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  <p:embeddedFont>
      <p:font typeface="Roboto Medium"/>
      <p:regular r:id="rId43"/>
      <p:bold r:id="rId44"/>
      <p:italic r:id="rId45"/>
      <p:boldItalic r:id="rId46"/>
    </p:embeddedFont>
    <p:embeddedFont>
      <p:font typeface="Fira Sans Extra Condensed Medium"/>
      <p:regular r:id="rId47"/>
      <p:bold r:id="rId48"/>
      <p:italic r:id="rId49"/>
      <p:boldItalic r:id="rId50"/>
    </p:embeddedFont>
    <p:embeddedFont>
      <p:font typeface="Fira Sans Condensed Medium"/>
      <p:regular r:id="rId51"/>
      <p:bold r:id="rId52"/>
      <p:italic r:id="rId53"/>
      <p:boldItalic r:id="rId54"/>
    </p:embeddedFont>
    <p:embeddedFont>
      <p:font typeface="Fira Sans Medium"/>
      <p:regular r:id="rId55"/>
      <p:bold r:id="rId56"/>
      <p:italic r:id="rId57"/>
      <p:boldItalic r:id="rId58"/>
    </p:embeddedFont>
    <p:embeddedFont>
      <p:font typeface="Fira Sans"/>
      <p:regular r:id="rId59"/>
      <p:bold r:id="rId60"/>
      <p:italic r:id="rId61"/>
      <p:boldItalic r:id="rId62"/>
    </p:embeddedFont>
    <p:embeddedFont>
      <p:font typeface="Roboto Light"/>
      <p:regular r:id="rId63"/>
      <p:bold r:id="rId64"/>
      <p:italic r:id="rId65"/>
      <p:boldItalic r:id="rId66"/>
    </p:embeddedFont>
    <p:embeddedFont>
      <p:font typeface="Fira Sans Extra Condensed"/>
      <p:regular r:id="rId67"/>
      <p:bold r:id="rId68"/>
      <p:italic r:id="rId69"/>
      <p:boldItalic r:id="rId70"/>
    </p:embeddedFont>
    <p:embeddedFont>
      <p:font typeface="Fira Sans Extra Condensed SemiBold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215317-F7F7-4EAA-B4A9-43845AE63AB3}">
  <a:tblStyle styleId="{4D215317-F7F7-4EAA-B4A9-43845AE63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44" Type="http://schemas.openxmlformats.org/officeDocument/2006/relationships/font" Target="fonts/RobotoMedium-bold.fntdata"/><Relationship Id="rId43" Type="http://schemas.openxmlformats.org/officeDocument/2006/relationships/font" Target="fonts/RobotoMedium-regular.fntdata"/><Relationship Id="rId46" Type="http://schemas.openxmlformats.org/officeDocument/2006/relationships/font" Target="fonts/RobotoMedium-boldItalic.fntdata"/><Relationship Id="rId45" Type="http://schemas.openxmlformats.org/officeDocument/2006/relationships/font" Target="fonts/Roboto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FiraSansExtraCondensedMedium-bold.fntdata"/><Relationship Id="rId47" Type="http://schemas.openxmlformats.org/officeDocument/2006/relationships/font" Target="fonts/FiraSansExtraCondensedMedium-regular.fntdata"/><Relationship Id="rId49" Type="http://schemas.openxmlformats.org/officeDocument/2006/relationships/font" Target="fonts/FiraSansExtraCondensed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FiraSansExtraCondensedSemiBold-italic.fntdata"/><Relationship Id="rId72" Type="http://schemas.openxmlformats.org/officeDocument/2006/relationships/font" Target="fonts/FiraSansExtraCondensedSemiBold-bold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74" Type="http://schemas.openxmlformats.org/officeDocument/2006/relationships/font" Target="fonts/FiraSansExtraCondensedSemiBold-bold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FiraSansExtraCondensedSemiBold-regular.fntdata"/><Relationship Id="rId70" Type="http://schemas.openxmlformats.org/officeDocument/2006/relationships/font" Target="fonts/FiraSansExtraCondensed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Roboto-regular.fntdata"/><Relationship Id="rId38" Type="http://schemas.openxmlformats.org/officeDocument/2006/relationships/slide" Target="slides/slide32.xml"/><Relationship Id="rId62" Type="http://schemas.openxmlformats.org/officeDocument/2006/relationships/font" Target="fonts/FiraSans-boldItalic.fntdata"/><Relationship Id="rId61" Type="http://schemas.openxmlformats.org/officeDocument/2006/relationships/font" Target="fonts/FiraSans-italic.fntdata"/><Relationship Id="rId20" Type="http://schemas.openxmlformats.org/officeDocument/2006/relationships/slide" Target="slides/slide14.xml"/><Relationship Id="rId64" Type="http://schemas.openxmlformats.org/officeDocument/2006/relationships/font" Target="fonts/RobotoLight-bold.fntdata"/><Relationship Id="rId63" Type="http://schemas.openxmlformats.org/officeDocument/2006/relationships/font" Target="fonts/RobotoLight-regular.fntdata"/><Relationship Id="rId22" Type="http://schemas.openxmlformats.org/officeDocument/2006/relationships/slide" Target="slides/slide16.xml"/><Relationship Id="rId66" Type="http://schemas.openxmlformats.org/officeDocument/2006/relationships/font" Target="fonts/RobotoLight-boldItalic.fntdata"/><Relationship Id="rId21" Type="http://schemas.openxmlformats.org/officeDocument/2006/relationships/slide" Target="slides/slide15.xml"/><Relationship Id="rId65" Type="http://schemas.openxmlformats.org/officeDocument/2006/relationships/font" Target="fonts/RobotoLight-italic.fntdata"/><Relationship Id="rId24" Type="http://schemas.openxmlformats.org/officeDocument/2006/relationships/slide" Target="slides/slide18.xml"/><Relationship Id="rId68" Type="http://schemas.openxmlformats.org/officeDocument/2006/relationships/font" Target="fonts/FiraSansExtraCondensed-bold.fntdata"/><Relationship Id="rId23" Type="http://schemas.openxmlformats.org/officeDocument/2006/relationships/slide" Target="slides/slide17.xml"/><Relationship Id="rId67" Type="http://schemas.openxmlformats.org/officeDocument/2006/relationships/font" Target="fonts/FiraSansExtraCondensed-regular.fntdata"/><Relationship Id="rId60" Type="http://schemas.openxmlformats.org/officeDocument/2006/relationships/font" Target="fonts/FiraSans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FiraSansExtraCondensed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FiraSansCondensedMedium-regular.fntdata"/><Relationship Id="rId50" Type="http://schemas.openxmlformats.org/officeDocument/2006/relationships/font" Target="fonts/FiraSansExtraCondensedMedium-boldItalic.fntdata"/><Relationship Id="rId53" Type="http://schemas.openxmlformats.org/officeDocument/2006/relationships/font" Target="fonts/FiraSansCondensedMedium-italic.fntdata"/><Relationship Id="rId52" Type="http://schemas.openxmlformats.org/officeDocument/2006/relationships/font" Target="fonts/FiraSansCondensedMedium-bold.fntdata"/><Relationship Id="rId11" Type="http://schemas.openxmlformats.org/officeDocument/2006/relationships/slide" Target="slides/slide5.xml"/><Relationship Id="rId55" Type="http://schemas.openxmlformats.org/officeDocument/2006/relationships/font" Target="fonts/FiraSansMedium-regular.fntdata"/><Relationship Id="rId10" Type="http://schemas.openxmlformats.org/officeDocument/2006/relationships/slide" Target="slides/slide4.xml"/><Relationship Id="rId54" Type="http://schemas.openxmlformats.org/officeDocument/2006/relationships/font" Target="fonts/FiraSansCondensedMedium-boldItalic.fntdata"/><Relationship Id="rId13" Type="http://schemas.openxmlformats.org/officeDocument/2006/relationships/slide" Target="slides/slide7.xml"/><Relationship Id="rId57" Type="http://schemas.openxmlformats.org/officeDocument/2006/relationships/font" Target="fonts/FiraSansMedium-italic.fntdata"/><Relationship Id="rId12" Type="http://schemas.openxmlformats.org/officeDocument/2006/relationships/slide" Target="slides/slide6.xml"/><Relationship Id="rId56" Type="http://schemas.openxmlformats.org/officeDocument/2006/relationships/font" Target="fonts/FiraSansMedium-bold.fntdata"/><Relationship Id="rId15" Type="http://schemas.openxmlformats.org/officeDocument/2006/relationships/slide" Target="slides/slide9.xml"/><Relationship Id="rId59" Type="http://schemas.openxmlformats.org/officeDocument/2006/relationships/font" Target="fonts/FiraSans-regular.fntdata"/><Relationship Id="rId14" Type="http://schemas.openxmlformats.org/officeDocument/2006/relationships/slide" Target="slides/slide8.xml"/><Relationship Id="rId58" Type="http://schemas.openxmlformats.org/officeDocument/2006/relationships/font" Target="fonts/FiraSansMedium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ab8b2cf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ab8b2cf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b3dd89527a_1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b3dd89527a_1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b3dd89527a_1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b3dd89527a_1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b3dd89527a_1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b3dd89527a_1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b3dd89527a_1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b3dd89527a_1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b3dd89527a_1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b3dd89527a_1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b3dd89527a_1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b3dd89527a_1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b3dd89527a_1_9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b3dd89527a_1_9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b3dd89527a_1_1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b3dd89527a_1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b3dd89527a_1_2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b3dd89527a_1_2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b3dd89527a_1_1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b3dd89527a_1_1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eb5a84c7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eb5a84c7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b3dd89527a_1_1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b3dd89527a_1_1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b3dd89527a_1_1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b3dd89527a_1_1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b3dd89527a_1_1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b3dd89527a_1_1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b3dd89527a_1_20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b3dd89527a_1_2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b3dd89527a_1_2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b3dd89527a_1_2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b3dd89527a_1_2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b3dd89527a_1_2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b3dd89527a_1_2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b3dd89527a_1_2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b3dd89527a_1_2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b3dd89527a_1_2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b3dd89527a_1_2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b3dd89527a_1_2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b3dd89527a_1_3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b3dd89527a_1_3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34d6699e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34d6699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b3dd89527a_1_3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b3dd89527a_1_3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b3dd89527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b3dd89527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gb3dd89527a_1_3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Google Shape;1891;gb3dd89527a_1_3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34d6699e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34d6699e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34d6699e4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34d6699e4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34d6699e4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b34d6699e4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34d6699e4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b34d6699e4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b3dd89527a_1_1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b3dd89527a_1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3dd89527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3dd89527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0275" y="1235338"/>
            <a:ext cx="3695100" cy="23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0275" y="3512163"/>
            <a:ext cx="3302100" cy="3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ctrTitle"/>
          </p:nvPr>
        </p:nvSpPr>
        <p:spPr>
          <a:xfrm>
            <a:off x="4266200" y="1336025"/>
            <a:ext cx="4373100" cy="22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" name="Google Shape;52;p14"/>
          <p:cNvSpPr txBox="1"/>
          <p:nvPr>
            <p:ph idx="1" type="subTitle"/>
          </p:nvPr>
        </p:nvSpPr>
        <p:spPr>
          <a:xfrm>
            <a:off x="4733775" y="3400075"/>
            <a:ext cx="39054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504825" y="476175"/>
            <a:ext cx="8134500" cy="2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7" name="Google Shape;7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8" name="Google Shape;7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409575"/>
            <a:ext cx="8229600" cy="2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18">
          <p15:clr>
            <a:srgbClr val="EA4335"/>
          </p15:clr>
        </p15:guide>
        <p15:guide id="2" orient="horz" pos="288">
          <p15:clr>
            <a:srgbClr val="EA4335"/>
          </p15:clr>
        </p15:guide>
        <p15:guide id="3" pos="5442">
          <p15:clr>
            <a:srgbClr val="EA4335"/>
          </p15:clr>
        </p15:guide>
        <p15:guide id="4" orient="horz" pos="2928">
          <p15:clr>
            <a:srgbClr val="EA4335"/>
          </p15:clr>
        </p15:guide>
        <p15:guide id="5" pos="2880">
          <p15:clr>
            <a:srgbClr val="EA4335"/>
          </p15:clr>
        </p15:guide>
        <p15:guide id="6" pos="4161">
          <p15:clr>
            <a:srgbClr val="EA4335"/>
          </p15:clr>
        </p15:guide>
        <p15:guide id="7" pos="1599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ctrTitle"/>
          </p:nvPr>
        </p:nvSpPr>
        <p:spPr>
          <a:xfrm>
            <a:off x="710275" y="1235338"/>
            <a:ext cx="3695100" cy="23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</a:t>
            </a:r>
            <a:r>
              <a:rPr lang="en"/>
              <a:t> 2021 Planner Infographics</a:t>
            </a:r>
            <a:endParaRPr/>
          </a:p>
        </p:txBody>
      </p:sp>
      <p:sp>
        <p:nvSpPr>
          <p:cNvPr id="94" name="Google Shape;94;p25"/>
          <p:cNvSpPr txBox="1"/>
          <p:nvPr>
            <p:ph idx="1" type="subTitle"/>
          </p:nvPr>
        </p:nvSpPr>
        <p:spPr>
          <a:xfrm>
            <a:off x="710275" y="3512163"/>
            <a:ext cx="3302100" cy="3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grpSp>
        <p:nvGrpSpPr>
          <p:cNvPr id="95" name="Google Shape;95;p25"/>
          <p:cNvGrpSpPr/>
          <p:nvPr/>
        </p:nvGrpSpPr>
        <p:grpSpPr>
          <a:xfrm>
            <a:off x="4298818" y="301165"/>
            <a:ext cx="6962473" cy="5153258"/>
            <a:chOff x="4269496" y="301165"/>
            <a:chExt cx="6962473" cy="5153258"/>
          </a:xfrm>
        </p:grpSpPr>
        <p:sp>
          <p:nvSpPr>
            <p:cNvPr id="96" name="Google Shape;96;p25"/>
            <p:cNvSpPr/>
            <p:nvPr/>
          </p:nvSpPr>
          <p:spPr>
            <a:xfrm rot="899998">
              <a:off x="4627929" y="1115733"/>
              <a:ext cx="6245608" cy="3591654"/>
            </a:xfrm>
            <a:custGeom>
              <a:rect b="b" l="l" r="r" t="t"/>
              <a:pathLst>
                <a:path extrusionOk="0" h="110874" w="190174">
                  <a:moveTo>
                    <a:pt x="3579" y="1"/>
                  </a:moveTo>
                  <a:cubicBezTo>
                    <a:pt x="1615" y="1"/>
                    <a:pt x="0" y="1616"/>
                    <a:pt x="0" y="3611"/>
                  </a:cubicBezTo>
                  <a:lnTo>
                    <a:pt x="0" y="107580"/>
                  </a:lnTo>
                  <a:cubicBezTo>
                    <a:pt x="0" y="109385"/>
                    <a:pt x="1489" y="110874"/>
                    <a:pt x="3294" y="110874"/>
                  </a:cubicBezTo>
                  <a:lnTo>
                    <a:pt x="183744" y="110874"/>
                  </a:lnTo>
                  <a:cubicBezTo>
                    <a:pt x="187291" y="110874"/>
                    <a:pt x="190173" y="108024"/>
                    <a:pt x="190173" y="104477"/>
                  </a:cubicBezTo>
                  <a:lnTo>
                    <a:pt x="190173" y="3611"/>
                  </a:lnTo>
                  <a:cubicBezTo>
                    <a:pt x="190173" y="1616"/>
                    <a:pt x="188558" y="1"/>
                    <a:pt x="186563" y="1"/>
                  </a:cubicBezTo>
                  <a:close/>
                </a:path>
              </a:pathLst>
            </a:custGeom>
            <a:solidFill>
              <a:srgbClr val="FFD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5"/>
            <p:cNvSpPr/>
            <p:nvPr/>
          </p:nvSpPr>
          <p:spPr>
            <a:xfrm rot="899998">
              <a:off x="4976759" y="1161666"/>
              <a:ext cx="6245608" cy="896601"/>
            </a:xfrm>
            <a:custGeom>
              <a:rect b="b" l="l" r="r" t="t"/>
              <a:pathLst>
                <a:path extrusionOk="0" h="27870" w="190174">
                  <a:moveTo>
                    <a:pt x="2819" y="1"/>
                  </a:moveTo>
                  <a:cubicBezTo>
                    <a:pt x="1267" y="1"/>
                    <a:pt x="0" y="1268"/>
                    <a:pt x="0" y="2851"/>
                  </a:cubicBezTo>
                  <a:lnTo>
                    <a:pt x="0" y="27870"/>
                  </a:lnTo>
                  <a:lnTo>
                    <a:pt x="190173" y="27870"/>
                  </a:lnTo>
                  <a:lnTo>
                    <a:pt x="190173" y="2851"/>
                  </a:lnTo>
                  <a:cubicBezTo>
                    <a:pt x="190173" y="1268"/>
                    <a:pt x="188906" y="1"/>
                    <a:pt x="187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5"/>
            <p:cNvSpPr/>
            <p:nvPr/>
          </p:nvSpPr>
          <p:spPr>
            <a:xfrm rot="899998">
              <a:off x="5736236" y="636063"/>
              <a:ext cx="117540" cy="109559"/>
            </a:xfrm>
            <a:custGeom>
              <a:rect b="b" l="l" r="r" t="t"/>
              <a:pathLst>
                <a:path extrusionOk="0" h="3336" w="3579">
                  <a:moveTo>
                    <a:pt x="1794" y="1"/>
                  </a:moveTo>
                  <a:cubicBezTo>
                    <a:pt x="1704" y="1"/>
                    <a:pt x="1612" y="9"/>
                    <a:pt x="1520" y="25"/>
                  </a:cubicBezTo>
                  <a:cubicBezTo>
                    <a:pt x="602" y="184"/>
                    <a:pt x="0" y="1039"/>
                    <a:pt x="127" y="1925"/>
                  </a:cubicBezTo>
                  <a:cubicBezTo>
                    <a:pt x="271" y="2762"/>
                    <a:pt x="993" y="3336"/>
                    <a:pt x="1815" y="3336"/>
                  </a:cubicBezTo>
                  <a:cubicBezTo>
                    <a:pt x="1895" y="3336"/>
                    <a:pt x="1977" y="3330"/>
                    <a:pt x="2059" y="3319"/>
                  </a:cubicBezTo>
                  <a:cubicBezTo>
                    <a:pt x="2946" y="3160"/>
                    <a:pt x="3579" y="2305"/>
                    <a:pt x="3421" y="1387"/>
                  </a:cubicBezTo>
                  <a:cubicBezTo>
                    <a:pt x="3279" y="592"/>
                    <a:pt x="2577" y="1"/>
                    <a:pt x="17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5"/>
            <p:cNvSpPr/>
            <p:nvPr/>
          </p:nvSpPr>
          <p:spPr>
            <a:xfrm rot="899998">
              <a:off x="5641471" y="344997"/>
              <a:ext cx="390059" cy="390059"/>
            </a:xfrm>
            <a:custGeom>
              <a:rect b="b" l="l" r="r" t="t"/>
              <a:pathLst>
                <a:path extrusionOk="0" h="11877" w="11877">
                  <a:moveTo>
                    <a:pt x="5922" y="1"/>
                  </a:moveTo>
                  <a:cubicBezTo>
                    <a:pt x="2661" y="1"/>
                    <a:pt x="0" y="2661"/>
                    <a:pt x="0" y="5923"/>
                  </a:cubicBezTo>
                  <a:cubicBezTo>
                    <a:pt x="0" y="6588"/>
                    <a:pt x="507" y="7126"/>
                    <a:pt x="1172" y="7126"/>
                  </a:cubicBezTo>
                  <a:cubicBezTo>
                    <a:pt x="1837" y="7126"/>
                    <a:pt x="2376" y="6588"/>
                    <a:pt x="2376" y="5923"/>
                  </a:cubicBezTo>
                  <a:cubicBezTo>
                    <a:pt x="2376" y="3959"/>
                    <a:pt x="3959" y="2376"/>
                    <a:pt x="5922" y="2376"/>
                  </a:cubicBezTo>
                  <a:cubicBezTo>
                    <a:pt x="7886" y="2376"/>
                    <a:pt x="9501" y="3959"/>
                    <a:pt x="9501" y="5923"/>
                  </a:cubicBezTo>
                  <a:cubicBezTo>
                    <a:pt x="9501" y="7886"/>
                    <a:pt x="7886" y="9502"/>
                    <a:pt x="5922" y="9502"/>
                  </a:cubicBezTo>
                  <a:cubicBezTo>
                    <a:pt x="5257" y="9502"/>
                    <a:pt x="4751" y="10040"/>
                    <a:pt x="4751" y="10673"/>
                  </a:cubicBezTo>
                  <a:cubicBezTo>
                    <a:pt x="4751" y="11338"/>
                    <a:pt x="5257" y="11877"/>
                    <a:pt x="5922" y="11877"/>
                  </a:cubicBezTo>
                  <a:cubicBezTo>
                    <a:pt x="9216" y="11877"/>
                    <a:pt x="11876" y="9217"/>
                    <a:pt x="11876" y="5923"/>
                  </a:cubicBezTo>
                  <a:cubicBezTo>
                    <a:pt x="11876" y="2661"/>
                    <a:pt x="9184" y="1"/>
                    <a:pt x="592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5"/>
            <p:cNvSpPr/>
            <p:nvPr/>
          </p:nvSpPr>
          <p:spPr>
            <a:xfrm rot="899998">
              <a:off x="6332985" y="795965"/>
              <a:ext cx="117573" cy="109559"/>
            </a:xfrm>
            <a:custGeom>
              <a:rect b="b" l="l" r="r" t="t"/>
              <a:pathLst>
                <a:path extrusionOk="0" h="3336" w="3580">
                  <a:moveTo>
                    <a:pt x="1827" y="1"/>
                  </a:moveTo>
                  <a:cubicBezTo>
                    <a:pt x="1736" y="1"/>
                    <a:pt x="1644" y="9"/>
                    <a:pt x="1553" y="25"/>
                  </a:cubicBezTo>
                  <a:cubicBezTo>
                    <a:pt x="634" y="184"/>
                    <a:pt x="1" y="1039"/>
                    <a:pt x="159" y="1925"/>
                  </a:cubicBezTo>
                  <a:cubicBezTo>
                    <a:pt x="303" y="2762"/>
                    <a:pt x="1025" y="3336"/>
                    <a:pt x="1823" y="3336"/>
                  </a:cubicBezTo>
                  <a:cubicBezTo>
                    <a:pt x="1901" y="3336"/>
                    <a:pt x="1980" y="3330"/>
                    <a:pt x="2059" y="3319"/>
                  </a:cubicBezTo>
                  <a:cubicBezTo>
                    <a:pt x="2978" y="3160"/>
                    <a:pt x="3579" y="2305"/>
                    <a:pt x="3453" y="1387"/>
                  </a:cubicBezTo>
                  <a:cubicBezTo>
                    <a:pt x="3311" y="592"/>
                    <a:pt x="2609" y="1"/>
                    <a:pt x="1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5"/>
            <p:cNvSpPr/>
            <p:nvPr/>
          </p:nvSpPr>
          <p:spPr>
            <a:xfrm rot="899998">
              <a:off x="6238221" y="504896"/>
              <a:ext cx="390059" cy="390059"/>
            </a:xfrm>
            <a:custGeom>
              <a:rect b="b" l="l" r="r" t="t"/>
              <a:pathLst>
                <a:path extrusionOk="0" h="11877" w="11877">
                  <a:moveTo>
                    <a:pt x="5955" y="1"/>
                  </a:moveTo>
                  <a:cubicBezTo>
                    <a:pt x="2693" y="1"/>
                    <a:pt x="1" y="2661"/>
                    <a:pt x="1" y="5923"/>
                  </a:cubicBezTo>
                  <a:cubicBezTo>
                    <a:pt x="1" y="6588"/>
                    <a:pt x="539" y="7126"/>
                    <a:pt x="1204" y="7126"/>
                  </a:cubicBezTo>
                  <a:cubicBezTo>
                    <a:pt x="1869" y="7126"/>
                    <a:pt x="2376" y="6588"/>
                    <a:pt x="2376" y="5923"/>
                  </a:cubicBezTo>
                  <a:cubicBezTo>
                    <a:pt x="2376" y="3959"/>
                    <a:pt x="3991" y="2376"/>
                    <a:pt x="5955" y="2376"/>
                  </a:cubicBezTo>
                  <a:cubicBezTo>
                    <a:pt x="7918" y="2376"/>
                    <a:pt x="9501" y="3959"/>
                    <a:pt x="9501" y="5923"/>
                  </a:cubicBezTo>
                  <a:cubicBezTo>
                    <a:pt x="9501" y="7886"/>
                    <a:pt x="7918" y="9502"/>
                    <a:pt x="5955" y="9502"/>
                  </a:cubicBezTo>
                  <a:cubicBezTo>
                    <a:pt x="5290" y="9502"/>
                    <a:pt x="4751" y="10040"/>
                    <a:pt x="4751" y="10673"/>
                  </a:cubicBezTo>
                  <a:cubicBezTo>
                    <a:pt x="4751" y="11338"/>
                    <a:pt x="5290" y="11877"/>
                    <a:pt x="5955" y="11877"/>
                  </a:cubicBezTo>
                  <a:cubicBezTo>
                    <a:pt x="9216" y="11877"/>
                    <a:pt x="11877" y="9217"/>
                    <a:pt x="11877" y="5923"/>
                  </a:cubicBezTo>
                  <a:cubicBezTo>
                    <a:pt x="11877" y="2661"/>
                    <a:pt x="9216" y="1"/>
                    <a:pt x="595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5"/>
            <p:cNvSpPr/>
            <p:nvPr/>
          </p:nvSpPr>
          <p:spPr>
            <a:xfrm rot="899998">
              <a:off x="7528513" y="1116306"/>
              <a:ext cx="117573" cy="109559"/>
            </a:xfrm>
            <a:custGeom>
              <a:rect b="b" l="l" r="r" t="t"/>
              <a:pathLst>
                <a:path extrusionOk="0" h="3336" w="3580">
                  <a:moveTo>
                    <a:pt x="1804" y="1"/>
                  </a:moveTo>
                  <a:cubicBezTo>
                    <a:pt x="1711" y="1"/>
                    <a:pt x="1616" y="9"/>
                    <a:pt x="1521" y="25"/>
                  </a:cubicBezTo>
                  <a:cubicBezTo>
                    <a:pt x="603" y="184"/>
                    <a:pt x="1" y="1007"/>
                    <a:pt x="159" y="1925"/>
                  </a:cubicBezTo>
                  <a:cubicBezTo>
                    <a:pt x="275" y="2762"/>
                    <a:pt x="994" y="3336"/>
                    <a:pt x="1816" y="3336"/>
                  </a:cubicBezTo>
                  <a:cubicBezTo>
                    <a:pt x="1896" y="3336"/>
                    <a:pt x="1978" y="3330"/>
                    <a:pt x="2059" y="3319"/>
                  </a:cubicBezTo>
                  <a:cubicBezTo>
                    <a:pt x="2946" y="3160"/>
                    <a:pt x="3580" y="2305"/>
                    <a:pt x="3421" y="1387"/>
                  </a:cubicBezTo>
                  <a:cubicBezTo>
                    <a:pt x="3308" y="592"/>
                    <a:pt x="2609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5"/>
            <p:cNvSpPr/>
            <p:nvPr/>
          </p:nvSpPr>
          <p:spPr>
            <a:xfrm rot="899998">
              <a:off x="7433749" y="825237"/>
              <a:ext cx="390059" cy="390059"/>
            </a:xfrm>
            <a:custGeom>
              <a:rect b="b" l="l" r="r" t="t"/>
              <a:pathLst>
                <a:path extrusionOk="0" h="11877" w="11877">
                  <a:moveTo>
                    <a:pt x="5923" y="1"/>
                  </a:moveTo>
                  <a:cubicBezTo>
                    <a:pt x="2661" y="1"/>
                    <a:pt x="1" y="2661"/>
                    <a:pt x="1" y="5923"/>
                  </a:cubicBezTo>
                  <a:cubicBezTo>
                    <a:pt x="1" y="6588"/>
                    <a:pt x="539" y="7126"/>
                    <a:pt x="1173" y="7126"/>
                  </a:cubicBezTo>
                  <a:cubicBezTo>
                    <a:pt x="1838" y="7126"/>
                    <a:pt x="2376" y="6588"/>
                    <a:pt x="2376" y="5923"/>
                  </a:cubicBezTo>
                  <a:cubicBezTo>
                    <a:pt x="2376" y="3959"/>
                    <a:pt x="3960" y="2376"/>
                    <a:pt x="5923" y="2376"/>
                  </a:cubicBezTo>
                  <a:cubicBezTo>
                    <a:pt x="7887" y="2376"/>
                    <a:pt x="9502" y="3959"/>
                    <a:pt x="9502" y="5923"/>
                  </a:cubicBezTo>
                  <a:cubicBezTo>
                    <a:pt x="9502" y="7886"/>
                    <a:pt x="7887" y="9502"/>
                    <a:pt x="5923" y="9502"/>
                  </a:cubicBezTo>
                  <a:cubicBezTo>
                    <a:pt x="5290" y="9502"/>
                    <a:pt x="4751" y="10040"/>
                    <a:pt x="4751" y="10673"/>
                  </a:cubicBezTo>
                  <a:cubicBezTo>
                    <a:pt x="4751" y="11338"/>
                    <a:pt x="5290" y="11877"/>
                    <a:pt x="5923" y="11877"/>
                  </a:cubicBezTo>
                  <a:cubicBezTo>
                    <a:pt x="9217" y="11877"/>
                    <a:pt x="11877" y="9217"/>
                    <a:pt x="11877" y="5923"/>
                  </a:cubicBezTo>
                  <a:cubicBezTo>
                    <a:pt x="11877" y="2661"/>
                    <a:pt x="9217" y="1"/>
                    <a:pt x="59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5"/>
            <p:cNvSpPr/>
            <p:nvPr/>
          </p:nvSpPr>
          <p:spPr>
            <a:xfrm rot="899998">
              <a:off x="6930749" y="956136"/>
              <a:ext cx="117573" cy="109559"/>
            </a:xfrm>
            <a:custGeom>
              <a:rect b="b" l="l" r="r" t="t"/>
              <a:pathLst>
                <a:path extrusionOk="0" h="3336" w="3580">
                  <a:moveTo>
                    <a:pt x="1804" y="1"/>
                  </a:moveTo>
                  <a:cubicBezTo>
                    <a:pt x="1711" y="1"/>
                    <a:pt x="1616" y="9"/>
                    <a:pt x="1521" y="25"/>
                  </a:cubicBezTo>
                  <a:cubicBezTo>
                    <a:pt x="634" y="184"/>
                    <a:pt x="1" y="1007"/>
                    <a:pt x="159" y="1925"/>
                  </a:cubicBezTo>
                  <a:cubicBezTo>
                    <a:pt x="303" y="2762"/>
                    <a:pt x="999" y="3336"/>
                    <a:pt x="1816" y="3336"/>
                  </a:cubicBezTo>
                  <a:cubicBezTo>
                    <a:pt x="1896" y="3336"/>
                    <a:pt x="1977" y="3330"/>
                    <a:pt x="2059" y="3319"/>
                  </a:cubicBezTo>
                  <a:cubicBezTo>
                    <a:pt x="2978" y="3160"/>
                    <a:pt x="3579" y="2305"/>
                    <a:pt x="3453" y="1387"/>
                  </a:cubicBezTo>
                  <a:cubicBezTo>
                    <a:pt x="3311" y="592"/>
                    <a:pt x="2609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5"/>
            <p:cNvSpPr/>
            <p:nvPr/>
          </p:nvSpPr>
          <p:spPr>
            <a:xfrm rot="899998">
              <a:off x="6835985" y="665066"/>
              <a:ext cx="390059" cy="390059"/>
            </a:xfrm>
            <a:custGeom>
              <a:rect b="b" l="l" r="r" t="t"/>
              <a:pathLst>
                <a:path extrusionOk="0" h="11877" w="11877">
                  <a:moveTo>
                    <a:pt x="5955" y="1"/>
                  </a:moveTo>
                  <a:cubicBezTo>
                    <a:pt x="2661" y="1"/>
                    <a:pt x="1" y="2661"/>
                    <a:pt x="1" y="5923"/>
                  </a:cubicBezTo>
                  <a:cubicBezTo>
                    <a:pt x="1" y="6588"/>
                    <a:pt x="539" y="7126"/>
                    <a:pt x="1204" y="7126"/>
                  </a:cubicBezTo>
                  <a:cubicBezTo>
                    <a:pt x="1838" y="7126"/>
                    <a:pt x="2376" y="6588"/>
                    <a:pt x="2376" y="5923"/>
                  </a:cubicBezTo>
                  <a:cubicBezTo>
                    <a:pt x="2376" y="3959"/>
                    <a:pt x="3991" y="2376"/>
                    <a:pt x="5955" y="2376"/>
                  </a:cubicBezTo>
                  <a:cubicBezTo>
                    <a:pt x="7918" y="2376"/>
                    <a:pt x="9502" y="3959"/>
                    <a:pt x="9502" y="5923"/>
                  </a:cubicBezTo>
                  <a:cubicBezTo>
                    <a:pt x="9502" y="7886"/>
                    <a:pt x="7918" y="9502"/>
                    <a:pt x="5955" y="9502"/>
                  </a:cubicBezTo>
                  <a:cubicBezTo>
                    <a:pt x="5290" y="9502"/>
                    <a:pt x="4751" y="10040"/>
                    <a:pt x="4751" y="10673"/>
                  </a:cubicBezTo>
                  <a:cubicBezTo>
                    <a:pt x="4751" y="11338"/>
                    <a:pt x="5290" y="11877"/>
                    <a:pt x="5955" y="11877"/>
                  </a:cubicBezTo>
                  <a:cubicBezTo>
                    <a:pt x="9217" y="11877"/>
                    <a:pt x="11877" y="9217"/>
                    <a:pt x="11877" y="5923"/>
                  </a:cubicBezTo>
                  <a:cubicBezTo>
                    <a:pt x="11877" y="2661"/>
                    <a:pt x="9217" y="1"/>
                    <a:pt x="595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5"/>
            <p:cNvSpPr/>
            <p:nvPr/>
          </p:nvSpPr>
          <p:spPr>
            <a:xfrm rot="899998">
              <a:off x="8126310" y="1276481"/>
              <a:ext cx="117540" cy="109559"/>
            </a:xfrm>
            <a:custGeom>
              <a:rect b="b" l="l" r="r" t="t"/>
              <a:pathLst>
                <a:path extrusionOk="0" h="3336" w="3579">
                  <a:moveTo>
                    <a:pt x="1794" y="1"/>
                  </a:moveTo>
                  <a:cubicBezTo>
                    <a:pt x="1704" y="1"/>
                    <a:pt x="1612" y="9"/>
                    <a:pt x="1520" y="25"/>
                  </a:cubicBezTo>
                  <a:cubicBezTo>
                    <a:pt x="602" y="184"/>
                    <a:pt x="0" y="1007"/>
                    <a:pt x="127" y="1925"/>
                  </a:cubicBezTo>
                  <a:cubicBezTo>
                    <a:pt x="271" y="2762"/>
                    <a:pt x="993" y="3336"/>
                    <a:pt x="1815" y="3336"/>
                  </a:cubicBezTo>
                  <a:cubicBezTo>
                    <a:pt x="1895" y="3336"/>
                    <a:pt x="1977" y="3330"/>
                    <a:pt x="2059" y="3319"/>
                  </a:cubicBezTo>
                  <a:cubicBezTo>
                    <a:pt x="2945" y="3160"/>
                    <a:pt x="3579" y="2305"/>
                    <a:pt x="3420" y="1387"/>
                  </a:cubicBezTo>
                  <a:cubicBezTo>
                    <a:pt x="3278" y="592"/>
                    <a:pt x="2577" y="1"/>
                    <a:pt x="17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5"/>
            <p:cNvSpPr/>
            <p:nvPr/>
          </p:nvSpPr>
          <p:spPr>
            <a:xfrm rot="899998">
              <a:off x="8031546" y="985411"/>
              <a:ext cx="390026" cy="390059"/>
            </a:xfrm>
            <a:custGeom>
              <a:rect b="b" l="l" r="r" t="t"/>
              <a:pathLst>
                <a:path extrusionOk="0" h="11877" w="11876">
                  <a:moveTo>
                    <a:pt x="5922" y="1"/>
                  </a:moveTo>
                  <a:cubicBezTo>
                    <a:pt x="2660" y="1"/>
                    <a:pt x="0" y="2661"/>
                    <a:pt x="0" y="5923"/>
                  </a:cubicBezTo>
                  <a:cubicBezTo>
                    <a:pt x="0" y="6588"/>
                    <a:pt x="507" y="7126"/>
                    <a:pt x="1172" y="7126"/>
                  </a:cubicBezTo>
                  <a:cubicBezTo>
                    <a:pt x="1837" y="7126"/>
                    <a:pt x="2375" y="6588"/>
                    <a:pt x="2375" y="5923"/>
                  </a:cubicBezTo>
                  <a:cubicBezTo>
                    <a:pt x="2375" y="3959"/>
                    <a:pt x="3959" y="2376"/>
                    <a:pt x="5922" y="2376"/>
                  </a:cubicBezTo>
                  <a:cubicBezTo>
                    <a:pt x="7886" y="2376"/>
                    <a:pt x="9501" y="3959"/>
                    <a:pt x="9501" y="5923"/>
                  </a:cubicBezTo>
                  <a:cubicBezTo>
                    <a:pt x="9501" y="7886"/>
                    <a:pt x="7886" y="9502"/>
                    <a:pt x="5922" y="9502"/>
                  </a:cubicBezTo>
                  <a:cubicBezTo>
                    <a:pt x="5257" y="9502"/>
                    <a:pt x="4750" y="10040"/>
                    <a:pt x="4750" y="10673"/>
                  </a:cubicBezTo>
                  <a:cubicBezTo>
                    <a:pt x="4750" y="11338"/>
                    <a:pt x="5257" y="11877"/>
                    <a:pt x="5922" y="11877"/>
                  </a:cubicBezTo>
                  <a:cubicBezTo>
                    <a:pt x="9216" y="11877"/>
                    <a:pt x="11876" y="9217"/>
                    <a:pt x="11876" y="5923"/>
                  </a:cubicBezTo>
                  <a:cubicBezTo>
                    <a:pt x="11876" y="2661"/>
                    <a:pt x="9216" y="1"/>
                    <a:pt x="592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5"/>
            <p:cNvSpPr/>
            <p:nvPr/>
          </p:nvSpPr>
          <p:spPr>
            <a:xfrm rot="899998">
              <a:off x="8723059" y="1436384"/>
              <a:ext cx="117573" cy="109559"/>
            </a:xfrm>
            <a:custGeom>
              <a:rect b="b" l="l" r="r" t="t"/>
              <a:pathLst>
                <a:path extrusionOk="0" h="3336" w="3580">
                  <a:moveTo>
                    <a:pt x="1826" y="1"/>
                  </a:moveTo>
                  <a:cubicBezTo>
                    <a:pt x="1736" y="1"/>
                    <a:pt x="1644" y="9"/>
                    <a:pt x="1552" y="25"/>
                  </a:cubicBezTo>
                  <a:cubicBezTo>
                    <a:pt x="634" y="184"/>
                    <a:pt x="0" y="1007"/>
                    <a:pt x="159" y="1925"/>
                  </a:cubicBezTo>
                  <a:cubicBezTo>
                    <a:pt x="303" y="2762"/>
                    <a:pt x="1025" y="3336"/>
                    <a:pt x="1823" y="3336"/>
                  </a:cubicBezTo>
                  <a:cubicBezTo>
                    <a:pt x="1901" y="3336"/>
                    <a:pt x="1980" y="3330"/>
                    <a:pt x="2059" y="3319"/>
                  </a:cubicBezTo>
                  <a:cubicBezTo>
                    <a:pt x="2977" y="3160"/>
                    <a:pt x="3579" y="2305"/>
                    <a:pt x="3452" y="1387"/>
                  </a:cubicBezTo>
                  <a:cubicBezTo>
                    <a:pt x="3310" y="592"/>
                    <a:pt x="2609" y="1"/>
                    <a:pt x="1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5"/>
            <p:cNvSpPr/>
            <p:nvPr/>
          </p:nvSpPr>
          <p:spPr>
            <a:xfrm rot="899998">
              <a:off x="8628295" y="1145314"/>
              <a:ext cx="390059" cy="390059"/>
            </a:xfrm>
            <a:custGeom>
              <a:rect b="b" l="l" r="r" t="t"/>
              <a:pathLst>
                <a:path extrusionOk="0" h="11877" w="11877">
                  <a:moveTo>
                    <a:pt x="5954" y="1"/>
                  </a:moveTo>
                  <a:cubicBezTo>
                    <a:pt x="2692" y="1"/>
                    <a:pt x="0" y="2661"/>
                    <a:pt x="0" y="5923"/>
                  </a:cubicBezTo>
                  <a:cubicBezTo>
                    <a:pt x="0" y="6588"/>
                    <a:pt x="539" y="7126"/>
                    <a:pt x="1204" y="7126"/>
                  </a:cubicBezTo>
                  <a:cubicBezTo>
                    <a:pt x="1869" y="7126"/>
                    <a:pt x="2376" y="6588"/>
                    <a:pt x="2376" y="5923"/>
                  </a:cubicBezTo>
                  <a:cubicBezTo>
                    <a:pt x="2376" y="3959"/>
                    <a:pt x="3991" y="2376"/>
                    <a:pt x="5954" y="2376"/>
                  </a:cubicBezTo>
                  <a:cubicBezTo>
                    <a:pt x="7918" y="2376"/>
                    <a:pt x="9501" y="3959"/>
                    <a:pt x="9501" y="5923"/>
                  </a:cubicBezTo>
                  <a:cubicBezTo>
                    <a:pt x="9501" y="7886"/>
                    <a:pt x="7918" y="9502"/>
                    <a:pt x="5954" y="9502"/>
                  </a:cubicBezTo>
                  <a:cubicBezTo>
                    <a:pt x="5289" y="9502"/>
                    <a:pt x="4751" y="10040"/>
                    <a:pt x="4751" y="10673"/>
                  </a:cubicBezTo>
                  <a:cubicBezTo>
                    <a:pt x="4751" y="11338"/>
                    <a:pt x="5289" y="11877"/>
                    <a:pt x="5954" y="11877"/>
                  </a:cubicBezTo>
                  <a:cubicBezTo>
                    <a:pt x="9216" y="11877"/>
                    <a:pt x="11876" y="9217"/>
                    <a:pt x="11876" y="5923"/>
                  </a:cubicBezTo>
                  <a:cubicBezTo>
                    <a:pt x="11876" y="2661"/>
                    <a:pt x="9216" y="1"/>
                    <a:pt x="595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5"/>
            <p:cNvSpPr txBox="1"/>
            <p:nvPr/>
          </p:nvSpPr>
          <p:spPr>
            <a:xfrm rot="900028">
              <a:off x="5776347" y="1496006"/>
              <a:ext cx="4617756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September </a:t>
              </a:r>
              <a:r>
                <a:rPr lang="en" sz="2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2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" name="Google Shape;111;p25"/>
            <p:cNvSpPr txBox="1"/>
            <p:nvPr/>
          </p:nvSpPr>
          <p:spPr>
            <a:xfrm rot="899828">
              <a:off x="5119587" y="1445269"/>
              <a:ext cx="724580" cy="349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" name="Google Shape;112;p25"/>
            <p:cNvSpPr txBox="1"/>
            <p:nvPr/>
          </p:nvSpPr>
          <p:spPr>
            <a:xfrm rot="899828">
              <a:off x="6751035" y="1882414"/>
              <a:ext cx="724580" cy="349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TUE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" name="Google Shape;113;p25"/>
            <p:cNvSpPr txBox="1"/>
            <p:nvPr/>
          </p:nvSpPr>
          <p:spPr>
            <a:xfrm rot="899828">
              <a:off x="7566759" y="2100987"/>
              <a:ext cx="724580" cy="349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WED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4" name="Google Shape;114;p25"/>
            <p:cNvSpPr txBox="1"/>
            <p:nvPr/>
          </p:nvSpPr>
          <p:spPr>
            <a:xfrm rot="899828">
              <a:off x="5935311" y="1663842"/>
              <a:ext cx="724580" cy="349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" name="Google Shape;115;p25"/>
            <p:cNvSpPr txBox="1"/>
            <p:nvPr/>
          </p:nvSpPr>
          <p:spPr>
            <a:xfrm rot="899828">
              <a:off x="8382483" y="2319560"/>
              <a:ext cx="724580" cy="349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THU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" name="Google Shape;116;p25"/>
            <p:cNvSpPr txBox="1"/>
            <p:nvPr/>
          </p:nvSpPr>
          <p:spPr>
            <a:xfrm rot="899417">
              <a:off x="5053621" y="2343962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rPr>
                <a:t>05</a:t>
              </a:r>
              <a:endParaRPr sz="18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7" name="Google Shape;117;p25"/>
            <p:cNvSpPr txBox="1"/>
            <p:nvPr/>
          </p:nvSpPr>
          <p:spPr>
            <a:xfrm rot="899417">
              <a:off x="6685069" y="2781107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07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8" name="Google Shape;118;p25"/>
            <p:cNvSpPr txBox="1"/>
            <p:nvPr/>
          </p:nvSpPr>
          <p:spPr>
            <a:xfrm rot="900595">
              <a:off x="7473221" y="2998671"/>
              <a:ext cx="47956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08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9" name="Google Shape;119;p25"/>
            <p:cNvSpPr txBox="1"/>
            <p:nvPr/>
          </p:nvSpPr>
          <p:spPr>
            <a:xfrm rot="899417">
              <a:off x="5869345" y="2562535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06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0" name="Google Shape;120;p25"/>
            <p:cNvSpPr txBox="1"/>
            <p:nvPr/>
          </p:nvSpPr>
          <p:spPr>
            <a:xfrm rot="899239">
              <a:off x="8265375" y="3218214"/>
              <a:ext cx="53479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09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1" name="Google Shape;121;p25"/>
            <p:cNvSpPr txBox="1"/>
            <p:nvPr/>
          </p:nvSpPr>
          <p:spPr>
            <a:xfrm rot="899417">
              <a:off x="4859517" y="3068367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rPr>
                <a:t>19</a:t>
              </a:r>
              <a:endParaRPr sz="18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2" name="Google Shape;122;p25"/>
            <p:cNvSpPr txBox="1"/>
            <p:nvPr/>
          </p:nvSpPr>
          <p:spPr>
            <a:xfrm rot="899417">
              <a:off x="6490965" y="3505512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21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3" name="Google Shape;123;p25"/>
            <p:cNvSpPr txBox="1"/>
            <p:nvPr/>
          </p:nvSpPr>
          <p:spPr>
            <a:xfrm rot="899417">
              <a:off x="7302542" y="3722974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22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4" name="Google Shape;124;p25"/>
            <p:cNvSpPr txBox="1"/>
            <p:nvPr/>
          </p:nvSpPr>
          <p:spPr>
            <a:xfrm rot="899417">
              <a:off x="5675241" y="3286940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20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5" name="Google Shape;125;p25"/>
            <p:cNvSpPr txBox="1"/>
            <p:nvPr/>
          </p:nvSpPr>
          <p:spPr>
            <a:xfrm rot="899417">
              <a:off x="8122413" y="3942657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23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6" name="Google Shape;126;p25"/>
            <p:cNvSpPr txBox="1"/>
            <p:nvPr/>
          </p:nvSpPr>
          <p:spPr>
            <a:xfrm rot="899417">
              <a:off x="4762465" y="3430570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rPr>
                <a:t>26</a:t>
              </a:r>
              <a:endParaRPr sz="18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7" name="Google Shape;127;p25"/>
            <p:cNvSpPr txBox="1"/>
            <p:nvPr/>
          </p:nvSpPr>
          <p:spPr>
            <a:xfrm rot="899417">
              <a:off x="6393913" y="3867715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28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8" name="Google Shape;128;p25"/>
            <p:cNvSpPr txBox="1"/>
            <p:nvPr/>
          </p:nvSpPr>
          <p:spPr>
            <a:xfrm rot="899417">
              <a:off x="7205490" y="4085176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29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9" name="Google Shape;129;p25"/>
            <p:cNvSpPr txBox="1"/>
            <p:nvPr/>
          </p:nvSpPr>
          <p:spPr>
            <a:xfrm rot="899417">
              <a:off x="5578189" y="3649142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27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0" name="Google Shape;130;p25"/>
            <p:cNvSpPr txBox="1"/>
            <p:nvPr/>
          </p:nvSpPr>
          <p:spPr>
            <a:xfrm rot="899417">
              <a:off x="8025361" y="4304860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30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1" name="Google Shape;131;p25"/>
            <p:cNvSpPr txBox="1"/>
            <p:nvPr/>
          </p:nvSpPr>
          <p:spPr>
            <a:xfrm rot="899417">
              <a:off x="4956569" y="2706165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rPr>
                <a:t>12</a:t>
              </a:r>
              <a:endParaRPr sz="18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2" name="Google Shape;132;p25"/>
            <p:cNvSpPr txBox="1"/>
            <p:nvPr/>
          </p:nvSpPr>
          <p:spPr>
            <a:xfrm rot="899417">
              <a:off x="6588017" y="3143310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14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3" name="Google Shape;133;p25"/>
            <p:cNvSpPr txBox="1"/>
            <p:nvPr/>
          </p:nvSpPr>
          <p:spPr>
            <a:xfrm rot="899417">
              <a:off x="7399594" y="3360771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15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4" name="Google Shape;134;p25"/>
            <p:cNvSpPr txBox="1"/>
            <p:nvPr/>
          </p:nvSpPr>
          <p:spPr>
            <a:xfrm rot="899417">
              <a:off x="5772293" y="2924737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13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5" name="Google Shape;135;p25"/>
            <p:cNvSpPr txBox="1"/>
            <p:nvPr/>
          </p:nvSpPr>
          <p:spPr>
            <a:xfrm rot="899417">
              <a:off x="8219465" y="3580455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16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6" name="Google Shape;136;p25"/>
            <p:cNvSpPr txBox="1"/>
            <p:nvPr/>
          </p:nvSpPr>
          <p:spPr>
            <a:xfrm rot="899417">
              <a:off x="8413568" y="2856050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02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7" name="Google Shape;137;p25"/>
            <p:cNvSpPr/>
            <p:nvPr/>
          </p:nvSpPr>
          <p:spPr>
            <a:xfrm rot="899842">
              <a:off x="5876183" y="2207502"/>
              <a:ext cx="534935" cy="678944"/>
            </a:xfrm>
            <a:custGeom>
              <a:rect b="b" l="l" r="r" t="t"/>
              <a:pathLst>
                <a:path extrusionOk="0" h="27420" w="21604">
                  <a:moveTo>
                    <a:pt x="15455" y="11467"/>
                  </a:moveTo>
                  <a:lnTo>
                    <a:pt x="15787" y="12962"/>
                  </a:lnTo>
                  <a:lnTo>
                    <a:pt x="15954" y="14458"/>
                  </a:lnTo>
                  <a:lnTo>
                    <a:pt x="15954" y="15953"/>
                  </a:lnTo>
                  <a:lnTo>
                    <a:pt x="15787" y="17449"/>
                  </a:lnTo>
                  <a:lnTo>
                    <a:pt x="15455" y="18778"/>
                  </a:lnTo>
                  <a:lnTo>
                    <a:pt x="14957" y="20274"/>
                  </a:lnTo>
                  <a:lnTo>
                    <a:pt x="14292" y="21603"/>
                  </a:lnTo>
                  <a:lnTo>
                    <a:pt x="13461" y="22767"/>
                  </a:lnTo>
                  <a:lnTo>
                    <a:pt x="12630" y="23598"/>
                  </a:lnTo>
                  <a:lnTo>
                    <a:pt x="11799" y="24262"/>
                  </a:lnTo>
                  <a:lnTo>
                    <a:pt x="10802" y="24927"/>
                  </a:lnTo>
                  <a:lnTo>
                    <a:pt x="9805" y="25259"/>
                  </a:lnTo>
                  <a:lnTo>
                    <a:pt x="8642" y="25426"/>
                  </a:lnTo>
                  <a:lnTo>
                    <a:pt x="7479" y="25426"/>
                  </a:lnTo>
                  <a:lnTo>
                    <a:pt x="6149" y="25093"/>
                  </a:lnTo>
                  <a:lnTo>
                    <a:pt x="4986" y="24262"/>
                  </a:lnTo>
                  <a:lnTo>
                    <a:pt x="3989" y="23598"/>
                  </a:lnTo>
                  <a:lnTo>
                    <a:pt x="3158" y="22933"/>
                  </a:lnTo>
                  <a:lnTo>
                    <a:pt x="2659" y="22102"/>
                  </a:lnTo>
                  <a:lnTo>
                    <a:pt x="2161" y="21271"/>
                  </a:lnTo>
                  <a:lnTo>
                    <a:pt x="1995" y="20274"/>
                  </a:lnTo>
                  <a:lnTo>
                    <a:pt x="1829" y="19443"/>
                  </a:lnTo>
                  <a:lnTo>
                    <a:pt x="1995" y="18446"/>
                  </a:lnTo>
                  <a:lnTo>
                    <a:pt x="2327" y="17615"/>
                  </a:lnTo>
                  <a:lnTo>
                    <a:pt x="2992" y="16286"/>
                  </a:lnTo>
                  <a:lnTo>
                    <a:pt x="3989" y="15123"/>
                  </a:lnTo>
                  <a:lnTo>
                    <a:pt x="5152" y="14125"/>
                  </a:lnTo>
                  <a:lnTo>
                    <a:pt x="6648" y="13295"/>
                  </a:lnTo>
                  <a:lnTo>
                    <a:pt x="8476" y="12464"/>
                  </a:lnTo>
                  <a:lnTo>
                    <a:pt x="10304" y="11965"/>
                  </a:lnTo>
                  <a:lnTo>
                    <a:pt x="12464" y="11633"/>
                  </a:lnTo>
                  <a:lnTo>
                    <a:pt x="14957" y="11467"/>
                  </a:lnTo>
                  <a:close/>
                  <a:moveTo>
                    <a:pt x="10137" y="0"/>
                  </a:moveTo>
                  <a:lnTo>
                    <a:pt x="9805" y="333"/>
                  </a:lnTo>
                  <a:lnTo>
                    <a:pt x="9639" y="499"/>
                  </a:lnTo>
                  <a:lnTo>
                    <a:pt x="9473" y="997"/>
                  </a:lnTo>
                  <a:lnTo>
                    <a:pt x="9639" y="1330"/>
                  </a:lnTo>
                  <a:lnTo>
                    <a:pt x="9805" y="1662"/>
                  </a:lnTo>
                  <a:lnTo>
                    <a:pt x="11301" y="3490"/>
                  </a:lnTo>
                  <a:lnTo>
                    <a:pt x="12796" y="5318"/>
                  </a:lnTo>
                  <a:lnTo>
                    <a:pt x="13960" y="7478"/>
                  </a:lnTo>
                  <a:lnTo>
                    <a:pt x="14790" y="9472"/>
                  </a:lnTo>
                  <a:lnTo>
                    <a:pt x="12962" y="9639"/>
                  </a:lnTo>
                  <a:lnTo>
                    <a:pt x="11134" y="9805"/>
                  </a:lnTo>
                  <a:lnTo>
                    <a:pt x="9473" y="10137"/>
                  </a:lnTo>
                  <a:lnTo>
                    <a:pt x="7811" y="10802"/>
                  </a:lnTo>
                  <a:lnTo>
                    <a:pt x="6482" y="11300"/>
                  </a:lnTo>
                  <a:lnTo>
                    <a:pt x="5318" y="11799"/>
                  </a:lnTo>
                  <a:lnTo>
                    <a:pt x="4321" y="12464"/>
                  </a:lnTo>
                  <a:lnTo>
                    <a:pt x="3324" y="13295"/>
                  </a:lnTo>
                  <a:lnTo>
                    <a:pt x="2493" y="14125"/>
                  </a:lnTo>
                  <a:lnTo>
                    <a:pt x="1662" y="14956"/>
                  </a:lnTo>
                  <a:lnTo>
                    <a:pt x="998" y="15787"/>
                  </a:lnTo>
                  <a:lnTo>
                    <a:pt x="499" y="16784"/>
                  </a:lnTo>
                  <a:lnTo>
                    <a:pt x="167" y="18114"/>
                  </a:lnTo>
                  <a:lnTo>
                    <a:pt x="1" y="19277"/>
                  </a:lnTo>
                  <a:lnTo>
                    <a:pt x="1" y="20606"/>
                  </a:lnTo>
                  <a:lnTo>
                    <a:pt x="333" y="21770"/>
                  </a:lnTo>
                  <a:lnTo>
                    <a:pt x="831" y="22933"/>
                  </a:lnTo>
                  <a:lnTo>
                    <a:pt x="1662" y="24096"/>
                  </a:lnTo>
                  <a:lnTo>
                    <a:pt x="2659" y="25093"/>
                  </a:lnTo>
                  <a:lnTo>
                    <a:pt x="3823" y="25924"/>
                  </a:lnTo>
                  <a:lnTo>
                    <a:pt x="4986" y="26589"/>
                  </a:lnTo>
                  <a:lnTo>
                    <a:pt x="6149" y="27087"/>
                  </a:lnTo>
                  <a:lnTo>
                    <a:pt x="7146" y="27253"/>
                  </a:lnTo>
                  <a:lnTo>
                    <a:pt x="8309" y="27420"/>
                  </a:lnTo>
                  <a:lnTo>
                    <a:pt x="9307" y="27253"/>
                  </a:lnTo>
                  <a:lnTo>
                    <a:pt x="10137" y="27087"/>
                  </a:lnTo>
                  <a:lnTo>
                    <a:pt x="10968" y="26921"/>
                  </a:lnTo>
                  <a:lnTo>
                    <a:pt x="11799" y="26589"/>
                  </a:lnTo>
                  <a:lnTo>
                    <a:pt x="12630" y="26090"/>
                  </a:lnTo>
                  <a:lnTo>
                    <a:pt x="13461" y="25426"/>
                  </a:lnTo>
                  <a:lnTo>
                    <a:pt x="14126" y="24761"/>
                  </a:lnTo>
                  <a:lnTo>
                    <a:pt x="14957" y="24096"/>
                  </a:lnTo>
                  <a:lnTo>
                    <a:pt x="15621" y="22933"/>
                  </a:lnTo>
                  <a:lnTo>
                    <a:pt x="16286" y="21770"/>
                  </a:lnTo>
                  <a:lnTo>
                    <a:pt x="16951" y="20606"/>
                  </a:lnTo>
                  <a:lnTo>
                    <a:pt x="17283" y="19277"/>
                  </a:lnTo>
                  <a:lnTo>
                    <a:pt x="17615" y="17948"/>
                  </a:lnTo>
                  <a:lnTo>
                    <a:pt x="17782" y="16618"/>
                  </a:lnTo>
                  <a:lnTo>
                    <a:pt x="17948" y="15123"/>
                  </a:lnTo>
                  <a:lnTo>
                    <a:pt x="17782" y="13627"/>
                  </a:lnTo>
                  <a:lnTo>
                    <a:pt x="17449" y="11633"/>
                  </a:lnTo>
                  <a:lnTo>
                    <a:pt x="20440" y="12131"/>
                  </a:lnTo>
                  <a:lnTo>
                    <a:pt x="20939" y="12131"/>
                  </a:lnTo>
                  <a:lnTo>
                    <a:pt x="21271" y="11965"/>
                  </a:lnTo>
                  <a:lnTo>
                    <a:pt x="21437" y="11799"/>
                  </a:lnTo>
                  <a:lnTo>
                    <a:pt x="21604" y="11300"/>
                  </a:lnTo>
                  <a:lnTo>
                    <a:pt x="21604" y="10968"/>
                  </a:lnTo>
                  <a:lnTo>
                    <a:pt x="21604" y="10636"/>
                  </a:lnTo>
                  <a:lnTo>
                    <a:pt x="21271" y="10470"/>
                  </a:lnTo>
                  <a:lnTo>
                    <a:pt x="20939" y="10303"/>
                  </a:lnTo>
                  <a:lnTo>
                    <a:pt x="18945" y="9805"/>
                  </a:lnTo>
                  <a:lnTo>
                    <a:pt x="16951" y="9639"/>
                  </a:lnTo>
                  <a:lnTo>
                    <a:pt x="15954" y="7146"/>
                  </a:lnTo>
                  <a:lnTo>
                    <a:pt x="14790" y="4819"/>
                  </a:lnTo>
                  <a:lnTo>
                    <a:pt x="13129" y="2493"/>
                  </a:lnTo>
                  <a:lnTo>
                    <a:pt x="11134" y="333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 rot="-4080829">
              <a:off x="4610588" y="3074284"/>
              <a:ext cx="534931" cy="678940"/>
            </a:xfrm>
            <a:custGeom>
              <a:rect b="b" l="l" r="r" t="t"/>
              <a:pathLst>
                <a:path extrusionOk="0" h="27420" w="21604">
                  <a:moveTo>
                    <a:pt x="15455" y="11467"/>
                  </a:moveTo>
                  <a:lnTo>
                    <a:pt x="15787" y="12962"/>
                  </a:lnTo>
                  <a:lnTo>
                    <a:pt x="15954" y="14458"/>
                  </a:lnTo>
                  <a:lnTo>
                    <a:pt x="15954" y="15953"/>
                  </a:lnTo>
                  <a:lnTo>
                    <a:pt x="15787" y="17449"/>
                  </a:lnTo>
                  <a:lnTo>
                    <a:pt x="15455" y="18778"/>
                  </a:lnTo>
                  <a:lnTo>
                    <a:pt x="14957" y="20274"/>
                  </a:lnTo>
                  <a:lnTo>
                    <a:pt x="14292" y="21603"/>
                  </a:lnTo>
                  <a:lnTo>
                    <a:pt x="13461" y="22767"/>
                  </a:lnTo>
                  <a:lnTo>
                    <a:pt x="12630" y="23598"/>
                  </a:lnTo>
                  <a:lnTo>
                    <a:pt x="11799" y="24262"/>
                  </a:lnTo>
                  <a:lnTo>
                    <a:pt x="10802" y="24927"/>
                  </a:lnTo>
                  <a:lnTo>
                    <a:pt x="9805" y="25259"/>
                  </a:lnTo>
                  <a:lnTo>
                    <a:pt x="8642" y="25426"/>
                  </a:lnTo>
                  <a:lnTo>
                    <a:pt x="7479" y="25426"/>
                  </a:lnTo>
                  <a:lnTo>
                    <a:pt x="6149" y="25093"/>
                  </a:lnTo>
                  <a:lnTo>
                    <a:pt x="4986" y="24262"/>
                  </a:lnTo>
                  <a:lnTo>
                    <a:pt x="3989" y="23598"/>
                  </a:lnTo>
                  <a:lnTo>
                    <a:pt x="3158" y="22933"/>
                  </a:lnTo>
                  <a:lnTo>
                    <a:pt x="2659" y="22102"/>
                  </a:lnTo>
                  <a:lnTo>
                    <a:pt x="2161" y="21271"/>
                  </a:lnTo>
                  <a:lnTo>
                    <a:pt x="1995" y="20274"/>
                  </a:lnTo>
                  <a:lnTo>
                    <a:pt x="1829" y="19443"/>
                  </a:lnTo>
                  <a:lnTo>
                    <a:pt x="1995" y="18446"/>
                  </a:lnTo>
                  <a:lnTo>
                    <a:pt x="2327" y="17615"/>
                  </a:lnTo>
                  <a:lnTo>
                    <a:pt x="2992" y="16286"/>
                  </a:lnTo>
                  <a:lnTo>
                    <a:pt x="3989" y="15123"/>
                  </a:lnTo>
                  <a:lnTo>
                    <a:pt x="5152" y="14125"/>
                  </a:lnTo>
                  <a:lnTo>
                    <a:pt x="6648" y="13295"/>
                  </a:lnTo>
                  <a:lnTo>
                    <a:pt x="8476" y="12464"/>
                  </a:lnTo>
                  <a:lnTo>
                    <a:pt x="10304" y="11965"/>
                  </a:lnTo>
                  <a:lnTo>
                    <a:pt x="12464" y="11633"/>
                  </a:lnTo>
                  <a:lnTo>
                    <a:pt x="14957" y="11467"/>
                  </a:lnTo>
                  <a:close/>
                  <a:moveTo>
                    <a:pt x="10137" y="0"/>
                  </a:moveTo>
                  <a:lnTo>
                    <a:pt x="9805" y="333"/>
                  </a:lnTo>
                  <a:lnTo>
                    <a:pt x="9639" y="499"/>
                  </a:lnTo>
                  <a:lnTo>
                    <a:pt x="9473" y="997"/>
                  </a:lnTo>
                  <a:lnTo>
                    <a:pt x="9639" y="1330"/>
                  </a:lnTo>
                  <a:lnTo>
                    <a:pt x="9805" y="1662"/>
                  </a:lnTo>
                  <a:lnTo>
                    <a:pt x="11301" y="3490"/>
                  </a:lnTo>
                  <a:lnTo>
                    <a:pt x="12796" y="5318"/>
                  </a:lnTo>
                  <a:lnTo>
                    <a:pt x="13960" y="7478"/>
                  </a:lnTo>
                  <a:lnTo>
                    <a:pt x="14790" y="9472"/>
                  </a:lnTo>
                  <a:lnTo>
                    <a:pt x="12962" y="9639"/>
                  </a:lnTo>
                  <a:lnTo>
                    <a:pt x="11134" y="9805"/>
                  </a:lnTo>
                  <a:lnTo>
                    <a:pt x="9473" y="10137"/>
                  </a:lnTo>
                  <a:lnTo>
                    <a:pt x="7811" y="10802"/>
                  </a:lnTo>
                  <a:lnTo>
                    <a:pt x="6482" y="11300"/>
                  </a:lnTo>
                  <a:lnTo>
                    <a:pt x="5318" y="11799"/>
                  </a:lnTo>
                  <a:lnTo>
                    <a:pt x="4321" y="12464"/>
                  </a:lnTo>
                  <a:lnTo>
                    <a:pt x="3324" y="13295"/>
                  </a:lnTo>
                  <a:lnTo>
                    <a:pt x="2493" y="14125"/>
                  </a:lnTo>
                  <a:lnTo>
                    <a:pt x="1662" y="14956"/>
                  </a:lnTo>
                  <a:lnTo>
                    <a:pt x="998" y="15787"/>
                  </a:lnTo>
                  <a:lnTo>
                    <a:pt x="499" y="16784"/>
                  </a:lnTo>
                  <a:lnTo>
                    <a:pt x="167" y="18114"/>
                  </a:lnTo>
                  <a:lnTo>
                    <a:pt x="1" y="19277"/>
                  </a:lnTo>
                  <a:lnTo>
                    <a:pt x="1" y="20606"/>
                  </a:lnTo>
                  <a:lnTo>
                    <a:pt x="333" y="21770"/>
                  </a:lnTo>
                  <a:lnTo>
                    <a:pt x="831" y="22933"/>
                  </a:lnTo>
                  <a:lnTo>
                    <a:pt x="1662" y="24096"/>
                  </a:lnTo>
                  <a:lnTo>
                    <a:pt x="2659" y="25093"/>
                  </a:lnTo>
                  <a:lnTo>
                    <a:pt x="3823" y="25924"/>
                  </a:lnTo>
                  <a:lnTo>
                    <a:pt x="4986" y="26589"/>
                  </a:lnTo>
                  <a:lnTo>
                    <a:pt x="6149" y="27087"/>
                  </a:lnTo>
                  <a:lnTo>
                    <a:pt x="7146" y="27253"/>
                  </a:lnTo>
                  <a:lnTo>
                    <a:pt x="8309" y="27420"/>
                  </a:lnTo>
                  <a:lnTo>
                    <a:pt x="9307" y="27253"/>
                  </a:lnTo>
                  <a:lnTo>
                    <a:pt x="10137" y="27087"/>
                  </a:lnTo>
                  <a:lnTo>
                    <a:pt x="10968" y="26921"/>
                  </a:lnTo>
                  <a:lnTo>
                    <a:pt x="11799" y="26589"/>
                  </a:lnTo>
                  <a:lnTo>
                    <a:pt x="12630" y="26090"/>
                  </a:lnTo>
                  <a:lnTo>
                    <a:pt x="13461" y="25426"/>
                  </a:lnTo>
                  <a:lnTo>
                    <a:pt x="14126" y="24761"/>
                  </a:lnTo>
                  <a:lnTo>
                    <a:pt x="14957" y="24096"/>
                  </a:lnTo>
                  <a:lnTo>
                    <a:pt x="15621" y="22933"/>
                  </a:lnTo>
                  <a:lnTo>
                    <a:pt x="16286" y="21770"/>
                  </a:lnTo>
                  <a:lnTo>
                    <a:pt x="16951" y="20606"/>
                  </a:lnTo>
                  <a:lnTo>
                    <a:pt x="17283" y="19277"/>
                  </a:lnTo>
                  <a:lnTo>
                    <a:pt x="17615" y="17948"/>
                  </a:lnTo>
                  <a:lnTo>
                    <a:pt x="17782" y="16618"/>
                  </a:lnTo>
                  <a:lnTo>
                    <a:pt x="17948" y="15123"/>
                  </a:lnTo>
                  <a:lnTo>
                    <a:pt x="17782" y="13627"/>
                  </a:lnTo>
                  <a:lnTo>
                    <a:pt x="17449" y="11633"/>
                  </a:lnTo>
                  <a:lnTo>
                    <a:pt x="20440" y="12131"/>
                  </a:lnTo>
                  <a:lnTo>
                    <a:pt x="20939" y="12131"/>
                  </a:lnTo>
                  <a:lnTo>
                    <a:pt x="21271" y="11965"/>
                  </a:lnTo>
                  <a:lnTo>
                    <a:pt x="21437" y="11799"/>
                  </a:lnTo>
                  <a:lnTo>
                    <a:pt x="21604" y="11300"/>
                  </a:lnTo>
                  <a:lnTo>
                    <a:pt x="21604" y="10968"/>
                  </a:lnTo>
                  <a:lnTo>
                    <a:pt x="21604" y="10636"/>
                  </a:lnTo>
                  <a:lnTo>
                    <a:pt x="21271" y="10470"/>
                  </a:lnTo>
                  <a:lnTo>
                    <a:pt x="20939" y="10303"/>
                  </a:lnTo>
                  <a:lnTo>
                    <a:pt x="18945" y="9805"/>
                  </a:lnTo>
                  <a:lnTo>
                    <a:pt x="16951" y="9639"/>
                  </a:lnTo>
                  <a:lnTo>
                    <a:pt x="15954" y="7146"/>
                  </a:lnTo>
                  <a:lnTo>
                    <a:pt x="14790" y="4819"/>
                  </a:lnTo>
                  <a:lnTo>
                    <a:pt x="13129" y="2493"/>
                  </a:lnTo>
                  <a:lnTo>
                    <a:pt x="11134" y="333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5"/>
            <p:cNvSpPr txBox="1"/>
            <p:nvPr/>
          </p:nvSpPr>
          <p:spPr>
            <a:xfrm rot="899417">
              <a:off x="7592901" y="2655926"/>
              <a:ext cx="432622" cy="1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140" name="Google Shape;140;p25"/>
            <p:cNvCxnSpPr/>
            <p:nvPr/>
          </p:nvCxnSpPr>
          <p:spPr>
            <a:xfrm>
              <a:off x="5595450" y="534475"/>
              <a:ext cx="114900" cy="30300"/>
            </a:xfrm>
            <a:prstGeom prst="straightConnector1">
              <a:avLst/>
            </a:prstGeom>
            <a:noFill/>
            <a:ln cap="flat" cmpd="sng" w="1143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25"/>
            <p:cNvCxnSpPr/>
            <p:nvPr/>
          </p:nvCxnSpPr>
          <p:spPr>
            <a:xfrm>
              <a:off x="6203241" y="697598"/>
              <a:ext cx="114900" cy="30300"/>
            </a:xfrm>
            <a:prstGeom prst="straightConnector1">
              <a:avLst/>
            </a:prstGeom>
            <a:noFill/>
            <a:ln cap="flat" cmpd="sng" w="1143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25"/>
            <p:cNvCxnSpPr/>
            <p:nvPr/>
          </p:nvCxnSpPr>
          <p:spPr>
            <a:xfrm>
              <a:off x="6822366" y="863103"/>
              <a:ext cx="114900" cy="30300"/>
            </a:xfrm>
            <a:prstGeom prst="straightConnector1">
              <a:avLst/>
            </a:prstGeom>
            <a:noFill/>
            <a:ln cap="flat" cmpd="sng" w="1143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25"/>
            <p:cNvCxnSpPr/>
            <p:nvPr/>
          </p:nvCxnSpPr>
          <p:spPr>
            <a:xfrm>
              <a:off x="7387306" y="1014300"/>
              <a:ext cx="114900" cy="30300"/>
            </a:xfrm>
            <a:prstGeom prst="straightConnector1">
              <a:avLst/>
            </a:prstGeom>
            <a:noFill/>
            <a:ln cap="flat" cmpd="sng" w="1143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25"/>
            <p:cNvCxnSpPr/>
            <p:nvPr/>
          </p:nvCxnSpPr>
          <p:spPr>
            <a:xfrm>
              <a:off x="7987398" y="1175639"/>
              <a:ext cx="114900" cy="30300"/>
            </a:xfrm>
            <a:prstGeom prst="straightConnector1">
              <a:avLst/>
            </a:prstGeom>
            <a:noFill/>
            <a:ln cap="flat" cmpd="sng" w="1143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25"/>
            <p:cNvCxnSpPr/>
            <p:nvPr/>
          </p:nvCxnSpPr>
          <p:spPr>
            <a:xfrm>
              <a:off x="8602348" y="1340059"/>
              <a:ext cx="114900" cy="30300"/>
            </a:xfrm>
            <a:prstGeom prst="straightConnector1">
              <a:avLst/>
            </a:prstGeom>
            <a:noFill/>
            <a:ln cap="flat" cmpd="sng" w="1143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4"/>
          <p:cNvSpPr/>
          <p:nvPr/>
        </p:nvSpPr>
        <p:spPr>
          <a:xfrm>
            <a:off x="464155" y="407602"/>
            <a:ext cx="8215691" cy="3860002"/>
          </a:xfrm>
          <a:custGeom>
            <a:rect b="b" l="l" r="r" t="t"/>
            <a:pathLst>
              <a:path extrusionOk="0" h="120343" w="256140">
                <a:moveTo>
                  <a:pt x="4624" y="1"/>
                </a:moveTo>
                <a:lnTo>
                  <a:pt x="251516" y="1"/>
                </a:lnTo>
                <a:cubicBezTo>
                  <a:pt x="254050" y="1"/>
                  <a:pt x="256140" y="2091"/>
                  <a:pt x="256140" y="4625"/>
                </a:cubicBezTo>
                <a:lnTo>
                  <a:pt x="256140" y="115719"/>
                </a:lnTo>
                <a:cubicBezTo>
                  <a:pt x="256140" y="118284"/>
                  <a:pt x="254050" y="120343"/>
                  <a:pt x="251516" y="120343"/>
                </a:cubicBezTo>
                <a:lnTo>
                  <a:pt x="4624" y="120343"/>
                </a:lnTo>
                <a:cubicBezTo>
                  <a:pt x="2059" y="120343"/>
                  <a:pt x="0" y="118284"/>
                  <a:pt x="0" y="115719"/>
                </a:cubicBezTo>
                <a:lnTo>
                  <a:pt x="0" y="4625"/>
                </a:lnTo>
                <a:cubicBezTo>
                  <a:pt x="0" y="2091"/>
                  <a:pt x="2059" y="1"/>
                  <a:pt x="4624" y="1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4"/>
          <p:cNvSpPr/>
          <p:nvPr/>
        </p:nvSpPr>
        <p:spPr>
          <a:xfrm>
            <a:off x="6791764" y="3488588"/>
            <a:ext cx="365700" cy="365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4"/>
          <p:cNvSpPr/>
          <p:nvPr/>
        </p:nvSpPr>
        <p:spPr>
          <a:xfrm>
            <a:off x="464150" y="407600"/>
            <a:ext cx="8215691" cy="1449471"/>
          </a:xfrm>
          <a:custGeom>
            <a:rect b="b" l="l" r="r" t="t"/>
            <a:pathLst>
              <a:path extrusionOk="0" h="49943" w="256140">
                <a:moveTo>
                  <a:pt x="256140" y="49943"/>
                </a:moveTo>
                <a:lnTo>
                  <a:pt x="0" y="49943"/>
                </a:lnTo>
                <a:lnTo>
                  <a:pt x="0" y="4625"/>
                </a:lnTo>
                <a:cubicBezTo>
                  <a:pt x="0" y="2091"/>
                  <a:pt x="2059" y="1"/>
                  <a:pt x="4624" y="1"/>
                </a:cubicBezTo>
                <a:lnTo>
                  <a:pt x="251516" y="1"/>
                </a:lnTo>
                <a:cubicBezTo>
                  <a:pt x="254050" y="1"/>
                  <a:pt x="256140" y="2091"/>
                  <a:pt x="256140" y="46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4"/>
          <p:cNvSpPr/>
          <p:nvPr/>
        </p:nvSpPr>
        <p:spPr>
          <a:xfrm>
            <a:off x="2622931" y="1307254"/>
            <a:ext cx="22388" cy="351510"/>
          </a:xfrm>
          <a:custGeom>
            <a:rect b="b" l="l" r="r" t="t"/>
            <a:pathLst>
              <a:path extrusionOk="0" h="10959" w="698">
                <a:moveTo>
                  <a:pt x="1" y="1"/>
                </a:moveTo>
                <a:lnTo>
                  <a:pt x="1" y="10958"/>
                </a:lnTo>
                <a:lnTo>
                  <a:pt x="698" y="10958"/>
                </a:lnTo>
                <a:lnTo>
                  <a:pt x="6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4"/>
          <p:cNvSpPr/>
          <p:nvPr/>
        </p:nvSpPr>
        <p:spPr>
          <a:xfrm>
            <a:off x="8337465" y="841847"/>
            <a:ext cx="99593" cy="185393"/>
          </a:xfrm>
          <a:custGeom>
            <a:rect b="b" l="l" r="r" t="t"/>
            <a:pathLst>
              <a:path extrusionOk="0" h="5780" w="3105">
                <a:moveTo>
                  <a:pt x="175" y="0"/>
                </a:moveTo>
                <a:cubicBezTo>
                  <a:pt x="135" y="0"/>
                  <a:pt x="96" y="16"/>
                  <a:pt x="64" y="48"/>
                </a:cubicBezTo>
                <a:cubicBezTo>
                  <a:pt x="1" y="111"/>
                  <a:pt x="1" y="206"/>
                  <a:pt x="64" y="270"/>
                </a:cubicBezTo>
                <a:lnTo>
                  <a:pt x="2661" y="2898"/>
                </a:lnTo>
                <a:lnTo>
                  <a:pt x="64" y="5495"/>
                </a:lnTo>
                <a:cubicBezTo>
                  <a:pt x="1" y="5558"/>
                  <a:pt x="1" y="5685"/>
                  <a:pt x="64" y="5748"/>
                </a:cubicBezTo>
                <a:cubicBezTo>
                  <a:pt x="96" y="5780"/>
                  <a:pt x="127" y="5780"/>
                  <a:pt x="191" y="5780"/>
                </a:cubicBezTo>
                <a:cubicBezTo>
                  <a:pt x="222" y="5780"/>
                  <a:pt x="254" y="5780"/>
                  <a:pt x="286" y="5748"/>
                </a:cubicBezTo>
                <a:lnTo>
                  <a:pt x="3009" y="2993"/>
                </a:lnTo>
                <a:cubicBezTo>
                  <a:pt x="3104" y="2930"/>
                  <a:pt x="3104" y="2835"/>
                  <a:pt x="3041" y="2771"/>
                </a:cubicBezTo>
                <a:lnTo>
                  <a:pt x="286" y="48"/>
                </a:lnTo>
                <a:cubicBezTo>
                  <a:pt x="254" y="16"/>
                  <a:pt x="215" y="0"/>
                  <a:pt x="175" y="0"/>
                </a:cubicBez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4"/>
          <p:cNvSpPr/>
          <p:nvPr/>
        </p:nvSpPr>
        <p:spPr>
          <a:xfrm>
            <a:off x="706942" y="841847"/>
            <a:ext cx="98566" cy="185393"/>
          </a:xfrm>
          <a:custGeom>
            <a:rect b="b" l="l" r="r" t="t"/>
            <a:pathLst>
              <a:path extrusionOk="0" h="5780" w="3073">
                <a:moveTo>
                  <a:pt x="2903" y="0"/>
                </a:moveTo>
                <a:cubicBezTo>
                  <a:pt x="2859" y="0"/>
                  <a:pt x="2820" y="16"/>
                  <a:pt x="2788" y="48"/>
                </a:cubicBezTo>
                <a:lnTo>
                  <a:pt x="64" y="2771"/>
                </a:lnTo>
                <a:cubicBezTo>
                  <a:pt x="1" y="2835"/>
                  <a:pt x="1" y="2930"/>
                  <a:pt x="64" y="2993"/>
                </a:cubicBezTo>
                <a:lnTo>
                  <a:pt x="2788" y="5748"/>
                </a:lnTo>
                <a:cubicBezTo>
                  <a:pt x="2820" y="5780"/>
                  <a:pt x="2883" y="5780"/>
                  <a:pt x="2915" y="5780"/>
                </a:cubicBezTo>
                <a:cubicBezTo>
                  <a:pt x="2946" y="5780"/>
                  <a:pt x="3010" y="5780"/>
                  <a:pt x="3041" y="5748"/>
                </a:cubicBezTo>
                <a:cubicBezTo>
                  <a:pt x="3073" y="5685"/>
                  <a:pt x="3073" y="5558"/>
                  <a:pt x="3041" y="5495"/>
                </a:cubicBezTo>
                <a:lnTo>
                  <a:pt x="413" y="2898"/>
                </a:lnTo>
                <a:lnTo>
                  <a:pt x="3041" y="270"/>
                </a:lnTo>
                <a:cubicBezTo>
                  <a:pt x="3073" y="206"/>
                  <a:pt x="3073" y="111"/>
                  <a:pt x="3041" y="48"/>
                </a:cubicBezTo>
                <a:cubicBezTo>
                  <a:pt x="2994" y="16"/>
                  <a:pt x="2946" y="0"/>
                  <a:pt x="2903" y="0"/>
                </a:cubicBez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4"/>
          <p:cNvSpPr/>
          <p:nvPr/>
        </p:nvSpPr>
        <p:spPr>
          <a:xfrm>
            <a:off x="460081" y="4301090"/>
            <a:ext cx="8223838" cy="434809"/>
          </a:xfrm>
          <a:custGeom>
            <a:rect b="b" l="l" r="r" t="t"/>
            <a:pathLst>
              <a:path extrusionOk="0" h="13556" w="256394">
                <a:moveTo>
                  <a:pt x="2186" y="1521"/>
                </a:moveTo>
                <a:lnTo>
                  <a:pt x="76640" y="1521"/>
                </a:lnTo>
                <a:lnTo>
                  <a:pt x="78160" y="1"/>
                </a:lnTo>
                <a:lnTo>
                  <a:pt x="79680" y="1521"/>
                </a:lnTo>
                <a:lnTo>
                  <a:pt x="254208" y="1521"/>
                </a:lnTo>
                <a:cubicBezTo>
                  <a:pt x="255412" y="1521"/>
                  <a:pt x="256394" y="2503"/>
                  <a:pt x="256394" y="3706"/>
                </a:cubicBezTo>
                <a:lnTo>
                  <a:pt x="256394" y="11370"/>
                </a:lnTo>
                <a:cubicBezTo>
                  <a:pt x="256394" y="12573"/>
                  <a:pt x="255412" y="13555"/>
                  <a:pt x="254208" y="13555"/>
                </a:cubicBezTo>
                <a:lnTo>
                  <a:pt x="2186" y="13555"/>
                </a:lnTo>
                <a:cubicBezTo>
                  <a:pt x="982" y="13555"/>
                  <a:pt x="1" y="12573"/>
                  <a:pt x="1" y="11370"/>
                </a:cubicBezTo>
                <a:lnTo>
                  <a:pt x="1" y="3706"/>
                </a:lnTo>
                <a:cubicBezTo>
                  <a:pt x="1" y="2503"/>
                  <a:pt x="982" y="1521"/>
                  <a:pt x="2186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4"/>
          <p:cNvSpPr txBox="1"/>
          <p:nvPr/>
        </p:nvSpPr>
        <p:spPr>
          <a:xfrm>
            <a:off x="824100" y="522300"/>
            <a:ext cx="74958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 2021 Monthly Planner Infographics</a:t>
            </a: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6" name="Google Shape;636;p34"/>
          <p:cNvSpPr txBox="1"/>
          <p:nvPr/>
        </p:nvSpPr>
        <p:spPr>
          <a:xfrm>
            <a:off x="1098775" y="1257900"/>
            <a:ext cx="15858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FRIDAY </a:t>
            </a:r>
            <a:r>
              <a:rPr b="1" lang="en" sz="19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23</a:t>
            </a:r>
            <a:endParaRPr b="1" sz="19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7" name="Google Shape;637;p34"/>
          <p:cNvSpPr txBox="1"/>
          <p:nvPr/>
        </p:nvSpPr>
        <p:spPr>
          <a:xfrm>
            <a:off x="2722698" y="1257900"/>
            <a:ext cx="21069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APRIL</a:t>
            </a:r>
            <a:r>
              <a:rPr lang="en" sz="19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2020</a:t>
            </a:r>
            <a:endParaRPr sz="19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8" name="Google Shape;638;p34"/>
          <p:cNvSpPr txBox="1"/>
          <p:nvPr/>
        </p:nvSpPr>
        <p:spPr>
          <a:xfrm>
            <a:off x="676700" y="28440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05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9" name="Google Shape;639;p34"/>
          <p:cNvSpPr txBox="1"/>
          <p:nvPr/>
        </p:nvSpPr>
        <p:spPr>
          <a:xfrm>
            <a:off x="676700" y="32117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12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0" name="Google Shape;640;p34"/>
          <p:cNvSpPr txBox="1"/>
          <p:nvPr/>
        </p:nvSpPr>
        <p:spPr>
          <a:xfrm>
            <a:off x="676700" y="35795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19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1" name="Google Shape;641;p34"/>
          <p:cNvSpPr txBox="1"/>
          <p:nvPr/>
        </p:nvSpPr>
        <p:spPr>
          <a:xfrm>
            <a:off x="676700" y="3947225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26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2" name="Google Shape;642;p34"/>
          <p:cNvSpPr txBox="1"/>
          <p:nvPr/>
        </p:nvSpPr>
        <p:spPr>
          <a:xfrm>
            <a:off x="1881304" y="28440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06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3" name="Google Shape;643;p34"/>
          <p:cNvSpPr txBox="1"/>
          <p:nvPr/>
        </p:nvSpPr>
        <p:spPr>
          <a:xfrm>
            <a:off x="1881304" y="32117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13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4" name="Google Shape;644;p34"/>
          <p:cNvSpPr txBox="1"/>
          <p:nvPr/>
        </p:nvSpPr>
        <p:spPr>
          <a:xfrm>
            <a:off x="1881304" y="35795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20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5" name="Google Shape;645;p34"/>
          <p:cNvSpPr txBox="1"/>
          <p:nvPr/>
        </p:nvSpPr>
        <p:spPr>
          <a:xfrm>
            <a:off x="1881304" y="3947225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27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6" name="Google Shape;646;p34"/>
          <p:cNvSpPr txBox="1"/>
          <p:nvPr/>
        </p:nvSpPr>
        <p:spPr>
          <a:xfrm>
            <a:off x="3085903" y="28440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07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7" name="Google Shape;647;p34"/>
          <p:cNvSpPr txBox="1"/>
          <p:nvPr/>
        </p:nvSpPr>
        <p:spPr>
          <a:xfrm>
            <a:off x="3085903" y="32117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14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8" name="Google Shape;648;p34"/>
          <p:cNvSpPr txBox="1"/>
          <p:nvPr/>
        </p:nvSpPr>
        <p:spPr>
          <a:xfrm>
            <a:off x="3085903" y="35795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21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9" name="Google Shape;649;p34"/>
          <p:cNvSpPr txBox="1"/>
          <p:nvPr/>
        </p:nvSpPr>
        <p:spPr>
          <a:xfrm>
            <a:off x="4272710" y="284406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08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0" name="Google Shape;650;p34"/>
          <p:cNvSpPr txBox="1"/>
          <p:nvPr/>
        </p:nvSpPr>
        <p:spPr>
          <a:xfrm>
            <a:off x="4272710" y="32117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15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1" name="Google Shape;651;p34"/>
          <p:cNvSpPr txBox="1"/>
          <p:nvPr/>
        </p:nvSpPr>
        <p:spPr>
          <a:xfrm>
            <a:off x="4272710" y="35795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22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2" name="Google Shape;652;p34"/>
          <p:cNvSpPr txBox="1"/>
          <p:nvPr/>
        </p:nvSpPr>
        <p:spPr>
          <a:xfrm>
            <a:off x="5469179" y="247999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02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3" name="Google Shape;653;p34"/>
          <p:cNvSpPr txBox="1"/>
          <p:nvPr/>
        </p:nvSpPr>
        <p:spPr>
          <a:xfrm>
            <a:off x="5469179" y="28440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09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4" name="Google Shape;654;p34"/>
          <p:cNvSpPr txBox="1"/>
          <p:nvPr/>
        </p:nvSpPr>
        <p:spPr>
          <a:xfrm>
            <a:off x="5469179" y="32117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16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5" name="Google Shape;655;p34"/>
          <p:cNvSpPr txBox="1"/>
          <p:nvPr/>
        </p:nvSpPr>
        <p:spPr>
          <a:xfrm>
            <a:off x="5469179" y="35795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23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6" name="Google Shape;656;p34"/>
          <p:cNvSpPr txBox="1"/>
          <p:nvPr/>
        </p:nvSpPr>
        <p:spPr>
          <a:xfrm>
            <a:off x="6668111" y="247999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03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7" name="Google Shape;657;p34"/>
          <p:cNvSpPr txBox="1"/>
          <p:nvPr/>
        </p:nvSpPr>
        <p:spPr>
          <a:xfrm>
            <a:off x="6668111" y="28440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10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8" name="Google Shape;658;p34"/>
          <p:cNvSpPr txBox="1"/>
          <p:nvPr/>
        </p:nvSpPr>
        <p:spPr>
          <a:xfrm>
            <a:off x="6668111" y="32117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17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9" name="Google Shape;659;p34"/>
          <p:cNvSpPr txBox="1"/>
          <p:nvPr/>
        </p:nvSpPr>
        <p:spPr>
          <a:xfrm>
            <a:off x="6668111" y="35795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34"/>
          <p:cNvSpPr txBox="1"/>
          <p:nvPr/>
        </p:nvSpPr>
        <p:spPr>
          <a:xfrm>
            <a:off x="7867176" y="247999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04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1" name="Google Shape;661;p34"/>
          <p:cNvSpPr txBox="1"/>
          <p:nvPr/>
        </p:nvSpPr>
        <p:spPr>
          <a:xfrm>
            <a:off x="7867176" y="28440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11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2" name="Google Shape;662;p34"/>
          <p:cNvSpPr txBox="1"/>
          <p:nvPr/>
        </p:nvSpPr>
        <p:spPr>
          <a:xfrm>
            <a:off x="7867176" y="32117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18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3" name="Google Shape;663;p34"/>
          <p:cNvSpPr txBox="1"/>
          <p:nvPr/>
        </p:nvSpPr>
        <p:spPr>
          <a:xfrm>
            <a:off x="7867176" y="35795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25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4" name="Google Shape;664;p34"/>
          <p:cNvSpPr txBox="1"/>
          <p:nvPr/>
        </p:nvSpPr>
        <p:spPr>
          <a:xfrm>
            <a:off x="469850" y="2007971"/>
            <a:ext cx="1026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E6912"/>
                </a:solidFill>
                <a:latin typeface="Fira Sans"/>
                <a:ea typeface="Fira Sans"/>
                <a:cs typeface="Fira Sans"/>
                <a:sym typeface="Fira Sans"/>
              </a:rPr>
              <a:t>SUN</a:t>
            </a:r>
            <a:endParaRPr sz="1500">
              <a:solidFill>
                <a:srgbClr val="CE691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5" name="Google Shape;665;p34"/>
          <p:cNvSpPr txBox="1"/>
          <p:nvPr/>
        </p:nvSpPr>
        <p:spPr>
          <a:xfrm>
            <a:off x="1674454" y="2007971"/>
            <a:ext cx="1026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E6912"/>
                </a:solidFill>
                <a:latin typeface="Fira Sans"/>
                <a:ea typeface="Fira Sans"/>
                <a:cs typeface="Fira Sans"/>
                <a:sym typeface="Fira Sans"/>
              </a:rPr>
              <a:t>MON</a:t>
            </a:r>
            <a:endParaRPr sz="1500">
              <a:solidFill>
                <a:srgbClr val="CE691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6" name="Google Shape;666;p34"/>
          <p:cNvSpPr txBox="1"/>
          <p:nvPr/>
        </p:nvSpPr>
        <p:spPr>
          <a:xfrm>
            <a:off x="2879053" y="2007971"/>
            <a:ext cx="1026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E6912"/>
                </a:solidFill>
                <a:latin typeface="Fira Sans"/>
                <a:ea typeface="Fira Sans"/>
                <a:cs typeface="Fira Sans"/>
                <a:sym typeface="Fira Sans"/>
              </a:rPr>
              <a:t>TUE</a:t>
            </a:r>
            <a:endParaRPr sz="1500">
              <a:solidFill>
                <a:srgbClr val="CE691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7" name="Google Shape;667;p34"/>
          <p:cNvSpPr txBox="1"/>
          <p:nvPr/>
        </p:nvSpPr>
        <p:spPr>
          <a:xfrm>
            <a:off x="4065860" y="2007971"/>
            <a:ext cx="1026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E6912"/>
                </a:solidFill>
                <a:latin typeface="Fira Sans"/>
                <a:ea typeface="Fira Sans"/>
                <a:cs typeface="Fira Sans"/>
                <a:sym typeface="Fira Sans"/>
              </a:rPr>
              <a:t>WED</a:t>
            </a:r>
            <a:endParaRPr sz="1500">
              <a:solidFill>
                <a:srgbClr val="CE691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8" name="Google Shape;668;p34"/>
          <p:cNvSpPr txBox="1"/>
          <p:nvPr/>
        </p:nvSpPr>
        <p:spPr>
          <a:xfrm>
            <a:off x="5262329" y="2007971"/>
            <a:ext cx="1026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E6912"/>
                </a:solidFill>
                <a:latin typeface="Fira Sans"/>
                <a:ea typeface="Fira Sans"/>
                <a:cs typeface="Fira Sans"/>
                <a:sym typeface="Fira Sans"/>
              </a:rPr>
              <a:t>THU</a:t>
            </a:r>
            <a:endParaRPr sz="1500">
              <a:solidFill>
                <a:srgbClr val="CE691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9" name="Google Shape;669;p34"/>
          <p:cNvSpPr txBox="1"/>
          <p:nvPr/>
        </p:nvSpPr>
        <p:spPr>
          <a:xfrm>
            <a:off x="6461261" y="2007971"/>
            <a:ext cx="1026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E6912"/>
                </a:solidFill>
                <a:latin typeface="Fira Sans"/>
                <a:ea typeface="Fira Sans"/>
                <a:cs typeface="Fira Sans"/>
                <a:sym typeface="Fira Sans"/>
              </a:rPr>
              <a:t>FRI</a:t>
            </a:r>
            <a:endParaRPr sz="1500">
              <a:solidFill>
                <a:srgbClr val="CE691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0" name="Google Shape;670;p34"/>
          <p:cNvSpPr txBox="1"/>
          <p:nvPr/>
        </p:nvSpPr>
        <p:spPr>
          <a:xfrm>
            <a:off x="7660326" y="2007971"/>
            <a:ext cx="1026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E6912"/>
                </a:solidFill>
                <a:latin typeface="Fira Sans"/>
                <a:ea typeface="Fira Sans"/>
                <a:cs typeface="Fira Sans"/>
                <a:sym typeface="Fira Sans"/>
              </a:rPr>
              <a:t>SAT</a:t>
            </a:r>
            <a:endParaRPr sz="1500">
              <a:solidFill>
                <a:srgbClr val="CE691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1" name="Google Shape;671;p34"/>
          <p:cNvSpPr txBox="1"/>
          <p:nvPr/>
        </p:nvSpPr>
        <p:spPr>
          <a:xfrm>
            <a:off x="706950" y="4463215"/>
            <a:ext cx="7587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Meeting at Office Friday 24 I 17:00 H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34"/>
          <p:cNvSpPr txBox="1"/>
          <p:nvPr/>
        </p:nvSpPr>
        <p:spPr>
          <a:xfrm>
            <a:off x="3085903" y="39403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28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73" name="Google Shape;673;p34"/>
          <p:cNvSpPr txBox="1"/>
          <p:nvPr/>
        </p:nvSpPr>
        <p:spPr>
          <a:xfrm>
            <a:off x="4272710" y="39403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29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74" name="Google Shape;674;p34"/>
          <p:cNvSpPr txBox="1"/>
          <p:nvPr/>
        </p:nvSpPr>
        <p:spPr>
          <a:xfrm>
            <a:off x="5469179" y="39403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30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75" name="Google Shape;675;p34"/>
          <p:cNvSpPr txBox="1"/>
          <p:nvPr/>
        </p:nvSpPr>
        <p:spPr>
          <a:xfrm>
            <a:off x="4270254" y="247999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Light"/>
                <a:ea typeface="Roboto Light"/>
                <a:cs typeface="Roboto Light"/>
                <a:sym typeface="Roboto Light"/>
              </a:rPr>
              <a:t>01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5"/>
          <p:cNvSpPr/>
          <p:nvPr/>
        </p:nvSpPr>
        <p:spPr>
          <a:xfrm>
            <a:off x="519190" y="1977759"/>
            <a:ext cx="1298740" cy="374469"/>
          </a:xfrm>
          <a:custGeom>
            <a:rect b="b" l="l" r="r" t="t"/>
            <a:pathLst>
              <a:path extrusionOk="0" h="12035" w="41740">
                <a:moveTo>
                  <a:pt x="3547" y="1"/>
                </a:moveTo>
                <a:cubicBezTo>
                  <a:pt x="1615" y="1"/>
                  <a:pt x="0" y="1584"/>
                  <a:pt x="0" y="3547"/>
                </a:cubicBezTo>
                <a:lnTo>
                  <a:pt x="0" y="8488"/>
                </a:lnTo>
                <a:cubicBezTo>
                  <a:pt x="0" y="10451"/>
                  <a:pt x="1615" y="12035"/>
                  <a:pt x="3547" y="12035"/>
                </a:cubicBezTo>
                <a:lnTo>
                  <a:pt x="38193" y="12035"/>
                </a:lnTo>
                <a:cubicBezTo>
                  <a:pt x="40156" y="12035"/>
                  <a:pt x="41740" y="10451"/>
                  <a:pt x="41740" y="8488"/>
                </a:cubicBezTo>
                <a:lnTo>
                  <a:pt x="41740" y="3547"/>
                </a:lnTo>
                <a:cubicBezTo>
                  <a:pt x="41740" y="1584"/>
                  <a:pt x="40156" y="1"/>
                  <a:pt x="381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Tue</a:t>
            </a:r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81" name="Google Shape;681;p35"/>
          <p:cNvSpPr/>
          <p:nvPr/>
        </p:nvSpPr>
        <p:spPr>
          <a:xfrm>
            <a:off x="519190" y="1515608"/>
            <a:ext cx="1298740" cy="374500"/>
          </a:xfrm>
          <a:custGeom>
            <a:rect b="b" l="l" r="r" t="t"/>
            <a:pathLst>
              <a:path extrusionOk="0" h="12036" w="41740">
                <a:moveTo>
                  <a:pt x="3547" y="1"/>
                </a:moveTo>
                <a:cubicBezTo>
                  <a:pt x="1615" y="1"/>
                  <a:pt x="0" y="1584"/>
                  <a:pt x="0" y="3548"/>
                </a:cubicBezTo>
                <a:lnTo>
                  <a:pt x="0" y="8488"/>
                </a:lnTo>
                <a:cubicBezTo>
                  <a:pt x="0" y="10452"/>
                  <a:pt x="1615" y="12035"/>
                  <a:pt x="3547" y="12035"/>
                </a:cubicBezTo>
                <a:lnTo>
                  <a:pt x="38193" y="12035"/>
                </a:lnTo>
                <a:cubicBezTo>
                  <a:pt x="40156" y="12035"/>
                  <a:pt x="41740" y="10452"/>
                  <a:pt x="41740" y="8488"/>
                </a:cubicBezTo>
                <a:lnTo>
                  <a:pt x="41740" y="3548"/>
                </a:lnTo>
                <a:cubicBezTo>
                  <a:pt x="41740" y="1584"/>
                  <a:pt x="40156" y="1"/>
                  <a:pt x="381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Mon</a:t>
            </a:r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82" name="Google Shape;682;p35"/>
          <p:cNvSpPr/>
          <p:nvPr/>
        </p:nvSpPr>
        <p:spPr>
          <a:xfrm>
            <a:off x="519190" y="2439910"/>
            <a:ext cx="1298740" cy="375465"/>
          </a:xfrm>
          <a:custGeom>
            <a:rect b="b" l="l" r="r" t="t"/>
            <a:pathLst>
              <a:path extrusionOk="0" h="12067" w="41740">
                <a:moveTo>
                  <a:pt x="3547" y="0"/>
                </a:moveTo>
                <a:cubicBezTo>
                  <a:pt x="1615" y="0"/>
                  <a:pt x="0" y="1584"/>
                  <a:pt x="0" y="3547"/>
                </a:cubicBezTo>
                <a:lnTo>
                  <a:pt x="0" y="8488"/>
                </a:lnTo>
                <a:cubicBezTo>
                  <a:pt x="0" y="10451"/>
                  <a:pt x="1615" y="12066"/>
                  <a:pt x="3547" y="12066"/>
                </a:cubicBezTo>
                <a:lnTo>
                  <a:pt x="38193" y="12066"/>
                </a:lnTo>
                <a:cubicBezTo>
                  <a:pt x="40156" y="12066"/>
                  <a:pt x="41740" y="10451"/>
                  <a:pt x="41740" y="8488"/>
                </a:cubicBezTo>
                <a:lnTo>
                  <a:pt x="41740" y="3547"/>
                </a:lnTo>
                <a:cubicBezTo>
                  <a:pt x="41740" y="1584"/>
                  <a:pt x="40156" y="0"/>
                  <a:pt x="381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Wed</a:t>
            </a:r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83" name="Google Shape;683;p35"/>
          <p:cNvSpPr/>
          <p:nvPr/>
        </p:nvSpPr>
        <p:spPr>
          <a:xfrm>
            <a:off x="519190" y="2902030"/>
            <a:ext cx="1298740" cy="374500"/>
          </a:xfrm>
          <a:custGeom>
            <a:rect b="b" l="l" r="r" t="t"/>
            <a:pathLst>
              <a:path extrusionOk="0" h="12036" w="41740">
                <a:moveTo>
                  <a:pt x="3547" y="1"/>
                </a:moveTo>
                <a:cubicBezTo>
                  <a:pt x="1615" y="1"/>
                  <a:pt x="0" y="1584"/>
                  <a:pt x="0" y="3548"/>
                </a:cubicBezTo>
                <a:lnTo>
                  <a:pt x="0" y="8488"/>
                </a:lnTo>
                <a:cubicBezTo>
                  <a:pt x="0" y="10452"/>
                  <a:pt x="1615" y="12035"/>
                  <a:pt x="3547" y="12035"/>
                </a:cubicBezTo>
                <a:lnTo>
                  <a:pt x="38193" y="12035"/>
                </a:lnTo>
                <a:cubicBezTo>
                  <a:pt x="40156" y="12035"/>
                  <a:pt x="41740" y="10452"/>
                  <a:pt x="41740" y="8488"/>
                </a:cubicBezTo>
                <a:lnTo>
                  <a:pt x="41740" y="3548"/>
                </a:lnTo>
                <a:cubicBezTo>
                  <a:pt x="41740" y="1584"/>
                  <a:pt x="40156" y="1"/>
                  <a:pt x="3819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Thu</a:t>
            </a:r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84" name="Google Shape;684;p35"/>
          <p:cNvSpPr/>
          <p:nvPr/>
        </p:nvSpPr>
        <p:spPr>
          <a:xfrm>
            <a:off x="519190" y="3364181"/>
            <a:ext cx="1298740" cy="375465"/>
          </a:xfrm>
          <a:custGeom>
            <a:rect b="b" l="l" r="r" t="t"/>
            <a:pathLst>
              <a:path extrusionOk="0" h="12067" w="41740">
                <a:moveTo>
                  <a:pt x="3547" y="1"/>
                </a:moveTo>
                <a:cubicBezTo>
                  <a:pt x="1615" y="1"/>
                  <a:pt x="0" y="1584"/>
                  <a:pt x="0" y="3548"/>
                </a:cubicBezTo>
                <a:lnTo>
                  <a:pt x="0" y="8488"/>
                </a:lnTo>
                <a:cubicBezTo>
                  <a:pt x="0" y="10451"/>
                  <a:pt x="1615" y="12067"/>
                  <a:pt x="3547" y="12067"/>
                </a:cubicBezTo>
                <a:lnTo>
                  <a:pt x="38193" y="12067"/>
                </a:lnTo>
                <a:cubicBezTo>
                  <a:pt x="40156" y="12067"/>
                  <a:pt x="41740" y="10451"/>
                  <a:pt x="41740" y="8488"/>
                </a:cubicBezTo>
                <a:lnTo>
                  <a:pt x="41740" y="3548"/>
                </a:lnTo>
                <a:cubicBezTo>
                  <a:pt x="41740" y="1584"/>
                  <a:pt x="40156" y="1"/>
                  <a:pt x="381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Fri</a:t>
            </a:r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85" name="Google Shape;685;p35"/>
          <p:cNvSpPr/>
          <p:nvPr/>
        </p:nvSpPr>
        <p:spPr>
          <a:xfrm>
            <a:off x="519190" y="3826332"/>
            <a:ext cx="1298740" cy="375465"/>
          </a:xfrm>
          <a:custGeom>
            <a:rect b="b" l="l" r="r" t="t"/>
            <a:pathLst>
              <a:path extrusionOk="0" h="12067" w="41740">
                <a:moveTo>
                  <a:pt x="3547" y="0"/>
                </a:moveTo>
                <a:cubicBezTo>
                  <a:pt x="1615" y="0"/>
                  <a:pt x="0" y="1584"/>
                  <a:pt x="0" y="3547"/>
                </a:cubicBezTo>
                <a:lnTo>
                  <a:pt x="0" y="8488"/>
                </a:lnTo>
                <a:cubicBezTo>
                  <a:pt x="0" y="10451"/>
                  <a:pt x="1615" y="12066"/>
                  <a:pt x="3547" y="12066"/>
                </a:cubicBezTo>
                <a:lnTo>
                  <a:pt x="38193" y="12066"/>
                </a:lnTo>
                <a:cubicBezTo>
                  <a:pt x="40156" y="12066"/>
                  <a:pt x="41740" y="10451"/>
                  <a:pt x="41740" y="8488"/>
                </a:cubicBezTo>
                <a:lnTo>
                  <a:pt x="41740" y="3547"/>
                </a:lnTo>
                <a:cubicBezTo>
                  <a:pt x="41740" y="1584"/>
                  <a:pt x="40156" y="0"/>
                  <a:pt x="38193" y="0"/>
                </a:cubicBezTo>
                <a:close/>
              </a:path>
            </a:pathLst>
          </a:custGeom>
          <a:solidFill>
            <a:srgbClr val="7C59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Sat</a:t>
            </a:r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86" name="Google Shape;686;p35"/>
          <p:cNvSpPr/>
          <p:nvPr/>
        </p:nvSpPr>
        <p:spPr>
          <a:xfrm>
            <a:off x="519190" y="4288483"/>
            <a:ext cx="1298740" cy="375434"/>
          </a:xfrm>
          <a:custGeom>
            <a:rect b="b" l="l" r="r" t="t"/>
            <a:pathLst>
              <a:path extrusionOk="0" h="12066" w="41740">
                <a:moveTo>
                  <a:pt x="3547" y="0"/>
                </a:moveTo>
                <a:cubicBezTo>
                  <a:pt x="1615" y="0"/>
                  <a:pt x="0" y="1584"/>
                  <a:pt x="0" y="3547"/>
                </a:cubicBezTo>
                <a:lnTo>
                  <a:pt x="0" y="8487"/>
                </a:lnTo>
                <a:cubicBezTo>
                  <a:pt x="0" y="10451"/>
                  <a:pt x="1615" y="12066"/>
                  <a:pt x="3547" y="12066"/>
                </a:cubicBezTo>
                <a:lnTo>
                  <a:pt x="38193" y="12066"/>
                </a:lnTo>
                <a:cubicBezTo>
                  <a:pt x="40156" y="12066"/>
                  <a:pt x="41740" y="10451"/>
                  <a:pt x="41740" y="8487"/>
                </a:cubicBezTo>
                <a:lnTo>
                  <a:pt x="41740" y="3547"/>
                </a:lnTo>
                <a:cubicBezTo>
                  <a:pt x="41740" y="1584"/>
                  <a:pt x="40156" y="0"/>
                  <a:pt x="38193" y="0"/>
                </a:cubicBezTo>
                <a:close/>
              </a:path>
            </a:pathLst>
          </a:custGeom>
          <a:solidFill>
            <a:srgbClr val="3E2D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Sun</a:t>
            </a:r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87" name="Google Shape;687;p35"/>
          <p:cNvSpPr/>
          <p:nvPr/>
        </p:nvSpPr>
        <p:spPr>
          <a:xfrm>
            <a:off x="1299437" y="1010114"/>
            <a:ext cx="7325373" cy="3697178"/>
          </a:xfrm>
          <a:custGeom>
            <a:rect b="b" l="l" r="r" t="t"/>
            <a:pathLst>
              <a:path extrusionOk="0" h="118823" w="235429">
                <a:moveTo>
                  <a:pt x="3769" y="1"/>
                </a:moveTo>
                <a:cubicBezTo>
                  <a:pt x="1679" y="1"/>
                  <a:pt x="1" y="1679"/>
                  <a:pt x="1" y="3738"/>
                </a:cubicBezTo>
                <a:lnTo>
                  <a:pt x="1" y="115054"/>
                </a:lnTo>
                <a:cubicBezTo>
                  <a:pt x="1" y="117144"/>
                  <a:pt x="1679" y="118822"/>
                  <a:pt x="3769" y="118822"/>
                </a:cubicBezTo>
                <a:lnTo>
                  <a:pt x="231660" y="118822"/>
                </a:lnTo>
                <a:cubicBezTo>
                  <a:pt x="233750" y="118822"/>
                  <a:pt x="235429" y="117144"/>
                  <a:pt x="235429" y="115054"/>
                </a:cubicBezTo>
                <a:lnTo>
                  <a:pt x="235429" y="3738"/>
                </a:lnTo>
                <a:cubicBezTo>
                  <a:pt x="235429" y="1679"/>
                  <a:pt x="233750" y="1"/>
                  <a:pt x="231660" y="1"/>
                </a:cubicBezTo>
                <a:close/>
              </a:path>
            </a:pathLst>
          </a:custGeom>
          <a:solidFill>
            <a:srgbClr val="FFFFFF"/>
          </a:solidFill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5"/>
          <p:cNvSpPr/>
          <p:nvPr/>
        </p:nvSpPr>
        <p:spPr>
          <a:xfrm>
            <a:off x="1299437" y="4245109"/>
            <a:ext cx="7325373" cy="31"/>
          </a:xfrm>
          <a:custGeom>
            <a:rect b="b" l="l" r="r" t="t"/>
            <a:pathLst>
              <a:path extrusionOk="0" h="1" w="235429">
                <a:moveTo>
                  <a:pt x="1" y="1"/>
                </a:moveTo>
                <a:lnTo>
                  <a:pt x="235429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5"/>
          <p:cNvSpPr/>
          <p:nvPr/>
        </p:nvSpPr>
        <p:spPr>
          <a:xfrm>
            <a:off x="1299437" y="4245109"/>
            <a:ext cx="7325373" cy="31"/>
          </a:xfrm>
          <a:custGeom>
            <a:rect b="b" l="l" r="r" t="t"/>
            <a:pathLst>
              <a:path extrusionOk="0" fill="none" h="1" w="235429">
                <a:moveTo>
                  <a:pt x="1" y="1"/>
                </a:moveTo>
                <a:lnTo>
                  <a:pt x="235429" y="1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5"/>
          <p:cNvSpPr/>
          <p:nvPr/>
        </p:nvSpPr>
        <p:spPr>
          <a:xfrm>
            <a:off x="1299437" y="3782958"/>
            <a:ext cx="7325373" cy="31"/>
          </a:xfrm>
          <a:custGeom>
            <a:rect b="b" l="l" r="r" t="t"/>
            <a:pathLst>
              <a:path extrusionOk="0" h="1" w="235429">
                <a:moveTo>
                  <a:pt x="1" y="1"/>
                </a:moveTo>
                <a:lnTo>
                  <a:pt x="235429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5"/>
          <p:cNvSpPr/>
          <p:nvPr/>
        </p:nvSpPr>
        <p:spPr>
          <a:xfrm>
            <a:off x="1299437" y="3782958"/>
            <a:ext cx="7325373" cy="31"/>
          </a:xfrm>
          <a:custGeom>
            <a:rect b="b" l="l" r="r" t="t"/>
            <a:pathLst>
              <a:path extrusionOk="0" fill="none" h="1" w="235429">
                <a:moveTo>
                  <a:pt x="1" y="1"/>
                </a:moveTo>
                <a:lnTo>
                  <a:pt x="235429" y="1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5"/>
          <p:cNvSpPr/>
          <p:nvPr/>
        </p:nvSpPr>
        <p:spPr>
          <a:xfrm>
            <a:off x="1299437" y="3320838"/>
            <a:ext cx="7325373" cy="31"/>
          </a:xfrm>
          <a:custGeom>
            <a:rect b="b" l="l" r="r" t="t"/>
            <a:pathLst>
              <a:path extrusionOk="0" h="1" w="235429">
                <a:moveTo>
                  <a:pt x="1" y="0"/>
                </a:moveTo>
                <a:lnTo>
                  <a:pt x="235429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5"/>
          <p:cNvSpPr/>
          <p:nvPr/>
        </p:nvSpPr>
        <p:spPr>
          <a:xfrm>
            <a:off x="1299437" y="3320838"/>
            <a:ext cx="7325373" cy="31"/>
          </a:xfrm>
          <a:custGeom>
            <a:rect b="b" l="l" r="r" t="t"/>
            <a:pathLst>
              <a:path extrusionOk="0" fill="none" h="1" w="235429">
                <a:moveTo>
                  <a:pt x="1" y="0"/>
                </a:moveTo>
                <a:lnTo>
                  <a:pt x="235429" y="0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5"/>
          <p:cNvSpPr/>
          <p:nvPr/>
        </p:nvSpPr>
        <p:spPr>
          <a:xfrm>
            <a:off x="1299437" y="2858687"/>
            <a:ext cx="7325373" cy="31"/>
          </a:xfrm>
          <a:custGeom>
            <a:rect b="b" l="l" r="r" t="t"/>
            <a:pathLst>
              <a:path extrusionOk="0" h="1" w="235429">
                <a:moveTo>
                  <a:pt x="1" y="1"/>
                </a:moveTo>
                <a:lnTo>
                  <a:pt x="235429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5"/>
          <p:cNvSpPr/>
          <p:nvPr/>
        </p:nvSpPr>
        <p:spPr>
          <a:xfrm>
            <a:off x="1299437" y="2858687"/>
            <a:ext cx="7325373" cy="31"/>
          </a:xfrm>
          <a:custGeom>
            <a:rect b="b" l="l" r="r" t="t"/>
            <a:pathLst>
              <a:path extrusionOk="0" fill="none" h="1" w="235429">
                <a:moveTo>
                  <a:pt x="1" y="1"/>
                </a:moveTo>
                <a:lnTo>
                  <a:pt x="235429" y="1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5"/>
          <p:cNvSpPr/>
          <p:nvPr/>
        </p:nvSpPr>
        <p:spPr>
          <a:xfrm>
            <a:off x="1299437" y="2396536"/>
            <a:ext cx="7325373" cy="31"/>
          </a:xfrm>
          <a:custGeom>
            <a:rect b="b" l="l" r="r" t="t"/>
            <a:pathLst>
              <a:path extrusionOk="0" h="1" w="235429">
                <a:moveTo>
                  <a:pt x="1" y="1"/>
                </a:moveTo>
                <a:lnTo>
                  <a:pt x="235429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5"/>
          <p:cNvSpPr/>
          <p:nvPr/>
        </p:nvSpPr>
        <p:spPr>
          <a:xfrm>
            <a:off x="1299437" y="2396536"/>
            <a:ext cx="7325373" cy="31"/>
          </a:xfrm>
          <a:custGeom>
            <a:rect b="b" l="l" r="r" t="t"/>
            <a:pathLst>
              <a:path extrusionOk="0" fill="none" h="1" w="235429">
                <a:moveTo>
                  <a:pt x="1" y="1"/>
                </a:moveTo>
                <a:lnTo>
                  <a:pt x="235429" y="1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5"/>
          <p:cNvSpPr/>
          <p:nvPr/>
        </p:nvSpPr>
        <p:spPr>
          <a:xfrm>
            <a:off x="1299437" y="1934416"/>
            <a:ext cx="7325373" cy="31"/>
          </a:xfrm>
          <a:custGeom>
            <a:rect b="b" l="l" r="r" t="t"/>
            <a:pathLst>
              <a:path extrusionOk="0" h="1" w="235429">
                <a:moveTo>
                  <a:pt x="1" y="0"/>
                </a:moveTo>
                <a:lnTo>
                  <a:pt x="235429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5"/>
          <p:cNvSpPr/>
          <p:nvPr/>
        </p:nvSpPr>
        <p:spPr>
          <a:xfrm>
            <a:off x="1299437" y="1934416"/>
            <a:ext cx="7325373" cy="31"/>
          </a:xfrm>
          <a:custGeom>
            <a:rect b="b" l="l" r="r" t="t"/>
            <a:pathLst>
              <a:path extrusionOk="0" fill="none" h="1" w="235429">
                <a:moveTo>
                  <a:pt x="1" y="0"/>
                </a:moveTo>
                <a:lnTo>
                  <a:pt x="235429" y="0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5"/>
          <p:cNvSpPr/>
          <p:nvPr/>
        </p:nvSpPr>
        <p:spPr>
          <a:xfrm>
            <a:off x="1299437" y="1472265"/>
            <a:ext cx="7325373" cy="31"/>
          </a:xfrm>
          <a:custGeom>
            <a:rect b="b" l="l" r="r" t="t"/>
            <a:pathLst>
              <a:path extrusionOk="0" h="1" w="235429">
                <a:moveTo>
                  <a:pt x="1" y="0"/>
                </a:moveTo>
                <a:lnTo>
                  <a:pt x="235429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5"/>
          <p:cNvSpPr/>
          <p:nvPr/>
        </p:nvSpPr>
        <p:spPr>
          <a:xfrm>
            <a:off x="1299437" y="1472265"/>
            <a:ext cx="7325373" cy="31"/>
          </a:xfrm>
          <a:custGeom>
            <a:rect b="b" l="l" r="r" t="t"/>
            <a:pathLst>
              <a:path extrusionOk="0" fill="none" h="1" w="235429">
                <a:moveTo>
                  <a:pt x="1" y="0"/>
                </a:moveTo>
                <a:lnTo>
                  <a:pt x="235429" y="0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5"/>
          <p:cNvSpPr/>
          <p:nvPr/>
        </p:nvSpPr>
        <p:spPr>
          <a:xfrm>
            <a:off x="7159511" y="1010114"/>
            <a:ext cx="31" cy="3697178"/>
          </a:xfrm>
          <a:custGeom>
            <a:rect b="b" l="l" r="r" t="t"/>
            <a:pathLst>
              <a:path extrusionOk="0" h="118823" w="1">
                <a:moveTo>
                  <a:pt x="1" y="1"/>
                </a:moveTo>
                <a:lnTo>
                  <a:pt x="1" y="11882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5"/>
          <p:cNvSpPr/>
          <p:nvPr/>
        </p:nvSpPr>
        <p:spPr>
          <a:xfrm>
            <a:off x="7159511" y="1010114"/>
            <a:ext cx="31" cy="3697178"/>
          </a:xfrm>
          <a:custGeom>
            <a:rect b="b" l="l" r="r" t="t"/>
            <a:pathLst>
              <a:path extrusionOk="0" fill="none" h="118823" w="1">
                <a:moveTo>
                  <a:pt x="1" y="1"/>
                </a:moveTo>
                <a:lnTo>
                  <a:pt x="1" y="118822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5"/>
          <p:cNvSpPr/>
          <p:nvPr/>
        </p:nvSpPr>
        <p:spPr>
          <a:xfrm>
            <a:off x="5694244" y="1010114"/>
            <a:ext cx="31" cy="3697178"/>
          </a:xfrm>
          <a:custGeom>
            <a:rect b="b" l="l" r="r" t="t"/>
            <a:pathLst>
              <a:path extrusionOk="0" h="118823" w="1">
                <a:moveTo>
                  <a:pt x="1" y="1"/>
                </a:moveTo>
                <a:lnTo>
                  <a:pt x="1" y="11882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5"/>
          <p:cNvSpPr/>
          <p:nvPr/>
        </p:nvSpPr>
        <p:spPr>
          <a:xfrm>
            <a:off x="5694244" y="1010114"/>
            <a:ext cx="31" cy="3697178"/>
          </a:xfrm>
          <a:custGeom>
            <a:rect b="b" l="l" r="r" t="t"/>
            <a:pathLst>
              <a:path extrusionOk="0" fill="none" h="118823" w="1">
                <a:moveTo>
                  <a:pt x="1" y="1"/>
                </a:moveTo>
                <a:lnTo>
                  <a:pt x="1" y="118822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5"/>
          <p:cNvSpPr/>
          <p:nvPr/>
        </p:nvSpPr>
        <p:spPr>
          <a:xfrm>
            <a:off x="4229972" y="1010114"/>
            <a:ext cx="31" cy="3697178"/>
          </a:xfrm>
          <a:custGeom>
            <a:rect b="b" l="l" r="r" t="t"/>
            <a:pathLst>
              <a:path extrusionOk="0" h="118823" w="1">
                <a:moveTo>
                  <a:pt x="0" y="1"/>
                </a:moveTo>
                <a:lnTo>
                  <a:pt x="0" y="11882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5"/>
          <p:cNvSpPr/>
          <p:nvPr/>
        </p:nvSpPr>
        <p:spPr>
          <a:xfrm>
            <a:off x="4229972" y="1010114"/>
            <a:ext cx="31" cy="3697178"/>
          </a:xfrm>
          <a:custGeom>
            <a:rect b="b" l="l" r="r" t="t"/>
            <a:pathLst>
              <a:path extrusionOk="0" fill="none" h="118823" w="1">
                <a:moveTo>
                  <a:pt x="0" y="1"/>
                </a:moveTo>
                <a:lnTo>
                  <a:pt x="0" y="118822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5"/>
          <p:cNvSpPr/>
          <p:nvPr/>
        </p:nvSpPr>
        <p:spPr>
          <a:xfrm>
            <a:off x="2764704" y="1010114"/>
            <a:ext cx="31" cy="3697178"/>
          </a:xfrm>
          <a:custGeom>
            <a:rect b="b" l="l" r="r" t="t"/>
            <a:pathLst>
              <a:path extrusionOk="0" h="118823" w="1">
                <a:moveTo>
                  <a:pt x="1" y="1"/>
                </a:moveTo>
                <a:lnTo>
                  <a:pt x="1" y="11882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5"/>
          <p:cNvSpPr/>
          <p:nvPr/>
        </p:nvSpPr>
        <p:spPr>
          <a:xfrm>
            <a:off x="2764704" y="1010114"/>
            <a:ext cx="31" cy="3697178"/>
          </a:xfrm>
          <a:custGeom>
            <a:rect b="b" l="l" r="r" t="t"/>
            <a:pathLst>
              <a:path extrusionOk="0" fill="none" h="118823" w="1">
                <a:moveTo>
                  <a:pt x="1" y="1"/>
                </a:moveTo>
                <a:lnTo>
                  <a:pt x="1" y="118822"/>
                </a:lnTo>
              </a:path>
            </a:pathLst>
          </a:custGeom>
          <a:noFill/>
          <a:ln cap="flat" cmpd="sng" w="10300">
            <a:solidFill>
              <a:schemeClr val="dk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5"/>
          <p:cNvSpPr txBox="1"/>
          <p:nvPr/>
        </p:nvSpPr>
        <p:spPr>
          <a:xfrm>
            <a:off x="2762875" y="1934425"/>
            <a:ext cx="1471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Earth is the third planet to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1" name="Google Shape;711;p35"/>
          <p:cNvSpPr txBox="1"/>
          <p:nvPr/>
        </p:nvSpPr>
        <p:spPr>
          <a:xfrm>
            <a:off x="5694250" y="2863413"/>
            <a:ext cx="1471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only planet with rings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2" name="Google Shape;712;p35"/>
          <p:cNvSpPr txBox="1"/>
          <p:nvPr/>
        </p:nvSpPr>
        <p:spPr>
          <a:xfrm>
            <a:off x="1294225" y="3787688"/>
            <a:ext cx="1471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35"/>
          <p:cNvSpPr txBox="1"/>
          <p:nvPr/>
        </p:nvSpPr>
        <p:spPr>
          <a:xfrm>
            <a:off x="1299425" y="1018575"/>
            <a:ext cx="1471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1</a:t>
            </a:r>
            <a:endParaRPr sz="1700"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714" name="Google Shape;714;p35"/>
          <p:cNvSpPr txBox="1"/>
          <p:nvPr/>
        </p:nvSpPr>
        <p:spPr>
          <a:xfrm>
            <a:off x="2762887" y="1018575"/>
            <a:ext cx="1471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2</a:t>
            </a:r>
            <a:endParaRPr sz="1700"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715" name="Google Shape;715;p35"/>
          <p:cNvSpPr txBox="1"/>
          <p:nvPr/>
        </p:nvSpPr>
        <p:spPr>
          <a:xfrm>
            <a:off x="4226350" y="1018575"/>
            <a:ext cx="1471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3</a:t>
            </a:r>
            <a:endParaRPr sz="1700"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716" name="Google Shape;716;p35"/>
          <p:cNvSpPr txBox="1"/>
          <p:nvPr/>
        </p:nvSpPr>
        <p:spPr>
          <a:xfrm>
            <a:off x="5689812" y="1018575"/>
            <a:ext cx="1471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4</a:t>
            </a:r>
            <a:endParaRPr sz="1700"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717" name="Google Shape;717;p35"/>
          <p:cNvSpPr txBox="1"/>
          <p:nvPr/>
        </p:nvSpPr>
        <p:spPr>
          <a:xfrm>
            <a:off x="7153274" y="1018575"/>
            <a:ext cx="1471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5</a:t>
            </a:r>
            <a:endParaRPr sz="1700"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718" name="Google Shape;718;p35"/>
          <p:cNvSpPr txBox="1"/>
          <p:nvPr>
            <p:ph type="title"/>
          </p:nvPr>
        </p:nvSpPr>
        <p:spPr>
          <a:xfrm>
            <a:off x="457200" y="409575"/>
            <a:ext cx="8229600" cy="2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2021 Planner Infographics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6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4" name="Google Shape;724;p36"/>
          <p:cNvSpPr/>
          <p:nvPr/>
        </p:nvSpPr>
        <p:spPr>
          <a:xfrm>
            <a:off x="464477" y="1172467"/>
            <a:ext cx="373281" cy="345831"/>
          </a:xfrm>
          <a:custGeom>
            <a:rect b="b" l="l" r="r" t="t"/>
            <a:pathLst>
              <a:path extrusionOk="0" h="6778" w="7316">
                <a:moveTo>
                  <a:pt x="6397" y="507"/>
                </a:moveTo>
                <a:cubicBezTo>
                  <a:pt x="6651" y="507"/>
                  <a:pt x="6841" y="697"/>
                  <a:pt x="6841" y="950"/>
                </a:cubicBezTo>
                <a:lnTo>
                  <a:pt x="6841" y="5827"/>
                </a:lnTo>
                <a:cubicBezTo>
                  <a:pt x="6841" y="6081"/>
                  <a:pt x="6651" y="6271"/>
                  <a:pt x="6397" y="6271"/>
                </a:cubicBezTo>
                <a:lnTo>
                  <a:pt x="950" y="6271"/>
                </a:lnTo>
                <a:cubicBezTo>
                  <a:pt x="697" y="6271"/>
                  <a:pt x="475" y="6081"/>
                  <a:pt x="475" y="5827"/>
                </a:cubicBezTo>
                <a:lnTo>
                  <a:pt x="475" y="950"/>
                </a:lnTo>
                <a:cubicBezTo>
                  <a:pt x="475" y="697"/>
                  <a:pt x="697" y="507"/>
                  <a:pt x="950" y="507"/>
                </a:cubicBezTo>
                <a:close/>
                <a:moveTo>
                  <a:pt x="950" y="0"/>
                </a:moveTo>
                <a:cubicBezTo>
                  <a:pt x="443" y="0"/>
                  <a:pt x="0" y="443"/>
                  <a:pt x="0" y="950"/>
                </a:cubicBezTo>
                <a:lnTo>
                  <a:pt x="0" y="5827"/>
                </a:lnTo>
                <a:cubicBezTo>
                  <a:pt x="0" y="6334"/>
                  <a:pt x="443" y="6777"/>
                  <a:pt x="950" y="6777"/>
                </a:cubicBezTo>
                <a:lnTo>
                  <a:pt x="6397" y="6777"/>
                </a:lnTo>
                <a:cubicBezTo>
                  <a:pt x="6904" y="6777"/>
                  <a:pt x="7316" y="6334"/>
                  <a:pt x="7316" y="5827"/>
                </a:cubicBezTo>
                <a:lnTo>
                  <a:pt x="7316" y="950"/>
                </a:lnTo>
                <a:cubicBezTo>
                  <a:pt x="7316" y="443"/>
                  <a:pt x="6904" y="0"/>
                  <a:pt x="63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25" name="Google Shape;725;p36"/>
          <p:cNvSpPr/>
          <p:nvPr/>
        </p:nvSpPr>
        <p:spPr>
          <a:xfrm>
            <a:off x="522642" y="1109403"/>
            <a:ext cx="56584" cy="103474"/>
          </a:xfrm>
          <a:custGeom>
            <a:rect b="b" l="l" r="r" t="t"/>
            <a:pathLst>
              <a:path extrusionOk="0" h="2028" w="1109">
                <a:moveTo>
                  <a:pt x="507" y="1"/>
                </a:moveTo>
                <a:cubicBezTo>
                  <a:pt x="222" y="1"/>
                  <a:pt x="0" y="223"/>
                  <a:pt x="0" y="476"/>
                </a:cubicBezTo>
                <a:lnTo>
                  <a:pt x="0" y="1553"/>
                </a:lnTo>
                <a:cubicBezTo>
                  <a:pt x="0" y="1806"/>
                  <a:pt x="222" y="2028"/>
                  <a:pt x="507" y="2028"/>
                </a:cubicBezTo>
                <a:lnTo>
                  <a:pt x="602" y="2028"/>
                </a:lnTo>
                <a:cubicBezTo>
                  <a:pt x="887" y="2028"/>
                  <a:pt x="1109" y="1806"/>
                  <a:pt x="1109" y="1553"/>
                </a:cubicBezTo>
                <a:lnTo>
                  <a:pt x="1109" y="476"/>
                </a:lnTo>
                <a:cubicBezTo>
                  <a:pt x="1109" y="223"/>
                  <a:pt x="887" y="1"/>
                  <a:pt x="6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6"/>
          <p:cNvSpPr/>
          <p:nvPr/>
        </p:nvSpPr>
        <p:spPr>
          <a:xfrm>
            <a:off x="713310" y="1109403"/>
            <a:ext cx="56584" cy="103474"/>
          </a:xfrm>
          <a:custGeom>
            <a:rect b="b" l="l" r="r" t="t"/>
            <a:pathLst>
              <a:path extrusionOk="0" h="2028" w="1109">
                <a:moveTo>
                  <a:pt x="507" y="1"/>
                </a:moveTo>
                <a:cubicBezTo>
                  <a:pt x="222" y="1"/>
                  <a:pt x="0" y="223"/>
                  <a:pt x="0" y="476"/>
                </a:cubicBezTo>
                <a:lnTo>
                  <a:pt x="0" y="1553"/>
                </a:lnTo>
                <a:cubicBezTo>
                  <a:pt x="0" y="1806"/>
                  <a:pt x="222" y="2028"/>
                  <a:pt x="507" y="2028"/>
                </a:cubicBezTo>
                <a:lnTo>
                  <a:pt x="602" y="2028"/>
                </a:lnTo>
                <a:cubicBezTo>
                  <a:pt x="887" y="2028"/>
                  <a:pt x="1109" y="1806"/>
                  <a:pt x="1109" y="1553"/>
                </a:cubicBezTo>
                <a:lnTo>
                  <a:pt x="1109" y="476"/>
                </a:lnTo>
                <a:cubicBezTo>
                  <a:pt x="1109" y="223"/>
                  <a:pt x="887" y="1"/>
                  <a:pt x="6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6"/>
          <p:cNvSpPr/>
          <p:nvPr/>
        </p:nvSpPr>
        <p:spPr>
          <a:xfrm>
            <a:off x="564633" y="1272623"/>
            <a:ext cx="56584" cy="55002"/>
          </a:xfrm>
          <a:custGeom>
            <a:rect b="b" l="l" r="r" t="t"/>
            <a:pathLst>
              <a:path extrusionOk="0" h="1078" w="1109">
                <a:moveTo>
                  <a:pt x="1" y="1"/>
                </a:moveTo>
                <a:lnTo>
                  <a:pt x="1" y="1077"/>
                </a:lnTo>
                <a:lnTo>
                  <a:pt x="1109" y="1077"/>
                </a:lnTo>
                <a:lnTo>
                  <a:pt x="11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28" name="Google Shape;728;p36"/>
          <p:cNvSpPr/>
          <p:nvPr/>
        </p:nvSpPr>
        <p:spPr>
          <a:xfrm>
            <a:off x="676115" y="1272623"/>
            <a:ext cx="55002" cy="55002"/>
          </a:xfrm>
          <a:custGeom>
            <a:rect b="b" l="l" r="r" t="t"/>
            <a:pathLst>
              <a:path extrusionOk="0" h="1078" w="1078">
                <a:moveTo>
                  <a:pt x="1" y="1"/>
                </a:moveTo>
                <a:lnTo>
                  <a:pt x="1" y="1077"/>
                </a:lnTo>
                <a:lnTo>
                  <a:pt x="1077" y="1077"/>
                </a:lnTo>
                <a:lnTo>
                  <a:pt x="10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29" name="Google Shape;729;p36"/>
          <p:cNvSpPr/>
          <p:nvPr/>
        </p:nvSpPr>
        <p:spPr>
          <a:xfrm>
            <a:off x="564633" y="1377678"/>
            <a:ext cx="56584" cy="56584"/>
          </a:xfrm>
          <a:custGeom>
            <a:rect b="b" l="l" r="r" t="t"/>
            <a:pathLst>
              <a:path extrusionOk="0" h="1109" w="1109">
                <a:moveTo>
                  <a:pt x="1" y="0"/>
                </a:moveTo>
                <a:lnTo>
                  <a:pt x="1" y="1108"/>
                </a:lnTo>
                <a:lnTo>
                  <a:pt x="1109" y="1108"/>
                </a:lnTo>
                <a:lnTo>
                  <a:pt x="11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30" name="Google Shape;730;p36"/>
          <p:cNvSpPr/>
          <p:nvPr/>
        </p:nvSpPr>
        <p:spPr>
          <a:xfrm>
            <a:off x="676115" y="1377678"/>
            <a:ext cx="55002" cy="56584"/>
          </a:xfrm>
          <a:custGeom>
            <a:rect b="b" l="l" r="r" t="t"/>
            <a:pathLst>
              <a:path extrusionOk="0" h="1109" w="1078">
                <a:moveTo>
                  <a:pt x="1" y="0"/>
                </a:moveTo>
                <a:lnTo>
                  <a:pt x="1" y="1108"/>
                </a:lnTo>
                <a:lnTo>
                  <a:pt x="1077" y="1108"/>
                </a:lnTo>
                <a:lnTo>
                  <a:pt x="10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31" name="Google Shape;731;p36"/>
          <p:cNvSpPr/>
          <p:nvPr/>
        </p:nvSpPr>
        <p:spPr>
          <a:xfrm>
            <a:off x="6437694" y="2280221"/>
            <a:ext cx="2247218" cy="614110"/>
          </a:xfrm>
          <a:custGeom>
            <a:rect b="b" l="l" r="r" t="t"/>
            <a:pathLst>
              <a:path extrusionOk="0" h="19161" w="70116">
                <a:moveTo>
                  <a:pt x="3136" y="1"/>
                </a:moveTo>
                <a:cubicBezTo>
                  <a:pt x="1394" y="1"/>
                  <a:pt x="1" y="1394"/>
                  <a:pt x="1" y="3136"/>
                </a:cubicBezTo>
                <a:lnTo>
                  <a:pt x="1" y="15677"/>
                </a:lnTo>
                <a:cubicBezTo>
                  <a:pt x="1" y="17387"/>
                  <a:pt x="1394" y="18812"/>
                  <a:pt x="3136" y="18812"/>
                </a:cubicBezTo>
                <a:lnTo>
                  <a:pt x="66981" y="19161"/>
                </a:lnTo>
                <a:cubicBezTo>
                  <a:pt x="68722" y="19161"/>
                  <a:pt x="70116" y="17767"/>
                  <a:pt x="70116" y="16025"/>
                </a:cubicBezTo>
                <a:lnTo>
                  <a:pt x="70116" y="3516"/>
                </a:lnTo>
                <a:cubicBezTo>
                  <a:pt x="70116" y="1774"/>
                  <a:pt x="68722" y="349"/>
                  <a:pt x="66981" y="349"/>
                </a:cubicBezTo>
                <a:lnTo>
                  <a:pt x="3136" y="1"/>
                </a:lnTo>
                <a:close/>
              </a:path>
            </a:pathLst>
          </a:custGeom>
          <a:solidFill>
            <a:srgbClr val="DEE1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6"/>
          <p:cNvSpPr/>
          <p:nvPr/>
        </p:nvSpPr>
        <p:spPr>
          <a:xfrm>
            <a:off x="6437694" y="2982597"/>
            <a:ext cx="2247218" cy="322808"/>
          </a:xfrm>
          <a:custGeom>
            <a:rect b="b" l="l" r="r" t="t"/>
            <a:pathLst>
              <a:path extrusionOk="0" h="10072" w="70116">
                <a:moveTo>
                  <a:pt x="3136" y="1"/>
                </a:moveTo>
                <a:cubicBezTo>
                  <a:pt x="1394" y="1"/>
                  <a:pt x="1" y="1426"/>
                  <a:pt x="1" y="3168"/>
                </a:cubicBezTo>
                <a:lnTo>
                  <a:pt x="1" y="6588"/>
                </a:lnTo>
                <a:cubicBezTo>
                  <a:pt x="1" y="8298"/>
                  <a:pt x="1394" y="9723"/>
                  <a:pt x="3136" y="9723"/>
                </a:cubicBezTo>
                <a:lnTo>
                  <a:pt x="66981" y="10071"/>
                </a:lnTo>
                <a:cubicBezTo>
                  <a:pt x="68722" y="10071"/>
                  <a:pt x="70116" y="8678"/>
                  <a:pt x="70116" y="6936"/>
                </a:cubicBezTo>
                <a:lnTo>
                  <a:pt x="70116" y="3516"/>
                </a:lnTo>
                <a:cubicBezTo>
                  <a:pt x="70116" y="1774"/>
                  <a:pt x="68722" y="381"/>
                  <a:pt x="66981" y="381"/>
                </a:cubicBezTo>
                <a:lnTo>
                  <a:pt x="3136" y="1"/>
                </a:lnTo>
                <a:close/>
              </a:path>
            </a:pathLst>
          </a:custGeom>
          <a:solidFill>
            <a:srgbClr val="DE7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6"/>
          <p:cNvSpPr/>
          <p:nvPr/>
        </p:nvSpPr>
        <p:spPr>
          <a:xfrm>
            <a:off x="6437694" y="3466744"/>
            <a:ext cx="2247218" cy="936886"/>
          </a:xfrm>
          <a:custGeom>
            <a:rect b="b" l="l" r="r" t="t"/>
            <a:pathLst>
              <a:path extrusionOk="0" h="29232" w="70116">
                <a:moveTo>
                  <a:pt x="3136" y="1"/>
                </a:moveTo>
                <a:cubicBezTo>
                  <a:pt x="1394" y="1"/>
                  <a:pt x="1" y="1426"/>
                  <a:pt x="1" y="3136"/>
                </a:cubicBezTo>
                <a:lnTo>
                  <a:pt x="1" y="25748"/>
                </a:lnTo>
                <a:cubicBezTo>
                  <a:pt x="1" y="27458"/>
                  <a:pt x="1394" y="28883"/>
                  <a:pt x="3136" y="28883"/>
                </a:cubicBezTo>
                <a:lnTo>
                  <a:pt x="66981" y="29231"/>
                </a:lnTo>
                <a:cubicBezTo>
                  <a:pt x="68722" y="29231"/>
                  <a:pt x="70116" y="27838"/>
                  <a:pt x="70116" y="26096"/>
                </a:cubicBezTo>
                <a:lnTo>
                  <a:pt x="70116" y="3516"/>
                </a:lnTo>
                <a:cubicBezTo>
                  <a:pt x="70116" y="1774"/>
                  <a:pt x="68722" y="381"/>
                  <a:pt x="66981" y="381"/>
                </a:cubicBezTo>
                <a:lnTo>
                  <a:pt x="3136" y="1"/>
                </a:lnTo>
                <a:close/>
              </a:path>
            </a:pathLst>
          </a:custGeom>
          <a:solidFill>
            <a:srgbClr val="DE7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6"/>
          <p:cNvSpPr/>
          <p:nvPr/>
        </p:nvSpPr>
        <p:spPr>
          <a:xfrm>
            <a:off x="4113603" y="1226153"/>
            <a:ext cx="142016" cy="239197"/>
          </a:xfrm>
          <a:custGeom>
            <a:rect b="b" l="l" r="r" t="t"/>
            <a:pathLst>
              <a:path extrusionOk="0" h="3416" w="2028">
                <a:moveTo>
                  <a:pt x="1727" y="1"/>
                </a:moveTo>
                <a:cubicBezTo>
                  <a:pt x="1675" y="1"/>
                  <a:pt x="1624" y="18"/>
                  <a:pt x="1584" y="58"/>
                </a:cubicBezTo>
                <a:lnTo>
                  <a:pt x="222" y="1262"/>
                </a:lnTo>
                <a:cubicBezTo>
                  <a:pt x="96" y="1357"/>
                  <a:pt x="1" y="1515"/>
                  <a:pt x="1" y="1705"/>
                </a:cubicBezTo>
                <a:cubicBezTo>
                  <a:pt x="1" y="1895"/>
                  <a:pt x="96" y="2053"/>
                  <a:pt x="222" y="2148"/>
                </a:cubicBezTo>
                <a:lnTo>
                  <a:pt x="1584" y="3352"/>
                </a:lnTo>
                <a:cubicBezTo>
                  <a:pt x="1647" y="3383"/>
                  <a:pt x="1679" y="3415"/>
                  <a:pt x="1742" y="3415"/>
                </a:cubicBezTo>
                <a:cubicBezTo>
                  <a:pt x="1806" y="3415"/>
                  <a:pt x="1869" y="3383"/>
                  <a:pt x="1932" y="3320"/>
                </a:cubicBezTo>
                <a:cubicBezTo>
                  <a:pt x="2027" y="3225"/>
                  <a:pt x="1996" y="3067"/>
                  <a:pt x="1901" y="3003"/>
                </a:cubicBezTo>
                <a:lnTo>
                  <a:pt x="539" y="1800"/>
                </a:lnTo>
                <a:cubicBezTo>
                  <a:pt x="507" y="1768"/>
                  <a:pt x="476" y="1737"/>
                  <a:pt x="476" y="1705"/>
                </a:cubicBezTo>
                <a:cubicBezTo>
                  <a:pt x="476" y="1673"/>
                  <a:pt x="507" y="1642"/>
                  <a:pt x="539" y="1610"/>
                </a:cubicBezTo>
                <a:lnTo>
                  <a:pt x="1901" y="407"/>
                </a:lnTo>
                <a:cubicBezTo>
                  <a:pt x="1996" y="343"/>
                  <a:pt x="2027" y="185"/>
                  <a:pt x="1932" y="90"/>
                </a:cubicBezTo>
                <a:cubicBezTo>
                  <a:pt x="1877" y="35"/>
                  <a:pt x="1801" y="1"/>
                  <a:pt x="17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5" name="Google Shape;735;p36"/>
          <p:cNvSpPr/>
          <p:nvPr/>
        </p:nvSpPr>
        <p:spPr>
          <a:xfrm>
            <a:off x="4594829" y="1225453"/>
            <a:ext cx="139775" cy="239897"/>
          </a:xfrm>
          <a:custGeom>
            <a:rect b="b" l="l" r="r" t="t"/>
            <a:pathLst>
              <a:path extrusionOk="0" h="3426" w="1996">
                <a:moveTo>
                  <a:pt x="252" y="1"/>
                </a:moveTo>
                <a:cubicBezTo>
                  <a:pt x="184" y="1"/>
                  <a:pt x="115" y="32"/>
                  <a:pt x="64" y="100"/>
                </a:cubicBezTo>
                <a:cubicBezTo>
                  <a:pt x="1" y="195"/>
                  <a:pt x="1" y="353"/>
                  <a:pt x="96" y="417"/>
                </a:cubicBezTo>
                <a:lnTo>
                  <a:pt x="1457" y="1620"/>
                </a:lnTo>
                <a:cubicBezTo>
                  <a:pt x="1521" y="1652"/>
                  <a:pt x="1521" y="1683"/>
                  <a:pt x="1521" y="1715"/>
                </a:cubicBezTo>
                <a:cubicBezTo>
                  <a:pt x="1521" y="1747"/>
                  <a:pt x="1521" y="1778"/>
                  <a:pt x="1457" y="1810"/>
                </a:cubicBezTo>
                <a:lnTo>
                  <a:pt x="96" y="3013"/>
                </a:lnTo>
                <a:cubicBezTo>
                  <a:pt x="1" y="3077"/>
                  <a:pt x="1" y="3235"/>
                  <a:pt x="64" y="3330"/>
                </a:cubicBezTo>
                <a:cubicBezTo>
                  <a:pt x="127" y="3393"/>
                  <a:pt x="191" y="3425"/>
                  <a:pt x="254" y="3425"/>
                </a:cubicBezTo>
                <a:cubicBezTo>
                  <a:pt x="317" y="3425"/>
                  <a:pt x="381" y="3393"/>
                  <a:pt x="412" y="3362"/>
                </a:cubicBezTo>
                <a:lnTo>
                  <a:pt x="1774" y="2158"/>
                </a:lnTo>
                <a:cubicBezTo>
                  <a:pt x="1901" y="2063"/>
                  <a:pt x="1996" y="1873"/>
                  <a:pt x="1996" y="1715"/>
                </a:cubicBezTo>
                <a:cubicBezTo>
                  <a:pt x="1996" y="1525"/>
                  <a:pt x="1901" y="1367"/>
                  <a:pt x="1774" y="1240"/>
                </a:cubicBezTo>
                <a:lnTo>
                  <a:pt x="412" y="68"/>
                </a:lnTo>
                <a:cubicBezTo>
                  <a:pt x="368" y="24"/>
                  <a:pt x="311" y="1"/>
                  <a:pt x="2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6" name="Google Shape;736;p36"/>
          <p:cNvSpPr txBox="1"/>
          <p:nvPr/>
        </p:nvSpPr>
        <p:spPr>
          <a:xfrm>
            <a:off x="837751" y="1172450"/>
            <a:ext cx="2668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Schedule</a:t>
            </a:r>
            <a:endParaRPr sz="20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7" name="Google Shape;737;p36"/>
          <p:cNvSpPr txBox="1"/>
          <p:nvPr/>
        </p:nvSpPr>
        <p:spPr>
          <a:xfrm>
            <a:off x="5277553" y="1778000"/>
            <a:ext cx="1350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Daily Tasks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8" name="Google Shape;738;p36"/>
          <p:cNvSpPr txBox="1"/>
          <p:nvPr/>
        </p:nvSpPr>
        <p:spPr>
          <a:xfrm>
            <a:off x="5283289" y="2413875"/>
            <a:ext cx="811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08:00</a:t>
            </a:r>
            <a:endParaRPr sz="180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9" name="Google Shape;739;p36"/>
          <p:cNvSpPr txBox="1"/>
          <p:nvPr/>
        </p:nvSpPr>
        <p:spPr>
          <a:xfrm>
            <a:off x="5283301" y="2970600"/>
            <a:ext cx="811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09:00</a:t>
            </a:r>
            <a:endParaRPr sz="18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0" name="Google Shape;740;p36"/>
          <p:cNvSpPr txBox="1"/>
          <p:nvPr/>
        </p:nvSpPr>
        <p:spPr>
          <a:xfrm>
            <a:off x="5283289" y="3757750"/>
            <a:ext cx="811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10:00</a:t>
            </a:r>
            <a:endParaRPr sz="18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1" name="Google Shape;741;p36"/>
          <p:cNvSpPr txBox="1"/>
          <p:nvPr/>
        </p:nvSpPr>
        <p:spPr>
          <a:xfrm>
            <a:off x="6437750" y="2286425"/>
            <a:ext cx="2247300" cy="61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p36"/>
          <p:cNvSpPr txBox="1"/>
          <p:nvPr/>
        </p:nvSpPr>
        <p:spPr>
          <a:xfrm>
            <a:off x="6437700" y="2982600"/>
            <a:ext cx="2247300" cy="3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has several rings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36"/>
          <p:cNvSpPr txBox="1"/>
          <p:nvPr/>
        </p:nvSpPr>
        <p:spPr>
          <a:xfrm>
            <a:off x="6437750" y="3462700"/>
            <a:ext cx="2247300" cy="936900"/>
          </a:xfrm>
          <a:prstGeom prst="rect">
            <a:avLst/>
          </a:prstGeom>
          <a:solidFill>
            <a:srgbClr val="AD5A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place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4" name="Google Shape;744;p36"/>
          <p:cNvSpPr/>
          <p:nvPr/>
        </p:nvSpPr>
        <p:spPr>
          <a:xfrm>
            <a:off x="5057425" y="1109400"/>
            <a:ext cx="65100" cy="362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6"/>
          <p:cNvSpPr txBox="1"/>
          <p:nvPr/>
        </p:nvSpPr>
        <p:spPr>
          <a:xfrm>
            <a:off x="578667" y="2679745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sz="1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6" name="Google Shape;746;p36"/>
          <p:cNvSpPr txBox="1"/>
          <p:nvPr/>
        </p:nvSpPr>
        <p:spPr>
          <a:xfrm>
            <a:off x="578667" y="3020184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12</a:t>
            </a:r>
            <a:endParaRPr sz="1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7" name="Google Shape;747;p36"/>
          <p:cNvSpPr txBox="1"/>
          <p:nvPr/>
        </p:nvSpPr>
        <p:spPr>
          <a:xfrm>
            <a:off x="578667" y="3343204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19</a:t>
            </a:r>
            <a:endParaRPr sz="1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8" name="Google Shape;748;p36"/>
          <p:cNvSpPr txBox="1"/>
          <p:nvPr/>
        </p:nvSpPr>
        <p:spPr>
          <a:xfrm>
            <a:off x="578667" y="3686085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26</a:t>
            </a:r>
            <a:endParaRPr sz="1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9" name="Google Shape;749;p36"/>
          <p:cNvSpPr txBox="1"/>
          <p:nvPr/>
        </p:nvSpPr>
        <p:spPr>
          <a:xfrm>
            <a:off x="1221854" y="267469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0" name="Google Shape;750;p36"/>
          <p:cNvSpPr txBox="1"/>
          <p:nvPr/>
        </p:nvSpPr>
        <p:spPr>
          <a:xfrm>
            <a:off x="1221854" y="3010806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13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1" name="Google Shape;751;p36"/>
          <p:cNvSpPr txBox="1"/>
          <p:nvPr/>
        </p:nvSpPr>
        <p:spPr>
          <a:xfrm>
            <a:off x="1221854" y="334185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2" name="Google Shape;752;p36"/>
          <p:cNvSpPr txBox="1"/>
          <p:nvPr/>
        </p:nvSpPr>
        <p:spPr>
          <a:xfrm>
            <a:off x="1221854" y="3683561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27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3" name="Google Shape;753;p36"/>
          <p:cNvSpPr txBox="1"/>
          <p:nvPr/>
        </p:nvSpPr>
        <p:spPr>
          <a:xfrm>
            <a:off x="1865038" y="267469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07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4" name="Google Shape;754;p36"/>
          <p:cNvSpPr txBox="1"/>
          <p:nvPr/>
        </p:nvSpPr>
        <p:spPr>
          <a:xfrm>
            <a:off x="1865038" y="3010806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14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5" name="Google Shape;755;p36"/>
          <p:cNvSpPr txBox="1"/>
          <p:nvPr/>
        </p:nvSpPr>
        <p:spPr>
          <a:xfrm>
            <a:off x="1865038" y="334185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21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6" name="Google Shape;756;p36"/>
          <p:cNvSpPr txBox="1"/>
          <p:nvPr/>
        </p:nvSpPr>
        <p:spPr>
          <a:xfrm>
            <a:off x="1865038" y="3683561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28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7" name="Google Shape;757;p36"/>
          <p:cNvSpPr txBox="1"/>
          <p:nvPr/>
        </p:nvSpPr>
        <p:spPr>
          <a:xfrm>
            <a:off x="2497513" y="267469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08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8" name="Google Shape;758;p36"/>
          <p:cNvSpPr txBox="1"/>
          <p:nvPr/>
        </p:nvSpPr>
        <p:spPr>
          <a:xfrm>
            <a:off x="2497513" y="3010806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15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9" name="Google Shape;759;p36"/>
          <p:cNvSpPr txBox="1"/>
          <p:nvPr/>
        </p:nvSpPr>
        <p:spPr>
          <a:xfrm>
            <a:off x="2497513" y="334185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22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0" name="Google Shape;760;p36"/>
          <p:cNvSpPr txBox="1"/>
          <p:nvPr/>
        </p:nvSpPr>
        <p:spPr>
          <a:xfrm>
            <a:off x="2497513" y="3683561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29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1" name="Google Shape;761;p36"/>
          <p:cNvSpPr txBox="1"/>
          <p:nvPr/>
        </p:nvSpPr>
        <p:spPr>
          <a:xfrm>
            <a:off x="3135734" y="267469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09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2" name="Google Shape;762;p36"/>
          <p:cNvSpPr txBox="1"/>
          <p:nvPr/>
        </p:nvSpPr>
        <p:spPr>
          <a:xfrm>
            <a:off x="3135734" y="3010806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16</a:t>
            </a:r>
            <a:endParaRPr sz="15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3" name="Google Shape;763;p36"/>
          <p:cNvSpPr txBox="1"/>
          <p:nvPr/>
        </p:nvSpPr>
        <p:spPr>
          <a:xfrm>
            <a:off x="3135734" y="334185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23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4" name="Google Shape;764;p36"/>
          <p:cNvSpPr txBox="1"/>
          <p:nvPr/>
        </p:nvSpPr>
        <p:spPr>
          <a:xfrm>
            <a:off x="3135734" y="3683561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5" name="Google Shape;765;p36"/>
          <p:cNvSpPr txBox="1"/>
          <p:nvPr/>
        </p:nvSpPr>
        <p:spPr>
          <a:xfrm>
            <a:off x="3775492" y="235187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6" name="Google Shape;766;p36"/>
          <p:cNvSpPr txBox="1"/>
          <p:nvPr/>
        </p:nvSpPr>
        <p:spPr>
          <a:xfrm>
            <a:off x="3775492" y="2679745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10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7" name="Google Shape;767;p36"/>
          <p:cNvSpPr txBox="1"/>
          <p:nvPr/>
        </p:nvSpPr>
        <p:spPr>
          <a:xfrm>
            <a:off x="3775492" y="3015854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17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8" name="Google Shape;768;p36"/>
          <p:cNvSpPr txBox="1"/>
          <p:nvPr/>
        </p:nvSpPr>
        <p:spPr>
          <a:xfrm>
            <a:off x="3775492" y="334690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24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9" name="Google Shape;769;p36"/>
          <p:cNvSpPr txBox="1"/>
          <p:nvPr/>
        </p:nvSpPr>
        <p:spPr>
          <a:xfrm>
            <a:off x="4415330" y="235187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1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0" name="Google Shape;770;p36"/>
          <p:cNvSpPr txBox="1"/>
          <p:nvPr/>
        </p:nvSpPr>
        <p:spPr>
          <a:xfrm>
            <a:off x="4415330" y="267469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11</a:t>
            </a:r>
            <a:endParaRPr sz="1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1" name="Google Shape;771;p36"/>
          <p:cNvSpPr txBox="1"/>
          <p:nvPr/>
        </p:nvSpPr>
        <p:spPr>
          <a:xfrm>
            <a:off x="4415330" y="3016398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18</a:t>
            </a:r>
            <a:endParaRPr sz="1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2" name="Google Shape;772;p36"/>
          <p:cNvSpPr txBox="1"/>
          <p:nvPr/>
        </p:nvSpPr>
        <p:spPr>
          <a:xfrm>
            <a:off x="4415330" y="3346915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25</a:t>
            </a:r>
            <a:endParaRPr sz="1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3" name="Google Shape;773;p36"/>
          <p:cNvSpPr txBox="1"/>
          <p:nvPr/>
        </p:nvSpPr>
        <p:spPr>
          <a:xfrm>
            <a:off x="1096802" y="18027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4" name="Google Shape;774;p36"/>
          <p:cNvSpPr txBox="1"/>
          <p:nvPr/>
        </p:nvSpPr>
        <p:spPr>
          <a:xfrm>
            <a:off x="1739985" y="18027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5" name="Google Shape;775;p36"/>
          <p:cNvSpPr txBox="1"/>
          <p:nvPr/>
        </p:nvSpPr>
        <p:spPr>
          <a:xfrm>
            <a:off x="2372413" y="18027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6" name="Google Shape;776;p36"/>
          <p:cNvSpPr txBox="1"/>
          <p:nvPr/>
        </p:nvSpPr>
        <p:spPr>
          <a:xfrm>
            <a:off x="3010682" y="18027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7" name="Google Shape;777;p36"/>
          <p:cNvSpPr txBox="1"/>
          <p:nvPr/>
        </p:nvSpPr>
        <p:spPr>
          <a:xfrm>
            <a:off x="3650440" y="18027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8" name="Google Shape;778;p36"/>
          <p:cNvSpPr txBox="1"/>
          <p:nvPr/>
        </p:nvSpPr>
        <p:spPr>
          <a:xfrm>
            <a:off x="4290278" y="18027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9" name="Google Shape;779;p36"/>
          <p:cNvSpPr txBox="1"/>
          <p:nvPr/>
        </p:nvSpPr>
        <p:spPr>
          <a:xfrm>
            <a:off x="458950" y="18027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80" name="Google Shape;780;p36"/>
          <p:cNvSpPr txBox="1"/>
          <p:nvPr/>
        </p:nvSpPr>
        <p:spPr>
          <a:xfrm>
            <a:off x="3135667" y="235187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81" name="Google Shape;781;p36"/>
          <p:cNvSpPr txBox="1"/>
          <p:nvPr/>
        </p:nvSpPr>
        <p:spPr>
          <a:xfrm>
            <a:off x="2497513" y="235187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7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87" name="Google Shape;787;p37"/>
          <p:cNvSpPr/>
          <p:nvPr/>
        </p:nvSpPr>
        <p:spPr>
          <a:xfrm>
            <a:off x="710275" y="1032678"/>
            <a:ext cx="7712678" cy="762424"/>
          </a:xfrm>
          <a:custGeom>
            <a:rect b="b" l="l" r="r" t="t"/>
            <a:pathLst>
              <a:path extrusionOk="0" h="25336" w="256299">
                <a:moveTo>
                  <a:pt x="1" y="1"/>
                </a:moveTo>
                <a:lnTo>
                  <a:pt x="1" y="25336"/>
                </a:lnTo>
                <a:lnTo>
                  <a:pt x="256299" y="25336"/>
                </a:lnTo>
                <a:lnTo>
                  <a:pt x="256299" y="1"/>
                </a:lnTo>
                <a:close/>
              </a:path>
            </a:pathLst>
          </a:custGeom>
          <a:solidFill>
            <a:schemeClr val="accent1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7"/>
          <p:cNvSpPr/>
          <p:nvPr/>
        </p:nvSpPr>
        <p:spPr>
          <a:xfrm>
            <a:off x="710275" y="1795078"/>
            <a:ext cx="7712678" cy="2047072"/>
          </a:xfrm>
          <a:custGeom>
            <a:rect b="b" l="l" r="r" t="t"/>
            <a:pathLst>
              <a:path extrusionOk="0" h="68026" w="256299">
                <a:moveTo>
                  <a:pt x="1" y="1"/>
                </a:moveTo>
                <a:lnTo>
                  <a:pt x="1" y="68026"/>
                </a:lnTo>
                <a:lnTo>
                  <a:pt x="256299" y="68026"/>
                </a:lnTo>
                <a:lnTo>
                  <a:pt x="256299" y="1"/>
                </a:lnTo>
                <a:close/>
              </a:path>
            </a:pathLst>
          </a:custGeom>
          <a:solidFill>
            <a:srgbClr val="EDEDED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7"/>
          <p:cNvSpPr/>
          <p:nvPr/>
        </p:nvSpPr>
        <p:spPr>
          <a:xfrm>
            <a:off x="7413725" y="1324307"/>
            <a:ext cx="829169" cy="179201"/>
          </a:xfrm>
          <a:custGeom>
            <a:rect b="b" l="l" r="r" t="t"/>
            <a:pathLst>
              <a:path extrusionOk="0" h="5955" w="27554">
                <a:moveTo>
                  <a:pt x="2978" y="0"/>
                </a:moveTo>
                <a:lnTo>
                  <a:pt x="1" y="2977"/>
                </a:lnTo>
                <a:lnTo>
                  <a:pt x="2978" y="5954"/>
                </a:lnTo>
                <a:lnTo>
                  <a:pt x="3421" y="5511"/>
                </a:lnTo>
                <a:lnTo>
                  <a:pt x="888" y="2977"/>
                </a:lnTo>
                <a:lnTo>
                  <a:pt x="3421" y="444"/>
                </a:lnTo>
                <a:lnTo>
                  <a:pt x="2978" y="0"/>
                </a:lnTo>
                <a:close/>
                <a:moveTo>
                  <a:pt x="24576" y="0"/>
                </a:moveTo>
                <a:lnTo>
                  <a:pt x="24133" y="444"/>
                </a:lnTo>
                <a:lnTo>
                  <a:pt x="26666" y="2977"/>
                </a:lnTo>
                <a:lnTo>
                  <a:pt x="24133" y="5511"/>
                </a:lnTo>
                <a:lnTo>
                  <a:pt x="24576" y="5954"/>
                </a:lnTo>
                <a:lnTo>
                  <a:pt x="27553" y="2977"/>
                </a:lnTo>
                <a:lnTo>
                  <a:pt x="24576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7"/>
          <p:cNvSpPr/>
          <p:nvPr/>
        </p:nvSpPr>
        <p:spPr>
          <a:xfrm>
            <a:off x="722125" y="4286723"/>
            <a:ext cx="4939443" cy="266308"/>
          </a:xfrm>
          <a:custGeom>
            <a:rect b="b" l="l" r="r" t="t"/>
            <a:pathLst>
              <a:path extrusionOk="0" h="15899" w="164142">
                <a:moveTo>
                  <a:pt x="1647" y="0"/>
                </a:moveTo>
                <a:cubicBezTo>
                  <a:pt x="729" y="0"/>
                  <a:pt x="0" y="729"/>
                  <a:pt x="0" y="1615"/>
                </a:cubicBezTo>
                <a:lnTo>
                  <a:pt x="0" y="14283"/>
                </a:lnTo>
                <a:cubicBezTo>
                  <a:pt x="0" y="15170"/>
                  <a:pt x="729" y="15898"/>
                  <a:pt x="1647" y="15898"/>
                </a:cubicBezTo>
                <a:lnTo>
                  <a:pt x="162494" y="15898"/>
                </a:lnTo>
                <a:cubicBezTo>
                  <a:pt x="163413" y="15898"/>
                  <a:pt x="164141" y="15170"/>
                  <a:pt x="164110" y="14283"/>
                </a:cubicBezTo>
                <a:lnTo>
                  <a:pt x="164110" y="1615"/>
                </a:lnTo>
                <a:cubicBezTo>
                  <a:pt x="164110" y="729"/>
                  <a:pt x="163381" y="0"/>
                  <a:pt x="1624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7"/>
          <p:cNvSpPr/>
          <p:nvPr/>
        </p:nvSpPr>
        <p:spPr>
          <a:xfrm>
            <a:off x="4417633" y="3106328"/>
            <a:ext cx="322200" cy="32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7"/>
          <p:cNvSpPr txBox="1"/>
          <p:nvPr/>
        </p:nvSpPr>
        <p:spPr>
          <a:xfrm>
            <a:off x="881762" y="1023545"/>
            <a:ext cx="65268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2021</a:t>
            </a:r>
            <a:endParaRPr sz="20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SEPTEMBER</a:t>
            </a:r>
            <a:endParaRPr sz="24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793" name="Google Shape;793;p37"/>
          <p:cNvSpPr txBox="1"/>
          <p:nvPr/>
        </p:nvSpPr>
        <p:spPr>
          <a:xfrm>
            <a:off x="916252" y="255974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05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4" name="Google Shape;794;p37"/>
          <p:cNvSpPr txBox="1"/>
          <p:nvPr/>
        </p:nvSpPr>
        <p:spPr>
          <a:xfrm>
            <a:off x="916252" y="286880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12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37"/>
          <p:cNvSpPr txBox="1"/>
          <p:nvPr/>
        </p:nvSpPr>
        <p:spPr>
          <a:xfrm>
            <a:off x="916252" y="317786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19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6" name="Google Shape;796;p37"/>
          <p:cNvSpPr txBox="1"/>
          <p:nvPr/>
        </p:nvSpPr>
        <p:spPr>
          <a:xfrm>
            <a:off x="916252" y="3488244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26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37"/>
          <p:cNvSpPr txBox="1"/>
          <p:nvPr/>
        </p:nvSpPr>
        <p:spPr>
          <a:xfrm>
            <a:off x="2046762" y="255974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06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37"/>
          <p:cNvSpPr txBox="1"/>
          <p:nvPr/>
        </p:nvSpPr>
        <p:spPr>
          <a:xfrm>
            <a:off x="2046762" y="286880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13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37"/>
          <p:cNvSpPr txBox="1"/>
          <p:nvPr/>
        </p:nvSpPr>
        <p:spPr>
          <a:xfrm>
            <a:off x="2046762" y="317786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20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37"/>
          <p:cNvSpPr txBox="1"/>
          <p:nvPr/>
        </p:nvSpPr>
        <p:spPr>
          <a:xfrm>
            <a:off x="2046762" y="3488244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27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p37"/>
          <p:cNvSpPr txBox="1"/>
          <p:nvPr/>
        </p:nvSpPr>
        <p:spPr>
          <a:xfrm>
            <a:off x="3177268" y="255974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07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p37"/>
          <p:cNvSpPr txBox="1"/>
          <p:nvPr/>
        </p:nvSpPr>
        <p:spPr>
          <a:xfrm>
            <a:off x="3177268" y="317786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21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37"/>
          <p:cNvSpPr txBox="1"/>
          <p:nvPr/>
        </p:nvSpPr>
        <p:spPr>
          <a:xfrm>
            <a:off x="4291077" y="255974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08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p37"/>
          <p:cNvSpPr txBox="1"/>
          <p:nvPr/>
        </p:nvSpPr>
        <p:spPr>
          <a:xfrm>
            <a:off x="4291077" y="286880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15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37"/>
          <p:cNvSpPr txBox="1"/>
          <p:nvPr/>
        </p:nvSpPr>
        <p:spPr>
          <a:xfrm>
            <a:off x="4291077" y="317786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6" name="Google Shape;806;p37"/>
          <p:cNvSpPr txBox="1"/>
          <p:nvPr/>
        </p:nvSpPr>
        <p:spPr>
          <a:xfrm>
            <a:off x="5413953" y="225068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02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37"/>
          <p:cNvSpPr txBox="1"/>
          <p:nvPr/>
        </p:nvSpPr>
        <p:spPr>
          <a:xfrm>
            <a:off x="5413953" y="255974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09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8" name="Google Shape;808;p37"/>
          <p:cNvSpPr txBox="1"/>
          <p:nvPr/>
        </p:nvSpPr>
        <p:spPr>
          <a:xfrm>
            <a:off x="5413953" y="286880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16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9" name="Google Shape;809;p37"/>
          <p:cNvSpPr txBox="1"/>
          <p:nvPr/>
        </p:nvSpPr>
        <p:spPr>
          <a:xfrm>
            <a:off x="5413953" y="317786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23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0" name="Google Shape;810;p37"/>
          <p:cNvSpPr txBox="1"/>
          <p:nvPr/>
        </p:nvSpPr>
        <p:spPr>
          <a:xfrm>
            <a:off x="6539140" y="225068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03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1" name="Google Shape;811;p37"/>
          <p:cNvSpPr txBox="1"/>
          <p:nvPr/>
        </p:nvSpPr>
        <p:spPr>
          <a:xfrm>
            <a:off x="6539140" y="255974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10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2" name="Google Shape;812;p37"/>
          <p:cNvSpPr txBox="1"/>
          <p:nvPr/>
        </p:nvSpPr>
        <p:spPr>
          <a:xfrm>
            <a:off x="6539140" y="286880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17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3" name="Google Shape;813;p37"/>
          <p:cNvSpPr txBox="1"/>
          <p:nvPr/>
        </p:nvSpPr>
        <p:spPr>
          <a:xfrm>
            <a:off x="6539140" y="317786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24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37"/>
          <p:cNvSpPr txBox="1"/>
          <p:nvPr/>
        </p:nvSpPr>
        <p:spPr>
          <a:xfrm>
            <a:off x="7664453" y="225068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04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37"/>
          <p:cNvSpPr txBox="1"/>
          <p:nvPr/>
        </p:nvSpPr>
        <p:spPr>
          <a:xfrm>
            <a:off x="7664453" y="255974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11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p37"/>
          <p:cNvSpPr txBox="1"/>
          <p:nvPr/>
        </p:nvSpPr>
        <p:spPr>
          <a:xfrm>
            <a:off x="7664453" y="286880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18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7" name="Google Shape;817;p37"/>
          <p:cNvSpPr txBox="1"/>
          <p:nvPr/>
        </p:nvSpPr>
        <p:spPr>
          <a:xfrm>
            <a:off x="7664453" y="317786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25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8" name="Google Shape;818;p37"/>
          <p:cNvSpPr txBox="1"/>
          <p:nvPr/>
        </p:nvSpPr>
        <p:spPr>
          <a:xfrm>
            <a:off x="722125" y="1852839"/>
            <a:ext cx="9636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5A1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SUN</a:t>
            </a:r>
            <a:endParaRPr sz="1600">
              <a:solidFill>
                <a:srgbClr val="AD5A13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819" name="Google Shape;819;p37"/>
          <p:cNvSpPr txBox="1"/>
          <p:nvPr/>
        </p:nvSpPr>
        <p:spPr>
          <a:xfrm>
            <a:off x="1852635" y="1852839"/>
            <a:ext cx="9636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5A1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MON</a:t>
            </a:r>
            <a:endParaRPr sz="1600">
              <a:solidFill>
                <a:srgbClr val="AD5A13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820" name="Google Shape;820;p37"/>
          <p:cNvSpPr txBox="1"/>
          <p:nvPr/>
        </p:nvSpPr>
        <p:spPr>
          <a:xfrm>
            <a:off x="2983139" y="1852839"/>
            <a:ext cx="9636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5A1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TUE</a:t>
            </a:r>
            <a:endParaRPr sz="1600">
              <a:solidFill>
                <a:srgbClr val="AD5A13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821" name="Google Shape;821;p37"/>
          <p:cNvSpPr txBox="1"/>
          <p:nvPr/>
        </p:nvSpPr>
        <p:spPr>
          <a:xfrm>
            <a:off x="4096947" y="1852839"/>
            <a:ext cx="9636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5A1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WED</a:t>
            </a:r>
            <a:endParaRPr sz="1600">
              <a:solidFill>
                <a:srgbClr val="AD5A13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822" name="Google Shape;822;p37"/>
          <p:cNvSpPr txBox="1"/>
          <p:nvPr/>
        </p:nvSpPr>
        <p:spPr>
          <a:xfrm>
            <a:off x="5219821" y="1852839"/>
            <a:ext cx="9636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5A1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THU</a:t>
            </a:r>
            <a:endParaRPr sz="1600">
              <a:solidFill>
                <a:srgbClr val="AD5A13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823" name="Google Shape;823;p37"/>
          <p:cNvSpPr txBox="1"/>
          <p:nvPr/>
        </p:nvSpPr>
        <p:spPr>
          <a:xfrm>
            <a:off x="6345007" y="1852839"/>
            <a:ext cx="9636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5A1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FRI</a:t>
            </a:r>
            <a:endParaRPr sz="1600">
              <a:solidFill>
                <a:srgbClr val="AD5A13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824" name="Google Shape;824;p37"/>
          <p:cNvSpPr txBox="1"/>
          <p:nvPr/>
        </p:nvSpPr>
        <p:spPr>
          <a:xfrm>
            <a:off x="7470319" y="1852839"/>
            <a:ext cx="9636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5A1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SAT</a:t>
            </a:r>
            <a:endParaRPr sz="1600">
              <a:solidFill>
                <a:srgbClr val="AD5A13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825" name="Google Shape;825;p37"/>
          <p:cNvSpPr txBox="1"/>
          <p:nvPr/>
        </p:nvSpPr>
        <p:spPr>
          <a:xfrm>
            <a:off x="758867" y="4004794"/>
            <a:ext cx="9636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Today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6" name="Google Shape;826;p37"/>
          <p:cNvSpPr txBox="1"/>
          <p:nvPr/>
        </p:nvSpPr>
        <p:spPr>
          <a:xfrm>
            <a:off x="911550" y="4271250"/>
            <a:ext cx="23394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Meeting </a:t>
            </a:r>
            <a:r>
              <a:rPr lang="en" sz="12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14:00 h  I Golf Club</a:t>
            </a:r>
            <a:endParaRPr sz="120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827" name="Google Shape;827;p37"/>
          <p:cNvSpPr/>
          <p:nvPr/>
        </p:nvSpPr>
        <p:spPr>
          <a:xfrm>
            <a:off x="857619" y="4367427"/>
            <a:ext cx="73800" cy="738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37"/>
          <p:cNvSpPr txBox="1"/>
          <p:nvPr/>
        </p:nvSpPr>
        <p:spPr>
          <a:xfrm>
            <a:off x="3177268" y="2868802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4</a:t>
            </a:r>
            <a:endParaRPr sz="1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37"/>
          <p:cNvSpPr txBox="1"/>
          <p:nvPr/>
        </p:nvSpPr>
        <p:spPr>
          <a:xfrm>
            <a:off x="4277164" y="3488244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29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0" name="Google Shape;830;p37"/>
          <p:cNvSpPr txBox="1"/>
          <p:nvPr/>
        </p:nvSpPr>
        <p:spPr>
          <a:xfrm>
            <a:off x="5400039" y="3488244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30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1" name="Google Shape;831;p37"/>
          <p:cNvSpPr txBox="1"/>
          <p:nvPr/>
        </p:nvSpPr>
        <p:spPr>
          <a:xfrm>
            <a:off x="3163355" y="3488244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28</a:t>
            </a:r>
            <a:endParaRPr sz="1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2" name="Google Shape;832;p37"/>
          <p:cNvSpPr txBox="1"/>
          <p:nvPr/>
        </p:nvSpPr>
        <p:spPr>
          <a:xfrm>
            <a:off x="4284435" y="2250581"/>
            <a:ext cx="57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01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3" name="Google Shape;833;p37"/>
          <p:cNvCxnSpPr/>
          <p:nvPr/>
        </p:nvCxnSpPr>
        <p:spPr>
          <a:xfrm>
            <a:off x="757800" y="3969950"/>
            <a:ext cx="7628100" cy="0"/>
          </a:xfrm>
          <a:prstGeom prst="straightConnector1">
            <a:avLst/>
          </a:prstGeom>
          <a:noFill/>
          <a:ln cap="flat" cmpd="sng" w="19050">
            <a:solidFill>
              <a:srgbClr val="EAB68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8"/>
          <p:cNvSpPr/>
          <p:nvPr/>
        </p:nvSpPr>
        <p:spPr>
          <a:xfrm>
            <a:off x="6576128" y="1196798"/>
            <a:ext cx="223178" cy="119650"/>
          </a:xfrm>
          <a:custGeom>
            <a:rect b="b" l="l" r="r" t="t"/>
            <a:pathLst>
              <a:path extrusionOk="0" h="3770" w="7032">
                <a:moveTo>
                  <a:pt x="3580" y="0"/>
                </a:moveTo>
                <a:lnTo>
                  <a:pt x="1" y="3769"/>
                </a:lnTo>
                <a:lnTo>
                  <a:pt x="7031" y="3642"/>
                </a:lnTo>
                <a:lnTo>
                  <a:pt x="35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8"/>
          <p:cNvSpPr/>
          <p:nvPr/>
        </p:nvSpPr>
        <p:spPr>
          <a:xfrm>
            <a:off x="8094831" y="1195783"/>
            <a:ext cx="223178" cy="120666"/>
          </a:xfrm>
          <a:custGeom>
            <a:rect b="b" l="l" r="r" t="t"/>
            <a:pathLst>
              <a:path extrusionOk="0" h="3802" w="7032">
                <a:moveTo>
                  <a:pt x="3453" y="1"/>
                </a:moveTo>
                <a:lnTo>
                  <a:pt x="1" y="3643"/>
                </a:lnTo>
                <a:lnTo>
                  <a:pt x="7031" y="3801"/>
                </a:lnTo>
                <a:lnTo>
                  <a:pt x="345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8"/>
          <p:cNvSpPr/>
          <p:nvPr/>
        </p:nvSpPr>
        <p:spPr>
          <a:xfrm>
            <a:off x="6191175" y="1287250"/>
            <a:ext cx="2402211" cy="3249980"/>
          </a:xfrm>
          <a:custGeom>
            <a:rect b="b" l="l" r="r" t="t"/>
            <a:pathLst>
              <a:path extrusionOk="0" h="71795" w="75690">
                <a:moveTo>
                  <a:pt x="0" y="1"/>
                </a:moveTo>
                <a:lnTo>
                  <a:pt x="0" y="71794"/>
                </a:lnTo>
                <a:lnTo>
                  <a:pt x="75690" y="71794"/>
                </a:lnTo>
                <a:lnTo>
                  <a:pt x="75690" y="1"/>
                </a:lnTo>
                <a:close/>
              </a:path>
            </a:pathLst>
          </a:custGeom>
          <a:solidFill>
            <a:srgbClr val="EDEDED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8"/>
          <p:cNvSpPr/>
          <p:nvPr/>
        </p:nvSpPr>
        <p:spPr>
          <a:xfrm>
            <a:off x="6689716" y="1196798"/>
            <a:ext cx="1514704" cy="260343"/>
          </a:xfrm>
          <a:custGeom>
            <a:rect b="b" l="l" r="r" t="t"/>
            <a:pathLst>
              <a:path extrusionOk="0" h="8203" w="47726">
                <a:moveTo>
                  <a:pt x="1" y="0"/>
                </a:moveTo>
                <a:lnTo>
                  <a:pt x="1" y="8203"/>
                </a:lnTo>
                <a:lnTo>
                  <a:pt x="47726" y="8203"/>
                </a:lnTo>
                <a:lnTo>
                  <a:pt x="477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To do list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842" name="Google Shape;842;p38"/>
          <p:cNvSpPr/>
          <p:nvPr/>
        </p:nvSpPr>
        <p:spPr>
          <a:xfrm>
            <a:off x="6730368" y="1455506"/>
            <a:ext cx="1433400" cy="1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38"/>
          <p:cNvSpPr/>
          <p:nvPr/>
        </p:nvSpPr>
        <p:spPr>
          <a:xfrm>
            <a:off x="545625" y="4081199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26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844;p38"/>
          <p:cNvSpPr/>
          <p:nvPr/>
        </p:nvSpPr>
        <p:spPr>
          <a:xfrm>
            <a:off x="545625" y="3547018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38"/>
          <p:cNvSpPr/>
          <p:nvPr/>
        </p:nvSpPr>
        <p:spPr>
          <a:xfrm>
            <a:off x="545625" y="3012838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38"/>
          <p:cNvSpPr/>
          <p:nvPr/>
        </p:nvSpPr>
        <p:spPr>
          <a:xfrm>
            <a:off x="545625" y="2478689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05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7" name="Google Shape;847;p38"/>
          <p:cNvSpPr/>
          <p:nvPr/>
        </p:nvSpPr>
        <p:spPr>
          <a:xfrm>
            <a:off x="545625" y="1945503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8" name="Google Shape;848;p38"/>
          <p:cNvSpPr/>
          <p:nvPr/>
        </p:nvSpPr>
        <p:spPr>
          <a:xfrm>
            <a:off x="545625" y="1289466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69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SUN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9" name="Google Shape;849;p38"/>
          <p:cNvSpPr/>
          <p:nvPr/>
        </p:nvSpPr>
        <p:spPr>
          <a:xfrm>
            <a:off x="5276030" y="4081199"/>
            <a:ext cx="705838" cy="456000"/>
          </a:xfrm>
          <a:custGeom>
            <a:rect b="b" l="l" r="r" t="t"/>
            <a:pathLst>
              <a:path extrusionOk="0" h="14220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0" name="Google Shape;850;p38"/>
          <p:cNvSpPr/>
          <p:nvPr/>
        </p:nvSpPr>
        <p:spPr>
          <a:xfrm>
            <a:off x="4487971" y="4081199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p38"/>
          <p:cNvSpPr/>
          <p:nvPr/>
        </p:nvSpPr>
        <p:spPr>
          <a:xfrm>
            <a:off x="3729086" y="4081199"/>
            <a:ext cx="697725" cy="456000"/>
          </a:xfrm>
          <a:custGeom>
            <a:rect b="b" l="l" r="r" t="t"/>
            <a:pathLst>
              <a:path extrusionOk="0" h="14220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p38"/>
          <p:cNvSpPr/>
          <p:nvPr/>
        </p:nvSpPr>
        <p:spPr>
          <a:xfrm>
            <a:off x="2910828" y="4081199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p38"/>
          <p:cNvSpPr/>
          <p:nvPr/>
        </p:nvSpPr>
        <p:spPr>
          <a:xfrm>
            <a:off x="2121743" y="4081199"/>
            <a:ext cx="697725" cy="456000"/>
          </a:xfrm>
          <a:custGeom>
            <a:rect b="b" l="l" r="r" t="t"/>
            <a:pathLst>
              <a:path extrusionOk="0" h="14220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p38"/>
          <p:cNvSpPr/>
          <p:nvPr/>
        </p:nvSpPr>
        <p:spPr>
          <a:xfrm>
            <a:off x="1333684" y="4081199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855;p38"/>
          <p:cNvSpPr/>
          <p:nvPr/>
        </p:nvSpPr>
        <p:spPr>
          <a:xfrm>
            <a:off x="5276030" y="3547018"/>
            <a:ext cx="705838" cy="45603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25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856;p38"/>
          <p:cNvSpPr/>
          <p:nvPr/>
        </p:nvSpPr>
        <p:spPr>
          <a:xfrm>
            <a:off x="4487971" y="3547018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38"/>
          <p:cNvSpPr/>
          <p:nvPr/>
        </p:nvSpPr>
        <p:spPr>
          <a:xfrm>
            <a:off x="3698886" y="3547018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38"/>
          <p:cNvSpPr/>
          <p:nvPr/>
        </p:nvSpPr>
        <p:spPr>
          <a:xfrm>
            <a:off x="2910828" y="3547018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38"/>
          <p:cNvSpPr/>
          <p:nvPr/>
        </p:nvSpPr>
        <p:spPr>
          <a:xfrm>
            <a:off x="2121743" y="3547018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38"/>
          <p:cNvSpPr/>
          <p:nvPr/>
        </p:nvSpPr>
        <p:spPr>
          <a:xfrm>
            <a:off x="1333684" y="3547018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38"/>
          <p:cNvSpPr/>
          <p:nvPr/>
        </p:nvSpPr>
        <p:spPr>
          <a:xfrm>
            <a:off x="5276030" y="3012838"/>
            <a:ext cx="705838" cy="45603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18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38"/>
          <p:cNvSpPr/>
          <p:nvPr/>
        </p:nvSpPr>
        <p:spPr>
          <a:xfrm>
            <a:off x="4487971" y="3012838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38"/>
          <p:cNvSpPr/>
          <p:nvPr/>
        </p:nvSpPr>
        <p:spPr>
          <a:xfrm>
            <a:off x="3698886" y="3012838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4" name="Google Shape;864;p38"/>
          <p:cNvSpPr/>
          <p:nvPr/>
        </p:nvSpPr>
        <p:spPr>
          <a:xfrm>
            <a:off x="2910828" y="3012838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38"/>
          <p:cNvSpPr/>
          <p:nvPr/>
        </p:nvSpPr>
        <p:spPr>
          <a:xfrm>
            <a:off x="2121743" y="3012838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38"/>
          <p:cNvSpPr/>
          <p:nvPr/>
        </p:nvSpPr>
        <p:spPr>
          <a:xfrm>
            <a:off x="1333684" y="3012838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38"/>
          <p:cNvSpPr/>
          <p:nvPr/>
        </p:nvSpPr>
        <p:spPr>
          <a:xfrm>
            <a:off x="5276030" y="2478689"/>
            <a:ext cx="705838" cy="456000"/>
          </a:xfrm>
          <a:custGeom>
            <a:rect b="b" l="l" r="r" t="t"/>
            <a:pathLst>
              <a:path extrusionOk="0" h="14220" w="22011">
                <a:moveTo>
                  <a:pt x="1" y="0"/>
                </a:moveTo>
                <a:lnTo>
                  <a:pt x="1" y="14219"/>
                </a:lnTo>
                <a:lnTo>
                  <a:pt x="22011" y="14219"/>
                </a:lnTo>
                <a:lnTo>
                  <a:pt x="22011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38"/>
          <p:cNvSpPr/>
          <p:nvPr/>
        </p:nvSpPr>
        <p:spPr>
          <a:xfrm>
            <a:off x="4487971" y="2478689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9" name="Google Shape;869;p38"/>
          <p:cNvSpPr/>
          <p:nvPr/>
        </p:nvSpPr>
        <p:spPr>
          <a:xfrm>
            <a:off x="3698886" y="2478689"/>
            <a:ext cx="697725" cy="456000"/>
          </a:xfrm>
          <a:custGeom>
            <a:rect b="b" l="l" r="r" t="t"/>
            <a:pathLst>
              <a:path extrusionOk="0" h="14220" w="21758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38"/>
          <p:cNvSpPr/>
          <p:nvPr/>
        </p:nvSpPr>
        <p:spPr>
          <a:xfrm>
            <a:off x="2910828" y="2478689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38"/>
          <p:cNvSpPr/>
          <p:nvPr/>
        </p:nvSpPr>
        <p:spPr>
          <a:xfrm>
            <a:off x="2121743" y="2478689"/>
            <a:ext cx="697725" cy="456000"/>
          </a:xfrm>
          <a:custGeom>
            <a:rect b="b" l="l" r="r" t="t"/>
            <a:pathLst>
              <a:path extrusionOk="0" h="14220" w="21758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38"/>
          <p:cNvSpPr/>
          <p:nvPr/>
        </p:nvSpPr>
        <p:spPr>
          <a:xfrm>
            <a:off x="1333684" y="2478689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3" name="Google Shape;873;p38"/>
          <p:cNvSpPr/>
          <p:nvPr/>
        </p:nvSpPr>
        <p:spPr>
          <a:xfrm>
            <a:off x="5276030" y="1945503"/>
            <a:ext cx="705838" cy="45603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04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4" name="Google Shape;874;p38"/>
          <p:cNvSpPr/>
          <p:nvPr/>
        </p:nvSpPr>
        <p:spPr>
          <a:xfrm>
            <a:off x="4487971" y="1945503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5" name="Google Shape;875;p38"/>
          <p:cNvSpPr/>
          <p:nvPr/>
        </p:nvSpPr>
        <p:spPr>
          <a:xfrm>
            <a:off x="3698886" y="1945503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6" name="Google Shape;876;p38"/>
          <p:cNvSpPr/>
          <p:nvPr/>
        </p:nvSpPr>
        <p:spPr>
          <a:xfrm>
            <a:off x="2910828" y="1945503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7" name="Google Shape;877;p38"/>
          <p:cNvSpPr/>
          <p:nvPr/>
        </p:nvSpPr>
        <p:spPr>
          <a:xfrm>
            <a:off x="2121743" y="1945503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8" name="Google Shape;878;p38"/>
          <p:cNvSpPr/>
          <p:nvPr/>
        </p:nvSpPr>
        <p:spPr>
          <a:xfrm>
            <a:off x="5276030" y="1289466"/>
            <a:ext cx="705838" cy="45603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rgbClr val="E69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SAT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9" name="Google Shape;879;p38"/>
          <p:cNvSpPr/>
          <p:nvPr/>
        </p:nvSpPr>
        <p:spPr>
          <a:xfrm>
            <a:off x="4487971" y="1289466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FRI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0" name="Google Shape;880;p38"/>
          <p:cNvSpPr/>
          <p:nvPr/>
        </p:nvSpPr>
        <p:spPr>
          <a:xfrm>
            <a:off x="3698886" y="1289466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THU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1" name="Google Shape;881;p38"/>
          <p:cNvSpPr/>
          <p:nvPr/>
        </p:nvSpPr>
        <p:spPr>
          <a:xfrm>
            <a:off x="2934978" y="1289466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WED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2" name="Google Shape;882;p38"/>
          <p:cNvSpPr/>
          <p:nvPr/>
        </p:nvSpPr>
        <p:spPr>
          <a:xfrm>
            <a:off x="2121743" y="1289466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TUE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3" name="Google Shape;883;p38"/>
          <p:cNvSpPr/>
          <p:nvPr/>
        </p:nvSpPr>
        <p:spPr>
          <a:xfrm>
            <a:off x="1333684" y="1289466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MON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4" name="Google Shape;884;p38"/>
          <p:cNvSpPr/>
          <p:nvPr/>
        </p:nvSpPr>
        <p:spPr>
          <a:xfrm>
            <a:off x="1337724" y="1945503"/>
            <a:ext cx="697725" cy="456032"/>
          </a:xfrm>
          <a:custGeom>
            <a:rect b="b" l="l" r="r" t="t"/>
            <a:pathLst>
              <a:path extrusionOk="0" h="14221" w="21758">
                <a:moveTo>
                  <a:pt x="1" y="1"/>
                </a:moveTo>
                <a:lnTo>
                  <a:pt x="1" y="14220"/>
                </a:lnTo>
                <a:lnTo>
                  <a:pt x="21758" y="14220"/>
                </a:lnTo>
                <a:lnTo>
                  <a:pt x="21758" y="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5" name="Google Shape;885;p38"/>
          <p:cNvSpPr/>
          <p:nvPr/>
        </p:nvSpPr>
        <p:spPr>
          <a:xfrm>
            <a:off x="2241538" y="2503789"/>
            <a:ext cx="459110" cy="406809"/>
          </a:xfrm>
          <a:custGeom>
            <a:rect b="b" l="l" r="r" t="t"/>
            <a:pathLst>
              <a:path extrusionOk="0" h="37211" w="41995">
                <a:moveTo>
                  <a:pt x="22216" y="5583"/>
                </a:moveTo>
                <a:cubicBezTo>
                  <a:pt x="25117" y="5583"/>
                  <a:pt x="27984" y="6129"/>
                  <a:pt x="30720" y="7509"/>
                </a:cubicBezTo>
                <a:cubicBezTo>
                  <a:pt x="38162" y="11277"/>
                  <a:pt x="41012" y="20841"/>
                  <a:pt x="36642" y="27967"/>
                </a:cubicBezTo>
                <a:cubicBezTo>
                  <a:pt x="33384" y="33281"/>
                  <a:pt x="27328" y="35409"/>
                  <a:pt x="21303" y="35409"/>
                </a:cubicBezTo>
                <a:cubicBezTo>
                  <a:pt x="19069" y="35409"/>
                  <a:pt x="16840" y="35117"/>
                  <a:pt x="14759" y="34586"/>
                </a:cubicBezTo>
                <a:cubicBezTo>
                  <a:pt x="11022" y="33604"/>
                  <a:pt x="7475" y="31609"/>
                  <a:pt x="5385" y="28252"/>
                </a:cubicBezTo>
                <a:cubicBezTo>
                  <a:pt x="3295" y="24863"/>
                  <a:pt x="2978" y="20620"/>
                  <a:pt x="3928" y="16819"/>
                </a:cubicBezTo>
                <a:cubicBezTo>
                  <a:pt x="4815" y="13399"/>
                  <a:pt x="6556" y="10644"/>
                  <a:pt x="8868" y="8427"/>
                </a:cubicBezTo>
                <a:cubicBezTo>
                  <a:pt x="13158" y="6888"/>
                  <a:pt x="17728" y="5583"/>
                  <a:pt x="22216" y="5583"/>
                </a:cubicBezTo>
                <a:close/>
                <a:moveTo>
                  <a:pt x="24439" y="0"/>
                </a:moveTo>
                <a:cubicBezTo>
                  <a:pt x="24422" y="0"/>
                  <a:pt x="24404" y="1"/>
                  <a:pt x="24386" y="3"/>
                </a:cubicBezTo>
                <a:cubicBezTo>
                  <a:pt x="18464" y="700"/>
                  <a:pt x="12320" y="3170"/>
                  <a:pt x="7982" y="7382"/>
                </a:cubicBezTo>
                <a:cubicBezTo>
                  <a:pt x="6810" y="7857"/>
                  <a:pt x="5670" y="8332"/>
                  <a:pt x="4593" y="8807"/>
                </a:cubicBezTo>
                <a:cubicBezTo>
                  <a:pt x="4054" y="9034"/>
                  <a:pt x="4354" y="9922"/>
                  <a:pt x="4878" y="9922"/>
                </a:cubicBezTo>
                <a:cubicBezTo>
                  <a:pt x="4938" y="9922"/>
                  <a:pt x="5002" y="9910"/>
                  <a:pt x="5068" y="9884"/>
                </a:cubicBezTo>
                <a:cubicBezTo>
                  <a:pt x="5416" y="9757"/>
                  <a:pt x="5733" y="9631"/>
                  <a:pt x="6081" y="9472"/>
                </a:cubicBezTo>
                <a:lnTo>
                  <a:pt x="6081" y="9472"/>
                </a:lnTo>
                <a:cubicBezTo>
                  <a:pt x="4973" y="10897"/>
                  <a:pt x="4023" y="12481"/>
                  <a:pt x="3326" y="14191"/>
                </a:cubicBezTo>
                <a:cubicBezTo>
                  <a:pt x="1" y="22457"/>
                  <a:pt x="2978" y="31640"/>
                  <a:pt x="11370" y="35219"/>
                </a:cubicBezTo>
                <a:cubicBezTo>
                  <a:pt x="14385" y="36504"/>
                  <a:pt x="17916" y="37211"/>
                  <a:pt x="21455" y="37211"/>
                </a:cubicBezTo>
                <a:cubicBezTo>
                  <a:pt x="26986" y="37211"/>
                  <a:pt x="32536" y="35485"/>
                  <a:pt x="36167" y="31545"/>
                </a:cubicBezTo>
                <a:cubicBezTo>
                  <a:pt x="41994" y="25180"/>
                  <a:pt x="41867" y="15204"/>
                  <a:pt x="35724" y="9061"/>
                </a:cubicBezTo>
                <a:cubicBezTo>
                  <a:pt x="32048" y="5385"/>
                  <a:pt x="27549" y="4044"/>
                  <a:pt x="22855" y="4044"/>
                </a:cubicBezTo>
                <a:cubicBezTo>
                  <a:pt x="19259" y="4044"/>
                  <a:pt x="15548" y="4831"/>
                  <a:pt x="12004" y="5957"/>
                </a:cubicBezTo>
                <a:cubicBezTo>
                  <a:pt x="15740" y="3519"/>
                  <a:pt x="20206" y="1998"/>
                  <a:pt x="24544" y="1080"/>
                </a:cubicBezTo>
                <a:cubicBezTo>
                  <a:pt x="25097" y="957"/>
                  <a:pt x="24995" y="0"/>
                  <a:pt x="24439" y="0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8"/>
          <p:cNvSpPr/>
          <p:nvPr/>
        </p:nvSpPr>
        <p:spPr>
          <a:xfrm rot="1617808">
            <a:off x="4635304" y="3028421"/>
            <a:ext cx="459153" cy="406847"/>
          </a:xfrm>
          <a:custGeom>
            <a:rect b="b" l="l" r="r" t="t"/>
            <a:pathLst>
              <a:path extrusionOk="0" h="37211" w="41995">
                <a:moveTo>
                  <a:pt x="22216" y="5583"/>
                </a:moveTo>
                <a:cubicBezTo>
                  <a:pt x="25117" y="5583"/>
                  <a:pt x="27984" y="6129"/>
                  <a:pt x="30720" y="7509"/>
                </a:cubicBezTo>
                <a:cubicBezTo>
                  <a:pt x="38162" y="11277"/>
                  <a:pt x="41012" y="20841"/>
                  <a:pt x="36642" y="27967"/>
                </a:cubicBezTo>
                <a:cubicBezTo>
                  <a:pt x="33384" y="33281"/>
                  <a:pt x="27328" y="35409"/>
                  <a:pt x="21303" y="35409"/>
                </a:cubicBezTo>
                <a:cubicBezTo>
                  <a:pt x="19069" y="35409"/>
                  <a:pt x="16840" y="35117"/>
                  <a:pt x="14759" y="34586"/>
                </a:cubicBezTo>
                <a:cubicBezTo>
                  <a:pt x="11022" y="33604"/>
                  <a:pt x="7475" y="31609"/>
                  <a:pt x="5385" y="28252"/>
                </a:cubicBezTo>
                <a:cubicBezTo>
                  <a:pt x="3295" y="24863"/>
                  <a:pt x="2978" y="20620"/>
                  <a:pt x="3928" y="16819"/>
                </a:cubicBezTo>
                <a:cubicBezTo>
                  <a:pt x="4815" y="13399"/>
                  <a:pt x="6556" y="10644"/>
                  <a:pt x="8868" y="8427"/>
                </a:cubicBezTo>
                <a:cubicBezTo>
                  <a:pt x="13158" y="6888"/>
                  <a:pt x="17728" y="5583"/>
                  <a:pt x="22216" y="5583"/>
                </a:cubicBezTo>
                <a:close/>
                <a:moveTo>
                  <a:pt x="24439" y="0"/>
                </a:moveTo>
                <a:cubicBezTo>
                  <a:pt x="24422" y="0"/>
                  <a:pt x="24404" y="1"/>
                  <a:pt x="24386" y="3"/>
                </a:cubicBezTo>
                <a:cubicBezTo>
                  <a:pt x="18464" y="700"/>
                  <a:pt x="12320" y="3170"/>
                  <a:pt x="7982" y="7382"/>
                </a:cubicBezTo>
                <a:cubicBezTo>
                  <a:pt x="6810" y="7857"/>
                  <a:pt x="5670" y="8332"/>
                  <a:pt x="4593" y="8807"/>
                </a:cubicBezTo>
                <a:cubicBezTo>
                  <a:pt x="4054" y="9034"/>
                  <a:pt x="4354" y="9922"/>
                  <a:pt x="4878" y="9922"/>
                </a:cubicBezTo>
                <a:cubicBezTo>
                  <a:pt x="4938" y="9922"/>
                  <a:pt x="5002" y="9910"/>
                  <a:pt x="5068" y="9884"/>
                </a:cubicBezTo>
                <a:cubicBezTo>
                  <a:pt x="5416" y="9757"/>
                  <a:pt x="5733" y="9631"/>
                  <a:pt x="6081" y="9472"/>
                </a:cubicBezTo>
                <a:lnTo>
                  <a:pt x="6081" y="9472"/>
                </a:lnTo>
                <a:cubicBezTo>
                  <a:pt x="4973" y="10897"/>
                  <a:pt x="4023" y="12481"/>
                  <a:pt x="3326" y="14191"/>
                </a:cubicBezTo>
                <a:cubicBezTo>
                  <a:pt x="1" y="22457"/>
                  <a:pt x="2978" y="31640"/>
                  <a:pt x="11370" y="35219"/>
                </a:cubicBezTo>
                <a:cubicBezTo>
                  <a:pt x="14385" y="36504"/>
                  <a:pt x="17916" y="37211"/>
                  <a:pt x="21455" y="37211"/>
                </a:cubicBezTo>
                <a:cubicBezTo>
                  <a:pt x="26986" y="37211"/>
                  <a:pt x="32536" y="35485"/>
                  <a:pt x="36167" y="31545"/>
                </a:cubicBezTo>
                <a:cubicBezTo>
                  <a:pt x="41994" y="25180"/>
                  <a:pt x="41867" y="15204"/>
                  <a:pt x="35724" y="9061"/>
                </a:cubicBezTo>
                <a:cubicBezTo>
                  <a:pt x="32048" y="5385"/>
                  <a:pt x="27549" y="4044"/>
                  <a:pt x="22855" y="4044"/>
                </a:cubicBezTo>
                <a:cubicBezTo>
                  <a:pt x="19259" y="4044"/>
                  <a:pt x="15548" y="4831"/>
                  <a:pt x="12004" y="5957"/>
                </a:cubicBezTo>
                <a:cubicBezTo>
                  <a:pt x="15740" y="3519"/>
                  <a:pt x="20206" y="1998"/>
                  <a:pt x="24544" y="1080"/>
                </a:cubicBezTo>
                <a:cubicBezTo>
                  <a:pt x="25097" y="957"/>
                  <a:pt x="24995" y="0"/>
                  <a:pt x="24439" y="0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8"/>
          <p:cNvSpPr/>
          <p:nvPr/>
        </p:nvSpPr>
        <p:spPr>
          <a:xfrm>
            <a:off x="6227775" y="1673700"/>
            <a:ext cx="2335412" cy="5131"/>
          </a:xfrm>
          <a:custGeom>
            <a:rect b="b" l="l" r="r" t="t"/>
            <a:pathLst>
              <a:path extrusionOk="0" h="160" w="82436">
                <a:moveTo>
                  <a:pt x="1" y="1"/>
                </a:moveTo>
                <a:lnTo>
                  <a:pt x="1" y="159"/>
                </a:lnTo>
                <a:lnTo>
                  <a:pt x="82435" y="159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8"/>
          <p:cNvSpPr/>
          <p:nvPr/>
        </p:nvSpPr>
        <p:spPr>
          <a:xfrm>
            <a:off x="6227775" y="2071661"/>
            <a:ext cx="2335412" cy="5131"/>
          </a:xfrm>
          <a:custGeom>
            <a:rect b="b" l="l" r="r" t="t"/>
            <a:pathLst>
              <a:path extrusionOk="0" h="160" w="82436">
                <a:moveTo>
                  <a:pt x="1" y="1"/>
                </a:moveTo>
                <a:lnTo>
                  <a:pt x="1" y="159"/>
                </a:lnTo>
                <a:lnTo>
                  <a:pt x="82435" y="159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8"/>
          <p:cNvSpPr/>
          <p:nvPr/>
        </p:nvSpPr>
        <p:spPr>
          <a:xfrm>
            <a:off x="6227775" y="2469623"/>
            <a:ext cx="2335412" cy="6125"/>
          </a:xfrm>
          <a:custGeom>
            <a:rect b="b" l="l" r="r" t="t"/>
            <a:pathLst>
              <a:path extrusionOk="0" h="191" w="82436">
                <a:moveTo>
                  <a:pt x="1" y="1"/>
                </a:moveTo>
                <a:lnTo>
                  <a:pt x="1" y="191"/>
                </a:lnTo>
                <a:lnTo>
                  <a:pt x="82435" y="191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8"/>
          <p:cNvSpPr/>
          <p:nvPr/>
        </p:nvSpPr>
        <p:spPr>
          <a:xfrm>
            <a:off x="6227775" y="2868578"/>
            <a:ext cx="2335412" cy="612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8"/>
          <p:cNvSpPr/>
          <p:nvPr/>
        </p:nvSpPr>
        <p:spPr>
          <a:xfrm>
            <a:off x="6227775" y="3267534"/>
            <a:ext cx="2335412" cy="612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8"/>
          <p:cNvSpPr/>
          <p:nvPr/>
        </p:nvSpPr>
        <p:spPr>
          <a:xfrm>
            <a:off x="6227775" y="3666489"/>
            <a:ext cx="2335412" cy="612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8"/>
          <p:cNvSpPr/>
          <p:nvPr/>
        </p:nvSpPr>
        <p:spPr>
          <a:xfrm>
            <a:off x="6227775" y="4065445"/>
            <a:ext cx="2335412" cy="612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8"/>
          <p:cNvSpPr/>
          <p:nvPr/>
        </p:nvSpPr>
        <p:spPr>
          <a:xfrm>
            <a:off x="501348" y="390548"/>
            <a:ext cx="8141304" cy="507610"/>
          </a:xfrm>
          <a:custGeom>
            <a:rect b="b" l="l" r="r" t="t"/>
            <a:pathLst>
              <a:path extrusionOk="0" h="15994" w="256520">
                <a:moveTo>
                  <a:pt x="0" y="1"/>
                </a:moveTo>
                <a:lnTo>
                  <a:pt x="0" y="15994"/>
                </a:lnTo>
                <a:lnTo>
                  <a:pt x="256520" y="15994"/>
                </a:lnTo>
                <a:lnTo>
                  <a:pt x="256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September</a:t>
            </a:r>
            <a:r>
              <a:rPr lang="en" sz="20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 2021 Monthly Planner Infographics</a:t>
            </a:r>
            <a:endParaRPr sz="20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895" name="Google Shape;895;p38"/>
          <p:cNvSpPr txBox="1"/>
          <p:nvPr/>
        </p:nvSpPr>
        <p:spPr>
          <a:xfrm>
            <a:off x="6164093" y="1665014"/>
            <a:ext cx="2456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Bank’s meeting </a:t>
            </a: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9AM Tue 07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38"/>
          <p:cNvSpPr txBox="1"/>
          <p:nvPr/>
        </p:nvSpPr>
        <p:spPr>
          <a:xfrm>
            <a:off x="6164093" y="2070289"/>
            <a:ext cx="2456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House’s meeting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9 AM Fri 17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9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2" name="Google Shape;902;p39"/>
          <p:cNvSpPr/>
          <p:nvPr/>
        </p:nvSpPr>
        <p:spPr>
          <a:xfrm>
            <a:off x="808938" y="1916918"/>
            <a:ext cx="1016360" cy="383152"/>
          </a:xfrm>
          <a:custGeom>
            <a:rect b="b" l="l" r="r" t="t"/>
            <a:pathLst>
              <a:path extrusionOk="0" h="12321" w="32683">
                <a:moveTo>
                  <a:pt x="0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0" y="1232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E711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3" name="Google Shape;903;p39"/>
          <p:cNvSpPr/>
          <p:nvPr/>
        </p:nvSpPr>
        <p:spPr>
          <a:xfrm>
            <a:off x="1894215" y="1916918"/>
            <a:ext cx="1016391" cy="383152"/>
          </a:xfrm>
          <a:custGeom>
            <a:rect b="b" l="l" r="r" t="t"/>
            <a:pathLst>
              <a:path extrusionOk="0" h="12321" w="32684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E711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4" name="Google Shape;904;p39"/>
          <p:cNvSpPr/>
          <p:nvPr/>
        </p:nvSpPr>
        <p:spPr>
          <a:xfrm>
            <a:off x="4063805" y="1916918"/>
            <a:ext cx="1016391" cy="383152"/>
          </a:xfrm>
          <a:custGeom>
            <a:rect b="b" l="l" r="r" t="t"/>
            <a:pathLst>
              <a:path extrusionOk="0" h="12321" w="32684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5" name="Google Shape;905;p39"/>
          <p:cNvSpPr/>
          <p:nvPr/>
        </p:nvSpPr>
        <p:spPr>
          <a:xfrm>
            <a:off x="2978528" y="1916918"/>
            <a:ext cx="1017355" cy="383152"/>
          </a:xfrm>
          <a:custGeom>
            <a:rect b="b" l="l" r="r" t="t"/>
            <a:pathLst>
              <a:path extrusionOk="0" h="12321" w="32715">
                <a:moveTo>
                  <a:pt x="0" y="1"/>
                </a:moveTo>
                <a:lnTo>
                  <a:pt x="32714" y="1"/>
                </a:lnTo>
                <a:lnTo>
                  <a:pt x="32714" y="12320"/>
                </a:lnTo>
                <a:lnTo>
                  <a:pt x="0" y="1232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E711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6" name="Google Shape;906;p39"/>
          <p:cNvSpPr/>
          <p:nvPr/>
        </p:nvSpPr>
        <p:spPr>
          <a:xfrm>
            <a:off x="7318647" y="1916918"/>
            <a:ext cx="1016391" cy="383152"/>
          </a:xfrm>
          <a:custGeom>
            <a:rect b="b" l="l" r="r" t="t"/>
            <a:pathLst>
              <a:path extrusionOk="0" h="12321" w="32684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39"/>
          <p:cNvSpPr/>
          <p:nvPr/>
        </p:nvSpPr>
        <p:spPr>
          <a:xfrm>
            <a:off x="6233394" y="1916918"/>
            <a:ext cx="1016360" cy="383152"/>
          </a:xfrm>
          <a:custGeom>
            <a:rect b="b" l="l" r="r" t="t"/>
            <a:pathLst>
              <a:path extrusionOk="0" h="12321" w="32683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39"/>
          <p:cNvSpPr/>
          <p:nvPr/>
        </p:nvSpPr>
        <p:spPr>
          <a:xfrm>
            <a:off x="808938" y="1466874"/>
            <a:ext cx="1016360" cy="384116"/>
          </a:xfrm>
          <a:custGeom>
            <a:rect b="b" l="l" r="r" t="t"/>
            <a:pathLst>
              <a:path extrusionOk="0" h="12352" w="32683">
                <a:moveTo>
                  <a:pt x="0" y="0"/>
                </a:moveTo>
                <a:lnTo>
                  <a:pt x="32683" y="0"/>
                </a:lnTo>
                <a:lnTo>
                  <a:pt x="32683" y="12351"/>
                </a:lnTo>
                <a:lnTo>
                  <a:pt x="0" y="12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9" name="Google Shape;909;p39"/>
          <p:cNvSpPr/>
          <p:nvPr/>
        </p:nvSpPr>
        <p:spPr>
          <a:xfrm>
            <a:off x="1894215" y="1466874"/>
            <a:ext cx="1016391" cy="384116"/>
          </a:xfrm>
          <a:custGeom>
            <a:rect b="b" l="l" r="r" t="t"/>
            <a:pathLst>
              <a:path extrusionOk="0" h="12352" w="32684">
                <a:moveTo>
                  <a:pt x="1" y="0"/>
                </a:moveTo>
                <a:lnTo>
                  <a:pt x="32683" y="0"/>
                </a:lnTo>
                <a:lnTo>
                  <a:pt x="32683" y="12351"/>
                </a:lnTo>
                <a:lnTo>
                  <a:pt x="1" y="12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10" name="Google Shape;910;p39"/>
          <p:cNvSpPr/>
          <p:nvPr/>
        </p:nvSpPr>
        <p:spPr>
          <a:xfrm>
            <a:off x="4063805" y="1466850"/>
            <a:ext cx="1016391" cy="384116"/>
          </a:xfrm>
          <a:custGeom>
            <a:rect b="b" l="l" r="r" t="t"/>
            <a:pathLst>
              <a:path extrusionOk="0" h="12352" w="32684">
                <a:moveTo>
                  <a:pt x="1" y="0"/>
                </a:moveTo>
                <a:lnTo>
                  <a:pt x="32683" y="0"/>
                </a:lnTo>
                <a:lnTo>
                  <a:pt x="32683" y="12351"/>
                </a:lnTo>
                <a:lnTo>
                  <a:pt x="1" y="12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11" name="Google Shape;911;p39"/>
          <p:cNvSpPr/>
          <p:nvPr/>
        </p:nvSpPr>
        <p:spPr>
          <a:xfrm>
            <a:off x="2978528" y="1466874"/>
            <a:ext cx="1017355" cy="384116"/>
          </a:xfrm>
          <a:custGeom>
            <a:rect b="b" l="l" r="r" t="t"/>
            <a:pathLst>
              <a:path extrusionOk="0" h="12352" w="32715">
                <a:moveTo>
                  <a:pt x="0" y="0"/>
                </a:moveTo>
                <a:lnTo>
                  <a:pt x="32714" y="0"/>
                </a:lnTo>
                <a:lnTo>
                  <a:pt x="32714" y="12351"/>
                </a:lnTo>
                <a:lnTo>
                  <a:pt x="0" y="12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12" name="Google Shape;912;p39"/>
          <p:cNvSpPr/>
          <p:nvPr/>
        </p:nvSpPr>
        <p:spPr>
          <a:xfrm>
            <a:off x="5148118" y="1466874"/>
            <a:ext cx="1017355" cy="384116"/>
          </a:xfrm>
          <a:custGeom>
            <a:rect b="b" l="l" r="r" t="t"/>
            <a:pathLst>
              <a:path extrusionOk="0" h="12352" w="32715">
                <a:moveTo>
                  <a:pt x="0" y="0"/>
                </a:moveTo>
                <a:lnTo>
                  <a:pt x="32714" y="0"/>
                </a:lnTo>
                <a:lnTo>
                  <a:pt x="32714" y="12351"/>
                </a:lnTo>
                <a:lnTo>
                  <a:pt x="0" y="12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13" name="Google Shape;913;p39"/>
          <p:cNvSpPr/>
          <p:nvPr/>
        </p:nvSpPr>
        <p:spPr>
          <a:xfrm>
            <a:off x="7318671" y="1466874"/>
            <a:ext cx="1016391" cy="384116"/>
          </a:xfrm>
          <a:custGeom>
            <a:rect b="b" l="l" r="r" t="t"/>
            <a:pathLst>
              <a:path extrusionOk="0" h="12352" w="32684">
                <a:moveTo>
                  <a:pt x="1" y="0"/>
                </a:moveTo>
                <a:lnTo>
                  <a:pt x="32683" y="0"/>
                </a:lnTo>
                <a:lnTo>
                  <a:pt x="32683" y="12351"/>
                </a:lnTo>
                <a:lnTo>
                  <a:pt x="1" y="12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14" name="Google Shape;914;p39"/>
          <p:cNvSpPr/>
          <p:nvPr/>
        </p:nvSpPr>
        <p:spPr>
          <a:xfrm>
            <a:off x="6233394" y="1466874"/>
            <a:ext cx="1016360" cy="384116"/>
          </a:xfrm>
          <a:custGeom>
            <a:rect b="b" l="l" r="r" t="t"/>
            <a:pathLst>
              <a:path extrusionOk="0" h="12352" w="32683">
                <a:moveTo>
                  <a:pt x="1" y="0"/>
                </a:moveTo>
                <a:lnTo>
                  <a:pt x="32683" y="0"/>
                </a:lnTo>
                <a:lnTo>
                  <a:pt x="32683" y="12351"/>
                </a:lnTo>
                <a:lnTo>
                  <a:pt x="1" y="12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</a:t>
            </a:r>
            <a:endParaRPr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15" name="Google Shape;915;p39"/>
          <p:cNvSpPr/>
          <p:nvPr/>
        </p:nvSpPr>
        <p:spPr>
          <a:xfrm>
            <a:off x="808938" y="2365999"/>
            <a:ext cx="1016360" cy="384116"/>
          </a:xfrm>
          <a:custGeom>
            <a:rect b="b" l="l" r="r" t="t"/>
            <a:pathLst>
              <a:path extrusionOk="0" h="12352" w="32683">
                <a:moveTo>
                  <a:pt x="0" y="1"/>
                </a:moveTo>
                <a:lnTo>
                  <a:pt x="32683" y="1"/>
                </a:lnTo>
                <a:lnTo>
                  <a:pt x="32683" y="12352"/>
                </a:lnTo>
                <a:lnTo>
                  <a:pt x="0" y="12352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6" name="Google Shape;916;p39"/>
          <p:cNvSpPr/>
          <p:nvPr/>
        </p:nvSpPr>
        <p:spPr>
          <a:xfrm>
            <a:off x="1894215" y="2365999"/>
            <a:ext cx="1016391" cy="384116"/>
          </a:xfrm>
          <a:custGeom>
            <a:rect b="b" l="l" r="r" t="t"/>
            <a:pathLst>
              <a:path extrusionOk="0" h="12352" w="32684">
                <a:moveTo>
                  <a:pt x="1" y="1"/>
                </a:moveTo>
                <a:lnTo>
                  <a:pt x="32683" y="1"/>
                </a:lnTo>
                <a:lnTo>
                  <a:pt x="32683" y="12352"/>
                </a:lnTo>
                <a:lnTo>
                  <a:pt x="1" y="12352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39"/>
          <p:cNvSpPr/>
          <p:nvPr/>
        </p:nvSpPr>
        <p:spPr>
          <a:xfrm>
            <a:off x="4063780" y="2365999"/>
            <a:ext cx="1016391" cy="384116"/>
          </a:xfrm>
          <a:custGeom>
            <a:rect b="b" l="l" r="r" t="t"/>
            <a:pathLst>
              <a:path extrusionOk="0" h="12352" w="32684">
                <a:moveTo>
                  <a:pt x="1" y="1"/>
                </a:moveTo>
                <a:lnTo>
                  <a:pt x="32683" y="1"/>
                </a:lnTo>
                <a:lnTo>
                  <a:pt x="32683" y="12352"/>
                </a:lnTo>
                <a:lnTo>
                  <a:pt x="1" y="12352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p39"/>
          <p:cNvSpPr/>
          <p:nvPr/>
        </p:nvSpPr>
        <p:spPr>
          <a:xfrm>
            <a:off x="2978528" y="2365999"/>
            <a:ext cx="1017355" cy="384116"/>
          </a:xfrm>
          <a:custGeom>
            <a:rect b="b" l="l" r="r" t="t"/>
            <a:pathLst>
              <a:path extrusionOk="0" h="12352" w="32715">
                <a:moveTo>
                  <a:pt x="0" y="1"/>
                </a:moveTo>
                <a:lnTo>
                  <a:pt x="32714" y="1"/>
                </a:lnTo>
                <a:lnTo>
                  <a:pt x="32714" y="12352"/>
                </a:lnTo>
                <a:lnTo>
                  <a:pt x="0" y="12352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p39"/>
          <p:cNvSpPr/>
          <p:nvPr/>
        </p:nvSpPr>
        <p:spPr>
          <a:xfrm>
            <a:off x="5148093" y="2365999"/>
            <a:ext cx="1017355" cy="384116"/>
          </a:xfrm>
          <a:custGeom>
            <a:rect b="b" l="l" r="r" t="t"/>
            <a:pathLst>
              <a:path extrusionOk="0" h="12352" w="32715">
                <a:moveTo>
                  <a:pt x="0" y="1"/>
                </a:moveTo>
                <a:lnTo>
                  <a:pt x="32714" y="1"/>
                </a:lnTo>
                <a:lnTo>
                  <a:pt x="32714" y="12352"/>
                </a:lnTo>
                <a:lnTo>
                  <a:pt x="0" y="12352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0" name="Google Shape;920;p39"/>
          <p:cNvSpPr/>
          <p:nvPr/>
        </p:nvSpPr>
        <p:spPr>
          <a:xfrm>
            <a:off x="7318647" y="2365999"/>
            <a:ext cx="1016391" cy="384116"/>
          </a:xfrm>
          <a:custGeom>
            <a:rect b="b" l="l" r="r" t="t"/>
            <a:pathLst>
              <a:path extrusionOk="0" h="12352" w="32684">
                <a:moveTo>
                  <a:pt x="1" y="1"/>
                </a:moveTo>
                <a:lnTo>
                  <a:pt x="32683" y="1"/>
                </a:lnTo>
                <a:lnTo>
                  <a:pt x="32683" y="12352"/>
                </a:lnTo>
                <a:lnTo>
                  <a:pt x="1" y="12352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11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1" name="Google Shape;921;p39"/>
          <p:cNvSpPr/>
          <p:nvPr/>
        </p:nvSpPr>
        <p:spPr>
          <a:xfrm>
            <a:off x="6233370" y="2365999"/>
            <a:ext cx="1016360" cy="384116"/>
          </a:xfrm>
          <a:custGeom>
            <a:rect b="b" l="l" r="r" t="t"/>
            <a:pathLst>
              <a:path extrusionOk="0" h="12352" w="32683">
                <a:moveTo>
                  <a:pt x="1" y="1"/>
                </a:moveTo>
                <a:lnTo>
                  <a:pt x="32683" y="1"/>
                </a:lnTo>
                <a:lnTo>
                  <a:pt x="32683" y="12352"/>
                </a:lnTo>
                <a:lnTo>
                  <a:pt x="1" y="12352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10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2" name="Google Shape;922;p39"/>
          <p:cNvSpPr/>
          <p:nvPr/>
        </p:nvSpPr>
        <p:spPr>
          <a:xfrm>
            <a:off x="808938" y="2816074"/>
            <a:ext cx="1016360" cy="383121"/>
          </a:xfrm>
          <a:custGeom>
            <a:rect b="b" l="l" r="r" t="t"/>
            <a:pathLst>
              <a:path extrusionOk="0" h="12320" w="32683">
                <a:moveTo>
                  <a:pt x="0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0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3" name="Google Shape;923;p39"/>
          <p:cNvSpPr/>
          <p:nvPr/>
        </p:nvSpPr>
        <p:spPr>
          <a:xfrm>
            <a:off x="1894215" y="2816074"/>
            <a:ext cx="1016391" cy="383121"/>
          </a:xfrm>
          <a:custGeom>
            <a:rect b="b" l="l" r="r" t="t"/>
            <a:pathLst>
              <a:path extrusionOk="0" h="12320" w="32684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39"/>
          <p:cNvSpPr/>
          <p:nvPr/>
        </p:nvSpPr>
        <p:spPr>
          <a:xfrm>
            <a:off x="4063805" y="2816074"/>
            <a:ext cx="1016391" cy="383121"/>
          </a:xfrm>
          <a:custGeom>
            <a:rect b="b" l="l" r="r" t="t"/>
            <a:pathLst>
              <a:path extrusionOk="0" h="12320" w="32684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5" name="Google Shape;925;p39"/>
          <p:cNvSpPr/>
          <p:nvPr/>
        </p:nvSpPr>
        <p:spPr>
          <a:xfrm>
            <a:off x="2978528" y="2816074"/>
            <a:ext cx="1017355" cy="383121"/>
          </a:xfrm>
          <a:custGeom>
            <a:rect b="b" l="l" r="r" t="t"/>
            <a:pathLst>
              <a:path extrusionOk="0" h="12320" w="32715">
                <a:moveTo>
                  <a:pt x="0" y="1"/>
                </a:moveTo>
                <a:lnTo>
                  <a:pt x="32714" y="1"/>
                </a:lnTo>
                <a:lnTo>
                  <a:pt x="32714" y="12320"/>
                </a:lnTo>
                <a:lnTo>
                  <a:pt x="0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39"/>
          <p:cNvSpPr/>
          <p:nvPr/>
        </p:nvSpPr>
        <p:spPr>
          <a:xfrm>
            <a:off x="5148093" y="2816074"/>
            <a:ext cx="1017355" cy="383121"/>
          </a:xfrm>
          <a:custGeom>
            <a:rect b="b" l="l" r="r" t="t"/>
            <a:pathLst>
              <a:path extrusionOk="0" h="12320" w="32715">
                <a:moveTo>
                  <a:pt x="0" y="1"/>
                </a:moveTo>
                <a:lnTo>
                  <a:pt x="32714" y="1"/>
                </a:lnTo>
                <a:lnTo>
                  <a:pt x="32714" y="12320"/>
                </a:lnTo>
                <a:lnTo>
                  <a:pt x="0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39"/>
          <p:cNvSpPr/>
          <p:nvPr/>
        </p:nvSpPr>
        <p:spPr>
          <a:xfrm>
            <a:off x="7318647" y="2816074"/>
            <a:ext cx="1016391" cy="383121"/>
          </a:xfrm>
          <a:custGeom>
            <a:rect b="b" l="l" r="r" t="t"/>
            <a:pathLst>
              <a:path extrusionOk="0" h="12320" w="32684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18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39"/>
          <p:cNvSpPr/>
          <p:nvPr/>
        </p:nvSpPr>
        <p:spPr>
          <a:xfrm>
            <a:off x="6233370" y="2816074"/>
            <a:ext cx="1016360" cy="383121"/>
          </a:xfrm>
          <a:custGeom>
            <a:rect b="b" l="l" r="r" t="t"/>
            <a:pathLst>
              <a:path extrusionOk="0" h="12320" w="32683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39"/>
          <p:cNvSpPr/>
          <p:nvPr/>
        </p:nvSpPr>
        <p:spPr>
          <a:xfrm>
            <a:off x="808938" y="3265155"/>
            <a:ext cx="1016360" cy="383121"/>
          </a:xfrm>
          <a:custGeom>
            <a:rect b="b" l="l" r="r" t="t"/>
            <a:pathLst>
              <a:path extrusionOk="0" h="12320" w="32683">
                <a:moveTo>
                  <a:pt x="0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0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39"/>
          <p:cNvSpPr/>
          <p:nvPr/>
        </p:nvSpPr>
        <p:spPr>
          <a:xfrm>
            <a:off x="1894215" y="3265155"/>
            <a:ext cx="1016391" cy="383121"/>
          </a:xfrm>
          <a:custGeom>
            <a:rect b="b" l="l" r="r" t="t"/>
            <a:pathLst>
              <a:path extrusionOk="0" h="12320" w="32684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39"/>
          <p:cNvSpPr/>
          <p:nvPr/>
        </p:nvSpPr>
        <p:spPr>
          <a:xfrm>
            <a:off x="4063805" y="3265155"/>
            <a:ext cx="1016391" cy="383121"/>
          </a:xfrm>
          <a:custGeom>
            <a:rect b="b" l="l" r="r" t="t"/>
            <a:pathLst>
              <a:path extrusionOk="0" h="12320" w="32684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39"/>
          <p:cNvSpPr/>
          <p:nvPr/>
        </p:nvSpPr>
        <p:spPr>
          <a:xfrm>
            <a:off x="2978528" y="3265155"/>
            <a:ext cx="1017355" cy="383121"/>
          </a:xfrm>
          <a:custGeom>
            <a:rect b="b" l="l" r="r" t="t"/>
            <a:pathLst>
              <a:path extrusionOk="0" h="12320" w="32715">
                <a:moveTo>
                  <a:pt x="0" y="1"/>
                </a:moveTo>
                <a:lnTo>
                  <a:pt x="32714" y="1"/>
                </a:lnTo>
                <a:lnTo>
                  <a:pt x="32714" y="12320"/>
                </a:lnTo>
                <a:lnTo>
                  <a:pt x="0" y="12320"/>
                </a:lnTo>
                <a:close/>
              </a:path>
            </a:pathLst>
          </a:cu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39"/>
          <p:cNvSpPr/>
          <p:nvPr/>
        </p:nvSpPr>
        <p:spPr>
          <a:xfrm>
            <a:off x="5148093" y="3265155"/>
            <a:ext cx="1017355" cy="383121"/>
          </a:xfrm>
          <a:custGeom>
            <a:rect b="b" l="l" r="r" t="t"/>
            <a:pathLst>
              <a:path extrusionOk="0" h="12320" w="32715">
                <a:moveTo>
                  <a:pt x="0" y="1"/>
                </a:moveTo>
                <a:lnTo>
                  <a:pt x="32714" y="1"/>
                </a:lnTo>
                <a:lnTo>
                  <a:pt x="32714" y="12320"/>
                </a:lnTo>
                <a:lnTo>
                  <a:pt x="0" y="12320"/>
                </a:lnTo>
                <a:close/>
              </a:path>
            </a:pathLst>
          </a:cu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p39"/>
          <p:cNvSpPr/>
          <p:nvPr/>
        </p:nvSpPr>
        <p:spPr>
          <a:xfrm>
            <a:off x="7318647" y="3265155"/>
            <a:ext cx="1016391" cy="383121"/>
          </a:xfrm>
          <a:custGeom>
            <a:rect b="b" l="l" r="r" t="t"/>
            <a:pathLst>
              <a:path extrusionOk="0" h="12320" w="32684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25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39"/>
          <p:cNvSpPr/>
          <p:nvPr/>
        </p:nvSpPr>
        <p:spPr>
          <a:xfrm>
            <a:off x="6233370" y="3265155"/>
            <a:ext cx="1016360" cy="383121"/>
          </a:xfrm>
          <a:custGeom>
            <a:rect b="b" l="l" r="r" t="t"/>
            <a:pathLst>
              <a:path extrusionOk="0" h="12320" w="32683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39"/>
          <p:cNvSpPr/>
          <p:nvPr/>
        </p:nvSpPr>
        <p:spPr>
          <a:xfrm>
            <a:off x="808938" y="3715230"/>
            <a:ext cx="1016360" cy="383121"/>
          </a:xfrm>
          <a:custGeom>
            <a:rect b="b" l="l" r="r" t="t"/>
            <a:pathLst>
              <a:path extrusionOk="0" h="12320" w="32683">
                <a:moveTo>
                  <a:pt x="0" y="0"/>
                </a:moveTo>
                <a:lnTo>
                  <a:pt x="32683" y="0"/>
                </a:lnTo>
                <a:lnTo>
                  <a:pt x="32683" y="12319"/>
                </a:lnTo>
                <a:lnTo>
                  <a:pt x="0" y="1231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26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39"/>
          <p:cNvSpPr/>
          <p:nvPr/>
        </p:nvSpPr>
        <p:spPr>
          <a:xfrm>
            <a:off x="1894215" y="3715230"/>
            <a:ext cx="1016391" cy="383121"/>
          </a:xfrm>
          <a:custGeom>
            <a:rect b="b" l="l" r="r" t="t"/>
            <a:pathLst>
              <a:path extrusionOk="0" h="12320" w="32684">
                <a:moveTo>
                  <a:pt x="1" y="0"/>
                </a:moveTo>
                <a:lnTo>
                  <a:pt x="32683" y="0"/>
                </a:lnTo>
                <a:lnTo>
                  <a:pt x="32683" y="12319"/>
                </a:lnTo>
                <a:lnTo>
                  <a:pt x="1" y="1231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39"/>
          <p:cNvSpPr/>
          <p:nvPr/>
        </p:nvSpPr>
        <p:spPr>
          <a:xfrm>
            <a:off x="4063805" y="3715230"/>
            <a:ext cx="1016391" cy="383121"/>
          </a:xfrm>
          <a:custGeom>
            <a:rect b="b" l="l" r="r" t="t"/>
            <a:pathLst>
              <a:path extrusionOk="0" h="12320" w="32684">
                <a:moveTo>
                  <a:pt x="1" y="0"/>
                </a:moveTo>
                <a:lnTo>
                  <a:pt x="32683" y="0"/>
                </a:lnTo>
                <a:lnTo>
                  <a:pt x="32683" y="12319"/>
                </a:lnTo>
                <a:lnTo>
                  <a:pt x="1" y="1231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9" name="Google Shape;939;p39"/>
          <p:cNvSpPr/>
          <p:nvPr/>
        </p:nvSpPr>
        <p:spPr>
          <a:xfrm>
            <a:off x="2978528" y="3715230"/>
            <a:ext cx="1017355" cy="383121"/>
          </a:xfrm>
          <a:custGeom>
            <a:rect b="b" l="l" r="r" t="t"/>
            <a:pathLst>
              <a:path extrusionOk="0" h="12320" w="32715">
                <a:moveTo>
                  <a:pt x="0" y="0"/>
                </a:moveTo>
                <a:lnTo>
                  <a:pt x="32714" y="0"/>
                </a:lnTo>
                <a:lnTo>
                  <a:pt x="32714" y="12319"/>
                </a:lnTo>
                <a:lnTo>
                  <a:pt x="0" y="1231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0" name="Google Shape;940;p39"/>
          <p:cNvSpPr/>
          <p:nvPr/>
        </p:nvSpPr>
        <p:spPr>
          <a:xfrm>
            <a:off x="5148093" y="3715230"/>
            <a:ext cx="1017355" cy="383121"/>
          </a:xfrm>
          <a:custGeom>
            <a:rect b="b" l="l" r="r" t="t"/>
            <a:pathLst>
              <a:path extrusionOk="0" h="12320" w="32715">
                <a:moveTo>
                  <a:pt x="0" y="0"/>
                </a:moveTo>
                <a:lnTo>
                  <a:pt x="32714" y="0"/>
                </a:lnTo>
                <a:lnTo>
                  <a:pt x="32714" y="12319"/>
                </a:lnTo>
                <a:lnTo>
                  <a:pt x="0" y="1231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39"/>
          <p:cNvSpPr/>
          <p:nvPr/>
        </p:nvSpPr>
        <p:spPr>
          <a:xfrm>
            <a:off x="7318647" y="3715230"/>
            <a:ext cx="1016391" cy="383121"/>
          </a:xfrm>
          <a:custGeom>
            <a:rect b="b" l="l" r="r" t="t"/>
            <a:pathLst>
              <a:path extrusionOk="0" h="12320" w="32684">
                <a:moveTo>
                  <a:pt x="1" y="0"/>
                </a:moveTo>
                <a:lnTo>
                  <a:pt x="32683" y="0"/>
                </a:lnTo>
                <a:lnTo>
                  <a:pt x="32683" y="12319"/>
                </a:lnTo>
                <a:lnTo>
                  <a:pt x="1" y="1231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39"/>
          <p:cNvSpPr/>
          <p:nvPr/>
        </p:nvSpPr>
        <p:spPr>
          <a:xfrm>
            <a:off x="6233370" y="3715230"/>
            <a:ext cx="1016360" cy="383121"/>
          </a:xfrm>
          <a:custGeom>
            <a:rect b="b" l="l" r="r" t="t"/>
            <a:pathLst>
              <a:path extrusionOk="0" h="12320" w="32683">
                <a:moveTo>
                  <a:pt x="1" y="0"/>
                </a:moveTo>
                <a:lnTo>
                  <a:pt x="32683" y="0"/>
                </a:lnTo>
                <a:lnTo>
                  <a:pt x="32683" y="12319"/>
                </a:lnTo>
                <a:lnTo>
                  <a:pt x="1" y="1231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p39"/>
          <p:cNvSpPr/>
          <p:nvPr/>
        </p:nvSpPr>
        <p:spPr>
          <a:xfrm>
            <a:off x="5149072" y="1916918"/>
            <a:ext cx="1016391" cy="383152"/>
          </a:xfrm>
          <a:custGeom>
            <a:rect b="b" l="l" r="r" t="t"/>
            <a:pathLst>
              <a:path extrusionOk="0" h="12321" w="32684">
                <a:moveTo>
                  <a:pt x="1" y="1"/>
                </a:moveTo>
                <a:lnTo>
                  <a:pt x="32683" y="1"/>
                </a:lnTo>
                <a:lnTo>
                  <a:pt x="32683" y="12320"/>
                </a:lnTo>
                <a:lnTo>
                  <a:pt x="1" y="1232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rgbClr val="DE711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4" name="Google Shape;944;p39"/>
          <p:cNvSpPr/>
          <p:nvPr/>
        </p:nvSpPr>
        <p:spPr>
          <a:xfrm>
            <a:off x="797275" y="1015150"/>
            <a:ext cx="7557300" cy="385200"/>
          </a:xfrm>
          <a:prstGeom prst="rect">
            <a:avLst/>
          </a:prstGeom>
          <a:solidFill>
            <a:srgbClr val="DE7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45" name="Google Shape;945;p39"/>
          <p:cNvSpPr txBox="1"/>
          <p:nvPr/>
        </p:nvSpPr>
        <p:spPr>
          <a:xfrm>
            <a:off x="1894225" y="4165300"/>
            <a:ext cx="2101500" cy="473400"/>
          </a:xfrm>
          <a:prstGeom prst="rect">
            <a:avLst/>
          </a:prstGeom>
          <a:solidFill>
            <a:srgbClr val="E68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6" name="Google Shape;946;p39"/>
          <p:cNvSpPr txBox="1"/>
          <p:nvPr/>
        </p:nvSpPr>
        <p:spPr>
          <a:xfrm>
            <a:off x="808950" y="4165300"/>
            <a:ext cx="1016400" cy="473400"/>
          </a:xfrm>
          <a:prstGeom prst="rect">
            <a:avLst/>
          </a:prstGeom>
          <a:solidFill>
            <a:srgbClr val="F2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-24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0"/>
          <p:cNvSpPr txBox="1"/>
          <p:nvPr/>
        </p:nvSpPr>
        <p:spPr>
          <a:xfrm>
            <a:off x="469630" y="2658363"/>
            <a:ext cx="82047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52" name="Google Shape;952;p40"/>
          <p:cNvSpPr txBox="1"/>
          <p:nvPr/>
        </p:nvSpPr>
        <p:spPr>
          <a:xfrm>
            <a:off x="469625" y="823525"/>
            <a:ext cx="8204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 2021 Monthly Planner Infographics</a:t>
            </a:r>
            <a:endParaRPr sz="25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953" name="Google Shape;953;p40"/>
          <p:cNvGrpSpPr/>
          <p:nvPr/>
        </p:nvGrpSpPr>
        <p:grpSpPr>
          <a:xfrm>
            <a:off x="469612" y="1959148"/>
            <a:ext cx="8204820" cy="349808"/>
            <a:chOff x="469612" y="2035348"/>
            <a:chExt cx="8204820" cy="349808"/>
          </a:xfrm>
        </p:grpSpPr>
        <p:sp>
          <p:nvSpPr>
            <p:cNvPr id="954" name="Google Shape;954;p40"/>
            <p:cNvSpPr/>
            <p:nvPr/>
          </p:nvSpPr>
          <p:spPr>
            <a:xfrm>
              <a:off x="469612" y="2035348"/>
              <a:ext cx="8204820" cy="349652"/>
            </a:xfrm>
            <a:custGeom>
              <a:rect b="b" l="l" r="r" t="t"/>
              <a:pathLst>
                <a:path extrusionOk="0" h="10705" w="251200">
                  <a:moveTo>
                    <a:pt x="0" y="1"/>
                  </a:moveTo>
                  <a:lnTo>
                    <a:pt x="0" y="10705"/>
                  </a:lnTo>
                  <a:lnTo>
                    <a:pt x="251199" y="10705"/>
                  </a:lnTo>
                  <a:lnTo>
                    <a:pt x="251199" y="1"/>
                  </a:lnTo>
                  <a:close/>
                </a:path>
              </a:pathLst>
            </a:custGeom>
            <a:solidFill>
              <a:srgbClr val="FFD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0"/>
            <p:cNvSpPr txBox="1"/>
            <p:nvPr/>
          </p:nvSpPr>
          <p:spPr>
            <a:xfrm>
              <a:off x="469617" y="2035357"/>
              <a:ext cx="1030200" cy="349800"/>
            </a:xfrm>
            <a:prstGeom prst="rect">
              <a:avLst/>
            </a:prstGeom>
            <a:solidFill>
              <a:srgbClr val="FFD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Fira Sans"/>
                  <a:ea typeface="Fira Sans"/>
                  <a:cs typeface="Fira Sans"/>
                  <a:sym typeface="Fira Sans"/>
                </a:rPr>
                <a:t>Week 1</a:t>
              </a:r>
              <a:endParaRPr sz="13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956" name="Google Shape;956;p40"/>
          <p:cNvSpPr txBox="1"/>
          <p:nvPr/>
        </p:nvSpPr>
        <p:spPr>
          <a:xfrm>
            <a:off x="1495673" y="1609494"/>
            <a:ext cx="103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Monday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57" name="Google Shape;957;p40"/>
          <p:cNvSpPr txBox="1"/>
          <p:nvPr/>
        </p:nvSpPr>
        <p:spPr>
          <a:xfrm>
            <a:off x="2520239" y="1609494"/>
            <a:ext cx="103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Tuesday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58" name="Google Shape;958;p40"/>
          <p:cNvSpPr txBox="1"/>
          <p:nvPr/>
        </p:nvSpPr>
        <p:spPr>
          <a:xfrm>
            <a:off x="3544805" y="1609494"/>
            <a:ext cx="103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Wednesday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59" name="Google Shape;959;p40"/>
          <p:cNvSpPr txBox="1"/>
          <p:nvPr/>
        </p:nvSpPr>
        <p:spPr>
          <a:xfrm>
            <a:off x="4569371" y="1609494"/>
            <a:ext cx="103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Thursday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0" name="Google Shape;960;p40"/>
          <p:cNvSpPr txBox="1"/>
          <p:nvPr/>
        </p:nvSpPr>
        <p:spPr>
          <a:xfrm>
            <a:off x="5593937" y="1609494"/>
            <a:ext cx="103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Friday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1" name="Google Shape;961;p40"/>
          <p:cNvSpPr txBox="1"/>
          <p:nvPr/>
        </p:nvSpPr>
        <p:spPr>
          <a:xfrm>
            <a:off x="6618503" y="1609494"/>
            <a:ext cx="103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Saturday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2" name="Google Shape;962;p40"/>
          <p:cNvSpPr txBox="1"/>
          <p:nvPr/>
        </p:nvSpPr>
        <p:spPr>
          <a:xfrm>
            <a:off x="7643069" y="1609494"/>
            <a:ext cx="1030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Sunday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963" name="Google Shape;963;p40"/>
          <p:cNvGrpSpPr/>
          <p:nvPr/>
        </p:nvGrpSpPr>
        <p:grpSpPr>
          <a:xfrm>
            <a:off x="469617" y="2461159"/>
            <a:ext cx="8205888" cy="349857"/>
            <a:chOff x="469617" y="2384963"/>
            <a:chExt cx="8205888" cy="349857"/>
          </a:xfrm>
        </p:grpSpPr>
        <p:sp>
          <p:nvSpPr>
            <p:cNvPr id="964" name="Google Shape;964;p40"/>
            <p:cNvSpPr txBox="1"/>
            <p:nvPr/>
          </p:nvSpPr>
          <p:spPr>
            <a:xfrm>
              <a:off x="470805" y="2384963"/>
              <a:ext cx="82047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65" name="Google Shape;965;p40"/>
            <p:cNvSpPr txBox="1"/>
            <p:nvPr/>
          </p:nvSpPr>
          <p:spPr>
            <a:xfrm>
              <a:off x="469617" y="2384980"/>
              <a:ext cx="10302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Fira Sans"/>
                  <a:ea typeface="Fira Sans"/>
                  <a:cs typeface="Fira Sans"/>
                  <a:sym typeface="Fira Sans"/>
                </a:rPr>
                <a:t>Week 2</a:t>
              </a:r>
              <a:endParaRPr sz="13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66" name="Google Shape;966;p40"/>
            <p:cNvSpPr txBox="1"/>
            <p:nvPr/>
          </p:nvSpPr>
          <p:spPr>
            <a:xfrm>
              <a:off x="2522839" y="2385019"/>
              <a:ext cx="10302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Uncle’s Visit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7" name="Google Shape;967;p40"/>
          <p:cNvGrpSpPr/>
          <p:nvPr/>
        </p:nvGrpSpPr>
        <p:grpSpPr>
          <a:xfrm>
            <a:off x="469612" y="2963217"/>
            <a:ext cx="8204820" cy="349804"/>
            <a:chOff x="469612" y="2734639"/>
            <a:chExt cx="8204820" cy="349804"/>
          </a:xfrm>
        </p:grpSpPr>
        <p:sp>
          <p:nvSpPr>
            <p:cNvPr id="968" name="Google Shape;968;p40"/>
            <p:cNvSpPr/>
            <p:nvPr/>
          </p:nvSpPr>
          <p:spPr>
            <a:xfrm>
              <a:off x="469612" y="2734639"/>
              <a:ext cx="8204820" cy="349652"/>
            </a:xfrm>
            <a:custGeom>
              <a:rect b="b" l="l" r="r" t="t"/>
              <a:pathLst>
                <a:path extrusionOk="0" h="10705" w="251200">
                  <a:moveTo>
                    <a:pt x="0" y="1"/>
                  </a:moveTo>
                  <a:lnTo>
                    <a:pt x="0" y="10705"/>
                  </a:lnTo>
                  <a:lnTo>
                    <a:pt x="251199" y="10705"/>
                  </a:lnTo>
                  <a:lnTo>
                    <a:pt x="251199" y="1"/>
                  </a:lnTo>
                  <a:close/>
                </a:path>
              </a:pathLst>
            </a:custGeom>
            <a:solidFill>
              <a:srgbClr val="FFD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0"/>
            <p:cNvSpPr txBox="1"/>
            <p:nvPr/>
          </p:nvSpPr>
          <p:spPr>
            <a:xfrm>
              <a:off x="469617" y="2734643"/>
              <a:ext cx="1030200" cy="349800"/>
            </a:xfrm>
            <a:prstGeom prst="rect">
              <a:avLst/>
            </a:prstGeom>
            <a:solidFill>
              <a:srgbClr val="FFD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Fira Sans"/>
                  <a:ea typeface="Fira Sans"/>
                  <a:cs typeface="Fira Sans"/>
                  <a:sym typeface="Fira Sans"/>
                </a:rPr>
                <a:t>Week 3</a:t>
              </a:r>
              <a:endParaRPr sz="13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70" name="Google Shape;970;p40"/>
            <p:cNvSpPr txBox="1"/>
            <p:nvPr/>
          </p:nvSpPr>
          <p:spPr>
            <a:xfrm>
              <a:off x="4569900" y="2734643"/>
              <a:ext cx="1030200" cy="349800"/>
            </a:xfrm>
            <a:prstGeom prst="rect">
              <a:avLst/>
            </a:prstGeom>
            <a:solidFill>
              <a:srgbClr val="FFD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Live Concert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1" name="Google Shape;971;p40"/>
          <p:cNvGrpSpPr/>
          <p:nvPr/>
        </p:nvGrpSpPr>
        <p:grpSpPr>
          <a:xfrm>
            <a:off x="469612" y="3967318"/>
            <a:ext cx="8204820" cy="349825"/>
            <a:chOff x="469612" y="3433918"/>
            <a:chExt cx="8204820" cy="349825"/>
          </a:xfrm>
        </p:grpSpPr>
        <p:sp>
          <p:nvSpPr>
            <p:cNvPr id="972" name="Google Shape;972;p40"/>
            <p:cNvSpPr/>
            <p:nvPr/>
          </p:nvSpPr>
          <p:spPr>
            <a:xfrm>
              <a:off x="469612" y="3433918"/>
              <a:ext cx="8204820" cy="349652"/>
            </a:xfrm>
            <a:custGeom>
              <a:rect b="b" l="l" r="r" t="t"/>
              <a:pathLst>
                <a:path extrusionOk="0" h="10705" w="251200">
                  <a:moveTo>
                    <a:pt x="0" y="1"/>
                  </a:moveTo>
                  <a:lnTo>
                    <a:pt x="0" y="10705"/>
                  </a:lnTo>
                  <a:lnTo>
                    <a:pt x="251199" y="10705"/>
                  </a:lnTo>
                  <a:lnTo>
                    <a:pt x="251199" y="1"/>
                  </a:lnTo>
                  <a:close/>
                </a:path>
              </a:pathLst>
            </a:custGeom>
            <a:solidFill>
              <a:srgbClr val="FFD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0"/>
            <p:cNvSpPr txBox="1"/>
            <p:nvPr/>
          </p:nvSpPr>
          <p:spPr>
            <a:xfrm>
              <a:off x="469617" y="3433929"/>
              <a:ext cx="1030200" cy="349800"/>
            </a:xfrm>
            <a:prstGeom prst="rect">
              <a:avLst/>
            </a:prstGeom>
            <a:solidFill>
              <a:srgbClr val="FFD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Fira Sans"/>
                  <a:ea typeface="Fira Sans"/>
                  <a:cs typeface="Fira Sans"/>
                  <a:sym typeface="Fira Sans"/>
                </a:rPr>
                <a:t>Week 5</a:t>
              </a:r>
              <a:endParaRPr sz="13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74" name="Google Shape;974;p40"/>
            <p:cNvSpPr txBox="1"/>
            <p:nvPr/>
          </p:nvSpPr>
          <p:spPr>
            <a:xfrm>
              <a:off x="6617975" y="3433943"/>
              <a:ext cx="1030200" cy="349800"/>
            </a:xfrm>
            <a:prstGeom prst="rect">
              <a:avLst/>
            </a:prstGeom>
            <a:solidFill>
              <a:srgbClr val="FFD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Jay’s Party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5" name="Google Shape;975;p40"/>
          <p:cNvGrpSpPr/>
          <p:nvPr/>
        </p:nvGrpSpPr>
        <p:grpSpPr>
          <a:xfrm>
            <a:off x="469617" y="3465223"/>
            <a:ext cx="8205888" cy="349893"/>
            <a:chOff x="469617" y="3084250"/>
            <a:chExt cx="8205888" cy="349893"/>
          </a:xfrm>
        </p:grpSpPr>
        <p:sp>
          <p:nvSpPr>
            <p:cNvPr id="976" name="Google Shape;976;p40"/>
            <p:cNvSpPr txBox="1"/>
            <p:nvPr/>
          </p:nvSpPr>
          <p:spPr>
            <a:xfrm>
              <a:off x="470805" y="3084250"/>
              <a:ext cx="82047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77" name="Google Shape;977;p40"/>
            <p:cNvSpPr txBox="1"/>
            <p:nvPr/>
          </p:nvSpPr>
          <p:spPr>
            <a:xfrm>
              <a:off x="469617" y="3084292"/>
              <a:ext cx="10302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Fira Sans"/>
                  <a:ea typeface="Fira Sans"/>
                  <a:cs typeface="Fira Sans"/>
                  <a:sym typeface="Fira Sans"/>
                </a:rPr>
                <a:t>Week 4</a:t>
              </a:r>
              <a:endParaRPr sz="13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78" name="Google Shape;978;p40"/>
            <p:cNvSpPr txBox="1"/>
            <p:nvPr/>
          </p:nvSpPr>
          <p:spPr>
            <a:xfrm>
              <a:off x="1495800" y="3084343"/>
              <a:ext cx="10302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Maths Exam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79" name="Google Shape;979;p40"/>
          <p:cNvSpPr/>
          <p:nvPr/>
        </p:nvSpPr>
        <p:spPr>
          <a:xfrm>
            <a:off x="1483300" y="1658527"/>
            <a:ext cx="16593" cy="2658563"/>
          </a:xfrm>
          <a:custGeom>
            <a:rect b="b" l="l" r="r" t="t"/>
            <a:pathLst>
              <a:path extrusionOk="0" h="60677" w="508">
                <a:moveTo>
                  <a:pt x="329" y="0"/>
                </a:moveTo>
                <a:cubicBezTo>
                  <a:pt x="183" y="0"/>
                  <a:pt x="1" y="91"/>
                  <a:pt x="1" y="205"/>
                </a:cubicBezTo>
                <a:lnTo>
                  <a:pt x="1" y="21455"/>
                </a:lnTo>
                <a:lnTo>
                  <a:pt x="1" y="54264"/>
                </a:lnTo>
                <a:lnTo>
                  <a:pt x="1" y="60534"/>
                </a:lnTo>
                <a:cubicBezTo>
                  <a:pt x="1" y="60636"/>
                  <a:pt x="82" y="60676"/>
                  <a:pt x="179" y="60676"/>
                </a:cubicBezTo>
                <a:cubicBezTo>
                  <a:pt x="325" y="60676"/>
                  <a:pt x="508" y="60585"/>
                  <a:pt x="508" y="60471"/>
                </a:cubicBezTo>
                <a:lnTo>
                  <a:pt x="508" y="39221"/>
                </a:lnTo>
                <a:lnTo>
                  <a:pt x="508" y="6412"/>
                </a:lnTo>
                <a:lnTo>
                  <a:pt x="508" y="142"/>
                </a:lnTo>
                <a:cubicBezTo>
                  <a:pt x="508" y="41"/>
                  <a:pt x="427" y="0"/>
                  <a:pt x="329" y="0"/>
                </a:cubicBezTo>
                <a:close/>
              </a:path>
            </a:pathLst>
          </a:custGeom>
          <a:solidFill>
            <a:srgbClr val="7A4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0"/>
          <p:cNvSpPr/>
          <p:nvPr/>
        </p:nvSpPr>
        <p:spPr>
          <a:xfrm>
            <a:off x="2510462" y="1658527"/>
            <a:ext cx="16593" cy="2658563"/>
          </a:xfrm>
          <a:custGeom>
            <a:rect b="b" l="l" r="r" t="t"/>
            <a:pathLst>
              <a:path extrusionOk="0" h="60677" w="508">
                <a:moveTo>
                  <a:pt x="329" y="0"/>
                </a:moveTo>
                <a:cubicBezTo>
                  <a:pt x="183" y="0"/>
                  <a:pt x="0" y="91"/>
                  <a:pt x="0" y="205"/>
                </a:cubicBezTo>
                <a:lnTo>
                  <a:pt x="0" y="21455"/>
                </a:lnTo>
                <a:lnTo>
                  <a:pt x="0" y="54264"/>
                </a:lnTo>
                <a:lnTo>
                  <a:pt x="0" y="60534"/>
                </a:lnTo>
                <a:cubicBezTo>
                  <a:pt x="0" y="60636"/>
                  <a:pt x="81" y="60676"/>
                  <a:pt x="179" y="60676"/>
                </a:cubicBezTo>
                <a:cubicBezTo>
                  <a:pt x="325" y="60676"/>
                  <a:pt x="507" y="60585"/>
                  <a:pt x="507" y="60471"/>
                </a:cubicBezTo>
                <a:lnTo>
                  <a:pt x="507" y="39221"/>
                </a:lnTo>
                <a:lnTo>
                  <a:pt x="507" y="6412"/>
                </a:lnTo>
                <a:lnTo>
                  <a:pt x="507" y="142"/>
                </a:lnTo>
                <a:cubicBezTo>
                  <a:pt x="507" y="41"/>
                  <a:pt x="426" y="0"/>
                  <a:pt x="329" y="0"/>
                </a:cubicBezTo>
                <a:close/>
              </a:path>
            </a:pathLst>
          </a:custGeom>
          <a:solidFill>
            <a:srgbClr val="7A4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40"/>
          <p:cNvSpPr/>
          <p:nvPr/>
        </p:nvSpPr>
        <p:spPr>
          <a:xfrm>
            <a:off x="3536578" y="1658527"/>
            <a:ext cx="16560" cy="2658563"/>
          </a:xfrm>
          <a:custGeom>
            <a:rect b="b" l="l" r="r" t="t"/>
            <a:pathLst>
              <a:path extrusionOk="0" h="60677" w="507">
                <a:moveTo>
                  <a:pt x="328" y="0"/>
                </a:moveTo>
                <a:cubicBezTo>
                  <a:pt x="182" y="0"/>
                  <a:pt x="0" y="91"/>
                  <a:pt x="0" y="205"/>
                </a:cubicBezTo>
                <a:lnTo>
                  <a:pt x="0" y="21455"/>
                </a:lnTo>
                <a:lnTo>
                  <a:pt x="0" y="54264"/>
                </a:lnTo>
                <a:lnTo>
                  <a:pt x="0" y="60534"/>
                </a:lnTo>
                <a:cubicBezTo>
                  <a:pt x="0" y="60636"/>
                  <a:pt x="81" y="60676"/>
                  <a:pt x="178" y="60676"/>
                </a:cubicBezTo>
                <a:cubicBezTo>
                  <a:pt x="324" y="60676"/>
                  <a:pt x="507" y="60585"/>
                  <a:pt x="507" y="60471"/>
                </a:cubicBezTo>
                <a:lnTo>
                  <a:pt x="507" y="39221"/>
                </a:lnTo>
                <a:lnTo>
                  <a:pt x="507" y="6412"/>
                </a:lnTo>
                <a:lnTo>
                  <a:pt x="507" y="142"/>
                </a:lnTo>
                <a:cubicBezTo>
                  <a:pt x="507" y="41"/>
                  <a:pt x="426" y="0"/>
                  <a:pt x="328" y="0"/>
                </a:cubicBezTo>
                <a:close/>
              </a:path>
            </a:pathLst>
          </a:custGeom>
          <a:solidFill>
            <a:srgbClr val="7A4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40"/>
          <p:cNvSpPr/>
          <p:nvPr/>
        </p:nvSpPr>
        <p:spPr>
          <a:xfrm>
            <a:off x="4563708" y="1658527"/>
            <a:ext cx="16593" cy="2658563"/>
          </a:xfrm>
          <a:custGeom>
            <a:rect b="b" l="l" r="r" t="t"/>
            <a:pathLst>
              <a:path extrusionOk="0" h="60677" w="508">
                <a:moveTo>
                  <a:pt x="329" y="0"/>
                </a:moveTo>
                <a:cubicBezTo>
                  <a:pt x="183" y="0"/>
                  <a:pt x="0" y="91"/>
                  <a:pt x="0" y="205"/>
                </a:cubicBezTo>
                <a:lnTo>
                  <a:pt x="0" y="21455"/>
                </a:lnTo>
                <a:lnTo>
                  <a:pt x="0" y="54264"/>
                </a:lnTo>
                <a:lnTo>
                  <a:pt x="0" y="60534"/>
                </a:lnTo>
                <a:cubicBezTo>
                  <a:pt x="0" y="60636"/>
                  <a:pt x="82" y="60676"/>
                  <a:pt x="179" y="60676"/>
                </a:cubicBezTo>
                <a:cubicBezTo>
                  <a:pt x="325" y="60676"/>
                  <a:pt x="507" y="60585"/>
                  <a:pt x="507" y="60471"/>
                </a:cubicBezTo>
                <a:lnTo>
                  <a:pt x="507" y="39221"/>
                </a:lnTo>
                <a:lnTo>
                  <a:pt x="507" y="6412"/>
                </a:lnTo>
                <a:lnTo>
                  <a:pt x="507" y="142"/>
                </a:lnTo>
                <a:cubicBezTo>
                  <a:pt x="507" y="41"/>
                  <a:pt x="426" y="0"/>
                  <a:pt x="329" y="0"/>
                </a:cubicBezTo>
                <a:close/>
              </a:path>
            </a:pathLst>
          </a:custGeom>
          <a:solidFill>
            <a:srgbClr val="7A4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40"/>
          <p:cNvSpPr/>
          <p:nvPr/>
        </p:nvSpPr>
        <p:spPr>
          <a:xfrm>
            <a:off x="5590837" y="1658527"/>
            <a:ext cx="16593" cy="2658563"/>
          </a:xfrm>
          <a:custGeom>
            <a:rect b="b" l="l" r="r" t="t"/>
            <a:pathLst>
              <a:path extrusionOk="0" h="60677" w="508">
                <a:moveTo>
                  <a:pt x="329" y="0"/>
                </a:moveTo>
                <a:cubicBezTo>
                  <a:pt x="183" y="0"/>
                  <a:pt x="1" y="91"/>
                  <a:pt x="1" y="205"/>
                </a:cubicBezTo>
                <a:lnTo>
                  <a:pt x="1" y="21455"/>
                </a:lnTo>
                <a:lnTo>
                  <a:pt x="1" y="54264"/>
                </a:lnTo>
                <a:lnTo>
                  <a:pt x="1" y="60534"/>
                </a:lnTo>
                <a:cubicBezTo>
                  <a:pt x="1" y="60636"/>
                  <a:pt x="82" y="60676"/>
                  <a:pt x="179" y="60676"/>
                </a:cubicBezTo>
                <a:cubicBezTo>
                  <a:pt x="325" y="60676"/>
                  <a:pt x="508" y="60585"/>
                  <a:pt x="508" y="60471"/>
                </a:cubicBezTo>
                <a:lnTo>
                  <a:pt x="508" y="39221"/>
                </a:lnTo>
                <a:lnTo>
                  <a:pt x="508" y="6412"/>
                </a:lnTo>
                <a:lnTo>
                  <a:pt x="508" y="142"/>
                </a:lnTo>
                <a:cubicBezTo>
                  <a:pt x="508" y="41"/>
                  <a:pt x="426" y="0"/>
                  <a:pt x="329" y="0"/>
                </a:cubicBezTo>
                <a:close/>
              </a:path>
            </a:pathLst>
          </a:custGeom>
          <a:solidFill>
            <a:srgbClr val="7A4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40"/>
          <p:cNvSpPr/>
          <p:nvPr/>
        </p:nvSpPr>
        <p:spPr>
          <a:xfrm>
            <a:off x="6616953" y="1658527"/>
            <a:ext cx="16593" cy="2658563"/>
          </a:xfrm>
          <a:custGeom>
            <a:rect b="b" l="l" r="r" t="t"/>
            <a:pathLst>
              <a:path extrusionOk="0" h="60677" w="508">
                <a:moveTo>
                  <a:pt x="329" y="0"/>
                </a:moveTo>
                <a:cubicBezTo>
                  <a:pt x="183" y="0"/>
                  <a:pt x="1" y="91"/>
                  <a:pt x="1" y="205"/>
                </a:cubicBezTo>
                <a:lnTo>
                  <a:pt x="1" y="21455"/>
                </a:lnTo>
                <a:lnTo>
                  <a:pt x="1" y="54264"/>
                </a:lnTo>
                <a:lnTo>
                  <a:pt x="1" y="60534"/>
                </a:lnTo>
                <a:cubicBezTo>
                  <a:pt x="1" y="60636"/>
                  <a:pt x="82" y="60676"/>
                  <a:pt x="179" y="60676"/>
                </a:cubicBezTo>
                <a:cubicBezTo>
                  <a:pt x="325" y="60676"/>
                  <a:pt x="507" y="60585"/>
                  <a:pt x="507" y="60471"/>
                </a:cubicBezTo>
                <a:lnTo>
                  <a:pt x="507" y="39221"/>
                </a:lnTo>
                <a:lnTo>
                  <a:pt x="507" y="6412"/>
                </a:lnTo>
                <a:lnTo>
                  <a:pt x="507" y="142"/>
                </a:lnTo>
                <a:cubicBezTo>
                  <a:pt x="507" y="41"/>
                  <a:pt x="426" y="0"/>
                  <a:pt x="329" y="0"/>
                </a:cubicBezTo>
                <a:close/>
              </a:path>
            </a:pathLst>
          </a:custGeom>
          <a:solidFill>
            <a:srgbClr val="7A4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40"/>
          <p:cNvSpPr/>
          <p:nvPr/>
        </p:nvSpPr>
        <p:spPr>
          <a:xfrm>
            <a:off x="7644082" y="1658527"/>
            <a:ext cx="16593" cy="2658563"/>
          </a:xfrm>
          <a:custGeom>
            <a:rect b="b" l="l" r="r" t="t"/>
            <a:pathLst>
              <a:path extrusionOk="0" h="60677" w="508">
                <a:moveTo>
                  <a:pt x="329" y="0"/>
                </a:moveTo>
                <a:cubicBezTo>
                  <a:pt x="183" y="0"/>
                  <a:pt x="1" y="91"/>
                  <a:pt x="1" y="205"/>
                </a:cubicBezTo>
                <a:lnTo>
                  <a:pt x="1" y="21455"/>
                </a:lnTo>
                <a:lnTo>
                  <a:pt x="1" y="54264"/>
                </a:lnTo>
                <a:lnTo>
                  <a:pt x="1" y="60534"/>
                </a:lnTo>
                <a:cubicBezTo>
                  <a:pt x="1" y="60636"/>
                  <a:pt x="82" y="60676"/>
                  <a:pt x="179" y="60676"/>
                </a:cubicBezTo>
                <a:cubicBezTo>
                  <a:pt x="325" y="60676"/>
                  <a:pt x="508" y="60585"/>
                  <a:pt x="508" y="60471"/>
                </a:cubicBezTo>
                <a:lnTo>
                  <a:pt x="508" y="39221"/>
                </a:lnTo>
                <a:lnTo>
                  <a:pt x="508" y="6412"/>
                </a:lnTo>
                <a:lnTo>
                  <a:pt x="508" y="142"/>
                </a:lnTo>
                <a:cubicBezTo>
                  <a:pt x="508" y="41"/>
                  <a:pt x="427" y="0"/>
                  <a:pt x="329" y="0"/>
                </a:cubicBezTo>
                <a:close/>
              </a:path>
            </a:pathLst>
          </a:custGeom>
          <a:solidFill>
            <a:srgbClr val="7A41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40"/>
          <p:cNvSpPr/>
          <p:nvPr/>
        </p:nvSpPr>
        <p:spPr>
          <a:xfrm>
            <a:off x="457200" y="644000"/>
            <a:ext cx="8229644" cy="4013851"/>
          </a:xfrm>
          <a:custGeom>
            <a:rect b="b" l="l" r="r" t="t"/>
            <a:pathLst>
              <a:path extrusionOk="0" h="102355" w="251960">
                <a:moveTo>
                  <a:pt x="249553" y="792"/>
                </a:moveTo>
                <a:cubicBezTo>
                  <a:pt x="250439" y="792"/>
                  <a:pt x="251168" y="1520"/>
                  <a:pt x="251168" y="2407"/>
                </a:cubicBezTo>
                <a:lnTo>
                  <a:pt x="251168" y="99947"/>
                </a:lnTo>
                <a:cubicBezTo>
                  <a:pt x="251168" y="100834"/>
                  <a:pt x="250439" y="101562"/>
                  <a:pt x="249553" y="101562"/>
                </a:cubicBezTo>
                <a:lnTo>
                  <a:pt x="2407" y="101562"/>
                </a:lnTo>
                <a:cubicBezTo>
                  <a:pt x="1520" y="101562"/>
                  <a:pt x="792" y="100834"/>
                  <a:pt x="792" y="99947"/>
                </a:cubicBezTo>
                <a:lnTo>
                  <a:pt x="792" y="2407"/>
                </a:lnTo>
                <a:cubicBezTo>
                  <a:pt x="792" y="1520"/>
                  <a:pt x="1520" y="792"/>
                  <a:pt x="2407" y="792"/>
                </a:cubicBezTo>
                <a:close/>
                <a:moveTo>
                  <a:pt x="2407" y="0"/>
                </a:moveTo>
                <a:cubicBezTo>
                  <a:pt x="1077" y="0"/>
                  <a:pt x="0" y="1077"/>
                  <a:pt x="0" y="2407"/>
                </a:cubicBezTo>
                <a:lnTo>
                  <a:pt x="0" y="99947"/>
                </a:lnTo>
                <a:cubicBezTo>
                  <a:pt x="0" y="101277"/>
                  <a:pt x="1077" y="102354"/>
                  <a:pt x="2407" y="102354"/>
                </a:cubicBezTo>
                <a:lnTo>
                  <a:pt x="249553" y="102354"/>
                </a:lnTo>
                <a:cubicBezTo>
                  <a:pt x="250883" y="102354"/>
                  <a:pt x="251959" y="101277"/>
                  <a:pt x="251959" y="99947"/>
                </a:cubicBezTo>
                <a:lnTo>
                  <a:pt x="251959" y="2407"/>
                </a:lnTo>
                <a:cubicBezTo>
                  <a:pt x="251959" y="1077"/>
                  <a:pt x="250883" y="0"/>
                  <a:pt x="2495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41"/>
          <p:cNvGrpSpPr/>
          <p:nvPr/>
        </p:nvGrpSpPr>
        <p:grpSpPr>
          <a:xfrm>
            <a:off x="7140289" y="1381475"/>
            <a:ext cx="1551607" cy="3343200"/>
            <a:chOff x="7381141" y="1381475"/>
            <a:chExt cx="1310700" cy="3343200"/>
          </a:xfrm>
        </p:grpSpPr>
        <p:sp>
          <p:nvSpPr>
            <p:cNvPr id="992" name="Google Shape;992;p41"/>
            <p:cNvSpPr/>
            <p:nvPr/>
          </p:nvSpPr>
          <p:spPr>
            <a:xfrm>
              <a:off x="7381141" y="1381475"/>
              <a:ext cx="1310700" cy="33432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3" name="Google Shape;993;p41"/>
            <p:cNvGrpSpPr/>
            <p:nvPr/>
          </p:nvGrpSpPr>
          <p:grpSpPr>
            <a:xfrm>
              <a:off x="7487588" y="1685325"/>
              <a:ext cx="1097700" cy="2636575"/>
              <a:chOff x="7487588" y="1685325"/>
              <a:chExt cx="1097700" cy="2636575"/>
            </a:xfrm>
          </p:grpSpPr>
          <p:cxnSp>
            <p:nvCxnSpPr>
              <p:cNvPr id="994" name="Google Shape;994;p41"/>
              <p:cNvCxnSpPr/>
              <p:nvPr/>
            </p:nvCxnSpPr>
            <p:spPr>
              <a:xfrm>
                <a:off x="7487588" y="1685325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5" name="Google Shape;995;p41"/>
              <p:cNvCxnSpPr/>
              <p:nvPr/>
            </p:nvCxnSpPr>
            <p:spPr>
              <a:xfrm>
                <a:off x="7487588" y="1850111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6" name="Google Shape;996;p41"/>
              <p:cNvCxnSpPr/>
              <p:nvPr/>
            </p:nvCxnSpPr>
            <p:spPr>
              <a:xfrm>
                <a:off x="7487588" y="2014897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7" name="Google Shape;997;p41"/>
              <p:cNvCxnSpPr/>
              <p:nvPr/>
            </p:nvCxnSpPr>
            <p:spPr>
              <a:xfrm>
                <a:off x="7487588" y="2179683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8" name="Google Shape;998;p41"/>
              <p:cNvCxnSpPr/>
              <p:nvPr/>
            </p:nvCxnSpPr>
            <p:spPr>
              <a:xfrm>
                <a:off x="7487588" y="2344469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9" name="Google Shape;999;p41"/>
              <p:cNvCxnSpPr/>
              <p:nvPr/>
            </p:nvCxnSpPr>
            <p:spPr>
              <a:xfrm>
                <a:off x="7487588" y="2509255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0" name="Google Shape;1000;p41"/>
              <p:cNvCxnSpPr/>
              <p:nvPr/>
            </p:nvCxnSpPr>
            <p:spPr>
              <a:xfrm>
                <a:off x="7487588" y="2674041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1" name="Google Shape;1001;p41"/>
              <p:cNvCxnSpPr/>
              <p:nvPr/>
            </p:nvCxnSpPr>
            <p:spPr>
              <a:xfrm>
                <a:off x="7487588" y="2838827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2" name="Google Shape;1002;p41"/>
              <p:cNvCxnSpPr/>
              <p:nvPr/>
            </p:nvCxnSpPr>
            <p:spPr>
              <a:xfrm>
                <a:off x="7487588" y="3003613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3" name="Google Shape;1003;p41"/>
              <p:cNvCxnSpPr/>
              <p:nvPr/>
            </p:nvCxnSpPr>
            <p:spPr>
              <a:xfrm>
                <a:off x="7487588" y="3168398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4" name="Google Shape;1004;p41"/>
              <p:cNvCxnSpPr/>
              <p:nvPr/>
            </p:nvCxnSpPr>
            <p:spPr>
              <a:xfrm>
                <a:off x="7487588" y="3333184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5" name="Google Shape;1005;p41"/>
              <p:cNvCxnSpPr/>
              <p:nvPr/>
            </p:nvCxnSpPr>
            <p:spPr>
              <a:xfrm>
                <a:off x="7487588" y="3497970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6" name="Google Shape;1006;p41"/>
              <p:cNvCxnSpPr/>
              <p:nvPr/>
            </p:nvCxnSpPr>
            <p:spPr>
              <a:xfrm>
                <a:off x="7487588" y="3662756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7" name="Google Shape;1007;p41"/>
              <p:cNvCxnSpPr/>
              <p:nvPr/>
            </p:nvCxnSpPr>
            <p:spPr>
              <a:xfrm>
                <a:off x="7487588" y="3827542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8" name="Google Shape;1008;p41"/>
              <p:cNvCxnSpPr/>
              <p:nvPr/>
            </p:nvCxnSpPr>
            <p:spPr>
              <a:xfrm>
                <a:off x="7487588" y="3992328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9" name="Google Shape;1009;p41"/>
              <p:cNvCxnSpPr/>
              <p:nvPr/>
            </p:nvCxnSpPr>
            <p:spPr>
              <a:xfrm>
                <a:off x="7487588" y="4157114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0" name="Google Shape;1010;p41"/>
              <p:cNvCxnSpPr/>
              <p:nvPr/>
            </p:nvCxnSpPr>
            <p:spPr>
              <a:xfrm>
                <a:off x="7487588" y="4321900"/>
                <a:ext cx="109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011" name="Google Shape;1011;p41"/>
          <p:cNvGrpSpPr/>
          <p:nvPr/>
        </p:nvGrpSpPr>
        <p:grpSpPr>
          <a:xfrm>
            <a:off x="476129" y="1381475"/>
            <a:ext cx="6520879" cy="3354975"/>
            <a:chOff x="481050" y="1381475"/>
            <a:chExt cx="8227200" cy="3354975"/>
          </a:xfrm>
        </p:grpSpPr>
        <p:sp>
          <p:nvSpPr>
            <p:cNvPr id="1012" name="Google Shape;1012;p41"/>
            <p:cNvSpPr/>
            <p:nvPr/>
          </p:nvSpPr>
          <p:spPr>
            <a:xfrm>
              <a:off x="481050" y="1381475"/>
              <a:ext cx="8227200" cy="33432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13" name="Google Shape;1013;p41"/>
            <p:cNvCxnSpPr/>
            <p:nvPr/>
          </p:nvCxnSpPr>
          <p:spPr>
            <a:xfrm>
              <a:off x="481050" y="2051649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14" name="Google Shape;1014;p41"/>
            <p:cNvCxnSpPr/>
            <p:nvPr/>
          </p:nvCxnSpPr>
          <p:spPr>
            <a:xfrm>
              <a:off x="481050" y="2721799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15" name="Google Shape;1015;p41"/>
            <p:cNvCxnSpPr/>
            <p:nvPr/>
          </p:nvCxnSpPr>
          <p:spPr>
            <a:xfrm>
              <a:off x="481050" y="3391948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16" name="Google Shape;1016;p41"/>
            <p:cNvCxnSpPr/>
            <p:nvPr/>
          </p:nvCxnSpPr>
          <p:spPr>
            <a:xfrm>
              <a:off x="481050" y="4062098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17" name="Google Shape;1017;p41"/>
            <p:cNvCxnSpPr/>
            <p:nvPr/>
          </p:nvCxnSpPr>
          <p:spPr>
            <a:xfrm rot="10800000">
              <a:off x="1645543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18" name="Google Shape;1018;p41"/>
            <p:cNvCxnSpPr/>
            <p:nvPr/>
          </p:nvCxnSpPr>
          <p:spPr>
            <a:xfrm rot="10800000">
              <a:off x="2819086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19" name="Google Shape;1019;p41"/>
            <p:cNvCxnSpPr/>
            <p:nvPr/>
          </p:nvCxnSpPr>
          <p:spPr>
            <a:xfrm rot="10800000">
              <a:off x="3992629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20" name="Google Shape;1020;p41"/>
            <p:cNvCxnSpPr/>
            <p:nvPr/>
          </p:nvCxnSpPr>
          <p:spPr>
            <a:xfrm rot="10800000">
              <a:off x="5166171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21" name="Google Shape;1021;p41"/>
            <p:cNvCxnSpPr/>
            <p:nvPr/>
          </p:nvCxnSpPr>
          <p:spPr>
            <a:xfrm rot="10800000">
              <a:off x="6339714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22" name="Google Shape;1022;p41"/>
            <p:cNvCxnSpPr/>
            <p:nvPr/>
          </p:nvCxnSpPr>
          <p:spPr>
            <a:xfrm rot="10800000">
              <a:off x="7513257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023" name="Google Shape;1023;p41"/>
          <p:cNvSpPr txBox="1"/>
          <p:nvPr/>
        </p:nvSpPr>
        <p:spPr>
          <a:xfrm>
            <a:off x="1534249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6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4" name="Google Shape;1024;p41"/>
          <p:cNvSpPr txBox="1"/>
          <p:nvPr/>
        </p:nvSpPr>
        <p:spPr>
          <a:xfrm>
            <a:off x="3400266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6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5" name="Google Shape;1025;p41"/>
          <p:cNvSpPr txBox="1"/>
          <p:nvPr/>
        </p:nvSpPr>
        <p:spPr>
          <a:xfrm>
            <a:off x="4330347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6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6" name="Google Shape;1026;p41"/>
          <p:cNvSpPr txBox="1"/>
          <p:nvPr/>
        </p:nvSpPr>
        <p:spPr>
          <a:xfrm>
            <a:off x="5266303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6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7" name="Google Shape;1027;p41"/>
          <p:cNvSpPr txBox="1"/>
          <p:nvPr/>
        </p:nvSpPr>
        <p:spPr>
          <a:xfrm>
            <a:off x="6196374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6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8" name="Google Shape;1028;p41"/>
          <p:cNvSpPr txBox="1"/>
          <p:nvPr/>
        </p:nvSpPr>
        <p:spPr>
          <a:xfrm>
            <a:off x="604138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6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9" name="Google Shape;1029;p41"/>
          <p:cNvSpPr txBox="1"/>
          <p:nvPr/>
        </p:nvSpPr>
        <p:spPr>
          <a:xfrm>
            <a:off x="2470195" y="1041000"/>
            <a:ext cx="64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6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0" name="Google Shape;1030;p41"/>
          <p:cNvSpPr txBox="1"/>
          <p:nvPr/>
        </p:nvSpPr>
        <p:spPr>
          <a:xfrm>
            <a:off x="4200601" y="138150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41"/>
          <p:cNvSpPr txBox="1"/>
          <p:nvPr/>
        </p:nvSpPr>
        <p:spPr>
          <a:xfrm>
            <a:off x="5143486" y="138150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2" name="Google Shape;1032;p41"/>
          <p:cNvSpPr txBox="1"/>
          <p:nvPr/>
        </p:nvSpPr>
        <p:spPr>
          <a:xfrm>
            <a:off x="6061503" y="138150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41"/>
          <p:cNvSpPr txBox="1"/>
          <p:nvPr/>
        </p:nvSpPr>
        <p:spPr>
          <a:xfrm>
            <a:off x="2326172" y="205164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41"/>
          <p:cNvSpPr txBox="1"/>
          <p:nvPr/>
        </p:nvSpPr>
        <p:spPr>
          <a:xfrm>
            <a:off x="3257721" y="205164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41"/>
          <p:cNvSpPr txBox="1"/>
          <p:nvPr/>
        </p:nvSpPr>
        <p:spPr>
          <a:xfrm>
            <a:off x="4200601" y="205164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41"/>
          <p:cNvSpPr txBox="1"/>
          <p:nvPr/>
        </p:nvSpPr>
        <p:spPr>
          <a:xfrm>
            <a:off x="5143486" y="205164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7" name="Google Shape;1037;p41"/>
          <p:cNvSpPr txBox="1"/>
          <p:nvPr/>
        </p:nvSpPr>
        <p:spPr>
          <a:xfrm>
            <a:off x="6061503" y="205164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41"/>
          <p:cNvSpPr txBox="1"/>
          <p:nvPr/>
        </p:nvSpPr>
        <p:spPr>
          <a:xfrm>
            <a:off x="457200" y="205165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9" name="Google Shape;1039;p41"/>
          <p:cNvSpPr txBox="1"/>
          <p:nvPr/>
        </p:nvSpPr>
        <p:spPr>
          <a:xfrm>
            <a:off x="1393129" y="205165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p41"/>
          <p:cNvSpPr txBox="1"/>
          <p:nvPr/>
        </p:nvSpPr>
        <p:spPr>
          <a:xfrm>
            <a:off x="2326172" y="2721795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p41"/>
          <p:cNvSpPr txBox="1"/>
          <p:nvPr/>
        </p:nvSpPr>
        <p:spPr>
          <a:xfrm>
            <a:off x="3257721" y="2721795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2" name="Google Shape;1042;p41"/>
          <p:cNvSpPr txBox="1"/>
          <p:nvPr/>
        </p:nvSpPr>
        <p:spPr>
          <a:xfrm>
            <a:off x="4200601" y="2721795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3" name="Google Shape;1043;p41"/>
          <p:cNvSpPr txBox="1"/>
          <p:nvPr/>
        </p:nvSpPr>
        <p:spPr>
          <a:xfrm>
            <a:off x="5143486" y="2721797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4" name="Google Shape;1044;p41"/>
          <p:cNvSpPr txBox="1"/>
          <p:nvPr/>
        </p:nvSpPr>
        <p:spPr>
          <a:xfrm>
            <a:off x="6061503" y="2721797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p41"/>
          <p:cNvSpPr txBox="1"/>
          <p:nvPr/>
        </p:nvSpPr>
        <p:spPr>
          <a:xfrm>
            <a:off x="457200" y="272180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6" name="Google Shape;1046;p41"/>
          <p:cNvSpPr txBox="1"/>
          <p:nvPr/>
        </p:nvSpPr>
        <p:spPr>
          <a:xfrm>
            <a:off x="1393129" y="272180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7" name="Google Shape;1047;p41"/>
          <p:cNvSpPr txBox="1"/>
          <p:nvPr/>
        </p:nvSpPr>
        <p:spPr>
          <a:xfrm>
            <a:off x="2326172" y="3391948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8" name="Google Shape;1048;p41"/>
          <p:cNvSpPr txBox="1"/>
          <p:nvPr/>
        </p:nvSpPr>
        <p:spPr>
          <a:xfrm>
            <a:off x="3257721" y="3391948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9" name="Google Shape;1049;p41"/>
          <p:cNvSpPr txBox="1"/>
          <p:nvPr/>
        </p:nvSpPr>
        <p:spPr>
          <a:xfrm>
            <a:off x="4200601" y="3391948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0" name="Google Shape;1050;p41"/>
          <p:cNvSpPr txBox="1"/>
          <p:nvPr/>
        </p:nvSpPr>
        <p:spPr>
          <a:xfrm>
            <a:off x="5143486" y="339195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p41"/>
          <p:cNvSpPr txBox="1"/>
          <p:nvPr/>
        </p:nvSpPr>
        <p:spPr>
          <a:xfrm>
            <a:off x="6061503" y="339195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p41"/>
          <p:cNvSpPr txBox="1"/>
          <p:nvPr/>
        </p:nvSpPr>
        <p:spPr>
          <a:xfrm>
            <a:off x="457200" y="339195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41"/>
          <p:cNvSpPr txBox="1"/>
          <p:nvPr/>
        </p:nvSpPr>
        <p:spPr>
          <a:xfrm>
            <a:off x="1393129" y="339195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41"/>
          <p:cNvSpPr txBox="1"/>
          <p:nvPr/>
        </p:nvSpPr>
        <p:spPr>
          <a:xfrm>
            <a:off x="2326172" y="406210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41"/>
          <p:cNvSpPr txBox="1"/>
          <p:nvPr/>
        </p:nvSpPr>
        <p:spPr>
          <a:xfrm>
            <a:off x="3257721" y="406210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p41"/>
          <p:cNvSpPr txBox="1"/>
          <p:nvPr/>
        </p:nvSpPr>
        <p:spPr>
          <a:xfrm>
            <a:off x="4200601" y="4062101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p41"/>
          <p:cNvSpPr txBox="1"/>
          <p:nvPr/>
        </p:nvSpPr>
        <p:spPr>
          <a:xfrm>
            <a:off x="457200" y="406210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8" name="Google Shape;1058;p41"/>
          <p:cNvSpPr txBox="1"/>
          <p:nvPr/>
        </p:nvSpPr>
        <p:spPr>
          <a:xfrm>
            <a:off x="1393129" y="4062102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9" name="Google Shape;1059;p41"/>
          <p:cNvSpPr txBox="1"/>
          <p:nvPr/>
        </p:nvSpPr>
        <p:spPr>
          <a:xfrm>
            <a:off x="7576953" y="1041000"/>
            <a:ext cx="676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 Do</a:t>
            </a:r>
            <a:endParaRPr sz="1600" u="sng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060" name="Google Shape;1060;p41"/>
          <p:cNvCxnSpPr/>
          <p:nvPr/>
        </p:nvCxnSpPr>
        <p:spPr>
          <a:xfrm>
            <a:off x="7283075" y="4506900"/>
            <a:ext cx="1302300" cy="0"/>
          </a:xfrm>
          <a:prstGeom prst="straightConnector1">
            <a:avLst/>
          </a:prstGeom>
          <a:noFill/>
          <a:ln cap="flat" cmpd="sng" w="9525">
            <a:solidFill>
              <a:srgbClr val="EBEBE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61" name="Google Shape;1061;p41"/>
          <p:cNvSpPr txBox="1"/>
          <p:nvPr/>
        </p:nvSpPr>
        <p:spPr>
          <a:xfrm>
            <a:off x="7140300" y="2295525"/>
            <a:ext cx="14925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2" name="Google Shape;1062;p41"/>
          <p:cNvSpPr txBox="1"/>
          <p:nvPr/>
        </p:nvSpPr>
        <p:spPr>
          <a:xfrm>
            <a:off x="7139400" y="2957713"/>
            <a:ext cx="1551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p41"/>
          <p:cNvSpPr txBox="1"/>
          <p:nvPr/>
        </p:nvSpPr>
        <p:spPr>
          <a:xfrm>
            <a:off x="7139400" y="3619900"/>
            <a:ext cx="1551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41"/>
          <p:cNvSpPr txBox="1"/>
          <p:nvPr/>
        </p:nvSpPr>
        <p:spPr>
          <a:xfrm>
            <a:off x="7140300" y="1641300"/>
            <a:ext cx="1551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5" name="Google Shape;1065;p41"/>
          <p:cNvSpPr/>
          <p:nvPr/>
        </p:nvSpPr>
        <p:spPr>
          <a:xfrm>
            <a:off x="1728350" y="2347638"/>
            <a:ext cx="259800" cy="25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41"/>
          <p:cNvSpPr/>
          <p:nvPr/>
        </p:nvSpPr>
        <p:spPr>
          <a:xfrm>
            <a:off x="2664300" y="3056863"/>
            <a:ext cx="259800" cy="25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41"/>
          <p:cNvSpPr/>
          <p:nvPr/>
        </p:nvSpPr>
        <p:spPr>
          <a:xfrm>
            <a:off x="4524438" y="3056875"/>
            <a:ext cx="259800" cy="259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41"/>
          <p:cNvSpPr/>
          <p:nvPr/>
        </p:nvSpPr>
        <p:spPr>
          <a:xfrm>
            <a:off x="5460388" y="2347650"/>
            <a:ext cx="259800" cy="259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41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0" name="Google Shape;1070;p41"/>
          <p:cNvSpPr txBox="1"/>
          <p:nvPr/>
        </p:nvSpPr>
        <p:spPr>
          <a:xfrm>
            <a:off x="3257726" y="1381500"/>
            <a:ext cx="432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2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76" name="Google Shape;1076;p42"/>
          <p:cNvGrpSpPr/>
          <p:nvPr/>
        </p:nvGrpSpPr>
        <p:grpSpPr>
          <a:xfrm>
            <a:off x="457200" y="1530025"/>
            <a:ext cx="8229600" cy="3192461"/>
            <a:chOff x="457200" y="1530025"/>
            <a:chExt cx="8229600" cy="3192461"/>
          </a:xfrm>
        </p:grpSpPr>
        <p:sp>
          <p:nvSpPr>
            <p:cNvPr id="1077" name="Google Shape;1077;p42"/>
            <p:cNvSpPr/>
            <p:nvPr/>
          </p:nvSpPr>
          <p:spPr>
            <a:xfrm>
              <a:off x="457200" y="1530025"/>
              <a:ext cx="8229600" cy="482700"/>
            </a:xfrm>
            <a:prstGeom prst="roundRect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66666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01</a:t>
              </a:r>
              <a:endParaRPr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457200" y="2207465"/>
              <a:ext cx="8229600" cy="4827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66666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02</a:t>
              </a:r>
              <a:endParaRPr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457200" y="2884905"/>
              <a:ext cx="8229600" cy="482700"/>
            </a:xfrm>
            <a:prstGeom prst="roundRect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66666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03</a:t>
              </a:r>
              <a:endParaRPr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457200" y="3562346"/>
              <a:ext cx="8229600" cy="4827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66666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04</a:t>
              </a:r>
              <a:endParaRPr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457200" y="4239786"/>
              <a:ext cx="8229600" cy="482700"/>
            </a:xfrm>
            <a:prstGeom prst="roundRect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66666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05</a:t>
              </a:r>
              <a:endParaRPr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82" name="Google Shape;1082;p42"/>
          <p:cNvSpPr/>
          <p:nvPr/>
        </p:nvSpPr>
        <p:spPr>
          <a:xfrm>
            <a:off x="1768650" y="1010625"/>
            <a:ext cx="1122000" cy="3288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3" name="Google Shape;1083;p42"/>
          <p:cNvSpPr/>
          <p:nvPr/>
        </p:nvSpPr>
        <p:spPr>
          <a:xfrm>
            <a:off x="3217686" y="1010625"/>
            <a:ext cx="1122000" cy="3288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4" name="Google Shape;1084;p42"/>
          <p:cNvSpPr/>
          <p:nvPr/>
        </p:nvSpPr>
        <p:spPr>
          <a:xfrm>
            <a:off x="4666723" y="1010625"/>
            <a:ext cx="1122000" cy="3288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5" name="Google Shape;1085;p42"/>
          <p:cNvSpPr/>
          <p:nvPr/>
        </p:nvSpPr>
        <p:spPr>
          <a:xfrm>
            <a:off x="6115759" y="1010625"/>
            <a:ext cx="1122000" cy="3288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6" name="Google Shape;1086;p42"/>
          <p:cNvSpPr/>
          <p:nvPr/>
        </p:nvSpPr>
        <p:spPr>
          <a:xfrm>
            <a:off x="7564796" y="1010625"/>
            <a:ext cx="1122000" cy="3288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5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087" name="Google Shape;1087;p42"/>
          <p:cNvCxnSpPr/>
          <p:nvPr/>
        </p:nvCxnSpPr>
        <p:spPr>
          <a:xfrm>
            <a:off x="2329650" y="1339425"/>
            <a:ext cx="0" cy="3392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8" name="Google Shape;1088;p42"/>
          <p:cNvCxnSpPr/>
          <p:nvPr/>
        </p:nvCxnSpPr>
        <p:spPr>
          <a:xfrm>
            <a:off x="3778675" y="1339425"/>
            <a:ext cx="0" cy="3392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9" name="Google Shape;1089;p42"/>
          <p:cNvCxnSpPr/>
          <p:nvPr/>
        </p:nvCxnSpPr>
        <p:spPr>
          <a:xfrm>
            <a:off x="5227725" y="1339425"/>
            <a:ext cx="0" cy="3392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0" name="Google Shape;1090;p42"/>
          <p:cNvCxnSpPr/>
          <p:nvPr/>
        </p:nvCxnSpPr>
        <p:spPr>
          <a:xfrm>
            <a:off x="6676750" y="1339425"/>
            <a:ext cx="0" cy="3392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1" name="Google Shape;1091;p42"/>
          <p:cNvCxnSpPr/>
          <p:nvPr/>
        </p:nvCxnSpPr>
        <p:spPr>
          <a:xfrm>
            <a:off x="8125800" y="1339425"/>
            <a:ext cx="0" cy="3392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2" name="Google Shape;1092;p42"/>
          <p:cNvSpPr/>
          <p:nvPr/>
        </p:nvSpPr>
        <p:spPr>
          <a:xfrm>
            <a:off x="3778675" y="2208500"/>
            <a:ext cx="3136800" cy="4827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Saturn is a gas giant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3" name="Google Shape;1093;p42"/>
          <p:cNvSpPr/>
          <p:nvPr/>
        </p:nvSpPr>
        <p:spPr>
          <a:xfrm>
            <a:off x="4470838" y="2884900"/>
            <a:ext cx="2205900" cy="4827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4" name="Google Shape;1094;p42"/>
          <p:cNvSpPr/>
          <p:nvPr/>
        </p:nvSpPr>
        <p:spPr>
          <a:xfrm>
            <a:off x="2329638" y="1532100"/>
            <a:ext cx="2205900" cy="4827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5" name="Google Shape;1095;p42"/>
          <p:cNvSpPr/>
          <p:nvPr/>
        </p:nvSpPr>
        <p:spPr>
          <a:xfrm>
            <a:off x="5227700" y="3562350"/>
            <a:ext cx="2898000" cy="4827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6" name="Google Shape;1096;p42"/>
          <p:cNvSpPr/>
          <p:nvPr/>
        </p:nvSpPr>
        <p:spPr>
          <a:xfrm>
            <a:off x="5788725" y="4239800"/>
            <a:ext cx="2898000" cy="4827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also very high temperatures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3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02" name="Google Shape;1102;p43"/>
          <p:cNvGrpSpPr/>
          <p:nvPr/>
        </p:nvGrpSpPr>
        <p:grpSpPr>
          <a:xfrm>
            <a:off x="470325" y="1305275"/>
            <a:ext cx="8227200" cy="3354975"/>
            <a:chOff x="481050" y="1381475"/>
            <a:chExt cx="8227200" cy="3354975"/>
          </a:xfrm>
        </p:grpSpPr>
        <p:sp>
          <p:nvSpPr>
            <p:cNvPr id="1103" name="Google Shape;1103;p43"/>
            <p:cNvSpPr/>
            <p:nvPr/>
          </p:nvSpPr>
          <p:spPr>
            <a:xfrm>
              <a:off x="481050" y="1381475"/>
              <a:ext cx="8227200" cy="3343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04" name="Google Shape;1104;p43"/>
            <p:cNvCxnSpPr/>
            <p:nvPr/>
          </p:nvCxnSpPr>
          <p:spPr>
            <a:xfrm>
              <a:off x="481050" y="2051649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05" name="Google Shape;1105;p43"/>
            <p:cNvCxnSpPr/>
            <p:nvPr/>
          </p:nvCxnSpPr>
          <p:spPr>
            <a:xfrm>
              <a:off x="481050" y="2721799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06" name="Google Shape;1106;p43"/>
            <p:cNvCxnSpPr/>
            <p:nvPr/>
          </p:nvCxnSpPr>
          <p:spPr>
            <a:xfrm>
              <a:off x="481050" y="3391948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07" name="Google Shape;1107;p43"/>
            <p:cNvCxnSpPr/>
            <p:nvPr/>
          </p:nvCxnSpPr>
          <p:spPr>
            <a:xfrm>
              <a:off x="481050" y="4062098"/>
              <a:ext cx="8227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08" name="Google Shape;1108;p43"/>
            <p:cNvCxnSpPr/>
            <p:nvPr/>
          </p:nvCxnSpPr>
          <p:spPr>
            <a:xfrm rot="10800000">
              <a:off x="1645543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09" name="Google Shape;1109;p43"/>
            <p:cNvCxnSpPr/>
            <p:nvPr/>
          </p:nvCxnSpPr>
          <p:spPr>
            <a:xfrm rot="10800000">
              <a:off x="2819086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10" name="Google Shape;1110;p43"/>
            <p:cNvCxnSpPr/>
            <p:nvPr/>
          </p:nvCxnSpPr>
          <p:spPr>
            <a:xfrm rot="10800000">
              <a:off x="3992629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11" name="Google Shape;1111;p43"/>
            <p:cNvCxnSpPr/>
            <p:nvPr/>
          </p:nvCxnSpPr>
          <p:spPr>
            <a:xfrm rot="10800000">
              <a:off x="5166171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12" name="Google Shape;1112;p43"/>
            <p:cNvCxnSpPr/>
            <p:nvPr/>
          </p:nvCxnSpPr>
          <p:spPr>
            <a:xfrm rot="10800000">
              <a:off x="6339714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13" name="Google Shape;1113;p43"/>
            <p:cNvCxnSpPr/>
            <p:nvPr/>
          </p:nvCxnSpPr>
          <p:spPr>
            <a:xfrm rot="10800000">
              <a:off x="7513257" y="1393250"/>
              <a:ext cx="0" cy="334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114" name="Google Shape;1114;p43"/>
          <p:cNvSpPr/>
          <p:nvPr/>
        </p:nvSpPr>
        <p:spPr>
          <a:xfrm>
            <a:off x="7549100" y="2683825"/>
            <a:ext cx="1097700" cy="59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3"/>
          <p:cNvSpPr txBox="1"/>
          <p:nvPr/>
        </p:nvSpPr>
        <p:spPr>
          <a:xfrm>
            <a:off x="7595000" y="3079200"/>
            <a:ext cx="10059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6" name="Google Shape;1116;p43"/>
          <p:cNvSpPr/>
          <p:nvPr/>
        </p:nvSpPr>
        <p:spPr>
          <a:xfrm>
            <a:off x="5198138" y="4019213"/>
            <a:ext cx="1097700" cy="59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3"/>
          <p:cNvSpPr txBox="1"/>
          <p:nvPr/>
        </p:nvSpPr>
        <p:spPr>
          <a:xfrm>
            <a:off x="5244038" y="4414588"/>
            <a:ext cx="10059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8" name="Google Shape;1118;p43"/>
          <p:cNvSpPr/>
          <p:nvPr/>
        </p:nvSpPr>
        <p:spPr>
          <a:xfrm>
            <a:off x="1665350" y="3353975"/>
            <a:ext cx="1097700" cy="59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43"/>
          <p:cNvSpPr txBox="1"/>
          <p:nvPr/>
        </p:nvSpPr>
        <p:spPr>
          <a:xfrm>
            <a:off x="1711250" y="3749350"/>
            <a:ext cx="10059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0" name="Google Shape;1120;p43"/>
          <p:cNvSpPr/>
          <p:nvPr/>
        </p:nvSpPr>
        <p:spPr>
          <a:xfrm>
            <a:off x="4019825" y="2683825"/>
            <a:ext cx="1097700" cy="59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3"/>
          <p:cNvSpPr txBox="1"/>
          <p:nvPr/>
        </p:nvSpPr>
        <p:spPr>
          <a:xfrm>
            <a:off x="4065725" y="3079200"/>
            <a:ext cx="10059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2" name="Google Shape;1122;p43"/>
          <p:cNvSpPr/>
          <p:nvPr/>
        </p:nvSpPr>
        <p:spPr>
          <a:xfrm>
            <a:off x="2848850" y="2013650"/>
            <a:ext cx="1097700" cy="59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3"/>
          <p:cNvSpPr txBox="1"/>
          <p:nvPr/>
        </p:nvSpPr>
        <p:spPr>
          <a:xfrm>
            <a:off x="1805450" y="9648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600">
              <a:solidFill>
                <a:srgbClr val="9999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4" name="Google Shape;1124;p43"/>
          <p:cNvSpPr txBox="1"/>
          <p:nvPr/>
        </p:nvSpPr>
        <p:spPr>
          <a:xfrm>
            <a:off x="4159913" y="9648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600">
              <a:solidFill>
                <a:srgbClr val="9999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5" name="Google Shape;1125;p43"/>
          <p:cNvSpPr txBox="1"/>
          <p:nvPr/>
        </p:nvSpPr>
        <p:spPr>
          <a:xfrm>
            <a:off x="5333450" y="9648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600">
              <a:solidFill>
                <a:srgbClr val="9999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6" name="Google Shape;1126;p43"/>
          <p:cNvSpPr txBox="1"/>
          <p:nvPr/>
        </p:nvSpPr>
        <p:spPr>
          <a:xfrm>
            <a:off x="6514400" y="9648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600">
              <a:solidFill>
                <a:srgbClr val="9999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7" name="Google Shape;1127;p43"/>
          <p:cNvSpPr txBox="1"/>
          <p:nvPr/>
        </p:nvSpPr>
        <p:spPr>
          <a:xfrm>
            <a:off x="7687925" y="9648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8" name="Google Shape;1128;p43"/>
          <p:cNvSpPr txBox="1"/>
          <p:nvPr/>
        </p:nvSpPr>
        <p:spPr>
          <a:xfrm>
            <a:off x="631875" y="9648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9" name="Google Shape;1129;p43"/>
          <p:cNvSpPr txBox="1"/>
          <p:nvPr/>
        </p:nvSpPr>
        <p:spPr>
          <a:xfrm>
            <a:off x="2988950" y="964800"/>
            <a:ext cx="817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600">
              <a:solidFill>
                <a:srgbClr val="9999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0" name="Google Shape;1130;p43"/>
          <p:cNvSpPr txBox="1"/>
          <p:nvPr/>
        </p:nvSpPr>
        <p:spPr>
          <a:xfrm>
            <a:off x="5169750" y="1305294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1" name="Google Shape;1131;p43"/>
          <p:cNvSpPr txBox="1"/>
          <p:nvPr/>
        </p:nvSpPr>
        <p:spPr>
          <a:xfrm>
            <a:off x="6359425" y="1305294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2" name="Google Shape;1132;p43"/>
          <p:cNvSpPr txBox="1"/>
          <p:nvPr/>
        </p:nvSpPr>
        <p:spPr>
          <a:xfrm>
            <a:off x="7517750" y="1305294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04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3" name="Google Shape;1133;p43"/>
          <p:cNvSpPr txBox="1"/>
          <p:nvPr/>
        </p:nvSpPr>
        <p:spPr>
          <a:xfrm>
            <a:off x="2804663" y="19754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4" name="Google Shape;1134;p43"/>
          <p:cNvSpPr txBox="1"/>
          <p:nvPr/>
        </p:nvSpPr>
        <p:spPr>
          <a:xfrm>
            <a:off x="3980063" y="19754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5" name="Google Shape;1135;p43"/>
          <p:cNvSpPr txBox="1"/>
          <p:nvPr/>
        </p:nvSpPr>
        <p:spPr>
          <a:xfrm>
            <a:off x="5169750" y="19754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6" name="Google Shape;1136;p43"/>
          <p:cNvSpPr txBox="1"/>
          <p:nvPr/>
        </p:nvSpPr>
        <p:spPr>
          <a:xfrm>
            <a:off x="6359425" y="19754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7" name="Google Shape;1137;p43"/>
          <p:cNvSpPr txBox="1"/>
          <p:nvPr/>
        </p:nvSpPr>
        <p:spPr>
          <a:xfrm>
            <a:off x="7517750" y="19754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11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8" name="Google Shape;1138;p43"/>
          <p:cNvSpPr txBox="1"/>
          <p:nvPr/>
        </p:nvSpPr>
        <p:spPr>
          <a:xfrm>
            <a:off x="446475" y="19754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05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p43"/>
          <p:cNvSpPr txBox="1"/>
          <p:nvPr/>
        </p:nvSpPr>
        <p:spPr>
          <a:xfrm>
            <a:off x="1627413" y="197543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p43"/>
          <p:cNvSpPr txBox="1"/>
          <p:nvPr/>
        </p:nvSpPr>
        <p:spPr>
          <a:xfrm>
            <a:off x="2804663" y="26455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1" name="Google Shape;1141;p43"/>
          <p:cNvSpPr txBox="1"/>
          <p:nvPr/>
        </p:nvSpPr>
        <p:spPr>
          <a:xfrm>
            <a:off x="3980063" y="26455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2" name="Google Shape;1142;p43"/>
          <p:cNvSpPr txBox="1"/>
          <p:nvPr/>
        </p:nvSpPr>
        <p:spPr>
          <a:xfrm>
            <a:off x="5169750" y="26455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3" name="Google Shape;1143;p43"/>
          <p:cNvSpPr txBox="1"/>
          <p:nvPr/>
        </p:nvSpPr>
        <p:spPr>
          <a:xfrm>
            <a:off x="6359425" y="26455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4" name="Google Shape;1144;p43"/>
          <p:cNvSpPr txBox="1"/>
          <p:nvPr/>
        </p:nvSpPr>
        <p:spPr>
          <a:xfrm>
            <a:off x="7517750" y="26455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5" name="Google Shape;1145;p43"/>
          <p:cNvSpPr txBox="1"/>
          <p:nvPr/>
        </p:nvSpPr>
        <p:spPr>
          <a:xfrm>
            <a:off x="446475" y="26455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12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6" name="Google Shape;1146;p43"/>
          <p:cNvSpPr txBox="1"/>
          <p:nvPr/>
        </p:nvSpPr>
        <p:spPr>
          <a:xfrm>
            <a:off x="1627413" y="2645596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7" name="Google Shape;1147;p43"/>
          <p:cNvSpPr txBox="1"/>
          <p:nvPr/>
        </p:nvSpPr>
        <p:spPr>
          <a:xfrm>
            <a:off x="2804663" y="33157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43"/>
          <p:cNvSpPr txBox="1"/>
          <p:nvPr/>
        </p:nvSpPr>
        <p:spPr>
          <a:xfrm>
            <a:off x="3980063" y="33157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9" name="Google Shape;1149;p43"/>
          <p:cNvSpPr txBox="1"/>
          <p:nvPr/>
        </p:nvSpPr>
        <p:spPr>
          <a:xfrm>
            <a:off x="5169750" y="33157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0" name="Google Shape;1150;p43"/>
          <p:cNvSpPr txBox="1"/>
          <p:nvPr/>
        </p:nvSpPr>
        <p:spPr>
          <a:xfrm>
            <a:off x="6359425" y="33157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1" name="Google Shape;1151;p43"/>
          <p:cNvSpPr txBox="1"/>
          <p:nvPr/>
        </p:nvSpPr>
        <p:spPr>
          <a:xfrm>
            <a:off x="7517750" y="33157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25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2" name="Google Shape;1152;p43"/>
          <p:cNvSpPr txBox="1"/>
          <p:nvPr/>
        </p:nvSpPr>
        <p:spPr>
          <a:xfrm>
            <a:off x="446475" y="33157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19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p43"/>
          <p:cNvSpPr txBox="1"/>
          <p:nvPr/>
        </p:nvSpPr>
        <p:spPr>
          <a:xfrm>
            <a:off x="1627413" y="3315753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4" name="Google Shape;1154;p43"/>
          <p:cNvSpPr txBox="1"/>
          <p:nvPr/>
        </p:nvSpPr>
        <p:spPr>
          <a:xfrm>
            <a:off x="2804663" y="398590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5" name="Google Shape;1155;p43"/>
          <p:cNvSpPr txBox="1"/>
          <p:nvPr/>
        </p:nvSpPr>
        <p:spPr>
          <a:xfrm>
            <a:off x="3980063" y="398590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6" name="Google Shape;1156;p43"/>
          <p:cNvSpPr txBox="1"/>
          <p:nvPr/>
        </p:nvSpPr>
        <p:spPr>
          <a:xfrm>
            <a:off x="5174513" y="3971622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p43"/>
          <p:cNvSpPr txBox="1"/>
          <p:nvPr/>
        </p:nvSpPr>
        <p:spPr>
          <a:xfrm>
            <a:off x="446475" y="398590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26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8" name="Google Shape;1158;p43"/>
          <p:cNvSpPr txBox="1"/>
          <p:nvPr/>
        </p:nvSpPr>
        <p:spPr>
          <a:xfrm>
            <a:off x="1627413" y="3985909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9" name="Google Shape;1159;p43"/>
          <p:cNvSpPr/>
          <p:nvPr/>
        </p:nvSpPr>
        <p:spPr>
          <a:xfrm>
            <a:off x="7950371" y="2748525"/>
            <a:ext cx="292608" cy="302347"/>
          </a:xfrm>
          <a:custGeom>
            <a:rect b="b" l="l" r="r" t="t"/>
            <a:pathLst>
              <a:path extrusionOk="0" h="12709" w="12729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43"/>
          <p:cNvSpPr/>
          <p:nvPr/>
        </p:nvSpPr>
        <p:spPr>
          <a:xfrm>
            <a:off x="2035259" y="3423557"/>
            <a:ext cx="292620" cy="292601"/>
          </a:xfrm>
          <a:custGeom>
            <a:rect b="b" l="l" r="r" t="t"/>
            <a:pathLst>
              <a:path extrusionOk="0" h="11839" w="11973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1" name="Google Shape;1161;p43"/>
          <p:cNvGrpSpPr/>
          <p:nvPr/>
        </p:nvGrpSpPr>
        <p:grpSpPr>
          <a:xfrm>
            <a:off x="3250709" y="2080375"/>
            <a:ext cx="293982" cy="293982"/>
            <a:chOff x="2676100" y="4993750"/>
            <a:chExt cx="483125" cy="483125"/>
          </a:xfrm>
        </p:grpSpPr>
        <p:sp>
          <p:nvSpPr>
            <p:cNvPr id="1162" name="Google Shape;1162;p43"/>
            <p:cNvSpPr/>
            <p:nvPr/>
          </p:nvSpPr>
          <p:spPr>
            <a:xfrm>
              <a:off x="26761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2776125" y="5051350"/>
              <a:ext cx="141550" cy="367950"/>
            </a:xfrm>
            <a:custGeom>
              <a:rect b="b" l="l" r="r" t="t"/>
              <a:pathLst>
                <a:path extrusionOk="0" h="14718" w="5662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2945950" y="5051350"/>
              <a:ext cx="113275" cy="367950"/>
            </a:xfrm>
            <a:custGeom>
              <a:rect b="b" l="l" r="r" t="t"/>
              <a:pathLst>
                <a:path extrusionOk="0" h="14718" w="4531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65" name="Google Shape;1165;p43"/>
          <p:cNvGrpSpPr/>
          <p:nvPr/>
        </p:nvGrpSpPr>
        <p:grpSpPr>
          <a:xfrm>
            <a:off x="4422368" y="2753390"/>
            <a:ext cx="292615" cy="292616"/>
            <a:chOff x="-5635200" y="2037975"/>
            <a:chExt cx="293025" cy="291450"/>
          </a:xfrm>
        </p:grpSpPr>
        <p:sp>
          <p:nvSpPr>
            <p:cNvPr id="1166" name="Google Shape;1166;p43"/>
            <p:cNvSpPr/>
            <p:nvPr/>
          </p:nvSpPr>
          <p:spPr>
            <a:xfrm>
              <a:off x="-5635200" y="2037975"/>
              <a:ext cx="293025" cy="291450"/>
            </a:xfrm>
            <a:custGeom>
              <a:rect b="b" l="l" r="r" t="t"/>
              <a:pathLst>
                <a:path extrusionOk="0" h="11658" w="11721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-5496575" y="2072625"/>
              <a:ext cx="102425" cy="102425"/>
            </a:xfrm>
            <a:custGeom>
              <a:rect b="b" l="l" r="r" t="t"/>
              <a:pathLst>
                <a:path extrusionOk="0" h="4097" w="4097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8" name="Google Shape;1168;p43"/>
          <p:cNvSpPr/>
          <p:nvPr/>
        </p:nvSpPr>
        <p:spPr>
          <a:xfrm>
            <a:off x="5600690" y="4114742"/>
            <a:ext cx="292599" cy="273103"/>
          </a:xfrm>
          <a:custGeom>
            <a:rect b="b" l="l" r="r" t="t"/>
            <a:pathLst>
              <a:path extrusionOk="0" h="10957" w="1191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43"/>
          <p:cNvSpPr txBox="1"/>
          <p:nvPr/>
        </p:nvSpPr>
        <p:spPr>
          <a:xfrm>
            <a:off x="2894750" y="2409025"/>
            <a:ext cx="10059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0" name="Google Shape;1170;p43"/>
          <p:cNvSpPr txBox="1"/>
          <p:nvPr/>
        </p:nvSpPr>
        <p:spPr>
          <a:xfrm>
            <a:off x="3980075" y="1305294"/>
            <a:ext cx="38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 flipH="1" rot="10800000">
            <a:off x="457100" y="1038528"/>
            <a:ext cx="8229803" cy="3037922"/>
          </a:xfrm>
          <a:custGeom>
            <a:rect b="b" l="l" r="r" t="t"/>
            <a:pathLst>
              <a:path extrusionOk="0" h="3548" w="256520">
                <a:moveTo>
                  <a:pt x="0" y="1"/>
                </a:moveTo>
                <a:lnTo>
                  <a:pt x="0" y="3548"/>
                </a:lnTo>
                <a:lnTo>
                  <a:pt x="256520" y="3548"/>
                </a:lnTo>
                <a:lnTo>
                  <a:pt x="256520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4294192" y="2672034"/>
            <a:ext cx="579600" cy="282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>
            <p:ph type="title"/>
          </p:nvPr>
        </p:nvSpPr>
        <p:spPr>
          <a:xfrm>
            <a:off x="457200" y="409575"/>
            <a:ext cx="8229600" cy="2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</a:t>
            </a:r>
            <a:r>
              <a:rPr lang="en"/>
              <a:t> 2021 Planner Infographics</a:t>
            </a:r>
            <a:endParaRPr/>
          </a:p>
        </p:txBody>
      </p:sp>
      <p:sp>
        <p:nvSpPr>
          <p:cNvPr id="153" name="Google Shape;153;p26"/>
          <p:cNvSpPr/>
          <p:nvPr/>
        </p:nvSpPr>
        <p:spPr>
          <a:xfrm flipH="1" rot="10800000">
            <a:off x="457200" y="819446"/>
            <a:ext cx="8229803" cy="182571"/>
          </a:xfrm>
          <a:custGeom>
            <a:rect b="b" l="l" r="r" t="t"/>
            <a:pathLst>
              <a:path extrusionOk="0" h="3548" w="256520">
                <a:moveTo>
                  <a:pt x="0" y="1"/>
                </a:moveTo>
                <a:lnTo>
                  <a:pt x="0" y="3548"/>
                </a:lnTo>
                <a:lnTo>
                  <a:pt x="256520" y="3548"/>
                </a:lnTo>
                <a:lnTo>
                  <a:pt x="256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676700" y="22120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676700" y="271916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676700" y="3226246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676700" y="3733322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1881305" y="22120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1881305" y="27177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1881305" y="3223462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1881305" y="3729147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3085905" y="27177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3085905" y="3223462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4272714" y="22120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4272714" y="27177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4272714" y="3223462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5469184" y="17064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5469184" y="22120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09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5469184" y="27177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5469184" y="3223462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6668116" y="171475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6668116" y="22120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6668116" y="27177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6668116" y="3223462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7867183" y="1706409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7867183" y="2212093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7867183" y="2717778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7867183" y="3223462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469850" y="1046584"/>
            <a:ext cx="1026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SUN</a:t>
            </a:r>
            <a:endParaRPr sz="15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1674455" y="1046584"/>
            <a:ext cx="1026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MON</a:t>
            </a:r>
            <a:endParaRPr sz="15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879055" y="1046584"/>
            <a:ext cx="1026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TUE</a:t>
            </a:r>
            <a:endParaRPr sz="15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4065864" y="1046584"/>
            <a:ext cx="1026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WED</a:t>
            </a:r>
            <a:endParaRPr sz="15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5262334" y="1046584"/>
            <a:ext cx="1026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THU</a:t>
            </a:r>
            <a:endParaRPr sz="15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6461266" y="1046584"/>
            <a:ext cx="1026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FRI</a:t>
            </a:r>
            <a:endParaRPr sz="15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7660333" y="1046584"/>
            <a:ext cx="1026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SAT</a:t>
            </a:r>
            <a:endParaRPr sz="15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3102555" y="2166347"/>
            <a:ext cx="579600" cy="282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3079517" y="3729162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28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4266327" y="3729162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5462796" y="3729162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3085905" y="2212097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469850" y="4151600"/>
            <a:ext cx="3435900" cy="255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Tuesday 07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12:00 PM Meeting at Office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469850" y="4478700"/>
            <a:ext cx="3435900" cy="255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Wednesday 15 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09:30 PM Visit to the Doctor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4277559" y="1706434"/>
            <a:ext cx="6129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5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4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6" name="Google Shape;1176;p44"/>
          <p:cNvSpPr/>
          <p:nvPr/>
        </p:nvSpPr>
        <p:spPr>
          <a:xfrm>
            <a:off x="458500" y="1143529"/>
            <a:ext cx="6245790" cy="3591763"/>
          </a:xfrm>
          <a:custGeom>
            <a:rect b="b" l="l" r="r" t="t"/>
            <a:pathLst>
              <a:path extrusionOk="0" h="110874" w="190174">
                <a:moveTo>
                  <a:pt x="3579" y="1"/>
                </a:moveTo>
                <a:cubicBezTo>
                  <a:pt x="1615" y="1"/>
                  <a:pt x="0" y="1616"/>
                  <a:pt x="0" y="3611"/>
                </a:cubicBezTo>
                <a:lnTo>
                  <a:pt x="0" y="107580"/>
                </a:lnTo>
                <a:cubicBezTo>
                  <a:pt x="0" y="109385"/>
                  <a:pt x="1489" y="110874"/>
                  <a:pt x="3294" y="110874"/>
                </a:cubicBezTo>
                <a:lnTo>
                  <a:pt x="183744" y="110874"/>
                </a:lnTo>
                <a:cubicBezTo>
                  <a:pt x="187291" y="110874"/>
                  <a:pt x="190173" y="108024"/>
                  <a:pt x="190173" y="104477"/>
                </a:cubicBezTo>
                <a:lnTo>
                  <a:pt x="190173" y="3611"/>
                </a:lnTo>
                <a:cubicBezTo>
                  <a:pt x="190173" y="1616"/>
                  <a:pt x="188558" y="1"/>
                  <a:pt x="186563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44"/>
          <p:cNvSpPr/>
          <p:nvPr/>
        </p:nvSpPr>
        <p:spPr>
          <a:xfrm>
            <a:off x="458500" y="1143529"/>
            <a:ext cx="6245790" cy="896578"/>
          </a:xfrm>
          <a:custGeom>
            <a:rect b="b" l="l" r="r" t="t"/>
            <a:pathLst>
              <a:path extrusionOk="0" h="27870" w="190174">
                <a:moveTo>
                  <a:pt x="2819" y="1"/>
                </a:moveTo>
                <a:cubicBezTo>
                  <a:pt x="1267" y="1"/>
                  <a:pt x="0" y="1268"/>
                  <a:pt x="0" y="2851"/>
                </a:cubicBezTo>
                <a:lnTo>
                  <a:pt x="0" y="27870"/>
                </a:lnTo>
                <a:lnTo>
                  <a:pt x="190173" y="27870"/>
                </a:lnTo>
                <a:lnTo>
                  <a:pt x="190173" y="2851"/>
                </a:lnTo>
                <a:cubicBezTo>
                  <a:pt x="190173" y="1268"/>
                  <a:pt x="188906" y="1"/>
                  <a:pt x="187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44"/>
          <p:cNvSpPr txBox="1"/>
          <p:nvPr/>
        </p:nvSpPr>
        <p:spPr>
          <a:xfrm>
            <a:off x="458500" y="1136200"/>
            <a:ext cx="6245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</a:t>
            </a:r>
            <a:endParaRPr sz="2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9" name="Google Shape;1179;p44"/>
          <p:cNvSpPr txBox="1"/>
          <p:nvPr/>
        </p:nvSpPr>
        <p:spPr>
          <a:xfrm>
            <a:off x="693220" y="2104314"/>
            <a:ext cx="72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0" name="Google Shape;1180;p44"/>
          <p:cNvSpPr txBox="1"/>
          <p:nvPr/>
        </p:nvSpPr>
        <p:spPr>
          <a:xfrm>
            <a:off x="2382219" y="2104314"/>
            <a:ext cx="72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1" name="Google Shape;1181;p44"/>
          <p:cNvSpPr txBox="1"/>
          <p:nvPr/>
        </p:nvSpPr>
        <p:spPr>
          <a:xfrm>
            <a:off x="3226719" y="2104314"/>
            <a:ext cx="72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2" name="Google Shape;1182;p44"/>
          <p:cNvSpPr txBox="1"/>
          <p:nvPr/>
        </p:nvSpPr>
        <p:spPr>
          <a:xfrm>
            <a:off x="5760218" y="2104314"/>
            <a:ext cx="72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3" name="Google Shape;1183;p44"/>
          <p:cNvSpPr txBox="1"/>
          <p:nvPr/>
        </p:nvSpPr>
        <p:spPr>
          <a:xfrm>
            <a:off x="1537720" y="2104314"/>
            <a:ext cx="72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4" name="Google Shape;1184;p44"/>
          <p:cNvSpPr txBox="1"/>
          <p:nvPr/>
        </p:nvSpPr>
        <p:spPr>
          <a:xfrm>
            <a:off x="4915718" y="2104314"/>
            <a:ext cx="72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5" name="Google Shape;1185;p44"/>
          <p:cNvSpPr txBox="1"/>
          <p:nvPr/>
        </p:nvSpPr>
        <p:spPr>
          <a:xfrm>
            <a:off x="4071218" y="2104314"/>
            <a:ext cx="72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6" name="Google Shape;1186;p44"/>
          <p:cNvSpPr txBox="1"/>
          <p:nvPr/>
        </p:nvSpPr>
        <p:spPr>
          <a:xfrm>
            <a:off x="839170" y="303091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05</a:t>
            </a:r>
            <a:endParaRPr sz="18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87" name="Google Shape;1187;p44"/>
          <p:cNvSpPr txBox="1"/>
          <p:nvPr/>
        </p:nvSpPr>
        <p:spPr>
          <a:xfrm>
            <a:off x="2528169" y="303091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07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88" name="Google Shape;1188;p44"/>
          <p:cNvSpPr txBox="1"/>
          <p:nvPr/>
        </p:nvSpPr>
        <p:spPr>
          <a:xfrm>
            <a:off x="3321519" y="3030925"/>
            <a:ext cx="5349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08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89" name="Google Shape;1189;p44"/>
          <p:cNvSpPr txBox="1"/>
          <p:nvPr/>
        </p:nvSpPr>
        <p:spPr>
          <a:xfrm>
            <a:off x="5906168" y="303091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11</a:t>
            </a:r>
            <a:endParaRPr sz="18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0" name="Google Shape;1190;p44"/>
          <p:cNvSpPr txBox="1"/>
          <p:nvPr/>
        </p:nvSpPr>
        <p:spPr>
          <a:xfrm>
            <a:off x="1683670" y="303091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06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1" name="Google Shape;1191;p44"/>
          <p:cNvSpPr txBox="1"/>
          <p:nvPr/>
        </p:nvSpPr>
        <p:spPr>
          <a:xfrm>
            <a:off x="5061668" y="303091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10</a:t>
            </a:r>
            <a:endParaRPr sz="16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2" name="Google Shape;1192;p44"/>
          <p:cNvSpPr txBox="1"/>
          <p:nvPr/>
        </p:nvSpPr>
        <p:spPr>
          <a:xfrm>
            <a:off x="4166018" y="3030916"/>
            <a:ext cx="5349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09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3" name="Google Shape;1193;p44"/>
          <p:cNvSpPr txBox="1"/>
          <p:nvPr/>
        </p:nvSpPr>
        <p:spPr>
          <a:xfrm>
            <a:off x="839170" y="378087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19</a:t>
            </a:r>
            <a:endParaRPr sz="18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4" name="Google Shape;1194;p44"/>
          <p:cNvSpPr txBox="1"/>
          <p:nvPr/>
        </p:nvSpPr>
        <p:spPr>
          <a:xfrm>
            <a:off x="2528169" y="378087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21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5" name="Google Shape;1195;p44"/>
          <p:cNvSpPr txBox="1"/>
          <p:nvPr/>
        </p:nvSpPr>
        <p:spPr>
          <a:xfrm>
            <a:off x="3372669" y="378087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22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6" name="Google Shape;1196;p44"/>
          <p:cNvSpPr txBox="1"/>
          <p:nvPr/>
        </p:nvSpPr>
        <p:spPr>
          <a:xfrm>
            <a:off x="5906168" y="378087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25</a:t>
            </a:r>
            <a:endParaRPr sz="18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7" name="Google Shape;1197;p44"/>
          <p:cNvSpPr txBox="1"/>
          <p:nvPr/>
        </p:nvSpPr>
        <p:spPr>
          <a:xfrm>
            <a:off x="1683670" y="378087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20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8" name="Google Shape;1198;p44"/>
          <p:cNvSpPr txBox="1"/>
          <p:nvPr/>
        </p:nvSpPr>
        <p:spPr>
          <a:xfrm>
            <a:off x="5061668" y="378087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24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9" name="Google Shape;1199;p44"/>
          <p:cNvSpPr txBox="1"/>
          <p:nvPr/>
        </p:nvSpPr>
        <p:spPr>
          <a:xfrm>
            <a:off x="4217168" y="378087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23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0" name="Google Shape;1200;p44"/>
          <p:cNvSpPr txBox="1"/>
          <p:nvPr/>
        </p:nvSpPr>
        <p:spPr>
          <a:xfrm>
            <a:off x="839170" y="415585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26</a:t>
            </a:r>
            <a:endParaRPr sz="18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1" name="Google Shape;1201;p44"/>
          <p:cNvSpPr txBox="1"/>
          <p:nvPr/>
        </p:nvSpPr>
        <p:spPr>
          <a:xfrm>
            <a:off x="2528169" y="415585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28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2" name="Google Shape;1202;p44"/>
          <p:cNvSpPr txBox="1"/>
          <p:nvPr/>
        </p:nvSpPr>
        <p:spPr>
          <a:xfrm>
            <a:off x="3372669" y="415585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29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3" name="Google Shape;1203;p44"/>
          <p:cNvSpPr txBox="1"/>
          <p:nvPr/>
        </p:nvSpPr>
        <p:spPr>
          <a:xfrm>
            <a:off x="1683670" y="415585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27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4" name="Google Shape;1204;p44"/>
          <p:cNvSpPr txBox="1"/>
          <p:nvPr/>
        </p:nvSpPr>
        <p:spPr>
          <a:xfrm>
            <a:off x="4217168" y="4155855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30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5" name="Google Shape;1205;p44"/>
          <p:cNvSpPr txBox="1"/>
          <p:nvPr/>
        </p:nvSpPr>
        <p:spPr>
          <a:xfrm>
            <a:off x="839170" y="340589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12</a:t>
            </a:r>
            <a:endParaRPr sz="18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6" name="Google Shape;1206;p44"/>
          <p:cNvSpPr txBox="1"/>
          <p:nvPr/>
        </p:nvSpPr>
        <p:spPr>
          <a:xfrm>
            <a:off x="2528169" y="340589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14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7" name="Google Shape;1207;p44"/>
          <p:cNvSpPr txBox="1"/>
          <p:nvPr/>
        </p:nvSpPr>
        <p:spPr>
          <a:xfrm>
            <a:off x="3372669" y="340589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15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8" name="Google Shape;1208;p44"/>
          <p:cNvSpPr txBox="1"/>
          <p:nvPr/>
        </p:nvSpPr>
        <p:spPr>
          <a:xfrm>
            <a:off x="5906168" y="340589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18</a:t>
            </a:r>
            <a:endParaRPr sz="18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9" name="Google Shape;1209;p44"/>
          <p:cNvSpPr txBox="1"/>
          <p:nvPr/>
        </p:nvSpPr>
        <p:spPr>
          <a:xfrm>
            <a:off x="1683670" y="340589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13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0" name="Google Shape;1210;p44"/>
          <p:cNvSpPr txBox="1"/>
          <p:nvPr/>
        </p:nvSpPr>
        <p:spPr>
          <a:xfrm>
            <a:off x="5061668" y="340589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17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1" name="Google Shape;1211;p44"/>
          <p:cNvSpPr txBox="1"/>
          <p:nvPr/>
        </p:nvSpPr>
        <p:spPr>
          <a:xfrm>
            <a:off x="4217168" y="3405896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16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2" name="Google Shape;1212;p44"/>
          <p:cNvSpPr txBox="1"/>
          <p:nvPr/>
        </p:nvSpPr>
        <p:spPr>
          <a:xfrm>
            <a:off x="5906168" y="2655937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18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3" name="Google Shape;1213;p44"/>
          <p:cNvSpPr txBox="1"/>
          <p:nvPr/>
        </p:nvSpPr>
        <p:spPr>
          <a:xfrm>
            <a:off x="5061668" y="2655937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4" name="Google Shape;1214;p44"/>
          <p:cNvSpPr txBox="1"/>
          <p:nvPr/>
        </p:nvSpPr>
        <p:spPr>
          <a:xfrm>
            <a:off x="4217168" y="2655937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5" name="Google Shape;1215;p44"/>
          <p:cNvSpPr/>
          <p:nvPr/>
        </p:nvSpPr>
        <p:spPr>
          <a:xfrm>
            <a:off x="1664625" y="2654475"/>
            <a:ext cx="534915" cy="678919"/>
          </a:xfrm>
          <a:custGeom>
            <a:rect b="b" l="l" r="r" t="t"/>
            <a:pathLst>
              <a:path extrusionOk="0" h="27420" w="21604">
                <a:moveTo>
                  <a:pt x="15455" y="11467"/>
                </a:moveTo>
                <a:lnTo>
                  <a:pt x="15787" y="12962"/>
                </a:lnTo>
                <a:lnTo>
                  <a:pt x="15954" y="14458"/>
                </a:lnTo>
                <a:lnTo>
                  <a:pt x="15954" y="15953"/>
                </a:lnTo>
                <a:lnTo>
                  <a:pt x="15787" y="17449"/>
                </a:lnTo>
                <a:lnTo>
                  <a:pt x="15455" y="18778"/>
                </a:lnTo>
                <a:lnTo>
                  <a:pt x="14957" y="20274"/>
                </a:lnTo>
                <a:lnTo>
                  <a:pt x="14292" y="21603"/>
                </a:lnTo>
                <a:lnTo>
                  <a:pt x="13461" y="22767"/>
                </a:lnTo>
                <a:lnTo>
                  <a:pt x="12630" y="23598"/>
                </a:lnTo>
                <a:lnTo>
                  <a:pt x="11799" y="24262"/>
                </a:lnTo>
                <a:lnTo>
                  <a:pt x="10802" y="24927"/>
                </a:lnTo>
                <a:lnTo>
                  <a:pt x="9805" y="25259"/>
                </a:lnTo>
                <a:lnTo>
                  <a:pt x="8642" y="25426"/>
                </a:lnTo>
                <a:lnTo>
                  <a:pt x="7479" y="25426"/>
                </a:lnTo>
                <a:lnTo>
                  <a:pt x="6149" y="25093"/>
                </a:lnTo>
                <a:lnTo>
                  <a:pt x="4986" y="24262"/>
                </a:lnTo>
                <a:lnTo>
                  <a:pt x="3989" y="23598"/>
                </a:lnTo>
                <a:lnTo>
                  <a:pt x="3158" y="22933"/>
                </a:lnTo>
                <a:lnTo>
                  <a:pt x="2659" y="22102"/>
                </a:lnTo>
                <a:lnTo>
                  <a:pt x="2161" y="21271"/>
                </a:lnTo>
                <a:lnTo>
                  <a:pt x="1995" y="20274"/>
                </a:lnTo>
                <a:lnTo>
                  <a:pt x="1829" y="19443"/>
                </a:lnTo>
                <a:lnTo>
                  <a:pt x="1995" y="18446"/>
                </a:lnTo>
                <a:lnTo>
                  <a:pt x="2327" y="17615"/>
                </a:lnTo>
                <a:lnTo>
                  <a:pt x="2992" y="16286"/>
                </a:lnTo>
                <a:lnTo>
                  <a:pt x="3989" y="15123"/>
                </a:lnTo>
                <a:lnTo>
                  <a:pt x="5152" y="14125"/>
                </a:lnTo>
                <a:lnTo>
                  <a:pt x="6648" y="13295"/>
                </a:lnTo>
                <a:lnTo>
                  <a:pt x="8476" y="12464"/>
                </a:lnTo>
                <a:lnTo>
                  <a:pt x="10304" y="11965"/>
                </a:lnTo>
                <a:lnTo>
                  <a:pt x="12464" y="11633"/>
                </a:lnTo>
                <a:lnTo>
                  <a:pt x="14957" y="11467"/>
                </a:lnTo>
                <a:close/>
                <a:moveTo>
                  <a:pt x="10137" y="0"/>
                </a:moveTo>
                <a:lnTo>
                  <a:pt x="9805" y="333"/>
                </a:lnTo>
                <a:lnTo>
                  <a:pt x="9639" y="499"/>
                </a:lnTo>
                <a:lnTo>
                  <a:pt x="9473" y="997"/>
                </a:lnTo>
                <a:lnTo>
                  <a:pt x="9639" y="1330"/>
                </a:lnTo>
                <a:lnTo>
                  <a:pt x="9805" y="1662"/>
                </a:lnTo>
                <a:lnTo>
                  <a:pt x="11301" y="3490"/>
                </a:lnTo>
                <a:lnTo>
                  <a:pt x="12796" y="5318"/>
                </a:lnTo>
                <a:lnTo>
                  <a:pt x="13960" y="7478"/>
                </a:lnTo>
                <a:lnTo>
                  <a:pt x="14790" y="9472"/>
                </a:lnTo>
                <a:lnTo>
                  <a:pt x="12962" y="9639"/>
                </a:lnTo>
                <a:lnTo>
                  <a:pt x="11134" y="9805"/>
                </a:lnTo>
                <a:lnTo>
                  <a:pt x="9473" y="10137"/>
                </a:lnTo>
                <a:lnTo>
                  <a:pt x="7811" y="10802"/>
                </a:lnTo>
                <a:lnTo>
                  <a:pt x="6482" y="11300"/>
                </a:lnTo>
                <a:lnTo>
                  <a:pt x="5318" y="11799"/>
                </a:lnTo>
                <a:lnTo>
                  <a:pt x="4321" y="12464"/>
                </a:lnTo>
                <a:lnTo>
                  <a:pt x="3324" y="13295"/>
                </a:lnTo>
                <a:lnTo>
                  <a:pt x="2493" y="14125"/>
                </a:lnTo>
                <a:lnTo>
                  <a:pt x="1662" y="14956"/>
                </a:lnTo>
                <a:lnTo>
                  <a:pt x="998" y="15787"/>
                </a:lnTo>
                <a:lnTo>
                  <a:pt x="499" y="16784"/>
                </a:lnTo>
                <a:lnTo>
                  <a:pt x="167" y="18114"/>
                </a:lnTo>
                <a:lnTo>
                  <a:pt x="1" y="19277"/>
                </a:lnTo>
                <a:lnTo>
                  <a:pt x="1" y="20606"/>
                </a:lnTo>
                <a:lnTo>
                  <a:pt x="333" y="21770"/>
                </a:lnTo>
                <a:lnTo>
                  <a:pt x="831" y="22933"/>
                </a:lnTo>
                <a:lnTo>
                  <a:pt x="1662" y="24096"/>
                </a:lnTo>
                <a:lnTo>
                  <a:pt x="2659" y="25093"/>
                </a:lnTo>
                <a:lnTo>
                  <a:pt x="3823" y="25924"/>
                </a:lnTo>
                <a:lnTo>
                  <a:pt x="4986" y="26589"/>
                </a:lnTo>
                <a:lnTo>
                  <a:pt x="6149" y="27087"/>
                </a:lnTo>
                <a:lnTo>
                  <a:pt x="7146" y="27253"/>
                </a:lnTo>
                <a:lnTo>
                  <a:pt x="8309" y="27420"/>
                </a:lnTo>
                <a:lnTo>
                  <a:pt x="9307" y="27253"/>
                </a:lnTo>
                <a:lnTo>
                  <a:pt x="10137" y="27087"/>
                </a:lnTo>
                <a:lnTo>
                  <a:pt x="10968" y="26921"/>
                </a:lnTo>
                <a:lnTo>
                  <a:pt x="11799" y="26589"/>
                </a:lnTo>
                <a:lnTo>
                  <a:pt x="12630" y="26090"/>
                </a:lnTo>
                <a:lnTo>
                  <a:pt x="13461" y="25426"/>
                </a:lnTo>
                <a:lnTo>
                  <a:pt x="14126" y="24761"/>
                </a:lnTo>
                <a:lnTo>
                  <a:pt x="14957" y="24096"/>
                </a:lnTo>
                <a:lnTo>
                  <a:pt x="15621" y="22933"/>
                </a:lnTo>
                <a:lnTo>
                  <a:pt x="16286" y="21770"/>
                </a:lnTo>
                <a:lnTo>
                  <a:pt x="16951" y="20606"/>
                </a:lnTo>
                <a:lnTo>
                  <a:pt x="17283" y="19277"/>
                </a:lnTo>
                <a:lnTo>
                  <a:pt x="17615" y="17948"/>
                </a:lnTo>
                <a:lnTo>
                  <a:pt x="17782" y="16618"/>
                </a:lnTo>
                <a:lnTo>
                  <a:pt x="17948" y="15123"/>
                </a:lnTo>
                <a:lnTo>
                  <a:pt x="17782" y="13627"/>
                </a:lnTo>
                <a:lnTo>
                  <a:pt x="17449" y="11633"/>
                </a:lnTo>
                <a:lnTo>
                  <a:pt x="20440" y="12131"/>
                </a:lnTo>
                <a:lnTo>
                  <a:pt x="20939" y="12131"/>
                </a:lnTo>
                <a:lnTo>
                  <a:pt x="21271" y="11965"/>
                </a:lnTo>
                <a:lnTo>
                  <a:pt x="21437" y="11799"/>
                </a:lnTo>
                <a:lnTo>
                  <a:pt x="21604" y="11300"/>
                </a:lnTo>
                <a:lnTo>
                  <a:pt x="21604" y="10968"/>
                </a:lnTo>
                <a:lnTo>
                  <a:pt x="21604" y="10636"/>
                </a:lnTo>
                <a:lnTo>
                  <a:pt x="21271" y="10470"/>
                </a:lnTo>
                <a:lnTo>
                  <a:pt x="20939" y="10303"/>
                </a:lnTo>
                <a:lnTo>
                  <a:pt x="18945" y="9805"/>
                </a:lnTo>
                <a:lnTo>
                  <a:pt x="16951" y="9639"/>
                </a:lnTo>
                <a:lnTo>
                  <a:pt x="15954" y="7146"/>
                </a:lnTo>
                <a:lnTo>
                  <a:pt x="14790" y="4819"/>
                </a:lnTo>
                <a:lnTo>
                  <a:pt x="13129" y="2493"/>
                </a:lnTo>
                <a:lnTo>
                  <a:pt x="11134" y="333"/>
                </a:lnTo>
                <a:lnTo>
                  <a:pt x="108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44"/>
          <p:cNvSpPr txBox="1"/>
          <p:nvPr/>
        </p:nvSpPr>
        <p:spPr>
          <a:xfrm>
            <a:off x="6778466" y="1888333"/>
            <a:ext cx="1884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7" name="Google Shape;1217;p44"/>
          <p:cNvSpPr txBox="1"/>
          <p:nvPr/>
        </p:nvSpPr>
        <p:spPr>
          <a:xfrm>
            <a:off x="6778463" y="154147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Monday 06</a:t>
            </a:r>
            <a:endParaRPr sz="18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8" name="Google Shape;1218;p44"/>
          <p:cNvSpPr txBox="1"/>
          <p:nvPr/>
        </p:nvSpPr>
        <p:spPr>
          <a:xfrm>
            <a:off x="6802200" y="2709161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Friday 17</a:t>
            </a:r>
            <a:endParaRPr sz="18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9" name="Google Shape;1219;p44"/>
          <p:cNvSpPr txBox="1"/>
          <p:nvPr/>
        </p:nvSpPr>
        <p:spPr>
          <a:xfrm>
            <a:off x="6802203" y="3055989"/>
            <a:ext cx="1884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name, but it’s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p44"/>
          <p:cNvSpPr txBox="1"/>
          <p:nvPr/>
        </p:nvSpPr>
        <p:spPr>
          <a:xfrm>
            <a:off x="6802200" y="386987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Sunday 26</a:t>
            </a:r>
            <a:endParaRPr sz="18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21" name="Google Shape;1221;p44"/>
          <p:cNvSpPr txBox="1"/>
          <p:nvPr/>
        </p:nvSpPr>
        <p:spPr>
          <a:xfrm>
            <a:off x="6802203" y="4216701"/>
            <a:ext cx="1884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Earth is the only planet that harbors life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2" name="Google Shape;1222;p44"/>
          <p:cNvSpPr/>
          <p:nvPr/>
        </p:nvSpPr>
        <p:spPr>
          <a:xfrm rot="1384988">
            <a:off x="5093232" y="3049876"/>
            <a:ext cx="534912" cy="678915"/>
          </a:xfrm>
          <a:custGeom>
            <a:rect b="b" l="l" r="r" t="t"/>
            <a:pathLst>
              <a:path extrusionOk="0" h="27420" w="21604">
                <a:moveTo>
                  <a:pt x="15455" y="11467"/>
                </a:moveTo>
                <a:lnTo>
                  <a:pt x="15787" y="12962"/>
                </a:lnTo>
                <a:lnTo>
                  <a:pt x="15954" y="14458"/>
                </a:lnTo>
                <a:lnTo>
                  <a:pt x="15954" y="15953"/>
                </a:lnTo>
                <a:lnTo>
                  <a:pt x="15787" y="17449"/>
                </a:lnTo>
                <a:lnTo>
                  <a:pt x="15455" y="18778"/>
                </a:lnTo>
                <a:lnTo>
                  <a:pt x="14957" y="20274"/>
                </a:lnTo>
                <a:lnTo>
                  <a:pt x="14292" y="21603"/>
                </a:lnTo>
                <a:lnTo>
                  <a:pt x="13461" y="22767"/>
                </a:lnTo>
                <a:lnTo>
                  <a:pt x="12630" y="23598"/>
                </a:lnTo>
                <a:lnTo>
                  <a:pt x="11799" y="24262"/>
                </a:lnTo>
                <a:lnTo>
                  <a:pt x="10802" y="24927"/>
                </a:lnTo>
                <a:lnTo>
                  <a:pt x="9805" y="25259"/>
                </a:lnTo>
                <a:lnTo>
                  <a:pt x="8642" y="25426"/>
                </a:lnTo>
                <a:lnTo>
                  <a:pt x="7479" y="25426"/>
                </a:lnTo>
                <a:lnTo>
                  <a:pt x="6149" y="25093"/>
                </a:lnTo>
                <a:lnTo>
                  <a:pt x="4986" y="24262"/>
                </a:lnTo>
                <a:lnTo>
                  <a:pt x="3989" y="23598"/>
                </a:lnTo>
                <a:lnTo>
                  <a:pt x="3158" y="22933"/>
                </a:lnTo>
                <a:lnTo>
                  <a:pt x="2659" y="22102"/>
                </a:lnTo>
                <a:lnTo>
                  <a:pt x="2161" y="21271"/>
                </a:lnTo>
                <a:lnTo>
                  <a:pt x="1995" y="20274"/>
                </a:lnTo>
                <a:lnTo>
                  <a:pt x="1829" y="19443"/>
                </a:lnTo>
                <a:lnTo>
                  <a:pt x="1995" y="18446"/>
                </a:lnTo>
                <a:lnTo>
                  <a:pt x="2327" y="17615"/>
                </a:lnTo>
                <a:lnTo>
                  <a:pt x="2992" y="16286"/>
                </a:lnTo>
                <a:lnTo>
                  <a:pt x="3989" y="15123"/>
                </a:lnTo>
                <a:lnTo>
                  <a:pt x="5152" y="14125"/>
                </a:lnTo>
                <a:lnTo>
                  <a:pt x="6648" y="13295"/>
                </a:lnTo>
                <a:lnTo>
                  <a:pt x="8476" y="12464"/>
                </a:lnTo>
                <a:lnTo>
                  <a:pt x="10304" y="11965"/>
                </a:lnTo>
                <a:lnTo>
                  <a:pt x="12464" y="11633"/>
                </a:lnTo>
                <a:lnTo>
                  <a:pt x="14957" y="11467"/>
                </a:lnTo>
                <a:close/>
                <a:moveTo>
                  <a:pt x="10137" y="0"/>
                </a:moveTo>
                <a:lnTo>
                  <a:pt x="9805" y="333"/>
                </a:lnTo>
                <a:lnTo>
                  <a:pt x="9639" y="499"/>
                </a:lnTo>
                <a:lnTo>
                  <a:pt x="9473" y="997"/>
                </a:lnTo>
                <a:lnTo>
                  <a:pt x="9639" y="1330"/>
                </a:lnTo>
                <a:lnTo>
                  <a:pt x="9805" y="1662"/>
                </a:lnTo>
                <a:lnTo>
                  <a:pt x="11301" y="3490"/>
                </a:lnTo>
                <a:lnTo>
                  <a:pt x="12796" y="5318"/>
                </a:lnTo>
                <a:lnTo>
                  <a:pt x="13960" y="7478"/>
                </a:lnTo>
                <a:lnTo>
                  <a:pt x="14790" y="9472"/>
                </a:lnTo>
                <a:lnTo>
                  <a:pt x="12962" y="9639"/>
                </a:lnTo>
                <a:lnTo>
                  <a:pt x="11134" y="9805"/>
                </a:lnTo>
                <a:lnTo>
                  <a:pt x="9473" y="10137"/>
                </a:lnTo>
                <a:lnTo>
                  <a:pt x="7811" y="10802"/>
                </a:lnTo>
                <a:lnTo>
                  <a:pt x="6482" y="11300"/>
                </a:lnTo>
                <a:lnTo>
                  <a:pt x="5318" y="11799"/>
                </a:lnTo>
                <a:lnTo>
                  <a:pt x="4321" y="12464"/>
                </a:lnTo>
                <a:lnTo>
                  <a:pt x="3324" y="13295"/>
                </a:lnTo>
                <a:lnTo>
                  <a:pt x="2493" y="14125"/>
                </a:lnTo>
                <a:lnTo>
                  <a:pt x="1662" y="14956"/>
                </a:lnTo>
                <a:lnTo>
                  <a:pt x="998" y="15787"/>
                </a:lnTo>
                <a:lnTo>
                  <a:pt x="499" y="16784"/>
                </a:lnTo>
                <a:lnTo>
                  <a:pt x="167" y="18114"/>
                </a:lnTo>
                <a:lnTo>
                  <a:pt x="1" y="19277"/>
                </a:lnTo>
                <a:lnTo>
                  <a:pt x="1" y="20606"/>
                </a:lnTo>
                <a:lnTo>
                  <a:pt x="333" y="21770"/>
                </a:lnTo>
                <a:lnTo>
                  <a:pt x="831" y="22933"/>
                </a:lnTo>
                <a:lnTo>
                  <a:pt x="1662" y="24096"/>
                </a:lnTo>
                <a:lnTo>
                  <a:pt x="2659" y="25093"/>
                </a:lnTo>
                <a:lnTo>
                  <a:pt x="3823" y="25924"/>
                </a:lnTo>
                <a:lnTo>
                  <a:pt x="4986" y="26589"/>
                </a:lnTo>
                <a:lnTo>
                  <a:pt x="6149" y="27087"/>
                </a:lnTo>
                <a:lnTo>
                  <a:pt x="7146" y="27253"/>
                </a:lnTo>
                <a:lnTo>
                  <a:pt x="8309" y="27420"/>
                </a:lnTo>
                <a:lnTo>
                  <a:pt x="9307" y="27253"/>
                </a:lnTo>
                <a:lnTo>
                  <a:pt x="10137" y="27087"/>
                </a:lnTo>
                <a:lnTo>
                  <a:pt x="10968" y="26921"/>
                </a:lnTo>
                <a:lnTo>
                  <a:pt x="11799" y="26589"/>
                </a:lnTo>
                <a:lnTo>
                  <a:pt x="12630" y="26090"/>
                </a:lnTo>
                <a:lnTo>
                  <a:pt x="13461" y="25426"/>
                </a:lnTo>
                <a:lnTo>
                  <a:pt x="14126" y="24761"/>
                </a:lnTo>
                <a:lnTo>
                  <a:pt x="14957" y="24096"/>
                </a:lnTo>
                <a:lnTo>
                  <a:pt x="15621" y="22933"/>
                </a:lnTo>
                <a:lnTo>
                  <a:pt x="16286" y="21770"/>
                </a:lnTo>
                <a:lnTo>
                  <a:pt x="16951" y="20606"/>
                </a:lnTo>
                <a:lnTo>
                  <a:pt x="17283" y="19277"/>
                </a:lnTo>
                <a:lnTo>
                  <a:pt x="17615" y="17948"/>
                </a:lnTo>
                <a:lnTo>
                  <a:pt x="17782" y="16618"/>
                </a:lnTo>
                <a:lnTo>
                  <a:pt x="17948" y="15123"/>
                </a:lnTo>
                <a:lnTo>
                  <a:pt x="17782" y="13627"/>
                </a:lnTo>
                <a:lnTo>
                  <a:pt x="17449" y="11633"/>
                </a:lnTo>
                <a:lnTo>
                  <a:pt x="20440" y="12131"/>
                </a:lnTo>
                <a:lnTo>
                  <a:pt x="20939" y="12131"/>
                </a:lnTo>
                <a:lnTo>
                  <a:pt x="21271" y="11965"/>
                </a:lnTo>
                <a:lnTo>
                  <a:pt x="21437" y="11799"/>
                </a:lnTo>
                <a:lnTo>
                  <a:pt x="21604" y="11300"/>
                </a:lnTo>
                <a:lnTo>
                  <a:pt x="21604" y="10968"/>
                </a:lnTo>
                <a:lnTo>
                  <a:pt x="21604" y="10636"/>
                </a:lnTo>
                <a:lnTo>
                  <a:pt x="21271" y="10470"/>
                </a:lnTo>
                <a:lnTo>
                  <a:pt x="20939" y="10303"/>
                </a:lnTo>
                <a:lnTo>
                  <a:pt x="18945" y="9805"/>
                </a:lnTo>
                <a:lnTo>
                  <a:pt x="16951" y="9639"/>
                </a:lnTo>
                <a:lnTo>
                  <a:pt x="15954" y="7146"/>
                </a:lnTo>
                <a:lnTo>
                  <a:pt x="14790" y="4819"/>
                </a:lnTo>
                <a:lnTo>
                  <a:pt x="13129" y="2493"/>
                </a:lnTo>
                <a:lnTo>
                  <a:pt x="11134" y="333"/>
                </a:lnTo>
                <a:lnTo>
                  <a:pt x="10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44"/>
          <p:cNvSpPr/>
          <p:nvPr/>
        </p:nvSpPr>
        <p:spPr>
          <a:xfrm rot="-4980722">
            <a:off x="668984" y="3828467"/>
            <a:ext cx="534946" cy="678959"/>
          </a:xfrm>
          <a:custGeom>
            <a:rect b="b" l="l" r="r" t="t"/>
            <a:pathLst>
              <a:path extrusionOk="0" h="27420" w="21604">
                <a:moveTo>
                  <a:pt x="15455" y="11467"/>
                </a:moveTo>
                <a:lnTo>
                  <a:pt x="15787" y="12962"/>
                </a:lnTo>
                <a:lnTo>
                  <a:pt x="15954" y="14458"/>
                </a:lnTo>
                <a:lnTo>
                  <a:pt x="15954" y="15953"/>
                </a:lnTo>
                <a:lnTo>
                  <a:pt x="15787" y="17449"/>
                </a:lnTo>
                <a:lnTo>
                  <a:pt x="15455" y="18778"/>
                </a:lnTo>
                <a:lnTo>
                  <a:pt x="14957" y="20274"/>
                </a:lnTo>
                <a:lnTo>
                  <a:pt x="14292" y="21603"/>
                </a:lnTo>
                <a:lnTo>
                  <a:pt x="13461" y="22767"/>
                </a:lnTo>
                <a:lnTo>
                  <a:pt x="12630" y="23598"/>
                </a:lnTo>
                <a:lnTo>
                  <a:pt x="11799" y="24262"/>
                </a:lnTo>
                <a:lnTo>
                  <a:pt x="10802" y="24927"/>
                </a:lnTo>
                <a:lnTo>
                  <a:pt x="9805" y="25259"/>
                </a:lnTo>
                <a:lnTo>
                  <a:pt x="8642" y="25426"/>
                </a:lnTo>
                <a:lnTo>
                  <a:pt x="7479" y="25426"/>
                </a:lnTo>
                <a:lnTo>
                  <a:pt x="6149" y="25093"/>
                </a:lnTo>
                <a:lnTo>
                  <a:pt x="4986" y="24262"/>
                </a:lnTo>
                <a:lnTo>
                  <a:pt x="3989" y="23598"/>
                </a:lnTo>
                <a:lnTo>
                  <a:pt x="3158" y="22933"/>
                </a:lnTo>
                <a:lnTo>
                  <a:pt x="2659" y="22102"/>
                </a:lnTo>
                <a:lnTo>
                  <a:pt x="2161" y="21271"/>
                </a:lnTo>
                <a:lnTo>
                  <a:pt x="1995" y="20274"/>
                </a:lnTo>
                <a:lnTo>
                  <a:pt x="1829" y="19443"/>
                </a:lnTo>
                <a:lnTo>
                  <a:pt x="1995" y="18446"/>
                </a:lnTo>
                <a:lnTo>
                  <a:pt x="2327" y="17615"/>
                </a:lnTo>
                <a:lnTo>
                  <a:pt x="2992" y="16286"/>
                </a:lnTo>
                <a:lnTo>
                  <a:pt x="3989" y="15123"/>
                </a:lnTo>
                <a:lnTo>
                  <a:pt x="5152" y="14125"/>
                </a:lnTo>
                <a:lnTo>
                  <a:pt x="6648" y="13295"/>
                </a:lnTo>
                <a:lnTo>
                  <a:pt x="8476" y="12464"/>
                </a:lnTo>
                <a:lnTo>
                  <a:pt x="10304" y="11965"/>
                </a:lnTo>
                <a:lnTo>
                  <a:pt x="12464" y="11633"/>
                </a:lnTo>
                <a:lnTo>
                  <a:pt x="14957" y="11467"/>
                </a:lnTo>
                <a:close/>
                <a:moveTo>
                  <a:pt x="10137" y="0"/>
                </a:moveTo>
                <a:lnTo>
                  <a:pt x="9805" y="333"/>
                </a:lnTo>
                <a:lnTo>
                  <a:pt x="9639" y="499"/>
                </a:lnTo>
                <a:lnTo>
                  <a:pt x="9473" y="997"/>
                </a:lnTo>
                <a:lnTo>
                  <a:pt x="9639" y="1330"/>
                </a:lnTo>
                <a:lnTo>
                  <a:pt x="9805" y="1662"/>
                </a:lnTo>
                <a:lnTo>
                  <a:pt x="11301" y="3490"/>
                </a:lnTo>
                <a:lnTo>
                  <a:pt x="12796" y="5318"/>
                </a:lnTo>
                <a:lnTo>
                  <a:pt x="13960" y="7478"/>
                </a:lnTo>
                <a:lnTo>
                  <a:pt x="14790" y="9472"/>
                </a:lnTo>
                <a:lnTo>
                  <a:pt x="12962" y="9639"/>
                </a:lnTo>
                <a:lnTo>
                  <a:pt x="11134" y="9805"/>
                </a:lnTo>
                <a:lnTo>
                  <a:pt x="9473" y="10137"/>
                </a:lnTo>
                <a:lnTo>
                  <a:pt x="7811" y="10802"/>
                </a:lnTo>
                <a:lnTo>
                  <a:pt x="6482" y="11300"/>
                </a:lnTo>
                <a:lnTo>
                  <a:pt x="5318" y="11799"/>
                </a:lnTo>
                <a:lnTo>
                  <a:pt x="4321" y="12464"/>
                </a:lnTo>
                <a:lnTo>
                  <a:pt x="3324" y="13295"/>
                </a:lnTo>
                <a:lnTo>
                  <a:pt x="2493" y="14125"/>
                </a:lnTo>
                <a:lnTo>
                  <a:pt x="1662" y="14956"/>
                </a:lnTo>
                <a:lnTo>
                  <a:pt x="998" y="15787"/>
                </a:lnTo>
                <a:lnTo>
                  <a:pt x="499" y="16784"/>
                </a:lnTo>
                <a:lnTo>
                  <a:pt x="167" y="18114"/>
                </a:lnTo>
                <a:lnTo>
                  <a:pt x="1" y="19277"/>
                </a:lnTo>
                <a:lnTo>
                  <a:pt x="1" y="20606"/>
                </a:lnTo>
                <a:lnTo>
                  <a:pt x="333" y="21770"/>
                </a:lnTo>
                <a:lnTo>
                  <a:pt x="831" y="22933"/>
                </a:lnTo>
                <a:lnTo>
                  <a:pt x="1662" y="24096"/>
                </a:lnTo>
                <a:lnTo>
                  <a:pt x="2659" y="25093"/>
                </a:lnTo>
                <a:lnTo>
                  <a:pt x="3823" y="25924"/>
                </a:lnTo>
                <a:lnTo>
                  <a:pt x="4986" y="26589"/>
                </a:lnTo>
                <a:lnTo>
                  <a:pt x="6149" y="27087"/>
                </a:lnTo>
                <a:lnTo>
                  <a:pt x="7146" y="27253"/>
                </a:lnTo>
                <a:lnTo>
                  <a:pt x="8309" y="27420"/>
                </a:lnTo>
                <a:lnTo>
                  <a:pt x="9307" y="27253"/>
                </a:lnTo>
                <a:lnTo>
                  <a:pt x="10137" y="27087"/>
                </a:lnTo>
                <a:lnTo>
                  <a:pt x="10968" y="26921"/>
                </a:lnTo>
                <a:lnTo>
                  <a:pt x="11799" y="26589"/>
                </a:lnTo>
                <a:lnTo>
                  <a:pt x="12630" y="26090"/>
                </a:lnTo>
                <a:lnTo>
                  <a:pt x="13461" y="25426"/>
                </a:lnTo>
                <a:lnTo>
                  <a:pt x="14126" y="24761"/>
                </a:lnTo>
                <a:lnTo>
                  <a:pt x="14957" y="24096"/>
                </a:lnTo>
                <a:lnTo>
                  <a:pt x="15621" y="22933"/>
                </a:lnTo>
                <a:lnTo>
                  <a:pt x="16286" y="21770"/>
                </a:lnTo>
                <a:lnTo>
                  <a:pt x="16951" y="20606"/>
                </a:lnTo>
                <a:lnTo>
                  <a:pt x="17283" y="19277"/>
                </a:lnTo>
                <a:lnTo>
                  <a:pt x="17615" y="17948"/>
                </a:lnTo>
                <a:lnTo>
                  <a:pt x="17782" y="16618"/>
                </a:lnTo>
                <a:lnTo>
                  <a:pt x="17948" y="15123"/>
                </a:lnTo>
                <a:lnTo>
                  <a:pt x="17782" y="13627"/>
                </a:lnTo>
                <a:lnTo>
                  <a:pt x="17449" y="11633"/>
                </a:lnTo>
                <a:lnTo>
                  <a:pt x="20440" y="12131"/>
                </a:lnTo>
                <a:lnTo>
                  <a:pt x="20939" y="12131"/>
                </a:lnTo>
                <a:lnTo>
                  <a:pt x="21271" y="11965"/>
                </a:lnTo>
                <a:lnTo>
                  <a:pt x="21437" y="11799"/>
                </a:lnTo>
                <a:lnTo>
                  <a:pt x="21604" y="11300"/>
                </a:lnTo>
                <a:lnTo>
                  <a:pt x="21604" y="10968"/>
                </a:lnTo>
                <a:lnTo>
                  <a:pt x="21604" y="10636"/>
                </a:lnTo>
                <a:lnTo>
                  <a:pt x="21271" y="10470"/>
                </a:lnTo>
                <a:lnTo>
                  <a:pt x="20939" y="10303"/>
                </a:lnTo>
                <a:lnTo>
                  <a:pt x="18945" y="9805"/>
                </a:lnTo>
                <a:lnTo>
                  <a:pt x="16951" y="9639"/>
                </a:lnTo>
                <a:lnTo>
                  <a:pt x="15954" y="7146"/>
                </a:lnTo>
                <a:lnTo>
                  <a:pt x="14790" y="4819"/>
                </a:lnTo>
                <a:lnTo>
                  <a:pt x="13129" y="2493"/>
                </a:lnTo>
                <a:lnTo>
                  <a:pt x="11134" y="333"/>
                </a:lnTo>
                <a:lnTo>
                  <a:pt x="108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4"/>
          <p:cNvSpPr txBox="1"/>
          <p:nvPr/>
        </p:nvSpPr>
        <p:spPr>
          <a:xfrm>
            <a:off x="3372669" y="2655718"/>
            <a:ext cx="4326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414D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1800">
              <a:solidFill>
                <a:srgbClr val="20414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45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30" name="Google Shape;1230;p45"/>
          <p:cNvSpPr/>
          <p:nvPr/>
        </p:nvSpPr>
        <p:spPr>
          <a:xfrm>
            <a:off x="525907" y="932772"/>
            <a:ext cx="4842742" cy="643349"/>
          </a:xfrm>
          <a:custGeom>
            <a:rect b="b" l="l" r="r" t="t"/>
            <a:pathLst>
              <a:path extrusionOk="0" h="22391" w="151822">
                <a:moveTo>
                  <a:pt x="74783" y="1"/>
                </a:moveTo>
                <a:cubicBezTo>
                  <a:pt x="74188" y="1"/>
                  <a:pt x="73593" y="13"/>
                  <a:pt x="72997" y="46"/>
                </a:cubicBezTo>
                <a:cubicBezTo>
                  <a:pt x="70749" y="173"/>
                  <a:pt x="68437" y="331"/>
                  <a:pt x="66189" y="363"/>
                </a:cubicBezTo>
                <a:cubicBezTo>
                  <a:pt x="63117" y="394"/>
                  <a:pt x="60108" y="679"/>
                  <a:pt x="57036" y="679"/>
                </a:cubicBezTo>
                <a:cubicBezTo>
                  <a:pt x="55411" y="679"/>
                  <a:pt x="53757" y="708"/>
                  <a:pt x="52122" y="708"/>
                </a:cubicBezTo>
                <a:cubicBezTo>
                  <a:pt x="51304" y="708"/>
                  <a:pt x="50491" y="700"/>
                  <a:pt x="49689" y="679"/>
                </a:cubicBezTo>
                <a:cubicBezTo>
                  <a:pt x="49005" y="656"/>
                  <a:pt x="48323" y="648"/>
                  <a:pt x="47642" y="648"/>
                </a:cubicBezTo>
                <a:cubicBezTo>
                  <a:pt x="46011" y="648"/>
                  <a:pt x="44389" y="695"/>
                  <a:pt x="42769" y="695"/>
                </a:cubicBezTo>
                <a:cubicBezTo>
                  <a:pt x="42278" y="695"/>
                  <a:pt x="41787" y="691"/>
                  <a:pt x="41297" y="679"/>
                </a:cubicBezTo>
                <a:cubicBezTo>
                  <a:pt x="40480" y="679"/>
                  <a:pt x="39590" y="880"/>
                  <a:pt x="38780" y="880"/>
                </a:cubicBezTo>
                <a:cubicBezTo>
                  <a:pt x="38522" y="880"/>
                  <a:pt x="38272" y="860"/>
                  <a:pt x="38035" y="806"/>
                </a:cubicBezTo>
                <a:cubicBezTo>
                  <a:pt x="37618" y="715"/>
                  <a:pt x="37208" y="685"/>
                  <a:pt x="36802" y="685"/>
                </a:cubicBezTo>
                <a:cubicBezTo>
                  <a:pt x="36061" y="685"/>
                  <a:pt x="35332" y="783"/>
                  <a:pt x="34595" y="783"/>
                </a:cubicBezTo>
                <a:cubicBezTo>
                  <a:pt x="34475" y="783"/>
                  <a:pt x="34355" y="780"/>
                  <a:pt x="34234" y="774"/>
                </a:cubicBezTo>
                <a:cubicBezTo>
                  <a:pt x="33517" y="724"/>
                  <a:pt x="32807" y="683"/>
                  <a:pt x="32089" y="683"/>
                </a:cubicBezTo>
                <a:cubicBezTo>
                  <a:pt x="31444" y="683"/>
                  <a:pt x="30791" y="716"/>
                  <a:pt x="30118" y="806"/>
                </a:cubicBezTo>
                <a:cubicBezTo>
                  <a:pt x="29637" y="861"/>
                  <a:pt x="29116" y="874"/>
                  <a:pt x="28584" y="874"/>
                </a:cubicBezTo>
                <a:cubicBezTo>
                  <a:pt x="28084" y="874"/>
                  <a:pt x="27575" y="863"/>
                  <a:pt x="27082" y="863"/>
                </a:cubicBezTo>
                <a:cubicBezTo>
                  <a:pt x="26887" y="863"/>
                  <a:pt x="26695" y="864"/>
                  <a:pt x="26507" y="869"/>
                </a:cubicBezTo>
                <a:cubicBezTo>
                  <a:pt x="24449" y="996"/>
                  <a:pt x="22390" y="996"/>
                  <a:pt x="20363" y="1091"/>
                </a:cubicBezTo>
                <a:cubicBezTo>
                  <a:pt x="19755" y="1128"/>
                  <a:pt x="19146" y="1141"/>
                  <a:pt x="18535" y="1141"/>
                </a:cubicBezTo>
                <a:cubicBezTo>
                  <a:pt x="17589" y="1141"/>
                  <a:pt x="16639" y="1110"/>
                  <a:pt x="15676" y="1091"/>
                </a:cubicBezTo>
                <a:cubicBezTo>
                  <a:pt x="15464" y="1088"/>
                  <a:pt x="15252" y="1086"/>
                  <a:pt x="15040" y="1086"/>
                </a:cubicBezTo>
                <a:cubicBezTo>
                  <a:pt x="13295" y="1086"/>
                  <a:pt x="11569" y="1193"/>
                  <a:pt x="9818" y="1249"/>
                </a:cubicBezTo>
                <a:cubicBezTo>
                  <a:pt x="9700" y="1256"/>
                  <a:pt x="9581" y="1259"/>
                  <a:pt x="9462" y="1259"/>
                </a:cubicBezTo>
                <a:cubicBezTo>
                  <a:pt x="8730" y="1259"/>
                  <a:pt x="7986" y="1151"/>
                  <a:pt x="7238" y="1151"/>
                </a:cubicBezTo>
                <a:cubicBezTo>
                  <a:pt x="6937" y="1151"/>
                  <a:pt x="6636" y="1169"/>
                  <a:pt x="6334" y="1218"/>
                </a:cubicBezTo>
                <a:cubicBezTo>
                  <a:pt x="4592" y="1471"/>
                  <a:pt x="3072" y="2073"/>
                  <a:pt x="1837" y="2991"/>
                </a:cubicBezTo>
                <a:cubicBezTo>
                  <a:pt x="349" y="4100"/>
                  <a:pt x="317" y="5715"/>
                  <a:pt x="190" y="7140"/>
                </a:cubicBezTo>
                <a:cubicBezTo>
                  <a:pt x="0" y="9768"/>
                  <a:pt x="127" y="12397"/>
                  <a:pt x="222" y="15057"/>
                </a:cubicBezTo>
                <a:cubicBezTo>
                  <a:pt x="285" y="16355"/>
                  <a:pt x="602" y="17717"/>
                  <a:pt x="1457" y="18857"/>
                </a:cubicBezTo>
                <a:cubicBezTo>
                  <a:pt x="2470" y="20219"/>
                  <a:pt x="4434" y="20567"/>
                  <a:pt x="6366" y="20852"/>
                </a:cubicBezTo>
                <a:cubicBezTo>
                  <a:pt x="7854" y="21074"/>
                  <a:pt x="9374" y="21011"/>
                  <a:pt x="10894" y="21201"/>
                </a:cubicBezTo>
                <a:cubicBezTo>
                  <a:pt x="12668" y="21391"/>
                  <a:pt x="14473" y="21423"/>
                  <a:pt x="16278" y="21454"/>
                </a:cubicBezTo>
                <a:cubicBezTo>
                  <a:pt x="17317" y="21454"/>
                  <a:pt x="18396" y="21292"/>
                  <a:pt x="19435" y="21292"/>
                </a:cubicBezTo>
                <a:cubicBezTo>
                  <a:pt x="19695" y="21292"/>
                  <a:pt x="19952" y="21302"/>
                  <a:pt x="20205" y="21328"/>
                </a:cubicBezTo>
                <a:cubicBezTo>
                  <a:pt x="20715" y="21379"/>
                  <a:pt x="21224" y="21397"/>
                  <a:pt x="21732" y="21397"/>
                </a:cubicBezTo>
                <a:cubicBezTo>
                  <a:pt x="23191" y="21397"/>
                  <a:pt x="24645" y="21242"/>
                  <a:pt x="26113" y="21242"/>
                </a:cubicBezTo>
                <a:cubicBezTo>
                  <a:pt x="26675" y="21242"/>
                  <a:pt x="27239" y="21265"/>
                  <a:pt x="27806" y="21328"/>
                </a:cubicBezTo>
                <a:cubicBezTo>
                  <a:pt x="29231" y="21454"/>
                  <a:pt x="30783" y="21454"/>
                  <a:pt x="32271" y="21454"/>
                </a:cubicBezTo>
                <a:cubicBezTo>
                  <a:pt x="32394" y="21452"/>
                  <a:pt x="32516" y="21451"/>
                  <a:pt x="32639" y="21451"/>
                </a:cubicBezTo>
                <a:cubicBezTo>
                  <a:pt x="34131" y="21451"/>
                  <a:pt x="35624" y="21617"/>
                  <a:pt x="37116" y="21676"/>
                </a:cubicBezTo>
                <a:cubicBezTo>
                  <a:pt x="38020" y="21676"/>
                  <a:pt x="38938" y="21553"/>
                  <a:pt x="39819" y="21553"/>
                </a:cubicBezTo>
                <a:cubicBezTo>
                  <a:pt x="40204" y="21553"/>
                  <a:pt x="40582" y="21577"/>
                  <a:pt x="40948" y="21644"/>
                </a:cubicBezTo>
                <a:cubicBezTo>
                  <a:pt x="42247" y="21866"/>
                  <a:pt x="43545" y="21834"/>
                  <a:pt x="44812" y="21961"/>
                </a:cubicBezTo>
                <a:cubicBezTo>
                  <a:pt x="46324" y="22118"/>
                  <a:pt x="47861" y="22178"/>
                  <a:pt x="49400" y="22178"/>
                </a:cubicBezTo>
                <a:cubicBezTo>
                  <a:pt x="50342" y="22178"/>
                  <a:pt x="51284" y="22155"/>
                  <a:pt x="52223" y="22119"/>
                </a:cubicBezTo>
                <a:cubicBezTo>
                  <a:pt x="52617" y="22105"/>
                  <a:pt x="53011" y="22101"/>
                  <a:pt x="53405" y="22101"/>
                </a:cubicBezTo>
                <a:cubicBezTo>
                  <a:pt x="54283" y="22101"/>
                  <a:pt x="55161" y="22124"/>
                  <a:pt x="56039" y="22124"/>
                </a:cubicBezTo>
                <a:cubicBezTo>
                  <a:pt x="56572" y="22124"/>
                  <a:pt x="57105" y="22116"/>
                  <a:pt x="57638" y="22088"/>
                </a:cubicBezTo>
                <a:cubicBezTo>
                  <a:pt x="60741" y="21898"/>
                  <a:pt x="63877" y="21834"/>
                  <a:pt x="67012" y="21834"/>
                </a:cubicBezTo>
                <a:cubicBezTo>
                  <a:pt x="67092" y="21832"/>
                  <a:pt x="67172" y="21831"/>
                  <a:pt x="67252" y="21831"/>
                </a:cubicBezTo>
                <a:cubicBezTo>
                  <a:pt x="68534" y="21831"/>
                  <a:pt x="69816" y="22056"/>
                  <a:pt x="71097" y="22056"/>
                </a:cubicBezTo>
                <a:cubicBezTo>
                  <a:pt x="73586" y="22029"/>
                  <a:pt x="76075" y="21914"/>
                  <a:pt x="78582" y="21914"/>
                </a:cubicBezTo>
                <a:cubicBezTo>
                  <a:pt x="79074" y="21914"/>
                  <a:pt x="79566" y="21919"/>
                  <a:pt x="80060" y="21929"/>
                </a:cubicBezTo>
                <a:cubicBezTo>
                  <a:pt x="81279" y="21977"/>
                  <a:pt x="82498" y="21977"/>
                  <a:pt x="83717" y="21977"/>
                </a:cubicBezTo>
                <a:cubicBezTo>
                  <a:pt x="84937" y="21977"/>
                  <a:pt x="86156" y="21977"/>
                  <a:pt x="87375" y="22024"/>
                </a:cubicBezTo>
                <a:cubicBezTo>
                  <a:pt x="89465" y="22119"/>
                  <a:pt x="91555" y="22341"/>
                  <a:pt x="93646" y="22373"/>
                </a:cubicBezTo>
                <a:cubicBezTo>
                  <a:pt x="94029" y="22385"/>
                  <a:pt x="94414" y="22390"/>
                  <a:pt x="94799" y="22390"/>
                </a:cubicBezTo>
                <a:cubicBezTo>
                  <a:pt x="96388" y="22390"/>
                  <a:pt x="97994" y="22303"/>
                  <a:pt x="99599" y="22278"/>
                </a:cubicBezTo>
                <a:cubicBezTo>
                  <a:pt x="100124" y="22266"/>
                  <a:pt x="100648" y="22262"/>
                  <a:pt x="101172" y="22262"/>
                </a:cubicBezTo>
                <a:cubicBezTo>
                  <a:pt x="102472" y="22262"/>
                  <a:pt x="103772" y="22287"/>
                  <a:pt x="105077" y="22287"/>
                </a:cubicBezTo>
                <a:cubicBezTo>
                  <a:pt x="106109" y="22287"/>
                  <a:pt x="107143" y="22271"/>
                  <a:pt x="108182" y="22214"/>
                </a:cubicBezTo>
                <a:cubicBezTo>
                  <a:pt x="109829" y="22119"/>
                  <a:pt x="111507" y="21993"/>
                  <a:pt x="113217" y="21993"/>
                </a:cubicBezTo>
                <a:cubicBezTo>
                  <a:pt x="114801" y="21993"/>
                  <a:pt x="116352" y="21739"/>
                  <a:pt x="117936" y="21708"/>
                </a:cubicBezTo>
                <a:cubicBezTo>
                  <a:pt x="118854" y="21708"/>
                  <a:pt x="119836" y="21771"/>
                  <a:pt x="120723" y="21771"/>
                </a:cubicBezTo>
                <a:cubicBezTo>
                  <a:pt x="121613" y="21745"/>
                  <a:pt x="122524" y="21618"/>
                  <a:pt x="123455" y="21618"/>
                </a:cubicBezTo>
                <a:cubicBezTo>
                  <a:pt x="123683" y="21618"/>
                  <a:pt x="123912" y="21625"/>
                  <a:pt x="124143" y="21644"/>
                </a:cubicBezTo>
                <a:cubicBezTo>
                  <a:pt x="126093" y="21807"/>
                  <a:pt x="128035" y="21886"/>
                  <a:pt x="129977" y="21886"/>
                </a:cubicBezTo>
                <a:cubicBezTo>
                  <a:pt x="131819" y="21886"/>
                  <a:pt x="133662" y="21815"/>
                  <a:pt x="135512" y="21676"/>
                </a:cubicBezTo>
                <a:cubicBezTo>
                  <a:pt x="136726" y="21588"/>
                  <a:pt x="137950" y="21568"/>
                  <a:pt x="139178" y="21568"/>
                </a:cubicBezTo>
                <a:cubicBezTo>
                  <a:pt x="140160" y="21568"/>
                  <a:pt x="141146" y="21581"/>
                  <a:pt x="142131" y="21581"/>
                </a:cubicBezTo>
                <a:cubicBezTo>
                  <a:pt x="143999" y="21581"/>
                  <a:pt x="145900" y="21581"/>
                  <a:pt x="147768" y="21708"/>
                </a:cubicBezTo>
                <a:cubicBezTo>
                  <a:pt x="147816" y="21713"/>
                  <a:pt x="147864" y="21715"/>
                  <a:pt x="147912" y="21715"/>
                </a:cubicBezTo>
                <a:cubicBezTo>
                  <a:pt x="148317" y="21715"/>
                  <a:pt x="148739" y="21556"/>
                  <a:pt x="149074" y="21556"/>
                </a:cubicBezTo>
                <a:cubicBezTo>
                  <a:pt x="149202" y="21556"/>
                  <a:pt x="149318" y="21579"/>
                  <a:pt x="149415" y="21644"/>
                </a:cubicBezTo>
                <a:cubicBezTo>
                  <a:pt x="149691" y="21848"/>
                  <a:pt x="149963" y="21916"/>
                  <a:pt x="150226" y="21916"/>
                </a:cubicBezTo>
                <a:cubicBezTo>
                  <a:pt x="150658" y="21916"/>
                  <a:pt x="151068" y="21735"/>
                  <a:pt x="151442" y="21676"/>
                </a:cubicBezTo>
                <a:cubicBezTo>
                  <a:pt x="151822" y="21644"/>
                  <a:pt x="151727" y="20852"/>
                  <a:pt x="151695" y="20409"/>
                </a:cubicBezTo>
                <a:cubicBezTo>
                  <a:pt x="151600" y="19269"/>
                  <a:pt x="151537" y="18161"/>
                  <a:pt x="151505" y="17052"/>
                </a:cubicBezTo>
                <a:cubicBezTo>
                  <a:pt x="151473" y="15659"/>
                  <a:pt x="151600" y="14297"/>
                  <a:pt x="151537" y="12904"/>
                </a:cubicBezTo>
                <a:cubicBezTo>
                  <a:pt x="151473" y="11035"/>
                  <a:pt x="151283" y="9198"/>
                  <a:pt x="151220" y="7330"/>
                </a:cubicBezTo>
                <a:cubicBezTo>
                  <a:pt x="151188" y="5461"/>
                  <a:pt x="151252" y="3561"/>
                  <a:pt x="151252" y="1693"/>
                </a:cubicBezTo>
                <a:cubicBezTo>
                  <a:pt x="151708" y="1287"/>
                  <a:pt x="151495" y="1247"/>
                  <a:pt x="151197" y="1247"/>
                </a:cubicBezTo>
                <a:cubicBezTo>
                  <a:pt x="151122" y="1247"/>
                  <a:pt x="151043" y="1249"/>
                  <a:pt x="150967" y="1249"/>
                </a:cubicBezTo>
                <a:cubicBezTo>
                  <a:pt x="150080" y="1249"/>
                  <a:pt x="149213" y="1290"/>
                  <a:pt x="148351" y="1290"/>
                </a:cubicBezTo>
                <a:cubicBezTo>
                  <a:pt x="148135" y="1290"/>
                  <a:pt x="147920" y="1287"/>
                  <a:pt x="147705" y="1281"/>
                </a:cubicBezTo>
                <a:cubicBezTo>
                  <a:pt x="146031" y="1255"/>
                  <a:pt x="144358" y="1099"/>
                  <a:pt x="142702" y="1099"/>
                </a:cubicBezTo>
                <a:cubicBezTo>
                  <a:pt x="142352" y="1099"/>
                  <a:pt x="142004" y="1106"/>
                  <a:pt x="141656" y="1123"/>
                </a:cubicBezTo>
                <a:cubicBezTo>
                  <a:pt x="140572" y="1180"/>
                  <a:pt x="139487" y="1196"/>
                  <a:pt x="138403" y="1196"/>
                </a:cubicBezTo>
                <a:cubicBezTo>
                  <a:pt x="137032" y="1196"/>
                  <a:pt x="135661" y="1170"/>
                  <a:pt x="134290" y="1170"/>
                </a:cubicBezTo>
                <a:cubicBezTo>
                  <a:pt x="133737" y="1170"/>
                  <a:pt x="133184" y="1174"/>
                  <a:pt x="132630" y="1186"/>
                </a:cubicBezTo>
                <a:cubicBezTo>
                  <a:pt x="131905" y="1202"/>
                  <a:pt x="131179" y="1209"/>
                  <a:pt x="130454" y="1209"/>
                </a:cubicBezTo>
                <a:cubicBezTo>
                  <a:pt x="126967" y="1209"/>
                  <a:pt x="123481" y="1049"/>
                  <a:pt x="119994" y="996"/>
                </a:cubicBezTo>
                <a:cubicBezTo>
                  <a:pt x="119135" y="978"/>
                  <a:pt x="118276" y="960"/>
                  <a:pt x="117410" y="960"/>
                </a:cubicBezTo>
                <a:cubicBezTo>
                  <a:pt x="116777" y="960"/>
                  <a:pt x="116140" y="969"/>
                  <a:pt x="115497" y="996"/>
                </a:cubicBezTo>
                <a:cubicBezTo>
                  <a:pt x="115314" y="1001"/>
                  <a:pt x="115131" y="1004"/>
                  <a:pt x="114948" y="1004"/>
                </a:cubicBezTo>
                <a:cubicBezTo>
                  <a:pt x="112919" y="1004"/>
                  <a:pt x="110912" y="706"/>
                  <a:pt x="108878" y="648"/>
                </a:cubicBezTo>
                <a:cubicBezTo>
                  <a:pt x="107031" y="561"/>
                  <a:pt x="105210" y="422"/>
                  <a:pt x="103344" y="422"/>
                </a:cubicBezTo>
                <a:cubicBezTo>
                  <a:pt x="103162" y="422"/>
                  <a:pt x="102980" y="423"/>
                  <a:pt x="102798" y="426"/>
                </a:cubicBezTo>
                <a:cubicBezTo>
                  <a:pt x="101990" y="442"/>
                  <a:pt x="101175" y="450"/>
                  <a:pt x="100359" y="450"/>
                </a:cubicBezTo>
                <a:cubicBezTo>
                  <a:pt x="99544" y="450"/>
                  <a:pt x="98729" y="442"/>
                  <a:pt x="97921" y="426"/>
                </a:cubicBezTo>
                <a:cubicBezTo>
                  <a:pt x="97843" y="424"/>
                  <a:pt x="97766" y="424"/>
                  <a:pt x="97688" y="424"/>
                </a:cubicBezTo>
                <a:cubicBezTo>
                  <a:pt x="96579" y="424"/>
                  <a:pt x="95487" y="585"/>
                  <a:pt x="94382" y="585"/>
                </a:cubicBezTo>
                <a:cubicBezTo>
                  <a:pt x="94116" y="585"/>
                  <a:pt x="93850" y="576"/>
                  <a:pt x="93582" y="553"/>
                </a:cubicBezTo>
                <a:cubicBezTo>
                  <a:pt x="91555" y="363"/>
                  <a:pt x="89465" y="141"/>
                  <a:pt x="87407" y="141"/>
                </a:cubicBezTo>
                <a:cubicBezTo>
                  <a:pt x="85896" y="141"/>
                  <a:pt x="84405" y="47"/>
                  <a:pt x="82889" y="47"/>
                </a:cubicBezTo>
                <a:cubicBezTo>
                  <a:pt x="82434" y="47"/>
                  <a:pt x="81977" y="56"/>
                  <a:pt x="81516" y="78"/>
                </a:cubicBezTo>
                <a:cubicBezTo>
                  <a:pt x="81025" y="100"/>
                  <a:pt x="80533" y="108"/>
                  <a:pt x="80040" y="108"/>
                </a:cubicBezTo>
                <a:cubicBezTo>
                  <a:pt x="78295" y="108"/>
                  <a:pt x="76540" y="1"/>
                  <a:pt x="74783" y="1"/>
                </a:cubicBezTo>
                <a:close/>
              </a:path>
            </a:pathLst>
          </a:cu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45"/>
          <p:cNvSpPr/>
          <p:nvPr/>
        </p:nvSpPr>
        <p:spPr>
          <a:xfrm>
            <a:off x="5404972" y="957710"/>
            <a:ext cx="3174981" cy="601860"/>
          </a:xfrm>
          <a:custGeom>
            <a:rect b="b" l="l" r="r" t="t"/>
            <a:pathLst>
              <a:path extrusionOk="0" h="20947" w="99537">
                <a:moveTo>
                  <a:pt x="74080" y="0"/>
                </a:moveTo>
                <a:cubicBezTo>
                  <a:pt x="72870" y="0"/>
                  <a:pt x="71699" y="162"/>
                  <a:pt x="70495" y="162"/>
                </a:cubicBezTo>
                <a:cubicBezTo>
                  <a:pt x="70411" y="162"/>
                  <a:pt x="70327" y="161"/>
                  <a:pt x="70243" y="160"/>
                </a:cubicBezTo>
                <a:cubicBezTo>
                  <a:pt x="68248" y="96"/>
                  <a:pt x="66253" y="96"/>
                  <a:pt x="64257" y="96"/>
                </a:cubicBezTo>
                <a:cubicBezTo>
                  <a:pt x="62231" y="65"/>
                  <a:pt x="60172" y="65"/>
                  <a:pt x="58145" y="65"/>
                </a:cubicBezTo>
                <a:cubicBezTo>
                  <a:pt x="57005" y="65"/>
                  <a:pt x="55854" y="31"/>
                  <a:pt x="54704" y="31"/>
                </a:cubicBezTo>
                <a:cubicBezTo>
                  <a:pt x="53938" y="31"/>
                  <a:pt x="53173" y="46"/>
                  <a:pt x="52413" y="96"/>
                </a:cubicBezTo>
                <a:cubicBezTo>
                  <a:pt x="50919" y="193"/>
                  <a:pt x="49426" y="231"/>
                  <a:pt x="47932" y="231"/>
                </a:cubicBezTo>
                <a:cubicBezTo>
                  <a:pt x="46987" y="231"/>
                  <a:pt x="46042" y="216"/>
                  <a:pt x="45098" y="191"/>
                </a:cubicBezTo>
                <a:cubicBezTo>
                  <a:pt x="44170" y="174"/>
                  <a:pt x="43272" y="98"/>
                  <a:pt x="42366" y="98"/>
                </a:cubicBezTo>
                <a:cubicBezTo>
                  <a:pt x="41631" y="98"/>
                  <a:pt x="40891" y="148"/>
                  <a:pt x="40126" y="318"/>
                </a:cubicBezTo>
                <a:cubicBezTo>
                  <a:pt x="39570" y="457"/>
                  <a:pt x="38998" y="499"/>
                  <a:pt x="38417" y="499"/>
                </a:cubicBezTo>
                <a:cubicBezTo>
                  <a:pt x="37546" y="499"/>
                  <a:pt x="36654" y="405"/>
                  <a:pt x="35768" y="405"/>
                </a:cubicBezTo>
                <a:cubicBezTo>
                  <a:pt x="35626" y="405"/>
                  <a:pt x="35485" y="408"/>
                  <a:pt x="35344" y="413"/>
                </a:cubicBezTo>
                <a:cubicBezTo>
                  <a:pt x="34815" y="437"/>
                  <a:pt x="34289" y="447"/>
                  <a:pt x="33764" y="447"/>
                </a:cubicBezTo>
                <a:cubicBezTo>
                  <a:pt x="32243" y="447"/>
                  <a:pt x="30730" y="365"/>
                  <a:pt x="29200" y="318"/>
                </a:cubicBezTo>
                <a:cubicBezTo>
                  <a:pt x="25938" y="223"/>
                  <a:pt x="22644" y="160"/>
                  <a:pt x="19382" y="128"/>
                </a:cubicBezTo>
                <a:cubicBezTo>
                  <a:pt x="17672" y="128"/>
                  <a:pt x="15994" y="160"/>
                  <a:pt x="14315" y="160"/>
                </a:cubicBezTo>
                <a:cubicBezTo>
                  <a:pt x="12447" y="191"/>
                  <a:pt x="10578" y="223"/>
                  <a:pt x="8678" y="255"/>
                </a:cubicBezTo>
                <a:cubicBezTo>
                  <a:pt x="6891" y="255"/>
                  <a:pt x="5120" y="497"/>
                  <a:pt x="3331" y="497"/>
                </a:cubicBezTo>
                <a:cubicBezTo>
                  <a:pt x="2615" y="497"/>
                  <a:pt x="1896" y="458"/>
                  <a:pt x="1173" y="350"/>
                </a:cubicBezTo>
                <a:cubicBezTo>
                  <a:pt x="1092" y="332"/>
                  <a:pt x="991" y="317"/>
                  <a:pt x="891" y="317"/>
                </a:cubicBezTo>
                <a:cubicBezTo>
                  <a:pt x="637" y="317"/>
                  <a:pt x="385" y="416"/>
                  <a:pt x="476" y="825"/>
                </a:cubicBezTo>
                <a:cubicBezTo>
                  <a:pt x="539" y="1268"/>
                  <a:pt x="349" y="1775"/>
                  <a:pt x="286" y="2250"/>
                </a:cubicBezTo>
                <a:cubicBezTo>
                  <a:pt x="96" y="3643"/>
                  <a:pt x="1" y="5068"/>
                  <a:pt x="64" y="6462"/>
                </a:cubicBezTo>
                <a:cubicBezTo>
                  <a:pt x="127" y="7887"/>
                  <a:pt x="254" y="9280"/>
                  <a:pt x="286" y="10674"/>
                </a:cubicBezTo>
                <a:cubicBezTo>
                  <a:pt x="349" y="12194"/>
                  <a:pt x="318" y="13714"/>
                  <a:pt x="318" y="15234"/>
                </a:cubicBezTo>
                <a:cubicBezTo>
                  <a:pt x="318" y="16311"/>
                  <a:pt x="254" y="17419"/>
                  <a:pt x="254" y="18496"/>
                </a:cubicBezTo>
                <a:cubicBezTo>
                  <a:pt x="223" y="19161"/>
                  <a:pt x="32" y="19826"/>
                  <a:pt x="223" y="20428"/>
                </a:cubicBezTo>
                <a:cubicBezTo>
                  <a:pt x="368" y="20848"/>
                  <a:pt x="719" y="20947"/>
                  <a:pt x="1121" y="20947"/>
                </a:cubicBezTo>
                <a:cubicBezTo>
                  <a:pt x="1477" y="20947"/>
                  <a:pt x="1872" y="20869"/>
                  <a:pt x="2199" y="20869"/>
                </a:cubicBezTo>
                <a:cubicBezTo>
                  <a:pt x="2227" y="20869"/>
                  <a:pt x="2254" y="20870"/>
                  <a:pt x="2281" y="20871"/>
                </a:cubicBezTo>
                <a:cubicBezTo>
                  <a:pt x="2428" y="20878"/>
                  <a:pt x="2576" y="20880"/>
                  <a:pt x="2724" y="20880"/>
                </a:cubicBezTo>
                <a:cubicBezTo>
                  <a:pt x="3891" y="20880"/>
                  <a:pt x="5073" y="20704"/>
                  <a:pt x="6240" y="20704"/>
                </a:cubicBezTo>
                <a:cubicBezTo>
                  <a:pt x="6388" y="20704"/>
                  <a:pt x="6536" y="20706"/>
                  <a:pt x="6683" y="20713"/>
                </a:cubicBezTo>
                <a:cubicBezTo>
                  <a:pt x="6965" y="20733"/>
                  <a:pt x="7249" y="20740"/>
                  <a:pt x="7533" y="20740"/>
                </a:cubicBezTo>
                <a:cubicBezTo>
                  <a:pt x="8418" y="20740"/>
                  <a:pt x="9314" y="20668"/>
                  <a:pt x="10211" y="20668"/>
                </a:cubicBezTo>
                <a:cubicBezTo>
                  <a:pt x="10418" y="20668"/>
                  <a:pt x="10625" y="20672"/>
                  <a:pt x="10832" y="20681"/>
                </a:cubicBezTo>
                <a:cubicBezTo>
                  <a:pt x="11047" y="20695"/>
                  <a:pt x="11273" y="20701"/>
                  <a:pt x="11506" y="20701"/>
                </a:cubicBezTo>
                <a:cubicBezTo>
                  <a:pt x="12335" y="20701"/>
                  <a:pt x="13253" y="20622"/>
                  <a:pt x="14094" y="20523"/>
                </a:cubicBezTo>
                <a:cubicBezTo>
                  <a:pt x="14650" y="20453"/>
                  <a:pt x="15211" y="20427"/>
                  <a:pt x="15774" y="20427"/>
                </a:cubicBezTo>
                <a:cubicBezTo>
                  <a:pt x="17261" y="20427"/>
                  <a:pt x="18758" y="20612"/>
                  <a:pt x="20206" y="20681"/>
                </a:cubicBezTo>
                <a:cubicBezTo>
                  <a:pt x="20877" y="20732"/>
                  <a:pt x="21533" y="20752"/>
                  <a:pt x="22182" y="20752"/>
                </a:cubicBezTo>
                <a:cubicBezTo>
                  <a:pt x="23156" y="20752"/>
                  <a:pt x="24114" y="20707"/>
                  <a:pt x="25083" y="20650"/>
                </a:cubicBezTo>
                <a:cubicBezTo>
                  <a:pt x="26001" y="20586"/>
                  <a:pt x="26920" y="20523"/>
                  <a:pt x="27870" y="20491"/>
                </a:cubicBezTo>
                <a:cubicBezTo>
                  <a:pt x="28061" y="20478"/>
                  <a:pt x="28252" y="20473"/>
                  <a:pt x="28443" y="20473"/>
                </a:cubicBezTo>
                <a:cubicBezTo>
                  <a:pt x="29434" y="20473"/>
                  <a:pt x="30429" y="20617"/>
                  <a:pt x="31450" y="20617"/>
                </a:cubicBezTo>
                <a:cubicBezTo>
                  <a:pt x="31701" y="20617"/>
                  <a:pt x="31954" y="20608"/>
                  <a:pt x="32208" y="20586"/>
                </a:cubicBezTo>
                <a:cubicBezTo>
                  <a:pt x="32348" y="20575"/>
                  <a:pt x="32492" y="20571"/>
                  <a:pt x="32640" y="20571"/>
                </a:cubicBezTo>
                <a:cubicBezTo>
                  <a:pt x="33127" y="20571"/>
                  <a:pt x="33651" y="20617"/>
                  <a:pt x="34156" y="20617"/>
                </a:cubicBezTo>
                <a:cubicBezTo>
                  <a:pt x="34366" y="20617"/>
                  <a:pt x="34574" y="20609"/>
                  <a:pt x="34773" y="20586"/>
                </a:cubicBezTo>
                <a:cubicBezTo>
                  <a:pt x="35929" y="20471"/>
                  <a:pt x="37089" y="20444"/>
                  <a:pt x="38250" y="20444"/>
                </a:cubicBezTo>
                <a:cubicBezTo>
                  <a:pt x="39269" y="20444"/>
                  <a:pt x="40288" y="20464"/>
                  <a:pt x="41306" y="20464"/>
                </a:cubicBezTo>
                <a:cubicBezTo>
                  <a:pt x="42308" y="20464"/>
                  <a:pt x="43309" y="20444"/>
                  <a:pt x="44306" y="20364"/>
                </a:cubicBezTo>
                <a:cubicBezTo>
                  <a:pt x="44786" y="20324"/>
                  <a:pt x="45266" y="20308"/>
                  <a:pt x="45746" y="20308"/>
                </a:cubicBezTo>
                <a:cubicBezTo>
                  <a:pt x="47665" y="20308"/>
                  <a:pt x="49584" y="20567"/>
                  <a:pt x="51502" y="20567"/>
                </a:cubicBezTo>
                <a:cubicBezTo>
                  <a:pt x="51732" y="20567"/>
                  <a:pt x="51962" y="20563"/>
                  <a:pt x="52191" y="20555"/>
                </a:cubicBezTo>
                <a:cubicBezTo>
                  <a:pt x="55596" y="20406"/>
                  <a:pt x="59001" y="20203"/>
                  <a:pt x="62405" y="20203"/>
                </a:cubicBezTo>
                <a:cubicBezTo>
                  <a:pt x="62643" y="20203"/>
                  <a:pt x="62880" y="20204"/>
                  <a:pt x="63117" y="20206"/>
                </a:cubicBezTo>
                <a:cubicBezTo>
                  <a:pt x="66473" y="20234"/>
                  <a:pt x="69803" y="20338"/>
                  <a:pt x="73153" y="20338"/>
                </a:cubicBezTo>
                <a:cubicBezTo>
                  <a:pt x="73566" y="20338"/>
                  <a:pt x="73978" y="20336"/>
                  <a:pt x="74391" y="20333"/>
                </a:cubicBezTo>
                <a:cubicBezTo>
                  <a:pt x="74540" y="20331"/>
                  <a:pt x="74688" y="20330"/>
                  <a:pt x="74837" y="20330"/>
                </a:cubicBezTo>
                <a:cubicBezTo>
                  <a:pt x="76966" y="20330"/>
                  <a:pt x="79113" y="20492"/>
                  <a:pt x="81262" y="20492"/>
                </a:cubicBezTo>
                <a:cubicBezTo>
                  <a:pt x="81780" y="20492"/>
                  <a:pt x="82298" y="20483"/>
                  <a:pt x="82815" y="20460"/>
                </a:cubicBezTo>
                <a:cubicBezTo>
                  <a:pt x="82927" y="20455"/>
                  <a:pt x="83039" y="20452"/>
                  <a:pt x="83150" y="20452"/>
                </a:cubicBezTo>
                <a:cubicBezTo>
                  <a:pt x="84482" y="20452"/>
                  <a:pt x="85746" y="20776"/>
                  <a:pt x="87091" y="20776"/>
                </a:cubicBezTo>
                <a:cubicBezTo>
                  <a:pt x="88771" y="20776"/>
                  <a:pt x="90451" y="20520"/>
                  <a:pt x="92104" y="20520"/>
                </a:cubicBezTo>
                <a:cubicBezTo>
                  <a:pt x="92196" y="20520"/>
                  <a:pt x="92288" y="20521"/>
                  <a:pt x="92380" y="20523"/>
                </a:cubicBezTo>
                <a:cubicBezTo>
                  <a:pt x="92520" y="20527"/>
                  <a:pt x="92658" y="20530"/>
                  <a:pt x="92795" y="20530"/>
                </a:cubicBezTo>
                <a:cubicBezTo>
                  <a:pt x="96396" y="20530"/>
                  <a:pt x="98788" y="18930"/>
                  <a:pt x="99093" y="16184"/>
                </a:cubicBezTo>
                <a:cubicBezTo>
                  <a:pt x="99220" y="14981"/>
                  <a:pt x="99537" y="13809"/>
                  <a:pt x="99442" y="12574"/>
                </a:cubicBezTo>
                <a:cubicBezTo>
                  <a:pt x="99347" y="10959"/>
                  <a:pt x="99505" y="9312"/>
                  <a:pt x="99252" y="7665"/>
                </a:cubicBezTo>
                <a:cubicBezTo>
                  <a:pt x="99093" y="6462"/>
                  <a:pt x="99347" y="5227"/>
                  <a:pt x="98935" y="3992"/>
                </a:cubicBezTo>
                <a:cubicBezTo>
                  <a:pt x="98523" y="2852"/>
                  <a:pt x="97795" y="1870"/>
                  <a:pt x="96370" y="1268"/>
                </a:cubicBezTo>
                <a:cubicBezTo>
                  <a:pt x="94280" y="350"/>
                  <a:pt x="91873" y="381"/>
                  <a:pt x="89561" y="318"/>
                </a:cubicBezTo>
                <a:cubicBezTo>
                  <a:pt x="88116" y="254"/>
                  <a:pt x="86677" y="226"/>
                  <a:pt x="85238" y="226"/>
                </a:cubicBezTo>
                <a:cubicBezTo>
                  <a:pt x="83113" y="226"/>
                  <a:pt x="80991" y="287"/>
                  <a:pt x="78857" y="381"/>
                </a:cubicBezTo>
                <a:cubicBezTo>
                  <a:pt x="78700" y="393"/>
                  <a:pt x="78544" y="398"/>
                  <a:pt x="78388" y="398"/>
                </a:cubicBezTo>
                <a:cubicBezTo>
                  <a:pt x="77227" y="398"/>
                  <a:pt x="76107" y="117"/>
                  <a:pt x="74962" y="33"/>
                </a:cubicBezTo>
                <a:cubicBezTo>
                  <a:pt x="74665" y="10"/>
                  <a:pt x="74371" y="0"/>
                  <a:pt x="74080" y="0"/>
                </a:cubicBezTo>
                <a:close/>
              </a:path>
            </a:pathLst>
          </a:cu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45"/>
          <p:cNvSpPr/>
          <p:nvPr/>
        </p:nvSpPr>
        <p:spPr>
          <a:xfrm>
            <a:off x="537007" y="4562930"/>
            <a:ext cx="1917327" cy="146162"/>
          </a:xfrm>
          <a:custGeom>
            <a:rect b="b" l="l" r="r" t="t"/>
            <a:pathLst>
              <a:path extrusionOk="0" h="5087" w="60109">
                <a:moveTo>
                  <a:pt x="40523" y="1"/>
                </a:moveTo>
                <a:cubicBezTo>
                  <a:pt x="40275" y="1"/>
                  <a:pt x="40032" y="14"/>
                  <a:pt x="39809" y="51"/>
                </a:cubicBezTo>
                <a:cubicBezTo>
                  <a:pt x="39409" y="118"/>
                  <a:pt x="39006" y="138"/>
                  <a:pt x="38601" y="138"/>
                </a:cubicBezTo>
                <a:cubicBezTo>
                  <a:pt x="37925" y="138"/>
                  <a:pt x="37244" y="80"/>
                  <a:pt x="36560" y="80"/>
                </a:cubicBezTo>
                <a:cubicBezTo>
                  <a:pt x="36292" y="80"/>
                  <a:pt x="36024" y="89"/>
                  <a:pt x="35755" y="114"/>
                </a:cubicBezTo>
                <a:cubicBezTo>
                  <a:pt x="35667" y="123"/>
                  <a:pt x="35572" y="127"/>
                  <a:pt x="35472" y="127"/>
                </a:cubicBezTo>
                <a:cubicBezTo>
                  <a:pt x="34991" y="127"/>
                  <a:pt x="34397" y="38"/>
                  <a:pt x="33916" y="38"/>
                </a:cubicBezTo>
                <a:cubicBezTo>
                  <a:pt x="33816" y="38"/>
                  <a:pt x="33721" y="42"/>
                  <a:pt x="33633" y="51"/>
                </a:cubicBezTo>
                <a:cubicBezTo>
                  <a:pt x="33247" y="89"/>
                  <a:pt x="32864" y="102"/>
                  <a:pt x="32482" y="102"/>
                </a:cubicBezTo>
                <a:cubicBezTo>
                  <a:pt x="31836" y="102"/>
                  <a:pt x="31193" y="67"/>
                  <a:pt x="30545" y="67"/>
                </a:cubicBezTo>
                <a:cubicBezTo>
                  <a:pt x="30319" y="67"/>
                  <a:pt x="30092" y="71"/>
                  <a:pt x="29865" y="83"/>
                </a:cubicBezTo>
                <a:cubicBezTo>
                  <a:pt x="29702" y="92"/>
                  <a:pt x="29538" y="96"/>
                  <a:pt x="29372" y="96"/>
                </a:cubicBezTo>
                <a:cubicBezTo>
                  <a:pt x="28848" y="96"/>
                  <a:pt x="28308" y="59"/>
                  <a:pt x="27775" y="59"/>
                </a:cubicBezTo>
                <a:cubicBezTo>
                  <a:pt x="27388" y="59"/>
                  <a:pt x="27005" y="78"/>
                  <a:pt x="26634" y="146"/>
                </a:cubicBezTo>
                <a:cubicBezTo>
                  <a:pt x="26570" y="153"/>
                  <a:pt x="26506" y="156"/>
                  <a:pt x="26442" y="156"/>
                </a:cubicBezTo>
                <a:cubicBezTo>
                  <a:pt x="26002" y="156"/>
                  <a:pt x="25578" y="9"/>
                  <a:pt x="25272" y="9"/>
                </a:cubicBezTo>
                <a:cubicBezTo>
                  <a:pt x="25227" y="9"/>
                  <a:pt x="25185" y="12"/>
                  <a:pt x="25146" y="19"/>
                </a:cubicBezTo>
                <a:cubicBezTo>
                  <a:pt x="24682" y="114"/>
                  <a:pt x="24218" y="143"/>
                  <a:pt x="23753" y="143"/>
                </a:cubicBezTo>
                <a:cubicBezTo>
                  <a:pt x="22980" y="143"/>
                  <a:pt x="22205" y="62"/>
                  <a:pt x="21423" y="62"/>
                </a:cubicBezTo>
                <a:cubicBezTo>
                  <a:pt x="21103" y="62"/>
                  <a:pt x="20782" y="75"/>
                  <a:pt x="20459" y="114"/>
                </a:cubicBezTo>
                <a:cubicBezTo>
                  <a:pt x="20194" y="150"/>
                  <a:pt x="19918" y="163"/>
                  <a:pt x="19635" y="163"/>
                </a:cubicBezTo>
                <a:cubicBezTo>
                  <a:pt x="18852" y="163"/>
                  <a:pt x="18016" y="63"/>
                  <a:pt x="17220" y="63"/>
                </a:cubicBezTo>
                <a:cubicBezTo>
                  <a:pt x="17030" y="63"/>
                  <a:pt x="16843" y="68"/>
                  <a:pt x="16659" y="83"/>
                </a:cubicBezTo>
                <a:cubicBezTo>
                  <a:pt x="14822" y="209"/>
                  <a:pt x="12985" y="114"/>
                  <a:pt x="11148" y="241"/>
                </a:cubicBezTo>
                <a:cubicBezTo>
                  <a:pt x="10578" y="288"/>
                  <a:pt x="10000" y="288"/>
                  <a:pt x="9418" y="288"/>
                </a:cubicBezTo>
                <a:cubicBezTo>
                  <a:pt x="8836" y="288"/>
                  <a:pt x="8250" y="288"/>
                  <a:pt x="7664" y="336"/>
                </a:cubicBezTo>
                <a:cubicBezTo>
                  <a:pt x="5353" y="463"/>
                  <a:pt x="3041" y="558"/>
                  <a:pt x="697" y="558"/>
                </a:cubicBezTo>
                <a:cubicBezTo>
                  <a:pt x="317" y="589"/>
                  <a:pt x="1" y="589"/>
                  <a:pt x="127" y="811"/>
                </a:cubicBezTo>
                <a:cubicBezTo>
                  <a:pt x="349" y="1286"/>
                  <a:pt x="602" y="1729"/>
                  <a:pt x="856" y="2173"/>
                </a:cubicBezTo>
                <a:cubicBezTo>
                  <a:pt x="1141" y="2616"/>
                  <a:pt x="1679" y="3028"/>
                  <a:pt x="2376" y="3344"/>
                </a:cubicBezTo>
                <a:cubicBezTo>
                  <a:pt x="3231" y="3693"/>
                  <a:pt x="3643" y="4326"/>
                  <a:pt x="4973" y="4358"/>
                </a:cubicBezTo>
                <a:cubicBezTo>
                  <a:pt x="5131" y="4390"/>
                  <a:pt x="5194" y="4421"/>
                  <a:pt x="5194" y="4485"/>
                </a:cubicBezTo>
                <a:cubicBezTo>
                  <a:pt x="5272" y="4639"/>
                  <a:pt x="5431" y="4687"/>
                  <a:pt x="5616" y="4687"/>
                </a:cubicBezTo>
                <a:cubicBezTo>
                  <a:pt x="5734" y="4687"/>
                  <a:pt x="5862" y="4668"/>
                  <a:pt x="5986" y="4643"/>
                </a:cubicBezTo>
                <a:cubicBezTo>
                  <a:pt x="6103" y="4619"/>
                  <a:pt x="6216" y="4613"/>
                  <a:pt x="6326" y="4613"/>
                </a:cubicBezTo>
                <a:cubicBezTo>
                  <a:pt x="6446" y="4613"/>
                  <a:pt x="6563" y="4621"/>
                  <a:pt x="6679" y="4621"/>
                </a:cubicBezTo>
                <a:cubicBezTo>
                  <a:pt x="6744" y="4621"/>
                  <a:pt x="6808" y="4618"/>
                  <a:pt x="6873" y="4611"/>
                </a:cubicBezTo>
                <a:cubicBezTo>
                  <a:pt x="7607" y="4611"/>
                  <a:pt x="8241" y="4854"/>
                  <a:pt x="8919" y="4854"/>
                </a:cubicBezTo>
                <a:cubicBezTo>
                  <a:pt x="9088" y="4854"/>
                  <a:pt x="9261" y="4839"/>
                  <a:pt x="9438" y="4801"/>
                </a:cubicBezTo>
                <a:lnTo>
                  <a:pt x="9438" y="4801"/>
                </a:lnTo>
                <a:cubicBezTo>
                  <a:pt x="9596" y="4928"/>
                  <a:pt x="9185" y="4896"/>
                  <a:pt x="9216" y="5086"/>
                </a:cubicBezTo>
                <a:cubicBezTo>
                  <a:pt x="9546" y="4983"/>
                  <a:pt x="9821" y="4854"/>
                  <a:pt x="10130" y="4854"/>
                </a:cubicBezTo>
                <a:cubicBezTo>
                  <a:pt x="10297" y="4854"/>
                  <a:pt x="10473" y="4891"/>
                  <a:pt x="10673" y="4991"/>
                </a:cubicBezTo>
                <a:cubicBezTo>
                  <a:pt x="10789" y="5038"/>
                  <a:pt x="11261" y="5067"/>
                  <a:pt x="11531" y="5067"/>
                </a:cubicBezTo>
                <a:cubicBezTo>
                  <a:pt x="11630" y="5067"/>
                  <a:pt x="11701" y="5063"/>
                  <a:pt x="11718" y="5055"/>
                </a:cubicBezTo>
                <a:cubicBezTo>
                  <a:pt x="12209" y="4880"/>
                  <a:pt x="12739" y="4849"/>
                  <a:pt x="13274" y="4849"/>
                </a:cubicBezTo>
                <a:cubicBezTo>
                  <a:pt x="13579" y="4849"/>
                  <a:pt x="13886" y="4859"/>
                  <a:pt x="14187" y="4859"/>
                </a:cubicBezTo>
                <a:cubicBezTo>
                  <a:pt x="14413" y="4859"/>
                  <a:pt x="14636" y="4853"/>
                  <a:pt x="14853" y="4833"/>
                </a:cubicBezTo>
                <a:cubicBezTo>
                  <a:pt x="17007" y="4675"/>
                  <a:pt x="19160" y="4643"/>
                  <a:pt x="21346" y="4643"/>
                </a:cubicBezTo>
                <a:cubicBezTo>
                  <a:pt x="21685" y="4647"/>
                  <a:pt x="22024" y="4649"/>
                  <a:pt x="22363" y="4649"/>
                </a:cubicBezTo>
                <a:cubicBezTo>
                  <a:pt x="24399" y="4649"/>
                  <a:pt x="26431" y="4580"/>
                  <a:pt x="28439" y="4580"/>
                </a:cubicBezTo>
                <a:cubicBezTo>
                  <a:pt x="28744" y="4575"/>
                  <a:pt x="29050" y="4573"/>
                  <a:pt x="29355" y="4573"/>
                </a:cubicBezTo>
                <a:cubicBezTo>
                  <a:pt x="31235" y="4573"/>
                  <a:pt x="33115" y="4647"/>
                  <a:pt x="34995" y="4675"/>
                </a:cubicBezTo>
                <a:cubicBezTo>
                  <a:pt x="38257" y="4675"/>
                  <a:pt x="41550" y="4611"/>
                  <a:pt x="44844" y="4548"/>
                </a:cubicBezTo>
                <a:cubicBezTo>
                  <a:pt x="44914" y="4543"/>
                  <a:pt x="44989" y="4542"/>
                  <a:pt x="45069" y="4542"/>
                </a:cubicBezTo>
                <a:cubicBezTo>
                  <a:pt x="45196" y="4542"/>
                  <a:pt x="45334" y="4546"/>
                  <a:pt x="45473" y="4546"/>
                </a:cubicBezTo>
                <a:cubicBezTo>
                  <a:pt x="45870" y="4546"/>
                  <a:pt x="46280" y="4517"/>
                  <a:pt x="46522" y="4295"/>
                </a:cubicBezTo>
                <a:cubicBezTo>
                  <a:pt x="46568" y="4249"/>
                  <a:pt x="46626" y="4232"/>
                  <a:pt x="46692" y="4232"/>
                </a:cubicBezTo>
                <a:cubicBezTo>
                  <a:pt x="46809" y="4232"/>
                  <a:pt x="46951" y="4286"/>
                  <a:pt x="47092" y="4326"/>
                </a:cubicBezTo>
                <a:cubicBezTo>
                  <a:pt x="47409" y="4390"/>
                  <a:pt x="48138" y="4421"/>
                  <a:pt x="48138" y="4421"/>
                </a:cubicBezTo>
                <a:cubicBezTo>
                  <a:pt x="48277" y="4184"/>
                  <a:pt x="48509" y="4113"/>
                  <a:pt x="48760" y="4113"/>
                </a:cubicBezTo>
                <a:cubicBezTo>
                  <a:pt x="49078" y="4113"/>
                  <a:pt x="49427" y="4227"/>
                  <a:pt x="49658" y="4263"/>
                </a:cubicBezTo>
                <a:cubicBezTo>
                  <a:pt x="49718" y="4270"/>
                  <a:pt x="49776" y="4273"/>
                  <a:pt x="49832" y="4273"/>
                </a:cubicBezTo>
                <a:cubicBezTo>
                  <a:pt x="50248" y="4273"/>
                  <a:pt x="50545" y="4102"/>
                  <a:pt x="50651" y="4102"/>
                </a:cubicBezTo>
                <a:cubicBezTo>
                  <a:pt x="50659" y="4102"/>
                  <a:pt x="50665" y="4103"/>
                  <a:pt x="50671" y="4104"/>
                </a:cubicBezTo>
                <a:cubicBezTo>
                  <a:pt x="50818" y="4145"/>
                  <a:pt x="50957" y="4161"/>
                  <a:pt x="51090" y="4161"/>
                </a:cubicBezTo>
                <a:cubicBezTo>
                  <a:pt x="51472" y="4161"/>
                  <a:pt x="51807" y="4033"/>
                  <a:pt x="52160" y="4009"/>
                </a:cubicBezTo>
                <a:cubicBezTo>
                  <a:pt x="53395" y="4009"/>
                  <a:pt x="54345" y="3693"/>
                  <a:pt x="55390" y="3408"/>
                </a:cubicBezTo>
                <a:cubicBezTo>
                  <a:pt x="56720" y="3059"/>
                  <a:pt x="57638" y="2489"/>
                  <a:pt x="58778" y="2046"/>
                </a:cubicBezTo>
                <a:cubicBezTo>
                  <a:pt x="58905" y="2014"/>
                  <a:pt x="59032" y="1951"/>
                  <a:pt x="59063" y="1888"/>
                </a:cubicBezTo>
                <a:cubicBezTo>
                  <a:pt x="59222" y="1476"/>
                  <a:pt x="59475" y="1128"/>
                  <a:pt x="59855" y="779"/>
                </a:cubicBezTo>
                <a:cubicBezTo>
                  <a:pt x="60045" y="621"/>
                  <a:pt x="60108" y="399"/>
                  <a:pt x="60013" y="209"/>
                </a:cubicBezTo>
                <a:cubicBezTo>
                  <a:pt x="59966" y="114"/>
                  <a:pt x="59823" y="90"/>
                  <a:pt x="59657" y="90"/>
                </a:cubicBezTo>
                <a:cubicBezTo>
                  <a:pt x="59491" y="90"/>
                  <a:pt x="59301" y="114"/>
                  <a:pt x="59158" y="114"/>
                </a:cubicBezTo>
                <a:cubicBezTo>
                  <a:pt x="58069" y="114"/>
                  <a:pt x="56959" y="155"/>
                  <a:pt x="55878" y="155"/>
                </a:cubicBezTo>
                <a:cubicBezTo>
                  <a:pt x="55608" y="155"/>
                  <a:pt x="55339" y="152"/>
                  <a:pt x="55073" y="146"/>
                </a:cubicBezTo>
                <a:cubicBezTo>
                  <a:pt x="54478" y="139"/>
                  <a:pt x="53881" y="136"/>
                  <a:pt x="53283" y="136"/>
                </a:cubicBezTo>
                <a:cubicBezTo>
                  <a:pt x="52216" y="136"/>
                  <a:pt x="51147" y="144"/>
                  <a:pt x="50079" y="144"/>
                </a:cubicBezTo>
                <a:cubicBezTo>
                  <a:pt x="49102" y="144"/>
                  <a:pt x="48127" y="138"/>
                  <a:pt x="47156" y="114"/>
                </a:cubicBezTo>
                <a:cubicBezTo>
                  <a:pt x="46610" y="95"/>
                  <a:pt x="46064" y="91"/>
                  <a:pt x="45519" y="91"/>
                </a:cubicBezTo>
                <a:cubicBezTo>
                  <a:pt x="44940" y="91"/>
                  <a:pt x="44362" y="96"/>
                  <a:pt x="43783" y="96"/>
                </a:cubicBezTo>
                <a:cubicBezTo>
                  <a:pt x="43071" y="96"/>
                  <a:pt x="42358" y="88"/>
                  <a:pt x="41645" y="51"/>
                </a:cubicBezTo>
                <a:cubicBezTo>
                  <a:pt x="41299" y="32"/>
                  <a:pt x="40906" y="1"/>
                  <a:pt x="405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45"/>
          <p:cNvSpPr/>
          <p:nvPr/>
        </p:nvSpPr>
        <p:spPr>
          <a:xfrm>
            <a:off x="486514" y="904875"/>
            <a:ext cx="8143974" cy="708026"/>
          </a:xfrm>
          <a:custGeom>
            <a:rect b="b" l="l" r="r" t="t"/>
            <a:pathLst>
              <a:path extrusionOk="0" h="24642" w="255317">
                <a:moveTo>
                  <a:pt x="228276" y="1839"/>
                </a:moveTo>
                <a:cubicBezTo>
                  <a:pt x="228567" y="1839"/>
                  <a:pt x="228861" y="1849"/>
                  <a:pt x="229158" y="1872"/>
                </a:cubicBezTo>
                <a:cubicBezTo>
                  <a:pt x="230303" y="1956"/>
                  <a:pt x="231423" y="2237"/>
                  <a:pt x="232584" y="2237"/>
                </a:cubicBezTo>
                <a:cubicBezTo>
                  <a:pt x="232740" y="2237"/>
                  <a:pt x="232896" y="2232"/>
                  <a:pt x="233053" y="2220"/>
                </a:cubicBezTo>
                <a:cubicBezTo>
                  <a:pt x="235187" y="2126"/>
                  <a:pt x="237309" y="2065"/>
                  <a:pt x="239434" y="2065"/>
                </a:cubicBezTo>
                <a:cubicBezTo>
                  <a:pt x="240873" y="2065"/>
                  <a:pt x="242312" y="2093"/>
                  <a:pt x="243757" y="2157"/>
                </a:cubicBezTo>
                <a:cubicBezTo>
                  <a:pt x="246069" y="2220"/>
                  <a:pt x="248476" y="2189"/>
                  <a:pt x="250566" y="3107"/>
                </a:cubicBezTo>
                <a:cubicBezTo>
                  <a:pt x="251991" y="3709"/>
                  <a:pt x="252719" y="4691"/>
                  <a:pt x="253131" y="5831"/>
                </a:cubicBezTo>
                <a:cubicBezTo>
                  <a:pt x="253543" y="7066"/>
                  <a:pt x="253289" y="8301"/>
                  <a:pt x="253448" y="9504"/>
                </a:cubicBezTo>
                <a:cubicBezTo>
                  <a:pt x="253701" y="11151"/>
                  <a:pt x="253543" y="12798"/>
                  <a:pt x="253638" y="14413"/>
                </a:cubicBezTo>
                <a:cubicBezTo>
                  <a:pt x="253733" y="15648"/>
                  <a:pt x="253416" y="16820"/>
                  <a:pt x="253289" y="18023"/>
                </a:cubicBezTo>
                <a:cubicBezTo>
                  <a:pt x="252984" y="20769"/>
                  <a:pt x="250592" y="22369"/>
                  <a:pt x="246991" y="22369"/>
                </a:cubicBezTo>
                <a:cubicBezTo>
                  <a:pt x="246854" y="22369"/>
                  <a:pt x="246716" y="22366"/>
                  <a:pt x="246576" y="22362"/>
                </a:cubicBezTo>
                <a:cubicBezTo>
                  <a:pt x="246484" y="22360"/>
                  <a:pt x="246392" y="22359"/>
                  <a:pt x="246300" y="22359"/>
                </a:cubicBezTo>
                <a:cubicBezTo>
                  <a:pt x="244647" y="22359"/>
                  <a:pt x="242967" y="22615"/>
                  <a:pt x="241287" y="22615"/>
                </a:cubicBezTo>
                <a:cubicBezTo>
                  <a:pt x="239942" y="22615"/>
                  <a:pt x="238678" y="22291"/>
                  <a:pt x="237346" y="22291"/>
                </a:cubicBezTo>
                <a:cubicBezTo>
                  <a:pt x="237235" y="22291"/>
                  <a:pt x="237123" y="22294"/>
                  <a:pt x="237011" y="22299"/>
                </a:cubicBezTo>
                <a:cubicBezTo>
                  <a:pt x="236494" y="22322"/>
                  <a:pt x="235976" y="22331"/>
                  <a:pt x="235458" y="22331"/>
                </a:cubicBezTo>
                <a:cubicBezTo>
                  <a:pt x="233309" y="22331"/>
                  <a:pt x="231162" y="22169"/>
                  <a:pt x="229033" y="22169"/>
                </a:cubicBezTo>
                <a:cubicBezTo>
                  <a:pt x="228884" y="22169"/>
                  <a:pt x="228736" y="22170"/>
                  <a:pt x="228587" y="22172"/>
                </a:cubicBezTo>
                <a:cubicBezTo>
                  <a:pt x="228174" y="22175"/>
                  <a:pt x="227762" y="22177"/>
                  <a:pt x="227349" y="22177"/>
                </a:cubicBezTo>
                <a:cubicBezTo>
                  <a:pt x="223999" y="22177"/>
                  <a:pt x="220669" y="22073"/>
                  <a:pt x="217313" y="22045"/>
                </a:cubicBezTo>
                <a:cubicBezTo>
                  <a:pt x="217076" y="22043"/>
                  <a:pt x="216839" y="22042"/>
                  <a:pt x="216601" y="22042"/>
                </a:cubicBezTo>
                <a:cubicBezTo>
                  <a:pt x="213197" y="22042"/>
                  <a:pt x="209792" y="22245"/>
                  <a:pt x="206387" y="22394"/>
                </a:cubicBezTo>
                <a:cubicBezTo>
                  <a:pt x="206158" y="22402"/>
                  <a:pt x="205928" y="22406"/>
                  <a:pt x="205698" y="22406"/>
                </a:cubicBezTo>
                <a:cubicBezTo>
                  <a:pt x="203780" y="22406"/>
                  <a:pt x="201861" y="22147"/>
                  <a:pt x="199942" y="22147"/>
                </a:cubicBezTo>
                <a:cubicBezTo>
                  <a:pt x="199462" y="22147"/>
                  <a:pt x="198982" y="22163"/>
                  <a:pt x="198502" y="22203"/>
                </a:cubicBezTo>
                <a:cubicBezTo>
                  <a:pt x="197505" y="22283"/>
                  <a:pt x="196504" y="22303"/>
                  <a:pt x="195502" y="22303"/>
                </a:cubicBezTo>
                <a:cubicBezTo>
                  <a:pt x="194484" y="22303"/>
                  <a:pt x="193465" y="22283"/>
                  <a:pt x="192446" y="22283"/>
                </a:cubicBezTo>
                <a:cubicBezTo>
                  <a:pt x="191285" y="22283"/>
                  <a:pt x="190125" y="22310"/>
                  <a:pt x="188969" y="22425"/>
                </a:cubicBezTo>
                <a:cubicBezTo>
                  <a:pt x="188770" y="22448"/>
                  <a:pt x="188562" y="22456"/>
                  <a:pt x="188352" y="22456"/>
                </a:cubicBezTo>
                <a:cubicBezTo>
                  <a:pt x="187847" y="22456"/>
                  <a:pt x="187323" y="22410"/>
                  <a:pt x="186836" y="22410"/>
                </a:cubicBezTo>
                <a:cubicBezTo>
                  <a:pt x="186688" y="22410"/>
                  <a:pt x="186544" y="22414"/>
                  <a:pt x="186404" y="22425"/>
                </a:cubicBezTo>
                <a:cubicBezTo>
                  <a:pt x="186150" y="22447"/>
                  <a:pt x="185897" y="22456"/>
                  <a:pt x="185646" y="22456"/>
                </a:cubicBezTo>
                <a:cubicBezTo>
                  <a:pt x="184625" y="22456"/>
                  <a:pt x="183630" y="22312"/>
                  <a:pt x="182639" y="22312"/>
                </a:cubicBezTo>
                <a:cubicBezTo>
                  <a:pt x="182448" y="22312"/>
                  <a:pt x="182257" y="22317"/>
                  <a:pt x="182066" y="22330"/>
                </a:cubicBezTo>
                <a:cubicBezTo>
                  <a:pt x="181116" y="22362"/>
                  <a:pt x="180197" y="22425"/>
                  <a:pt x="179279" y="22489"/>
                </a:cubicBezTo>
                <a:cubicBezTo>
                  <a:pt x="178310" y="22546"/>
                  <a:pt x="177352" y="22591"/>
                  <a:pt x="176378" y="22591"/>
                </a:cubicBezTo>
                <a:cubicBezTo>
                  <a:pt x="175729" y="22591"/>
                  <a:pt x="175073" y="22571"/>
                  <a:pt x="174402" y="22520"/>
                </a:cubicBezTo>
                <a:cubicBezTo>
                  <a:pt x="172954" y="22451"/>
                  <a:pt x="171457" y="22266"/>
                  <a:pt x="169970" y="22266"/>
                </a:cubicBezTo>
                <a:cubicBezTo>
                  <a:pt x="169407" y="22266"/>
                  <a:pt x="168846" y="22292"/>
                  <a:pt x="168290" y="22362"/>
                </a:cubicBezTo>
                <a:cubicBezTo>
                  <a:pt x="167449" y="22461"/>
                  <a:pt x="166531" y="22540"/>
                  <a:pt x="165702" y="22540"/>
                </a:cubicBezTo>
                <a:cubicBezTo>
                  <a:pt x="165469" y="22540"/>
                  <a:pt x="165243" y="22534"/>
                  <a:pt x="165028" y="22520"/>
                </a:cubicBezTo>
                <a:cubicBezTo>
                  <a:pt x="164821" y="22511"/>
                  <a:pt x="164614" y="22507"/>
                  <a:pt x="164407" y="22507"/>
                </a:cubicBezTo>
                <a:cubicBezTo>
                  <a:pt x="163510" y="22507"/>
                  <a:pt x="162614" y="22579"/>
                  <a:pt x="161729" y="22579"/>
                </a:cubicBezTo>
                <a:cubicBezTo>
                  <a:pt x="161445" y="22579"/>
                  <a:pt x="161161" y="22572"/>
                  <a:pt x="160879" y="22552"/>
                </a:cubicBezTo>
                <a:cubicBezTo>
                  <a:pt x="160732" y="22545"/>
                  <a:pt x="160584" y="22543"/>
                  <a:pt x="160436" y="22543"/>
                </a:cubicBezTo>
                <a:cubicBezTo>
                  <a:pt x="159269" y="22543"/>
                  <a:pt x="158087" y="22719"/>
                  <a:pt x="156920" y="22719"/>
                </a:cubicBezTo>
                <a:cubicBezTo>
                  <a:pt x="156772" y="22719"/>
                  <a:pt x="156624" y="22717"/>
                  <a:pt x="156477" y="22710"/>
                </a:cubicBezTo>
                <a:cubicBezTo>
                  <a:pt x="156450" y="22709"/>
                  <a:pt x="156423" y="22708"/>
                  <a:pt x="156395" y="22708"/>
                </a:cubicBezTo>
                <a:cubicBezTo>
                  <a:pt x="156068" y="22708"/>
                  <a:pt x="155673" y="22786"/>
                  <a:pt x="155317" y="22786"/>
                </a:cubicBezTo>
                <a:cubicBezTo>
                  <a:pt x="154915" y="22786"/>
                  <a:pt x="154564" y="22687"/>
                  <a:pt x="154419" y="22267"/>
                </a:cubicBezTo>
                <a:cubicBezTo>
                  <a:pt x="154228" y="21665"/>
                  <a:pt x="154419" y="21000"/>
                  <a:pt x="154450" y="20335"/>
                </a:cubicBezTo>
                <a:cubicBezTo>
                  <a:pt x="154450" y="19258"/>
                  <a:pt x="154514" y="18150"/>
                  <a:pt x="154514" y="17073"/>
                </a:cubicBezTo>
                <a:cubicBezTo>
                  <a:pt x="154514" y="15553"/>
                  <a:pt x="154545" y="14033"/>
                  <a:pt x="154482" y="12513"/>
                </a:cubicBezTo>
                <a:cubicBezTo>
                  <a:pt x="154450" y="11119"/>
                  <a:pt x="154323" y="9726"/>
                  <a:pt x="154260" y="8301"/>
                </a:cubicBezTo>
                <a:cubicBezTo>
                  <a:pt x="154197" y="6907"/>
                  <a:pt x="154292" y="5482"/>
                  <a:pt x="154482" y="4089"/>
                </a:cubicBezTo>
                <a:cubicBezTo>
                  <a:pt x="154545" y="3614"/>
                  <a:pt x="154735" y="3107"/>
                  <a:pt x="154672" y="2664"/>
                </a:cubicBezTo>
                <a:cubicBezTo>
                  <a:pt x="154581" y="2255"/>
                  <a:pt x="154833" y="2156"/>
                  <a:pt x="155087" y="2156"/>
                </a:cubicBezTo>
                <a:cubicBezTo>
                  <a:pt x="155187" y="2156"/>
                  <a:pt x="155288" y="2171"/>
                  <a:pt x="155369" y="2189"/>
                </a:cubicBezTo>
                <a:cubicBezTo>
                  <a:pt x="156092" y="2297"/>
                  <a:pt x="156811" y="2336"/>
                  <a:pt x="157527" y="2336"/>
                </a:cubicBezTo>
                <a:cubicBezTo>
                  <a:pt x="159316" y="2336"/>
                  <a:pt x="161087" y="2094"/>
                  <a:pt x="162874" y="2094"/>
                </a:cubicBezTo>
                <a:cubicBezTo>
                  <a:pt x="164774" y="2062"/>
                  <a:pt x="166643" y="2030"/>
                  <a:pt x="168511" y="1999"/>
                </a:cubicBezTo>
                <a:cubicBezTo>
                  <a:pt x="170190" y="1999"/>
                  <a:pt x="171868" y="1967"/>
                  <a:pt x="173578" y="1967"/>
                </a:cubicBezTo>
                <a:cubicBezTo>
                  <a:pt x="176840" y="1999"/>
                  <a:pt x="180134" y="2062"/>
                  <a:pt x="183396" y="2157"/>
                </a:cubicBezTo>
                <a:cubicBezTo>
                  <a:pt x="184926" y="2204"/>
                  <a:pt x="186439" y="2286"/>
                  <a:pt x="187960" y="2286"/>
                </a:cubicBezTo>
                <a:cubicBezTo>
                  <a:pt x="188485" y="2286"/>
                  <a:pt x="189011" y="2276"/>
                  <a:pt x="189540" y="2252"/>
                </a:cubicBezTo>
                <a:cubicBezTo>
                  <a:pt x="189681" y="2247"/>
                  <a:pt x="189822" y="2244"/>
                  <a:pt x="189964" y="2244"/>
                </a:cubicBezTo>
                <a:cubicBezTo>
                  <a:pt x="190850" y="2244"/>
                  <a:pt x="191742" y="2338"/>
                  <a:pt x="192613" y="2338"/>
                </a:cubicBezTo>
                <a:cubicBezTo>
                  <a:pt x="193194" y="2338"/>
                  <a:pt x="193766" y="2296"/>
                  <a:pt x="194322" y="2157"/>
                </a:cubicBezTo>
                <a:cubicBezTo>
                  <a:pt x="195087" y="1987"/>
                  <a:pt x="195827" y="1937"/>
                  <a:pt x="196562" y="1937"/>
                </a:cubicBezTo>
                <a:cubicBezTo>
                  <a:pt x="197468" y="1937"/>
                  <a:pt x="198366" y="2013"/>
                  <a:pt x="199294" y="2030"/>
                </a:cubicBezTo>
                <a:cubicBezTo>
                  <a:pt x="200238" y="2055"/>
                  <a:pt x="201183" y="2070"/>
                  <a:pt x="202128" y="2070"/>
                </a:cubicBezTo>
                <a:cubicBezTo>
                  <a:pt x="203622" y="2070"/>
                  <a:pt x="205115" y="2032"/>
                  <a:pt x="206609" y="1935"/>
                </a:cubicBezTo>
                <a:cubicBezTo>
                  <a:pt x="207369" y="1885"/>
                  <a:pt x="208134" y="1870"/>
                  <a:pt x="208900" y="1870"/>
                </a:cubicBezTo>
                <a:cubicBezTo>
                  <a:pt x="210050" y="1870"/>
                  <a:pt x="211201" y="1904"/>
                  <a:pt x="212341" y="1904"/>
                </a:cubicBezTo>
                <a:cubicBezTo>
                  <a:pt x="214368" y="1904"/>
                  <a:pt x="216427" y="1904"/>
                  <a:pt x="218453" y="1935"/>
                </a:cubicBezTo>
                <a:cubicBezTo>
                  <a:pt x="220449" y="1935"/>
                  <a:pt x="222444" y="1935"/>
                  <a:pt x="224439" y="1999"/>
                </a:cubicBezTo>
                <a:cubicBezTo>
                  <a:pt x="224523" y="2000"/>
                  <a:pt x="224607" y="2001"/>
                  <a:pt x="224691" y="2001"/>
                </a:cubicBezTo>
                <a:cubicBezTo>
                  <a:pt x="225895" y="2001"/>
                  <a:pt x="227066" y="1839"/>
                  <a:pt x="228276" y="1839"/>
                </a:cubicBezTo>
                <a:close/>
                <a:moveTo>
                  <a:pt x="76018" y="972"/>
                </a:moveTo>
                <a:cubicBezTo>
                  <a:pt x="77775" y="972"/>
                  <a:pt x="79530" y="1079"/>
                  <a:pt x="81275" y="1079"/>
                </a:cubicBezTo>
                <a:cubicBezTo>
                  <a:pt x="81768" y="1079"/>
                  <a:pt x="82260" y="1071"/>
                  <a:pt x="82751" y="1049"/>
                </a:cubicBezTo>
                <a:cubicBezTo>
                  <a:pt x="83212" y="1027"/>
                  <a:pt x="83669" y="1018"/>
                  <a:pt x="84124" y="1018"/>
                </a:cubicBezTo>
                <a:cubicBezTo>
                  <a:pt x="85640" y="1018"/>
                  <a:pt x="87131" y="1112"/>
                  <a:pt x="88642" y="1112"/>
                </a:cubicBezTo>
                <a:cubicBezTo>
                  <a:pt x="90700" y="1112"/>
                  <a:pt x="92790" y="1334"/>
                  <a:pt x="94817" y="1524"/>
                </a:cubicBezTo>
                <a:cubicBezTo>
                  <a:pt x="95085" y="1547"/>
                  <a:pt x="95351" y="1556"/>
                  <a:pt x="95617" y="1556"/>
                </a:cubicBezTo>
                <a:cubicBezTo>
                  <a:pt x="96722" y="1556"/>
                  <a:pt x="97814" y="1395"/>
                  <a:pt x="98923" y="1395"/>
                </a:cubicBezTo>
                <a:cubicBezTo>
                  <a:pt x="99001" y="1395"/>
                  <a:pt x="99078" y="1395"/>
                  <a:pt x="99156" y="1397"/>
                </a:cubicBezTo>
                <a:cubicBezTo>
                  <a:pt x="99964" y="1413"/>
                  <a:pt x="100779" y="1421"/>
                  <a:pt x="101594" y="1421"/>
                </a:cubicBezTo>
                <a:cubicBezTo>
                  <a:pt x="102410" y="1421"/>
                  <a:pt x="103225" y="1413"/>
                  <a:pt x="104033" y="1397"/>
                </a:cubicBezTo>
                <a:cubicBezTo>
                  <a:pt x="104215" y="1394"/>
                  <a:pt x="104397" y="1393"/>
                  <a:pt x="104579" y="1393"/>
                </a:cubicBezTo>
                <a:cubicBezTo>
                  <a:pt x="106445" y="1393"/>
                  <a:pt x="108266" y="1532"/>
                  <a:pt x="110113" y="1619"/>
                </a:cubicBezTo>
                <a:cubicBezTo>
                  <a:pt x="112147" y="1677"/>
                  <a:pt x="114154" y="1975"/>
                  <a:pt x="116183" y="1975"/>
                </a:cubicBezTo>
                <a:cubicBezTo>
                  <a:pt x="116366" y="1975"/>
                  <a:pt x="116549" y="1972"/>
                  <a:pt x="116732" y="1967"/>
                </a:cubicBezTo>
                <a:cubicBezTo>
                  <a:pt x="117375" y="1940"/>
                  <a:pt x="118012" y="1931"/>
                  <a:pt x="118645" y="1931"/>
                </a:cubicBezTo>
                <a:cubicBezTo>
                  <a:pt x="119511" y="1931"/>
                  <a:pt x="120370" y="1949"/>
                  <a:pt x="121229" y="1967"/>
                </a:cubicBezTo>
                <a:cubicBezTo>
                  <a:pt x="124716" y="2020"/>
                  <a:pt x="128202" y="2180"/>
                  <a:pt x="131689" y="2180"/>
                </a:cubicBezTo>
                <a:cubicBezTo>
                  <a:pt x="132414" y="2180"/>
                  <a:pt x="133140" y="2173"/>
                  <a:pt x="133865" y="2157"/>
                </a:cubicBezTo>
                <a:cubicBezTo>
                  <a:pt x="134419" y="2145"/>
                  <a:pt x="134972" y="2141"/>
                  <a:pt x="135525" y="2141"/>
                </a:cubicBezTo>
                <a:cubicBezTo>
                  <a:pt x="136896" y="2141"/>
                  <a:pt x="138267" y="2167"/>
                  <a:pt x="139638" y="2167"/>
                </a:cubicBezTo>
                <a:cubicBezTo>
                  <a:pt x="140722" y="2167"/>
                  <a:pt x="141807" y="2151"/>
                  <a:pt x="142891" y="2094"/>
                </a:cubicBezTo>
                <a:cubicBezTo>
                  <a:pt x="143239" y="2077"/>
                  <a:pt x="143587" y="2070"/>
                  <a:pt x="143937" y="2070"/>
                </a:cubicBezTo>
                <a:cubicBezTo>
                  <a:pt x="145593" y="2070"/>
                  <a:pt x="147266" y="2226"/>
                  <a:pt x="148940" y="2252"/>
                </a:cubicBezTo>
                <a:cubicBezTo>
                  <a:pt x="149155" y="2258"/>
                  <a:pt x="149370" y="2261"/>
                  <a:pt x="149586" y="2261"/>
                </a:cubicBezTo>
                <a:cubicBezTo>
                  <a:pt x="150448" y="2261"/>
                  <a:pt x="151315" y="2220"/>
                  <a:pt x="152202" y="2220"/>
                </a:cubicBezTo>
                <a:cubicBezTo>
                  <a:pt x="152278" y="2220"/>
                  <a:pt x="152357" y="2218"/>
                  <a:pt x="152432" y="2218"/>
                </a:cubicBezTo>
                <a:cubicBezTo>
                  <a:pt x="152730" y="2218"/>
                  <a:pt x="152943" y="2258"/>
                  <a:pt x="152487" y="2664"/>
                </a:cubicBezTo>
                <a:cubicBezTo>
                  <a:pt x="152487" y="4532"/>
                  <a:pt x="152423" y="6432"/>
                  <a:pt x="152455" y="8301"/>
                </a:cubicBezTo>
                <a:cubicBezTo>
                  <a:pt x="152518" y="10169"/>
                  <a:pt x="152708" y="12006"/>
                  <a:pt x="152772" y="13875"/>
                </a:cubicBezTo>
                <a:cubicBezTo>
                  <a:pt x="152835" y="15268"/>
                  <a:pt x="152708" y="16630"/>
                  <a:pt x="152740" y="18023"/>
                </a:cubicBezTo>
                <a:cubicBezTo>
                  <a:pt x="152772" y="19132"/>
                  <a:pt x="152835" y="20240"/>
                  <a:pt x="152930" y="21380"/>
                </a:cubicBezTo>
                <a:cubicBezTo>
                  <a:pt x="152962" y="21823"/>
                  <a:pt x="153057" y="22615"/>
                  <a:pt x="152677" y="22647"/>
                </a:cubicBezTo>
                <a:cubicBezTo>
                  <a:pt x="152303" y="22706"/>
                  <a:pt x="151893" y="22887"/>
                  <a:pt x="151461" y="22887"/>
                </a:cubicBezTo>
                <a:cubicBezTo>
                  <a:pt x="151198" y="22887"/>
                  <a:pt x="150926" y="22819"/>
                  <a:pt x="150650" y="22615"/>
                </a:cubicBezTo>
                <a:cubicBezTo>
                  <a:pt x="150553" y="22550"/>
                  <a:pt x="150437" y="22527"/>
                  <a:pt x="150309" y="22527"/>
                </a:cubicBezTo>
                <a:cubicBezTo>
                  <a:pt x="149974" y="22527"/>
                  <a:pt x="149552" y="22686"/>
                  <a:pt x="149147" y="22686"/>
                </a:cubicBezTo>
                <a:cubicBezTo>
                  <a:pt x="149099" y="22686"/>
                  <a:pt x="149051" y="22684"/>
                  <a:pt x="149003" y="22679"/>
                </a:cubicBezTo>
                <a:cubicBezTo>
                  <a:pt x="147135" y="22552"/>
                  <a:pt x="145234" y="22552"/>
                  <a:pt x="143366" y="22552"/>
                </a:cubicBezTo>
                <a:cubicBezTo>
                  <a:pt x="142381" y="22552"/>
                  <a:pt x="141395" y="22539"/>
                  <a:pt x="140413" y="22539"/>
                </a:cubicBezTo>
                <a:cubicBezTo>
                  <a:pt x="139185" y="22539"/>
                  <a:pt x="137961" y="22559"/>
                  <a:pt x="136747" y="22647"/>
                </a:cubicBezTo>
                <a:cubicBezTo>
                  <a:pt x="134897" y="22786"/>
                  <a:pt x="133054" y="22857"/>
                  <a:pt x="131212" y="22857"/>
                </a:cubicBezTo>
                <a:cubicBezTo>
                  <a:pt x="129270" y="22857"/>
                  <a:pt x="127328" y="22778"/>
                  <a:pt x="125378" y="22615"/>
                </a:cubicBezTo>
                <a:cubicBezTo>
                  <a:pt x="125147" y="22596"/>
                  <a:pt x="124918" y="22589"/>
                  <a:pt x="124690" y="22589"/>
                </a:cubicBezTo>
                <a:cubicBezTo>
                  <a:pt x="123759" y="22589"/>
                  <a:pt x="122848" y="22716"/>
                  <a:pt x="121958" y="22742"/>
                </a:cubicBezTo>
                <a:cubicBezTo>
                  <a:pt x="121071" y="22742"/>
                  <a:pt x="120089" y="22679"/>
                  <a:pt x="119171" y="22679"/>
                </a:cubicBezTo>
                <a:cubicBezTo>
                  <a:pt x="117587" y="22710"/>
                  <a:pt x="116036" y="22964"/>
                  <a:pt x="114452" y="22964"/>
                </a:cubicBezTo>
                <a:cubicBezTo>
                  <a:pt x="112742" y="22964"/>
                  <a:pt x="111064" y="23090"/>
                  <a:pt x="109417" y="23185"/>
                </a:cubicBezTo>
                <a:cubicBezTo>
                  <a:pt x="108378" y="23242"/>
                  <a:pt x="107344" y="23258"/>
                  <a:pt x="106312" y="23258"/>
                </a:cubicBezTo>
                <a:cubicBezTo>
                  <a:pt x="105007" y="23258"/>
                  <a:pt x="103707" y="23233"/>
                  <a:pt x="102407" y="23233"/>
                </a:cubicBezTo>
                <a:cubicBezTo>
                  <a:pt x="101883" y="23233"/>
                  <a:pt x="101359" y="23237"/>
                  <a:pt x="100834" y="23249"/>
                </a:cubicBezTo>
                <a:cubicBezTo>
                  <a:pt x="99229" y="23274"/>
                  <a:pt x="97623" y="23361"/>
                  <a:pt x="96034" y="23361"/>
                </a:cubicBezTo>
                <a:cubicBezTo>
                  <a:pt x="95649" y="23361"/>
                  <a:pt x="95264" y="23356"/>
                  <a:pt x="94881" y="23344"/>
                </a:cubicBezTo>
                <a:cubicBezTo>
                  <a:pt x="92790" y="23312"/>
                  <a:pt x="90700" y="23090"/>
                  <a:pt x="88610" y="22995"/>
                </a:cubicBezTo>
                <a:cubicBezTo>
                  <a:pt x="87391" y="22948"/>
                  <a:pt x="86172" y="22948"/>
                  <a:pt x="84952" y="22948"/>
                </a:cubicBezTo>
                <a:cubicBezTo>
                  <a:pt x="83733" y="22948"/>
                  <a:pt x="82514" y="22948"/>
                  <a:pt x="81295" y="22900"/>
                </a:cubicBezTo>
                <a:cubicBezTo>
                  <a:pt x="80801" y="22890"/>
                  <a:pt x="80309" y="22885"/>
                  <a:pt x="79817" y="22885"/>
                </a:cubicBezTo>
                <a:cubicBezTo>
                  <a:pt x="77310" y="22885"/>
                  <a:pt x="74821" y="23000"/>
                  <a:pt x="72332" y="23027"/>
                </a:cubicBezTo>
                <a:cubicBezTo>
                  <a:pt x="71051" y="23027"/>
                  <a:pt x="69769" y="22802"/>
                  <a:pt x="68487" y="22802"/>
                </a:cubicBezTo>
                <a:cubicBezTo>
                  <a:pt x="68407" y="22802"/>
                  <a:pt x="68327" y="22803"/>
                  <a:pt x="68247" y="22805"/>
                </a:cubicBezTo>
                <a:cubicBezTo>
                  <a:pt x="65112" y="22805"/>
                  <a:pt x="61976" y="22869"/>
                  <a:pt x="58873" y="23059"/>
                </a:cubicBezTo>
                <a:cubicBezTo>
                  <a:pt x="58340" y="23087"/>
                  <a:pt x="57807" y="23095"/>
                  <a:pt x="57274" y="23095"/>
                </a:cubicBezTo>
                <a:cubicBezTo>
                  <a:pt x="56396" y="23095"/>
                  <a:pt x="55518" y="23072"/>
                  <a:pt x="54640" y="23072"/>
                </a:cubicBezTo>
                <a:cubicBezTo>
                  <a:pt x="54246" y="23072"/>
                  <a:pt x="53852" y="23076"/>
                  <a:pt x="53458" y="23090"/>
                </a:cubicBezTo>
                <a:cubicBezTo>
                  <a:pt x="52519" y="23126"/>
                  <a:pt x="51577" y="23149"/>
                  <a:pt x="50635" y="23149"/>
                </a:cubicBezTo>
                <a:cubicBezTo>
                  <a:pt x="49096" y="23149"/>
                  <a:pt x="47559" y="23089"/>
                  <a:pt x="46047" y="22932"/>
                </a:cubicBezTo>
                <a:cubicBezTo>
                  <a:pt x="44780" y="22805"/>
                  <a:pt x="43482" y="22837"/>
                  <a:pt x="42183" y="22615"/>
                </a:cubicBezTo>
                <a:cubicBezTo>
                  <a:pt x="41817" y="22548"/>
                  <a:pt x="41439" y="22524"/>
                  <a:pt x="41054" y="22524"/>
                </a:cubicBezTo>
                <a:cubicBezTo>
                  <a:pt x="40173" y="22524"/>
                  <a:pt x="39255" y="22647"/>
                  <a:pt x="38351" y="22647"/>
                </a:cubicBezTo>
                <a:cubicBezTo>
                  <a:pt x="36859" y="22588"/>
                  <a:pt x="35366" y="22422"/>
                  <a:pt x="33874" y="22422"/>
                </a:cubicBezTo>
                <a:cubicBezTo>
                  <a:pt x="33751" y="22422"/>
                  <a:pt x="33629" y="22423"/>
                  <a:pt x="33506" y="22425"/>
                </a:cubicBezTo>
                <a:cubicBezTo>
                  <a:pt x="32018" y="22425"/>
                  <a:pt x="30466" y="22425"/>
                  <a:pt x="29041" y="22299"/>
                </a:cubicBezTo>
                <a:cubicBezTo>
                  <a:pt x="28474" y="22236"/>
                  <a:pt x="27910" y="22213"/>
                  <a:pt x="27348" y="22213"/>
                </a:cubicBezTo>
                <a:cubicBezTo>
                  <a:pt x="25880" y="22213"/>
                  <a:pt x="24426" y="22368"/>
                  <a:pt x="22967" y="22368"/>
                </a:cubicBezTo>
                <a:cubicBezTo>
                  <a:pt x="22459" y="22368"/>
                  <a:pt x="21950" y="22350"/>
                  <a:pt x="21440" y="22299"/>
                </a:cubicBezTo>
                <a:cubicBezTo>
                  <a:pt x="21187" y="22273"/>
                  <a:pt x="20930" y="22263"/>
                  <a:pt x="20670" y="22263"/>
                </a:cubicBezTo>
                <a:cubicBezTo>
                  <a:pt x="19631" y="22263"/>
                  <a:pt x="18552" y="22425"/>
                  <a:pt x="17513" y="22425"/>
                </a:cubicBezTo>
                <a:cubicBezTo>
                  <a:pt x="15708" y="22394"/>
                  <a:pt x="13903" y="22362"/>
                  <a:pt x="12129" y="22172"/>
                </a:cubicBezTo>
                <a:cubicBezTo>
                  <a:pt x="10609" y="21982"/>
                  <a:pt x="9089" y="22045"/>
                  <a:pt x="7601" y="21823"/>
                </a:cubicBezTo>
                <a:cubicBezTo>
                  <a:pt x="5669" y="21538"/>
                  <a:pt x="3705" y="21190"/>
                  <a:pt x="2692" y="19828"/>
                </a:cubicBezTo>
                <a:cubicBezTo>
                  <a:pt x="1837" y="18688"/>
                  <a:pt x="1520" y="17326"/>
                  <a:pt x="1457" y="16028"/>
                </a:cubicBezTo>
                <a:cubicBezTo>
                  <a:pt x="1362" y="13368"/>
                  <a:pt x="1235" y="10739"/>
                  <a:pt x="1425" y="8111"/>
                </a:cubicBezTo>
                <a:cubicBezTo>
                  <a:pt x="1552" y="6686"/>
                  <a:pt x="1584" y="5071"/>
                  <a:pt x="3072" y="3962"/>
                </a:cubicBezTo>
                <a:cubicBezTo>
                  <a:pt x="4307" y="3044"/>
                  <a:pt x="5827" y="2442"/>
                  <a:pt x="7569" y="2189"/>
                </a:cubicBezTo>
                <a:cubicBezTo>
                  <a:pt x="7871" y="2140"/>
                  <a:pt x="8172" y="2122"/>
                  <a:pt x="8473" y="2122"/>
                </a:cubicBezTo>
                <a:cubicBezTo>
                  <a:pt x="9221" y="2122"/>
                  <a:pt x="9965" y="2230"/>
                  <a:pt x="10697" y="2230"/>
                </a:cubicBezTo>
                <a:cubicBezTo>
                  <a:pt x="10816" y="2230"/>
                  <a:pt x="10935" y="2227"/>
                  <a:pt x="11053" y="2220"/>
                </a:cubicBezTo>
                <a:cubicBezTo>
                  <a:pt x="12804" y="2164"/>
                  <a:pt x="14530" y="2057"/>
                  <a:pt x="16275" y="2057"/>
                </a:cubicBezTo>
                <a:cubicBezTo>
                  <a:pt x="16487" y="2057"/>
                  <a:pt x="16699" y="2059"/>
                  <a:pt x="16911" y="2062"/>
                </a:cubicBezTo>
                <a:cubicBezTo>
                  <a:pt x="17874" y="2081"/>
                  <a:pt x="18824" y="2112"/>
                  <a:pt x="19770" y="2112"/>
                </a:cubicBezTo>
                <a:cubicBezTo>
                  <a:pt x="20381" y="2112"/>
                  <a:pt x="20990" y="2099"/>
                  <a:pt x="21598" y="2062"/>
                </a:cubicBezTo>
                <a:cubicBezTo>
                  <a:pt x="23625" y="1967"/>
                  <a:pt x="25684" y="1967"/>
                  <a:pt x="27742" y="1840"/>
                </a:cubicBezTo>
                <a:cubicBezTo>
                  <a:pt x="27930" y="1835"/>
                  <a:pt x="28122" y="1834"/>
                  <a:pt x="28317" y="1834"/>
                </a:cubicBezTo>
                <a:cubicBezTo>
                  <a:pt x="28810" y="1834"/>
                  <a:pt x="29319" y="1845"/>
                  <a:pt x="29819" y="1845"/>
                </a:cubicBezTo>
                <a:cubicBezTo>
                  <a:pt x="30351" y="1845"/>
                  <a:pt x="30872" y="1832"/>
                  <a:pt x="31353" y="1777"/>
                </a:cubicBezTo>
                <a:cubicBezTo>
                  <a:pt x="32026" y="1687"/>
                  <a:pt x="32679" y="1654"/>
                  <a:pt x="33324" y="1654"/>
                </a:cubicBezTo>
                <a:cubicBezTo>
                  <a:pt x="34042" y="1654"/>
                  <a:pt x="34752" y="1695"/>
                  <a:pt x="35469" y="1745"/>
                </a:cubicBezTo>
                <a:cubicBezTo>
                  <a:pt x="35590" y="1751"/>
                  <a:pt x="35710" y="1754"/>
                  <a:pt x="35830" y="1754"/>
                </a:cubicBezTo>
                <a:cubicBezTo>
                  <a:pt x="36567" y="1754"/>
                  <a:pt x="37296" y="1656"/>
                  <a:pt x="38037" y="1656"/>
                </a:cubicBezTo>
                <a:cubicBezTo>
                  <a:pt x="38443" y="1656"/>
                  <a:pt x="38853" y="1686"/>
                  <a:pt x="39270" y="1777"/>
                </a:cubicBezTo>
                <a:cubicBezTo>
                  <a:pt x="39507" y="1831"/>
                  <a:pt x="39757" y="1851"/>
                  <a:pt x="40015" y="1851"/>
                </a:cubicBezTo>
                <a:cubicBezTo>
                  <a:pt x="40825" y="1851"/>
                  <a:pt x="41715" y="1650"/>
                  <a:pt x="42532" y="1650"/>
                </a:cubicBezTo>
                <a:cubicBezTo>
                  <a:pt x="43022" y="1662"/>
                  <a:pt x="43513" y="1666"/>
                  <a:pt x="44004" y="1666"/>
                </a:cubicBezTo>
                <a:cubicBezTo>
                  <a:pt x="45624" y="1666"/>
                  <a:pt x="47246" y="1619"/>
                  <a:pt x="48877" y="1619"/>
                </a:cubicBezTo>
                <a:cubicBezTo>
                  <a:pt x="49558" y="1619"/>
                  <a:pt x="50240" y="1627"/>
                  <a:pt x="50924" y="1650"/>
                </a:cubicBezTo>
                <a:cubicBezTo>
                  <a:pt x="51726" y="1671"/>
                  <a:pt x="52539" y="1679"/>
                  <a:pt x="53357" y="1679"/>
                </a:cubicBezTo>
                <a:cubicBezTo>
                  <a:pt x="54992" y="1679"/>
                  <a:pt x="56646" y="1650"/>
                  <a:pt x="58271" y="1650"/>
                </a:cubicBezTo>
                <a:cubicBezTo>
                  <a:pt x="61343" y="1650"/>
                  <a:pt x="64352" y="1365"/>
                  <a:pt x="67424" y="1334"/>
                </a:cubicBezTo>
                <a:cubicBezTo>
                  <a:pt x="69672" y="1302"/>
                  <a:pt x="71984" y="1144"/>
                  <a:pt x="74232" y="1017"/>
                </a:cubicBezTo>
                <a:cubicBezTo>
                  <a:pt x="74828" y="984"/>
                  <a:pt x="75423" y="972"/>
                  <a:pt x="76018" y="972"/>
                </a:cubicBezTo>
                <a:close/>
                <a:moveTo>
                  <a:pt x="83350" y="1"/>
                </a:moveTo>
                <a:cubicBezTo>
                  <a:pt x="82318" y="1"/>
                  <a:pt x="81285" y="12"/>
                  <a:pt x="80250" y="35"/>
                </a:cubicBezTo>
                <a:cubicBezTo>
                  <a:pt x="76228" y="99"/>
                  <a:pt x="72174" y="194"/>
                  <a:pt x="68152" y="320"/>
                </a:cubicBezTo>
                <a:cubicBezTo>
                  <a:pt x="65386" y="378"/>
                  <a:pt x="62619" y="645"/>
                  <a:pt x="59829" y="645"/>
                </a:cubicBezTo>
                <a:cubicBezTo>
                  <a:pt x="59553" y="645"/>
                  <a:pt x="59276" y="643"/>
                  <a:pt x="59000" y="637"/>
                </a:cubicBezTo>
                <a:cubicBezTo>
                  <a:pt x="58582" y="631"/>
                  <a:pt x="58164" y="628"/>
                  <a:pt x="57746" y="628"/>
                </a:cubicBezTo>
                <a:cubicBezTo>
                  <a:pt x="56073" y="628"/>
                  <a:pt x="54401" y="669"/>
                  <a:pt x="52729" y="669"/>
                </a:cubicBezTo>
                <a:cubicBezTo>
                  <a:pt x="49784" y="669"/>
                  <a:pt x="46870" y="637"/>
                  <a:pt x="43925" y="637"/>
                </a:cubicBezTo>
                <a:cubicBezTo>
                  <a:pt x="42144" y="637"/>
                  <a:pt x="40362" y="584"/>
                  <a:pt x="38581" y="584"/>
                </a:cubicBezTo>
                <a:cubicBezTo>
                  <a:pt x="37987" y="584"/>
                  <a:pt x="37393" y="589"/>
                  <a:pt x="36800" y="605"/>
                </a:cubicBezTo>
                <a:cubicBezTo>
                  <a:pt x="36284" y="630"/>
                  <a:pt x="35768" y="638"/>
                  <a:pt x="35252" y="638"/>
                </a:cubicBezTo>
                <a:cubicBezTo>
                  <a:pt x="34406" y="638"/>
                  <a:pt x="33560" y="617"/>
                  <a:pt x="32713" y="617"/>
                </a:cubicBezTo>
                <a:cubicBezTo>
                  <a:pt x="32080" y="617"/>
                  <a:pt x="31447" y="628"/>
                  <a:pt x="30814" y="669"/>
                </a:cubicBezTo>
                <a:cubicBezTo>
                  <a:pt x="28835" y="801"/>
                  <a:pt x="26834" y="867"/>
                  <a:pt x="24829" y="867"/>
                </a:cubicBezTo>
                <a:cubicBezTo>
                  <a:pt x="24428" y="867"/>
                  <a:pt x="24026" y="864"/>
                  <a:pt x="23625" y="859"/>
                </a:cubicBezTo>
                <a:cubicBezTo>
                  <a:pt x="21947" y="859"/>
                  <a:pt x="20205" y="922"/>
                  <a:pt x="18495" y="922"/>
                </a:cubicBezTo>
                <a:cubicBezTo>
                  <a:pt x="17564" y="922"/>
                  <a:pt x="16633" y="956"/>
                  <a:pt x="15695" y="956"/>
                </a:cubicBezTo>
                <a:cubicBezTo>
                  <a:pt x="15070" y="956"/>
                  <a:pt x="14441" y="941"/>
                  <a:pt x="13808" y="890"/>
                </a:cubicBezTo>
                <a:cubicBezTo>
                  <a:pt x="13326" y="837"/>
                  <a:pt x="12816" y="817"/>
                  <a:pt x="12297" y="817"/>
                </a:cubicBezTo>
                <a:cubicBezTo>
                  <a:pt x="11587" y="817"/>
                  <a:pt x="10861" y="854"/>
                  <a:pt x="10166" y="890"/>
                </a:cubicBezTo>
                <a:cubicBezTo>
                  <a:pt x="8994" y="985"/>
                  <a:pt x="7791" y="954"/>
                  <a:pt x="6619" y="1302"/>
                </a:cubicBezTo>
                <a:cubicBezTo>
                  <a:pt x="5542" y="1650"/>
                  <a:pt x="4465" y="2062"/>
                  <a:pt x="3325" y="2315"/>
                </a:cubicBezTo>
                <a:cubicBezTo>
                  <a:pt x="1995" y="2664"/>
                  <a:pt x="1267" y="3456"/>
                  <a:pt x="1014" y="4216"/>
                </a:cubicBezTo>
                <a:cubicBezTo>
                  <a:pt x="317" y="6306"/>
                  <a:pt x="0" y="8459"/>
                  <a:pt x="63" y="10644"/>
                </a:cubicBezTo>
                <a:cubicBezTo>
                  <a:pt x="158" y="13115"/>
                  <a:pt x="190" y="15585"/>
                  <a:pt x="507" y="18055"/>
                </a:cubicBezTo>
                <a:cubicBezTo>
                  <a:pt x="792" y="20430"/>
                  <a:pt x="4085" y="22774"/>
                  <a:pt x="7347" y="22837"/>
                </a:cubicBezTo>
                <a:cubicBezTo>
                  <a:pt x="9913" y="22869"/>
                  <a:pt x="12478" y="23217"/>
                  <a:pt x="15043" y="23312"/>
                </a:cubicBezTo>
                <a:cubicBezTo>
                  <a:pt x="16053" y="23340"/>
                  <a:pt x="17060" y="23349"/>
                  <a:pt x="18065" y="23349"/>
                </a:cubicBezTo>
                <a:cubicBezTo>
                  <a:pt x="19721" y="23349"/>
                  <a:pt x="21372" y="23325"/>
                  <a:pt x="23021" y="23325"/>
                </a:cubicBezTo>
                <a:cubicBezTo>
                  <a:pt x="23761" y="23325"/>
                  <a:pt x="24501" y="23330"/>
                  <a:pt x="25240" y="23344"/>
                </a:cubicBezTo>
                <a:cubicBezTo>
                  <a:pt x="28186" y="23407"/>
                  <a:pt x="31099" y="23534"/>
                  <a:pt x="34044" y="23565"/>
                </a:cubicBezTo>
                <a:cubicBezTo>
                  <a:pt x="37381" y="23594"/>
                  <a:pt x="40744" y="23828"/>
                  <a:pt x="44086" y="23828"/>
                </a:cubicBezTo>
                <a:cubicBezTo>
                  <a:pt x="44455" y="23828"/>
                  <a:pt x="44823" y="23825"/>
                  <a:pt x="45192" y="23819"/>
                </a:cubicBezTo>
                <a:cubicBezTo>
                  <a:pt x="45397" y="23814"/>
                  <a:pt x="45602" y="23812"/>
                  <a:pt x="45806" y="23812"/>
                </a:cubicBezTo>
                <a:cubicBezTo>
                  <a:pt x="48471" y="23812"/>
                  <a:pt x="51066" y="24169"/>
                  <a:pt x="53743" y="24199"/>
                </a:cubicBezTo>
                <a:cubicBezTo>
                  <a:pt x="56941" y="24199"/>
                  <a:pt x="60076" y="23945"/>
                  <a:pt x="63275" y="23850"/>
                </a:cubicBezTo>
                <a:cubicBezTo>
                  <a:pt x="64687" y="23794"/>
                  <a:pt x="66099" y="23687"/>
                  <a:pt x="67511" y="23687"/>
                </a:cubicBezTo>
                <a:cubicBezTo>
                  <a:pt x="67683" y="23687"/>
                  <a:pt x="67854" y="23689"/>
                  <a:pt x="68025" y="23692"/>
                </a:cubicBezTo>
                <a:cubicBezTo>
                  <a:pt x="69070" y="23724"/>
                  <a:pt x="70115" y="24104"/>
                  <a:pt x="71192" y="24104"/>
                </a:cubicBezTo>
                <a:cubicBezTo>
                  <a:pt x="71442" y="24107"/>
                  <a:pt x="71692" y="24109"/>
                  <a:pt x="71942" y="24109"/>
                </a:cubicBezTo>
                <a:cubicBezTo>
                  <a:pt x="73972" y="24109"/>
                  <a:pt x="76002" y="24005"/>
                  <a:pt x="78033" y="23977"/>
                </a:cubicBezTo>
                <a:cubicBezTo>
                  <a:pt x="79093" y="23957"/>
                  <a:pt x="80154" y="23950"/>
                  <a:pt x="81215" y="23950"/>
                </a:cubicBezTo>
                <a:cubicBezTo>
                  <a:pt x="83574" y="23950"/>
                  <a:pt x="85934" y="23987"/>
                  <a:pt x="88293" y="24009"/>
                </a:cubicBezTo>
                <a:cubicBezTo>
                  <a:pt x="90352" y="24072"/>
                  <a:pt x="92474" y="24104"/>
                  <a:pt x="94596" y="24294"/>
                </a:cubicBezTo>
                <a:cubicBezTo>
                  <a:pt x="94697" y="24303"/>
                  <a:pt x="94800" y="24306"/>
                  <a:pt x="94903" y="24306"/>
                </a:cubicBezTo>
                <a:cubicBezTo>
                  <a:pt x="95078" y="24306"/>
                  <a:pt x="95255" y="24298"/>
                  <a:pt x="95428" y="24298"/>
                </a:cubicBezTo>
                <a:cubicBezTo>
                  <a:pt x="95826" y="24298"/>
                  <a:pt x="96210" y="24343"/>
                  <a:pt x="96527" y="24642"/>
                </a:cubicBezTo>
                <a:cubicBezTo>
                  <a:pt x="96882" y="24406"/>
                  <a:pt x="97258" y="24337"/>
                  <a:pt x="97645" y="24337"/>
                </a:cubicBezTo>
                <a:cubicBezTo>
                  <a:pt x="98185" y="24337"/>
                  <a:pt x="98746" y="24471"/>
                  <a:pt x="99296" y="24471"/>
                </a:cubicBezTo>
                <a:cubicBezTo>
                  <a:pt x="99408" y="24471"/>
                  <a:pt x="99520" y="24465"/>
                  <a:pt x="99631" y="24452"/>
                </a:cubicBezTo>
                <a:cubicBezTo>
                  <a:pt x="100098" y="24415"/>
                  <a:pt x="100579" y="24407"/>
                  <a:pt x="101062" y="24407"/>
                </a:cubicBezTo>
                <a:cubicBezTo>
                  <a:pt x="101453" y="24407"/>
                  <a:pt x="101846" y="24412"/>
                  <a:pt x="102233" y="24412"/>
                </a:cubicBezTo>
                <a:cubicBezTo>
                  <a:pt x="102597" y="24412"/>
                  <a:pt x="102957" y="24407"/>
                  <a:pt x="103305" y="24389"/>
                </a:cubicBezTo>
                <a:cubicBezTo>
                  <a:pt x="104163" y="24320"/>
                  <a:pt x="105017" y="24305"/>
                  <a:pt x="105868" y="24305"/>
                </a:cubicBezTo>
                <a:cubicBezTo>
                  <a:pt x="106522" y="24305"/>
                  <a:pt x="107174" y="24314"/>
                  <a:pt x="107825" y="24314"/>
                </a:cubicBezTo>
                <a:cubicBezTo>
                  <a:pt x="108673" y="24314"/>
                  <a:pt x="109520" y="24299"/>
                  <a:pt x="110367" y="24230"/>
                </a:cubicBezTo>
                <a:cubicBezTo>
                  <a:pt x="110731" y="24197"/>
                  <a:pt x="111098" y="24186"/>
                  <a:pt x="111465" y="24186"/>
                </a:cubicBezTo>
                <a:cubicBezTo>
                  <a:pt x="112290" y="24186"/>
                  <a:pt x="113118" y="24244"/>
                  <a:pt x="113928" y="24244"/>
                </a:cubicBezTo>
                <a:cubicBezTo>
                  <a:pt x="114136" y="24244"/>
                  <a:pt x="114342" y="24240"/>
                  <a:pt x="114547" y="24230"/>
                </a:cubicBezTo>
                <a:cubicBezTo>
                  <a:pt x="117221" y="24111"/>
                  <a:pt x="119838" y="23686"/>
                  <a:pt x="122505" y="23686"/>
                </a:cubicBezTo>
                <a:cubicBezTo>
                  <a:pt x="122681" y="23686"/>
                  <a:pt x="122858" y="23688"/>
                  <a:pt x="123034" y="23692"/>
                </a:cubicBezTo>
                <a:cubicBezTo>
                  <a:pt x="125405" y="23750"/>
                  <a:pt x="127775" y="23917"/>
                  <a:pt x="130145" y="23917"/>
                </a:cubicBezTo>
                <a:cubicBezTo>
                  <a:pt x="130340" y="23917"/>
                  <a:pt x="130535" y="23916"/>
                  <a:pt x="130730" y="23914"/>
                </a:cubicBezTo>
                <a:cubicBezTo>
                  <a:pt x="131092" y="23914"/>
                  <a:pt x="131451" y="23916"/>
                  <a:pt x="131810" y="23916"/>
                </a:cubicBezTo>
                <a:cubicBezTo>
                  <a:pt x="132708" y="23916"/>
                  <a:pt x="133603" y="23900"/>
                  <a:pt x="134530" y="23787"/>
                </a:cubicBezTo>
                <a:cubicBezTo>
                  <a:pt x="136969" y="23502"/>
                  <a:pt x="139471" y="23502"/>
                  <a:pt x="141973" y="23502"/>
                </a:cubicBezTo>
                <a:cubicBezTo>
                  <a:pt x="142289" y="23502"/>
                  <a:pt x="142604" y="23500"/>
                  <a:pt x="142919" y="23500"/>
                </a:cubicBezTo>
                <a:cubicBezTo>
                  <a:pt x="143863" y="23500"/>
                  <a:pt x="144807" y="23518"/>
                  <a:pt x="145805" y="23660"/>
                </a:cubicBezTo>
                <a:cubicBezTo>
                  <a:pt x="146638" y="23781"/>
                  <a:pt x="147488" y="23822"/>
                  <a:pt x="148348" y="23822"/>
                </a:cubicBezTo>
                <a:cubicBezTo>
                  <a:pt x="149515" y="23822"/>
                  <a:pt x="150700" y="23747"/>
                  <a:pt x="151885" y="23692"/>
                </a:cubicBezTo>
                <a:cubicBezTo>
                  <a:pt x="152736" y="23665"/>
                  <a:pt x="153590" y="23656"/>
                  <a:pt x="154445" y="23656"/>
                </a:cubicBezTo>
                <a:cubicBezTo>
                  <a:pt x="156262" y="23656"/>
                  <a:pt x="158087" y="23697"/>
                  <a:pt x="159914" y="23697"/>
                </a:cubicBezTo>
                <a:cubicBezTo>
                  <a:pt x="160267" y="23697"/>
                  <a:pt x="160621" y="23696"/>
                  <a:pt x="160974" y="23692"/>
                </a:cubicBezTo>
                <a:cubicBezTo>
                  <a:pt x="163349" y="23660"/>
                  <a:pt x="165724" y="23502"/>
                  <a:pt x="168131" y="23439"/>
                </a:cubicBezTo>
                <a:cubicBezTo>
                  <a:pt x="168353" y="23434"/>
                  <a:pt x="168575" y="23432"/>
                  <a:pt x="168796" y="23432"/>
                </a:cubicBezTo>
                <a:cubicBezTo>
                  <a:pt x="170126" y="23432"/>
                  <a:pt x="171456" y="23502"/>
                  <a:pt x="172787" y="23502"/>
                </a:cubicBezTo>
                <a:cubicBezTo>
                  <a:pt x="174023" y="23526"/>
                  <a:pt x="175240" y="23680"/>
                  <a:pt x="176468" y="23680"/>
                </a:cubicBezTo>
                <a:cubicBezTo>
                  <a:pt x="176844" y="23680"/>
                  <a:pt x="177221" y="23666"/>
                  <a:pt x="177600" y="23629"/>
                </a:cubicBezTo>
                <a:cubicBezTo>
                  <a:pt x="179307" y="23473"/>
                  <a:pt x="181030" y="23396"/>
                  <a:pt x="182746" y="23396"/>
                </a:cubicBezTo>
                <a:cubicBezTo>
                  <a:pt x="183482" y="23396"/>
                  <a:pt x="184216" y="23410"/>
                  <a:pt x="184947" y="23439"/>
                </a:cubicBezTo>
                <a:cubicBezTo>
                  <a:pt x="185657" y="23465"/>
                  <a:pt x="186366" y="23475"/>
                  <a:pt x="187076" y="23475"/>
                </a:cubicBezTo>
                <a:cubicBezTo>
                  <a:pt x="188045" y="23475"/>
                  <a:pt x="189014" y="23457"/>
                  <a:pt x="189983" y="23439"/>
                </a:cubicBezTo>
                <a:cubicBezTo>
                  <a:pt x="190956" y="23408"/>
                  <a:pt x="191870" y="23057"/>
                  <a:pt x="192727" y="23057"/>
                </a:cubicBezTo>
                <a:cubicBezTo>
                  <a:pt x="192762" y="23057"/>
                  <a:pt x="192798" y="23057"/>
                  <a:pt x="192833" y="23059"/>
                </a:cubicBezTo>
                <a:cubicBezTo>
                  <a:pt x="194322" y="23090"/>
                  <a:pt x="195842" y="23154"/>
                  <a:pt x="197330" y="23154"/>
                </a:cubicBezTo>
                <a:cubicBezTo>
                  <a:pt x="197937" y="23144"/>
                  <a:pt x="198544" y="23137"/>
                  <a:pt x="199150" y="23137"/>
                </a:cubicBezTo>
                <a:cubicBezTo>
                  <a:pt x="200507" y="23137"/>
                  <a:pt x="201864" y="23171"/>
                  <a:pt x="203221" y="23280"/>
                </a:cubicBezTo>
                <a:cubicBezTo>
                  <a:pt x="204098" y="23343"/>
                  <a:pt x="204978" y="23367"/>
                  <a:pt x="205859" y="23367"/>
                </a:cubicBezTo>
                <a:cubicBezTo>
                  <a:pt x="208537" y="23367"/>
                  <a:pt x="211224" y="23146"/>
                  <a:pt x="213893" y="23122"/>
                </a:cubicBezTo>
                <a:cubicBezTo>
                  <a:pt x="214184" y="23122"/>
                  <a:pt x="214476" y="23127"/>
                  <a:pt x="214763" y="23127"/>
                </a:cubicBezTo>
                <a:cubicBezTo>
                  <a:pt x="215194" y="23127"/>
                  <a:pt x="215616" y="23116"/>
                  <a:pt x="216015" y="23059"/>
                </a:cubicBezTo>
                <a:cubicBezTo>
                  <a:pt x="216657" y="23005"/>
                  <a:pt x="217294" y="22985"/>
                  <a:pt x="217928" y="22985"/>
                </a:cubicBezTo>
                <a:cubicBezTo>
                  <a:pt x="218793" y="22985"/>
                  <a:pt x="219652" y="23022"/>
                  <a:pt x="220512" y="23059"/>
                </a:cubicBezTo>
                <a:cubicBezTo>
                  <a:pt x="221874" y="23122"/>
                  <a:pt x="223235" y="23217"/>
                  <a:pt x="224597" y="23249"/>
                </a:cubicBezTo>
                <a:cubicBezTo>
                  <a:pt x="225498" y="23249"/>
                  <a:pt x="226424" y="23148"/>
                  <a:pt x="227330" y="23148"/>
                </a:cubicBezTo>
                <a:cubicBezTo>
                  <a:pt x="227443" y="23148"/>
                  <a:pt x="227556" y="23150"/>
                  <a:pt x="227669" y="23154"/>
                </a:cubicBezTo>
                <a:cubicBezTo>
                  <a:pt x="229379" y="23185"/>
                  <a:pt x="231089" y="23280"/>
                  <a:pt x="232768" y="23312"/>
                </a:cubicBezTo>
                <a:cubicBezTo>
                  <a:pt x="233167" y="23330"/>
                  <a:pt x="233565" y="23338"/>
                  <a:pt x="233964" y="23338"/>
                </a:cubicBezTo>
                <a:cubicBezTo>
                  <a:pt x="234925" y="23338"/>
                  <a:pt x="235881" y="23293"/>
                  <a:pt x="236821" y="23249"/>
                </a:cubicBezTo>
                <a:cubicBezTo>
                  <a:pt x="236868" y="23247"/>
                  <a:pt x="236915" y="23247"/>
                  <a:pt x="236962" y="23247"/>
                </a:cubicBezTo>
                <a:cubicBezTo>
                  <a:pt x="238087" y="23247"/>
                  <a:pt x="239212" y="23597"/>
                  <a:pt x="240337" y="23597"/>
                </a:cubicBezTo>
                <a:cubicBezTo>
                  <a:pt x="242965" y="23565"/>
                  <a:pt x="245562" y="23344"/>
                  <a:pt x="248191" y="23344"/>
                </a:cubicBezTo>
                <a:cubicBezTo>
                  <a:pt x="248887" y="23344"/>
                  <a:pt x="249489" y="23217"/>
                  <a:pt x="250091" y="22995"/>
                </a:cubicBezTo>
                <a:cubicBezTo>
                  <a:pt x="250978" y="22774"/>
                  <a:pt x="251579" y="22330"/>
                  <a:pt x="252308" y="21887"/>
                </a:cubicBezTo>
                <a:cubicBezTo>
                  <a:pt x="254113" y="20842"/>
                  <a:pt x="254398" y="19290"/>
                  <a:pt x="254809" y="17802"/>
                </a:cubicBezTo>
                <a:cubicBezTo>
                  <a:pt x="255189" y="16471"/>
                  <a:pt x="255189" y="15078"/>
                  <a:pt x="255253" y="13716"/>
                </a:cubicBezTo>
                <a:cubicBezTo>
                  <a:pt x="255316" y="12671"/>
                  <a:pt x="255031" y="11658"/>
                  <a:pt x="255031" y="10644"/>
                </a:cubicBezTo>
                <a:cubicBezTo>
                  <a:pt x="255031" y="9853"/>
                  <a:pt x="254714" y="8871"/>
                  <a:pt x="254778" y="8174"/>
                </a:cubicBezTo>
                <a:cubicBezTo>
                  <a:pt x="254904" y="6812"/>
                  <a:pt x="254398" y="5704"/>
                  <a:pt x="253828" y="4532"/>
                </a:cubicBezTo>
                <a:cubicBezTo>
                  <a:pt x="252966" y="2656"/>
                  <a:pt x="250013" y="1108"/>
                  <a:pt x="247407" y="1108"/>
                </a:cubicBezTo>
                <a:cubicBezTo>
                  <a:pt x="247330" y="1108"/>
                  <a:pt x="247253" y="1109"/>
                  <a:pt x="247177" y="1112"/>
                </a:cubicBezTo>
                <a:cubicBezTo>
                  <a:pt x="247103" y="1114"/>
                  <a:pt x="247028" y="1115"/>
                  <a:pt x="246953" y="1115"/>
                </a:cubicBezTo>
                <a:cubicBezTo>
                  <a:pt x="246059" y="1115"/>
                  <a:pt x="245164" y="974"/>
                  <a:pt x="244250" y="974"/>
                </a:cubicBezTo>
                <a:cubicBezTo>
                  <a:pt x="244107" y="974"/>
                  <a:pt x="243964" y="977"/>
                  <a:pt x="243820" y="985"/>
                </a:cubicBezTo>
                <a:cubicBezTo>
                  <a:pt x="243461" y="1008"/>
                  <a:pt x="243102" y="1016"/>
                  <a:pt x="242742" y="1016"/>
                </a:cubicBezTo>
                <a:cubicBezTo>
                  <a:pt x="241722" y="1016"/>
                  <a:pt x="240699" y="949"/>
                  <a:pt x="239663" y="949"/>
                </a:cubicBezTo>
                <a:cubicBezTo>
                  <a:pt x="239518" y="949"/>
                  <a:pt x="239373" y="951"/>
                  <a:pt x="239228" y="954"/>
                </a:cubicBezTo>
                <a:cubicBezTo>
                  <a:pt x="237757" y="954"/>
                  <a:pt x="236285" y="1008"/>
                  <a:pt x="234813" y="1008"/>
                </a:cubicBezTo>
                <a:cubicBezTo>
                  <a:pt x="233783" y="1008"/>
                  <a:pt x="232753" y="982"/>
                  <a:pt x="231723" y="890"/>
                </a:cubicBezTo>
                <a:cubicBezTo>
                  <a:pt x="230741" y="795"/>
                  <a:pt x="229791" y="605"/>
                  <a:pt x="228809" y="605"/>
                </a:cubicBezTo>
                <a:cubicBezTo>
                  <a:pt x="227701" y="605"/>
                  <a:pt x="226624" y="859"/>
                  <a:pt x="225516" y="859"/>
                </a:cubicBezTo>
                <a:cubicBezTo>
                  <a:pt x="224671" y="868"/>
                  <a:pt x="223827" y="872"/>
                  <a:pt x="222983" y="872"/>
                </a:cubicBezTo>
                <a:cubicBezTo>
                  <a:pt x="220946" y="872"/>
                  <a:pt x="218908" y="849"/>
                  <a:pt x="216870" y="827"/>
                </a:cubicBezTo>
                <a:cubicBezTo>
                  <a:pt x="215274" y="827"/>
                  <a:pt x="213698" y="786"/>
                  <a:pt x="212110" y="786"/>
                </a:cubicBezTo>
                <a:cubicBezTo>
                  <a:pt x="211713" y="786"/>
                  <a:pt x="211315" y="789"/>
                  <a:pt x="210916" y="795"/>
                </a:cubicBezTo>
                <a:cubicBezTo>
                  <a:pt x="209143" y="795"/>
                  <a:pt x="207369" y="890"/>
                  <a:pt x="205596" y="922"/>
                </a:cubicBezTo>
                <a:cubicBezTo>
                  <a:pt x="204535" y="959"/>
                  <a:pt x="203464" y="995"/>
                  <a:pt x="202389" y="995"/>
                </a:cubicBezTo>
                <a:cubicBezTo>
                  <a:pt x="201601" y="995"/>
                  <a:pt x="200812" y="976"/>
                  <a:pt x="200022" y="922"/>
                </a:cubicBezTo>
                <a:cubicBezTo>
                  <a:pt x="198980" y="859"/>
                  <a:pt x="197924" y="769"/>
                  <a:pt x="196890" y="769"/>
                </a:cubicBezTo>
                <a:cubicBezTo>
                  <a:pt x="196353" y="769"/>
                  <a:pt x="195823" y="794"/>
                  <a:pt x="195303" y="859"/>
                </a:cubicBezTo>
                <a:cubicBezTo>
                  <a:pt x="193751" y="1017"/>
                  <a:pt x="192200" y="1080"/>
                  <a:pt x="190680" y="1112"/>
                </a:cubicBezTo>
                <a:cubicBezTo>
                  <a:pt x="189349" y="1112"/>
                  <a:pt x="187988" y="1112"/>
                  <a:pt x="186626" y="1017"/>
                </a:cubicBezTo>
                <a:cubicBezTo>
                  <a:pt x="184124" y="859"/>
                  <a:pt x="181591" y="922"/>
                  <a:pt x="179057" y="827"/>
                </a:cubicBezTo>
                <a:cubicBezTo>
                  <a:pt x="178720" y="813"/>
                  <a:pt x="178383" y="808"/>
                  <a:pt x="178045" y="808"/>
                </a:cubicBezTo>
                <a:cubicBezTo>
                  <a:pt x="177443" y="808"/>
                  <a:pt x="176840" y="823"/>
                  <a:pt x="176233" y="823"/>
                </a:cubicBezTo>
                <a:cubicBezTo>
                  <a:pt x="175679" y="823"/>
                  <a:pt x="175122" y="810"/>
                  <a:pt x="174560" y="764"/>
                </a:cubicBezTo>
                <a:cubicBezTo>
                  <a:pt x="174058" y="734"/>
                  <a:pt x="173550" y="723"/>
                  <a:pt x="173037" y="723"/>
                </a:cubicBezTo>
                <a:cubicBezTo>
                  <a:pt x="171933" y="723"/>
                  <a:pt x="170808" y="774"/>
                  <a:pt x="169683" y="795"/>
                </a:cubicBezTo>
                <a:cubicBezTo>
                  <a:pt x="168353" y="795"/>
                  <a:pt x="166991" y="859"/>
                  <a:pt x="165629" y="890"/>
                </a:cubicBezTo>
                <a:cubicBezTo>
                  <a:pt x="162716" y="954"/>
                  <a:pt x="159771" y="1017"/>
                  <a:pt x="156857" y="1112"/>
                </a:cubicBezTo>
                <a:cubicBezTo>
                  <a:pt x="156642" y="1123"/>
                  <a:pt x="156428" y="1127"/>
                  <a:pt x="156215" y="1127"/>
                </a:cubicBezTo>
                <a:cubicBezTo>
                  <a:pt x="155287" y="1127"/>
                  <a:pt x="154370" y="1044"/>
                  <a:pt x="153440" y="1044"/>
                </a:cubicBezTo>
                <a:cubicBezTo>
                  <a:pt x="153323" y="1044"/>
                  <a:pt x="153206" y="1046"/>
                  <a:pt x="153088" y="1049"/>
                </a:cubicBezTo>
                <a:cubicBezTo>
                  <a:pt x="152502" y="1064"/>
                  <a:pt x="151916" y="1070"/>
                  <a:pt x="151329" y="1070"/>
                </a:cubicBezTo>
                <a:cubicBezTo>
                  <a:pt x="149477" y="1070"/>
                  <a:pt x="147625" y="1009"/>
                  <a:pt x="145773" y="985"/>
                </a:cubicBezTo>
                <a:cubicBezTo>
                  <a:pt x="145489" y="979"/>
                  <a:pt x="145206" y="976"/>
                  <a:pt x="144923" y="976"/>
                </a:cubicBezTo>
                <a:cubicBezTo>
                  <a:pt x="143070" y="976"/>
                  <a:pt x="141230" y="1097"/>
                  <a:pt x="139393" y="1097"/>
                </a:cubicBezTo>
                <a:cubicBezTo>
                  <a:pt x="138785" y="1097"/>
                  <a:pt x="138178" y="1084"/>
                  <a:pt x="137571" y="1049"/>
                </a:cubicBezTo>
                <a:cubicBezTo>
                  <a:pt x="137001" y="1017"/>
                  <a:pt x="136430" y="1006"/>
                  <a:pt x="135862" y="1006"/>
                </a:cubicBezTo>
                <a:cubicBezTo>
                  <a:pt x="134724" y="1006"/>
                  <a:pt x="133591" y="1049"/>
                  <a:pt x="132472" y="1049"/>
                </a:cubicBezTo>
                <a:cubicBezTo>
                  <a:pt x="130445" y="1049"/>
                  <a:pt x="128450" y="1049"/>
                  <a:pt x="126423" y="1017"/>
                </a:cubicBezTo>
                <a:cubicBezTo>
                  <a:pt x="124121" y="963"/>
                  <a:pt x="121820" y="774"/>
                  <a:pt x="119537" y="774"/>
                </a:cubicBezTo>
                <a:cubicBezTo>
                  <a:pt x="119119" y="774"/>
                  <a:pt x="118701" y="781"/>
                  <a:pt x="118284" y="795"/>
                </a:cubicBezTo>
                <a:cubicBezTo>
                  <a:pt x="117695" y="824"/>
                  <a:pt x="117107" y="836"/>
                  <a:pt x="116521" y="836"/>
                </a:cubicBezTo>
                <a:cubicBezTo>
                  <a:pt x="113197" y="836"/>
                  <a:pt x="109909" y="447"/>
                  <a:pt x="106598" y="447"/>
                </a:cubicBezTo>
                <a:cubicBezTo>
                  <a:pt x="104413" y="447"/>
                  <a:pt x="102260" y="415"/>
                  <a:pt x="100106" y="415"/>
                </a:cubicBezTo>
                <a:cubicBezTo>
                  <a:pt x="98626" y="415"/>
                  <a:pt x="97158" y="491"/>
                  <a:pt x="95688" y="491"/>
                </a:cubicBezTo>
                <a:cubicBezTo>
                  <a:pt x="94830" y="491"/>
                  <a:pt x="93971" y="465"/>
                  <a:pt x="93107" y="384"/>
                </a:cubicBezTo>
                <a:cubicBezTo>
                  <a:pt x="89860" y="119"/>
                  <a:pt x="86612" y="1"/>
                  <a:pt x="83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45"/>
          <p:cNvSpPr/>
          <p:nvPr/>
        </p:nvSpPr>
        <p:spPr>
          <a:xfrm>
            <a:off x="473372" y="3909292"/>
            <a:ext cx="2030467" cy="820428"/>
          </a:xfrm>
          <a:custGeom>
            <a:rect b="b" l="l" r="r" t="t"/>
            <a:pathLst>
              <a:path extrusionOk="0" h="28554" w="63656">
                <a:moveTo>
                  <a:pt x="45866" y="812"/>
                </a:moveTo>
                <a:cubicBezTo>
                  <a:pt x="47109" y="812"/>
                  <a:pt x="48359" y="850"/>
                  <a:pt x="49626" y="982"/>
                </a:cubicBezTo>
                <a:cubicBezTo>
                  <a:pt x="51114" y="1109"/>
                  <a:pt x="52793" y="1014"/>
                  <a:pt x="54408" y="1109"/>
                </a:cubicBezTo>
                <a:cubicBezTo>
                  <a:pt x="57353" y="1235"/>
                  <a:pt x="60140" y="2154"/>
                  <a:pt x="60963" y="3674"/>
                </a:cubicBezTo>
                <a:cubicBezTo>
                  <a:pt x="61755" y="5036"/>
                  <a:pt x="61882" y="6429"/>
                  <a:pt x="61755" y="7854"/>
                </a:cubicBezTo>
                <a:cubicBezTo>
                  <a:pt x="61597" y="10356"/>
                  <a:pt x="61723" y="12858"/>
                  <a:pt x="61818" y="15360"/>
                </a:cubicBezTo>
                <a:cubicBezTo>
                  <a:pt x="61882" y="16880"/>
                  <a:pt x="62198" y="18400"/>
                  <a:pt x="62198" y="19920"/>
                </a:cubicBezTo>
                <a:cubicBezTo>
                  <a:pt x="62198" y="20522"/>
                  <a:pt x="62135" y="21155"/>
                  <a:pt x="62135" y="21757"/>
                </a:cubicBezTo>
                <a:cubicBezTo>
                  <a:pt x="62135" y="22223"/>
                  <a:pt x="61478" y="22266"/>
                  <a:pt x="60857" y="22266"/>
                </a:cubicBezTo>
                <a:cubicBezTo>
                  <a:pt x="60719" y="22266"/>
                  <a:pt x="60583" y="22264"/>
                  <a:pt x="60457" y="22264"/>
                </a:cubicBezTo>
                <a:cubicBezTo>
                  <a:pt x="55263" y="22264"/>
                  <a:pt x="50069" y="22264"/>
                  <a:pt x="44875" y="22232"/>
                </a:cubicBezTo>
                <a:cubicBezTo>
                  <a:pt x="41150" y="22202"/>
                  <a:pt x="37424" y="22007"/>
                  <a:pt x="33725" y="22007"/>
                </a:cubicBezTo>
                <a:cubicBezTo>
                  <a:pt x="33462" y="22007"/>
                  <a:pt x="33199" y="22008"/>
                  <a:pt x="32936" y="22010"/>
                </a:cubicBezTo>
                <a:cubicBezTo>
                  <a:pt x="29801" y="22010"/>
                  <a:pt x="26634" y="22073"/>
                  <a:pt x="23499" y="22105"/>
                </a:cubicBezTo>
                <a:cubicBezTo>
                  <a:pt x="18495" y="22169"/>
                  <a:pt x="13555" y="22485"/>
                  <a:pt x="8551" y="22485"/>
                </a:cubicBezTo>
                <a:cubicBezTo>
                  <a:pt x="6651" y="22485"/>
                  <a:pt x="4719" y="22580"/>
                  <a:pt x="2851" y="22739"/>
                </a:cubicBezTo>
                <a:cubicBezTo>
                  <a:pt x="2705" y="22750"/>
                  <a:pt x="2581" y="22756"/>
                  <a:pt x="2475" y="22756"/>
                </a:cubicBezTo>
                <a:cubicBezTo>
                  <a:pt x="1703" y="22756"/>
                  <a:pt x="1889" y="22467"/>
                  <a:pt x="1806" y="22105"/>
                </a:cubicBezTo>
                <a:cubicBezTo>
                  <a:pt x="1806" y="20997"/>
                  <a:pt x="1774" y="19793"/>
                  <a:pt x="1806" y="18590"/>
                </a:cubicBezTo>
                <a:cubicBezTo>
                  <a:pt x="1837" y="17418"/>
                  <a:pt x="1996" y="16278"/>
                  <a:pt x="1996" y="15106"/>
                </a:cubicBezTo>
                <a:cubicBezTo>
                  <a:pt x="1996" y="13903"/>
                  <a:pt x="1806" y="12700"/>
                  <a:pt x="1806" y="11528"/>
                </a:cubicBezTo>
                <a:cubicBezTo>
                  <a:pt x="1806" y="10071"/>
                  <a:pt x="1964" y="8646"/>
                  <a:pt x="1996" y="7189"/>
                </a:cubicBezTo>
                <a:cubicBezTo>
                  <a:pt x="2027" y="6366"/>
                  <a:pt x="1932" y="5574"/>
                  <a:pt x="2281" y="4751"/>
                </a:cubicBezTo>
                <a:cubicBezTo>
                  <a:pt x="3389" y="2154"/>
                  <a:pt x="6651" y="1742"/>
                  <a:pt x="11085" y="1299"/>
                </a:cubicBezTo>
                <a:cubicBezTo>
                  <a:pt x="13536" y="1071"/>
                  <a:pt x="15987" y="1059"/>
                  <a:pt x="18438" y="1059"/>
                </a:cubicBezTo>
                <a:cubicBezTo>
                  <a:pt x="18711" y="1059"/>
                  <a:pt x="18983" y="1059"/>
                  <a:pt x="19255" y="1059"/>
                </a:cubicBezTo>
                <a:cubicBezTo>
                  <a:pt x="20617" y="1059"/>
                  <a:pt x="21979" y="1056"/>
                  <a:pt x="23341" y="1014"/>
                </a:cubicBezTo>
                <a:cubicBezTo>
                  <a:pt x="24236" y="977"/>
                  <a:pt x="25135" y="965"/>
                  <a:pt x="26034" y="965"/>
                </a:cubicBezTo>
                <a:cubicBezTo>
                  <a:pt x="28283" y="965"/>
                  <a:pt x="30538" y="1045"/>
                  <a:pt x="32778" y="1045"/>
                </a:cubicBezTo>
                <a:cubicBezTo>
                  <a:pt x="35406" y="1014"/>
                  <a:pt x="38035" y="887"/>
                  <a:pt x="40664" y="887"/>
                </a:cubicBezTo>
                <a:cubicBezTo>
                  <a:pt x="42400" y="887"/>
                  <a:pt x="44126" y="812"/>
                  <a:pt x="45866" y="812"/>
                </a:cubicBezTo>
                <a:close/>
                <a:moveTo>
                  <a:pt x="37085" y="22770"/>
                </a:moveTo>
                <a:cubicBezTo>
                  <a:pt x="38700" y="22770"/>
                  <a:pt x="40315" y="22834"/>
                  <a:pt x="41930" y="22834"/>
                </a:cubicBezTo>
                <a:cubicBezTo>
                  <a:pt x="44337" y="22834"/>
                  <a:pt x="46776" y="22802"/>
                  <a:pt x="49214" y="22802"/>
                </a:cubicBezTo>
                <a:cubicBezTo>
                  <a:pt x="51716" y="22802"/>
                  <a:pt x="54250" y="22865"/>
                  <a:pt x="56751" y="22865"/>
                </a:cubicBezTo>
                <a:cubicBezTo>
                  <a:pt x="57860" y="22865"/>
                  <a:pt x="59000" y="22802"/>
                  <a:pt x="60108" y="22802"/>
                </a:cubicBezTo>
                <a:cubicBezTo>
                  <a:pt x="60296" y="22795"/>
                  <a:pt x="60487" y="22789"/>
                  <a:pt x="60670" y="22789"/>
                </a:cubicBezTo>
                <a:cubicBezTo>
                  <a:pt x="61381" y="22789"/>
                  <a:pt x="61956" y="22887"/>
                  <a:pt x="61628" y="23467"/>
                </a:cubicBezTo>
                <a:cubicBezTo>
                  <a:pt x="60900" y="24639"/>
                  <a:pt x="59317" y="25430"/>
                  <a:pt x="57163" y="26064"/>
                </a:cubicBezTo>
                <a:cubicBezTo>
                  <a:pt x="55105" y="26665"/>
                  <a:pt x="52824" y="26697"/>
                  <a:pt x="50576" y="26792"/>
                </a:cubicBezTo>
                <a:cubicBezTo>
                  <a:pt x="48739" y="26887"/>
                  <a:pt x="46966" y="27109"/>
                  <a:pt x="45129" y="27172"/>
                </a:cubicBezTo>
                <a:cubicBezTo>
                  <a:pt x="43016" y="27277"/>
                  <a:pt x="40904" y="27311"/>
                  <a:pt x="38791" y="27311"/>
                </a:cubicBezTo>
                <a:cubicBezTo>
                  <a:pt x="36438" y="27311"/>
                  <a:pt x="34086" y="27269"/>
                  <a:pt x="31733" y="27236"/>
                </a:cubicBezTo>
                <a:cubicBezTo>
                  <a:pt x="30944" y="27217"/>
                  <a:pt x="30153" y="27209"/>
                  <a:pt x="29361" y="27209"/>
                </a:cubicBezTo>
                <a:cubicBezTo>
                  <a:pt x="27448" y="27209"/>
                  <a:pt x="25529" y="27254"/>
                  <a:pt x="23626" y="27299"/>
                </a:cubicBezTo>
                <a:cubicBezTo>
                  <a:pt x="21440" y="27331"/>
                  <a:pt x="19255" y="27394"/>
                  <a:pt x="17070" y="27457"/>
                </a:cubicBezTo>
                <a:cubicBezTo>
                  <a:pt x="15725" y="27486"/>
                  <a:pt x="14352" y="27651"/>
                  <a:pt x="13028" y="27651"/>
                </a:cubicBezTo>
                <a:cubicBezTo>
                  <a:pt x="12918" y="27651"/>
                  <a:pt x="12809" y="27650"/>
                  <a:pt x="12700" y="27647"/>
                </a:cubicBezTo>
                <a:cubicBezTo>
                  <a:pt x="11686" y="27616"/>
                  <a:pt x="10736" y="27394"/>
                  <a:pt x="9596" y="27362"/>
                </a:cubicBezTo>
                <a:cubicBezTo>
                  <a:pt x="8234" y="27331"/>
                  <a:pt x="6619" y="27236"/>
                  <a:pt x="5543" y="26665"/>
                </a:cubicBezTo>
                <a:cubicBezTo>
                  <a:pt x="4529" y="26159"/>
                  <a:pt x="3231" y="25684"/>
                  <a:pt x="2946" y="24892"/>
                </a:cubicBezTo>
                <a:cubicBezTo>
                  <a:pt x="2819" y="24544"/>
                  <a:pt x="2597" y="24195"/>
                  <a:pt x="2281" y="23910"/>
                </a:cubicBezTo>
                <a:cubicBezTo>
                  <a:pt x="1815" y="23471"/>
                  <a:pt x="1878" y="23242"/>
                  <a:pt x="2606" y="23242"/>
                </a:cubicBezTo>
                <a:cubicBezTo>
                  <a:pt x="2770" y="23242"/>
                  <a:pt x="2967" y="23254"/>
                  <a:pt x="3199" y="23277"/>
                </a:cubicBezTo>
                <a:cubicBezTo>
                  <a:pt x="6208" y="23119"/>
                  <a:pt x="9216" y="23055"/>
                  <a:pt x="12193" y="22929"/>
                </a:cubicBezTo>
                <a:cubicBezTo>
                  <a:pt x="14023" y="22841"/>
                  <a:pt x="15872" y="22821"/>
                  <a:pt x="17725" y="22821"/>
                </a:cubicBezTo>
                <a:cubicBezTo>
                  <a:pt x="19207" y="22821"/>
                  <a:pt x="20691" y="22834"/>
                  <a:pt x="22169" y="22834"/>
                </a:cubicBezTo>
                <a:cubicBezTo>
                  <a:pt x="25557" y="22834"/>
                  <a:pt x="28914" y="22897"/>
                  <a:pt x="32303" y="22897"/>
                </a:cubicBezTo>
                <a:cubicBezTo>
                  <a:pt x="33918" y="22897"/>
                  <a:pt x="35501" y="22770"/>
                  <a:pt x="37085" y="22770"/>
                </a:cubicBezTo>
                <a:close/>
                <a:moveTo>
                  <a:pt x="49753" y="0"/>
                </a:moveTo>
                <a:cubicBezTo>
                  <a:pt x="45161" y="0"/>
                  <a:pt x="40600" y="95"/>
                  <a:pt x="36040" y="127"/>
                </a:cubicBezTo>
                <a:cubicBezTo>
                  <a:pt x="35423" y="134"/>
                  <a:pt x="34806" y="136"/>
                  <a:pt x="34189" y="136"/>
                </a:cubicBezTo>
                <a:cubicBezTo>
                  <a:pt x="33089" y="136"/>
                  <a:pt x="31991" y="129"/>
                  <a:pt x="30895" y="129"/>
                </a:cubicBezTo>
                <a:cubicBezTo>
                  <a:pt x="29894" y="129"/>
                  <a:pt x="28895" y="135"/>
                  <a:pt x="27901" y="159"/>
                </a:cubicBezTo>
                <a:cubicBezTo>
                  <a:pt x="27074" y="173"/>
                  <a:pt x="26246" y="178"/>
                  <a:pt x="25419" y="178"/>
                </a:cubicBezTo>
                <a:cubicBezTo>
                  <a:pt x="23358" y="178"/>
                  <a:pt x="21298" y="147"/>
                  <a:pt x="19240" y="147"/>
                </a:cubicBezTo>
                <a:cubicBezTo>
                  <a:pt x="16559" y="147"/>
                  <a:pt x="13881" y="200"/>
                  <a:pt x="11211" y="444"/>
                </a:cubicBezTo>
                <a:cubicBezTo>
                  <a:pt x="8709" y="665"/>
                  <a:pt x="6303" y="887"/>
                  <a:pt x="4117" y="1520"/>
                </a:cubicBezTo>
                <a:cubicBezTo>
                  <a:pt x="1679" y="2217"/>
                  <a:pt x="824" y="3452"/>
                  <a:pt x="634" y="4687"/>
                </a:cubicBezTo>
                <a:cubicBezTo>
                  <a:pt x="475" y="5542"/>
                  <a:pt x="222" y="6397"/>
                  <a:pt x="475" y="7284"/>
                </a:cubicBezTo>
                <a:cubicBezTo>
                  <a:pt x="729" y="8203"/>
                  <a:pt x="285" y="9153"/>
                  <a:pt x="254" y="10103"/>
                </a:cubicBezTo>
                <a:cubicBezTo>
                  <a:pt x="190" y="11369"/>
                  <a:pt x="285" y="12604"/>
                  <a:pt x="222" y="13871"/>
                </a:cubicBezTo>
                <a:cubicBezTo>
                  <a:pt x="190" y="15296"/>
                  <a:pt x="32" y="16753"/>
                  <a:pt x="0" y="18178"/>
                </a:cubicBezTo>
                <a:cubicBezTo>
                  <a:pt x="0" y="19413"/>
                  <a:pt x="254" y="20648"/>
                  <a:pt x="95" y="21883"/>
                </a:cubicBezTo>
                <a:cubicBezTo>
                  <a:pt x="0" y="22834"/>
                  <a:pt x="95" y="23784"/>
                  <a:pt x="697" y="24670"/>
                </a:cubicBezTo>
                <a:cubicBezTo>
                  <a:pt x="1331" y="25557"/>
                  <a:pt x="1996" y="26444"/>
                  <a:pt x="3737" y="27109"/>
                </a:cubicBezTo>
                <a:cubicBezTo>
                  <a:pt x="5321" y="27679"/>
                  <a:pt x="6904" y="28344"/>
                  <a:pt x="8836" y="28344"/>
                </a:cubicBezTo>
                <a:cubicBezTo>
                  <a:pt x="11171" y="28344"/>
                  <a:pt x="13482" y="28553"/>
                  <a:pt x="15830" y="28553"/>
                </a:cubicBezTo>
                <a:cubicBezTo>
                  <a:pt x="16221" y="28553"/>
                  <a:pt x="16613" y="28548"/>
                  <a:pt x="17007" y="28534"/>
                </a:cubicBezTo>
                <a:cubicBezTo>
                  <a:pt x="18970" y="28471"/>
                  <a:pt x="20997" y="28471"/>
                  <a:pt x="22961" y="28471"/>
                </a:cubicBezTo>
                <a:cubicBezTo>
                  <a:pt x="26269" y="28442"/>
                  <a:pt x="29603" y="28208"/>
                  <a:pt x="32916" y="28208"/>
                </a:cubicBezTo>
                <a:cubicBezTo>
                  <a:pt x="33282" y="28208"/>
                  <a:pt x="33648" y="28211"/>
                  <a:pt x="34013" y="28217"/>
                </a:cubicBezTo>
                <a:cubicBezTo>
                  <a:pt x="34865" y="28230"/>
                  <a:pt x="35715" y="28235"/>
                  <a:pt x="36564" y="28235"/>
                </a:cubicBezTo>
                <a:cubicBezTo>
                  <a:pt x="39379" y="28235"/>
                  <a:pt x="42182" y="28180"/>
                  <a:pt x="44983" y="28180"/>
                </a:cubicBezTo>
                <a:cubicBezTo>
                  <a:pt x="45454" y="28180"/>
                  <a:pt x="45925" y="28182"/>
                  <a:pt x="46396" y="28186"/>
                </a:cubicBezTo>
                <a:cubicBezTo>
                  <a:pt x="48152" y="28186"/>
                  <a:pt x="49668" y="27646"/>
                  <a:pt x="51674" y="27646"/>
                </a:cubicBezTo>
                <a:cubicBezTo>
                  <a:pt x="51730" y="27646"/>
                  <a:pt x="51786" y="27646"/>
                  <a:pt x="51843" y="27647"/>
                </a:cubicBezTo>
                <a:cubicBezTo>
                  <a:pt x="54091" y="27584"/>
                  <a:pt x="56656" y="27362"/>
                  <a:pt x="58715" y="26570"/>
                </a:cubicBezTo>
                <a:cubicBezTo>
                  <a:pt x="61312" y="25557"/>
                  <a:pt x="62705" y="24164"/>
                  <a:pt x="63149" y="22549"/>
                </a:cubicBezTo>
                <a:cubicBezTo>
                  <a:pt x="63560" y="20870"/>
                  <a:pt x="63655" y="19223"/>
                  <a:pt x="63465" y="17577"/>
                </a:cubicBezTo>
                <a:cubicBezTo>
                  <a:pt x="63370" y="16721"/>
                  <a:pt x="63212" y="15898"/>
                  <a:pt x="63275" y="15075"/>
                </a:cubicBezTo>
                <a:cubicBezTo>
                  <a:pt x="63339" y="14600"/>
                  <a:pt x="63212" y="14156"/>
                  <a:pt x="63212" y="13681"/>
                </a:cubicBezTo>
                <a:cubicBezTo>
                  <a:pt x="63149" y="12573"/>
                  <a:pt x="63244" y="11464"/>
                  <a:pt x="63275" y="10356"/>
                </a:cubicBezTo>
                <a:cubicBezTo>
                  <a:pt x="63275" y="9406"/>
                  <a:pt x="63244" y="8488"/>
                  <a:pt x="63275" y="7537"/>
                </a:cubicBezTo>
                <a:cubicBezTo>
                  <a:pt x="63307" y="6239"/>
                  <a:pt x="63434" y="4941"/>
                  <a:pt x="62800" y="3642"/>
                </a:cubicBezTo>
                <a:cubicBezTo>
                  <a:pt x="62072" y="2217"/>
                  <a:pt x="60393" y="1235"/>
                  <a:pt x="57575" y="665"/>
                </a:cubicBezTo>
                <a:cubicBezTo>
                  <a:pt x="55041" y="159"/>
                  <a:pt x="52413" y="0"/>
                  <a:pt x="497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45"/>
          <p:cNvSpPr/>
          <p:nvPr/>
        </p:nvSpPr>
        <p:spPr>
          <a:xfrm>
            <a:off x="2553309" y="3902282"/>
            <a:ext cx="1982972" cy="824680"/>
          </a:xfrm>
          <a:custGeom>
            <a:rect b="b" l="l" r="r" t="t"/>
            <a:pathLst>
              <a:path extrusionOk="0" h="28702" w="62167">
                <a:moveTo>
                  <a:pt x="48943" y="938"/>
                </a:moveTo>
                <a:cubicBezTo>
                  <a:pt x="49913" y="938"/>
                  <a:pt x="50966" y="1118"/>
                  <a:pt x="51937" y="1194"/>
                </a:cubicBezTo>
                <a:cubicBezTo>
                  <a:pt x="52602" y="1289"/>
                  <a:pt x="53299" y="1321"/>
                  <a:pt x="53964" y="1416"/>
                </a:cubicBezTo>
                <a:cubicBezTo>
                  <a:pt x="55896" y="1669"/>
                  <a:pt x="57068" y="2429"/>
                  <a:pt x="58366" y="2999"/>
                </a:cubicBezTo>
                <a:cubicBezTo>
                  <a:pt x="59633" y="3601"/>
                  <a:pt x="59696" y="4678"/>
                  <a:pt x="59823" y="5596"/>
                </a:cubicBezTo>
                <a:cubicBezTo>
                  <a:pt x="60076" y="7116"/>
                  <a:pt x="60330" y="8668"/>
                  <a:pt x="60330" y="10188"/>
                </a:cubicBezTo>
                <a:cubicBezTo>
                  <a:pt x="60393" y="13450"/>
                  <a:pt x="60266" y="16712"/>
                  <a:pt x="60235" y="19974"/>
                </a:cubicBezTo>
                <a:cubicBezTo>
                  <a:pt x="60235" y="20576"/>
                  <a:pt x="60235" y="21146"/>
                  <a:pt x="60425" y="21716"/>
                </a:cubicBezTo>
                <a:cubicBezTo>
                  <a:pt x="60583" y="22271"/>
                  <a:pt x="60278" y="22429"/>
                  <a:pt x="59453" y="22429"/>
                </a:cubicBezTo>
                <a:cubicBezTo>
                  <a:pt x="59291" y="22429"/>
                  <a:pt x="59108" y="22423"/>
                  <a:pt x="58905" y="22413"/>
                </a:cubicBezTo>
                <a:cubicBezTo>
                  <a:pt x="58166" y="22391"/>
                  <a:pt x="57423" y="22384"/>
                  <a:pt x="56678" y="22384"/>
                </a:cubicBezTo>
                <a:cubicBezTo>
                  <a:pt x="55189" y="22384"/>
                  <a:pt x="53690" y="22413"/>
                  <a:pt x="52191" y="22413"/>
                </a:cubicBezTo>
                <a:lnTo>
                  <a:pt x="52191" y="22508"/>
                </a:lnTo>
                <a:cubicBezTo>
                  <a:pt x="46459" y="22508"/>
                  <a:pt x="40726" y="22508"/>
                  <a:pt x="34994" y="22476"/>
                </a:cubicBezTo>
                <a:cubicBezTo>
                  <a:pt x="33013" y="22476"/>
                  <a:pt x="31031" y="22406"/>
                  <a:pt x="29070" y="22406"/>
                </a:cubicBezTo>
                <a:cubicBezTo>
                  <a:pt x="28743" y="22406"/>
                  <a:pt x="28416" y="22408"/>
                  <a:pt x="28091" y="22413"/>
                </a:cubicBezTo>
                <a:cubicBezTo>
                  <a:pt x="25310" y="22490"/>
                  <a:pt x="22530" y="22588"/>
                  <a:pt x="19749" y="22588"/>
                </a:cubicBezTo>
                <a:cubicBezTo>
                  <a:pt x="19109" y="22588"/>
                  <a:pt x="18470" y="22583"/>
                  <a:pt x="17830" y="22571"/>
                </a:cubicBezTo>
                <a:cubicBezTo>
                  <a:pt x="13554" y="22508"/>
                  <a:pt x="9279" y="22603"/>
                  <a:pt x="5004" y="22349"/>
                </a:cubicBezTo>
                <a:cubicBezTo>
                  <a:pt x="4409" y="22326"/>
                  <a:pt x="3765" y="22237"/>
                  <a:pt x="3120" y="22237"/>
                </a:cubicBezTo>
                <a:cubicBezTo>
                  <a:pt x="2871" y="22237"/>
                  <a:pt x="2622" y="22251"/>
                  <a:pt x="2375" y="22286"/>
                </a:cubicBezTo>
                <a:cubicBezTo>
                  <a:pt x="2314" y="22297"/>
                  <a:pt x="2254" y="22302"/>
                  <a:pt x="2197" y="22302"/>
                </a:cubicBezTo>
                <a:cubicBezTo>
                  <a:pt x="1935" y="22302"/>
                  <a:pt x="1742" y="22189"/>
                  <a:pt x="1742" y="22032"/>
                </a:cubicBezTo>
                <a:cubicBezTo>
                  <a:pt x="1774" y="21146"/>
                  <a:pt x="1837" y="20227"/>
                  <a:pt x="1837" y="19341"/>
                </a:cubicBezTo>
                <a:cubicBezTo>
                  <a:pt x="1837" y="18834"/>
                  <a:pt x="1457" y="18264"/>
                  <a:pt x="1742" y="17821"/>
                </a:cubicBezTo>
                <a:cubicBezTo>
                  <a:pt x="2375" y="16775"/>
                  <a:pt x="1995" y="15730"/>
                  <a:pt x="2059" y="14685"/>
                </a:cubicBezTo>
                <a:cubicBezTo>
                  <a:pt x="2154" y="13229"/>
                  <a:pt x="2217" y="11772"/>
                  <a:pt x="2249" y="10315"/>
                </a:cubicBezTo>
                <a:cubicBezTo>
                  <a:pt x="2312" y="8383"/>
                  <a:pt x="2819" y="6515"/>
                  <a:pt x="4117" y="4678"/>
                </a:cubicBezTo>
                <a:cubicBezTo>
                  <a:pt x="4814" y="3633"/>
                  <a:pt x="6112" y="2809"/>
                  <a:pt x="7886" y="2366"/>
                </a:cubicBezTo>
                <a:cubicBezTo>
                  <a:pt x="10261" y="1764"/>
                  <a:pt x="12889" y="1321"/>
                  <a:pt x="15740" y="1321"/>
                </a:cubicBezTo>
                <a:lnTo>
                  <a:pt x="22960" y="1321"/>
                </a:lnTo>
                <a:cubicBezTo>
                  <a:pt x="25684" y="1321"/>
                  <a:pt x="28407" y="1131"/>
                  <a:pt x="31131" y="1099"/>
                </a:cubicBezTo>
                <a:cubicBezTo>
                  <a:pt x="32207" y="1076"/>
                  <a:pt x="33283" y="1070"/>
                  <a:pt x="34360" y="1070"/>
                </a:cubicBezTo>
                <a:cubicBezTo>
                  <a:pt x="35537" y="1070"/>
                  <a:pt x="36714" y="1077"/>
                  <a:pt x="37891" y="1077"/>
                </a:cubicBezTo>
                <a:cubicBezTo>
                  <a:pt x="38551" y="1077"/>
                  <a:pt x="39211" y="1075"/>
                  <a:pt x="39871" y="1068"/>
                </a:cubicBezTo>
                <a:cubicBezTo>
                  <a:pt x="40042" y="1066"/>
                  <a:pt x="40212" y="1065"/>
                  <a:pt x="40383" y="1065"/>
                </a:cubicBezTo>
                <a:cubicBezTo>
                  <a:pt x="41900" y="1065"/>
                  <a:pt x="43417" y="1134"/>
                  <a:pt x="44941" y="1134"/>
                </a:cubicBezTo>
                <a:cubicBezTo>
                  <a:pt x="46045" y="1134"/>
                  <a:pt x="47152" y="1098"/>
                  <a:pt x="48264" y="973"/>
                </a:cubicBezTo>
                <a:cubicBezTo>
                  <a:pt x="48484" y="948"/>
                  <a:pt x="48711" y="938"/>
                  <a:pt x="48943" y="938"/>
                </a:cubicBezTo>
                <a:close/>
                <a:moveTo>
                  <a:pt x="2744" y="22772"/>
                </a:moveTo>
                <a:cubicBezTo>
                  <a:pt x="3243" y="22772"/>
                  <a:pt x="3831" y="22877"/>
                  <a:pt x="4212" y="22919"/>
                </a:cubicBezTo>
                <a:cubicBezTo>
                  <a:pt x="6904" y="23173"/>
                  <a:pt x="9627" y="23078"/>
                  <a:pt x="12351" y="23141"/>
                </a:cubicBezTo>
                <a:cubicBezTo>
                  <a:pt x="13663" y="23168"/>
                  <a:pt x="14980" y="23177"/>
                  <a:pt x="16298" y="23177"/>
                </a:cubicBezTo>
                <a:cubicBezTo>
                  <a:pt x="18099" y="23177"/>
                  <a:pt x="19902" y="23159"/>
                  <a:pt x="21693" y="23141"/>
                </a:cubicBezTo>
                <a:cubicBezTo>
                  <a:pt x="24290" y="23141"/>
                  <a:pt x="26855" y="23078"/>
                  <a:pt x="29452" y="23046"/>
                </a:cubicBezTo>
                <a:cubicBezTo>
                  <a:pt x="32518" y="23046"/>
                  <a:pt x="35604" y="23086"/>
                  <a:pt x="38677" y="23086"/>
                </a:cubicBezTo>
                <a:cubicBezTo>
                  <a:pt x="39446" y="23086"/>
                  <a:pt x="40213" y="23084"/>
                  <a:pt x="40980" y="23078"/>
                </a:cubicBezTo>
                <a:cubicBezTo>
                  <a:pt x="44242" y="23078"/>
                  <a:pt x="47504" y="22983"/>
                  <a:pt x="50766" y="22983"/>
                </a:cubicBezTo>
                <a:cubicBezTo>
                  <a:pt x="51280" y="22976"/>
                  <a:pt x="51793" y="22974"/>
                  <a:pt x="52305" y="22974"/>
                </a:cubicBezTo>
                <a:cubicBezTo>
                  <a:pt x="54475" y="22974"/>
                  <a:pt x="56632" y="23020"/>
                  <a:pt x="58810" y="23046"/>
                </a:cubicBezTo>
                <a:cubicBezTo>
                  <a:pt x="59158" y="23046"/>
                  <a:pt x="59559" y="22900"/>
                  <a:pt x="59902" y="22900"/>
                </a:cubicBezTo>
                <a:cubicBezTo>
                  <a:pt x="60089" y="22900"/>
                  <a:pt x="60259" y="22943"/>
                  <a:pt x="60393" y="23078"/>
                </a:cubicBezTo>
                <a:cubicBezTo>
                  <a:pt x="60868" y="23553"/>
                  <a:pt x="60393" y="24059"/>
                  <a:pt x="60076" y="24503"/>
                </a:cubicBezTo>
                <a:cubicBezTo>
                  <a:pt x="59443" y="25358"/>
                  <a:pt x="58271" y="26118"/>
                  <a:pt x="56783" y="26688"/>
                </a:cubicBezTo>
                <a:cubicBezTo>
                  <a:pt x="55611" y="27131"/>
                  <a:pt x="54217" y="27385"/>
                  <a:pt x="52001" y="27448"/>
                </a:cubicBezTo>
                <a:cubicBezTo>
                  <a:pt x="50788" y="27623"/>
                  <a:pt x="49432" y="27661"/>
                  <a:pt x="47996" y="27661"/>
                </a:cubicBezTo>
                <a:cubicBezTo>
                  <a:pt x="46917" y="27661"/>
                  <a:pt x="45792" y="27639"/>
                  <a:pt x="44649" y="27639"/>
                </a:cubicBezTo>
                <a:cubicBezTo>
                  <a:pt x="43739" y="27639"/>
                  <a:pt x="42818" y="27653"/>
                  <a:pt x="41898" y="27701"/>
                </a:cubicBezTo>
                <a:cubicBezTo>
                  <a:pt x="40809" y="27764"/>
                  <a:pt x="39664" y="27910"/>
                  <a:pt x="38464" y="27910"/>
                </a:cubicBezTo>
                <a:cubicBezTo>
                  <a:pt x="37850" y="27910"/>
                  <a:pt x="37221" y="27872"/>
                  <a:pt x="36578" y="27765"/>
                </a:cubicBezTo>
                <a:cubicBezTo>
                  <a:pt x="36336" y="27723"/>
                  <a:pt x="36048" y="27708"/>
                  <a:pt x="35733" y="27708"/>
                </a:cubicBezTo>
                <a:cubicBezTo>
                  <a:pt x="34850" y="27708"/>
                  <a:pt x="33751" y="27828"/>
                  <a:pt x="32841" y="27828"/>
                </a:cubicBezTo>
                <a:cubicBezTo>
                  <a:pt x="31979" y="27828"/>
                  <a:pt x="31098" y="27787"/>
                  <a:pt x="30228" y="27787"/>
                </a:cubicBezTo>
                <a:cubicBezTo>
                  <a:pt x="30011" y="27787"/>
                  <a:pt x="29794" y="27790"/>
                  <a:pt x="29579" y="27796"/>
                </a:cubicBezTo>
                <a:cubicBezTo>
                  <a:pt x="28566" y="27796"/>
                  <a:pt x="27552" y="27853"/>
                  <a:pt x="26548" y="27853"/>
                </a:cubicBezTo>
                <a:cubicBezTo>
                  <a:pt x="26046" y="27853"/>
                  <a:pt x="25546" y="27838"/>
                  <a:pt x="25050" y="27796"/>
                </a:cubicBezTo>
                <a:cubicBezTo>
                  <a:pt x="24712" y="27775"/>
                  <a:pt x="24371" y="27768"/>
                  <a:pt x="24030" y="27768"/>
                </a:cubicBezTo>
                <a:cubicBezTo>
                  <a:pt x="23347" y="27768"/>
                  <a:pt x="22665" y="27796"/>
                  <a:pt x="22010" y="27796"/>
                </a:cubicBezTo>
                <a:cubicBezTo>
                  <a:pt x="21330" y="27776"/>
                  <a:pt x="20611" y="27718"/>
                  <a:pt x="19887" y="27718"/>
                </a:cubicBezTo>
                <a:cubicBezTo>
                  <a:pt x="19465" y="27718"/>
                  <a:pt x="19041" y="27738"/>
                  <a:pt x="18621" y="27796"/>
                </a:cubicBezTo>
                <a:cubicBezTo>
                  <a:pt x="18464" y="27816"/>
                  <a:pt x="18295" y="27823"/>
                  <a:pt x="18120" y="27823"/>
                </a:cubicBezTo>
                <a:cubicBezTo>
                  <a:pt x="17731" y="27823"/>
                  <a:pt x="17314" y="27786"/>
                  <a:pt x="16943" y="27765"/>
                </a:cubicBezTo>
                <a:cubicBezTo>
                  <a:pt x="14378" y="27670"/>
                  <a:pt x="11844" y="27448"/>
                  <a:pt x="9247" y="27385"/>
                </a:cubicBezTo>
                <a:cubicBezTo>
                  <a:pt x="5669" y="27321"/>
                  <a:pt x="2819" y="25928"/>
                  <a:pt x="2185" y="24123"/>
                </a:cubicBezTo>
                <a:cubicBezTo>
                  <a:pt x="2122" y="23933"/>
                  <a:pt x="1932" y="23774"/>
                  <a:pt x="1869" y="23584"/>
                </a:cubicBezTo>
                <a:cubicBezTo>
                  <a:pt x="1640" y="22935"/>
                  <a:pt x="2123" y="22772"/>
                  <a:pt x="2744" y="22772"/>
                </a:cubicBezTo>
                <a:close/>
                <a:moveTo>
                  <a:pt x="46535" y="1"/>
                </a:moveTo>
                <a:cubicBezTo>
                  <a:pt x="44686" y="1"/>
                  <a:pt x="42849" y="83"/>
                  <a:pt x="41011" y="149"/>
                </a:cubicBezTo>
                <a:cubicBezTo>
                  <a:pt x="37813" y="276"/>
                  <a:pt x="34551" y="149"/>
                  <a:pt x="31384" y="339"/>
                </a:cubicBezTo>
                <a:cubicBezTo>
                  <a:pt x="29729" y="445"/>
                  <a:pt x="28076" y="478"/>
                  <a:pt x="26425" y="478"/>
                </a:cubicBezTo>
                <a:cubicBezTo>
                  <a:pt x="23657" y="478"/>
                  <a:pt x="20895" y="385"/>
                  <a:pt x="18134" y="385"/>
                </a:cubicBezTo>
                <a:cubicBezTo>
                  <a:pt x="17093" y="385"/>
                  <a:pt x="16052" y="398"/>
                  <a:pt x="15011" y="434"/>
                </a:cubicBezTo>
                <a:cubicBezTo>
                  <a:pt x="11781" y="529"/>
                  <a:pt x="8931" y="1068"/>
                  <a:pt x="6271" y="1828"/>
                </a:cubicBezTo>
                <a:cubicBezTo>
                  <a:pt x="4782" y="2239"/>
                  <a:pt x="3737" y="2999"/>
                  <a:pt x="2819" y="3791"/>
                </a:cubicBezTo>
                <a:cubicBezTo>
                  <a:pt x="1298" y="5090"/>
                  <a:pt x="950" y="6546"/>
                  <a:pt x="538" y="7940"/>
                </a:cubicBezTo>
                <a:cubicBezTo>
                  <a:pt x="158" y="9238"/>
                  <a:pt x="443" y="10537"/>
                  <a:pt x="412" y="11835"/>
                </a:cubicBezTo>
                <a:cubicBezTo>
                  <a:pt x="380" y="12817"/>
                  <a:pt x="0" y="13799"/>
                  <a:pt x="285" y="14749"/>
                </a:cubicBezTo>
                <a:cubicBezTo>
                  <a:pt x="823" y="16459"/>
                  <a:pt x="63" y="18106"/>
                  <a:pt x="222" y="19784"/>
                </a:cubicBezTo>
                <a:cubicBezTo>
                  <a:pt x="317" y="20829"/>
                  <a:pt x="127" y="21937"/>
                  <a:pt x="127" y="22983"/>
                </a:cubicBezTo>
                <a:cubicBezTo>
                  <a:pt x="127" y="23901"/>
                  <a:pt x="633" y="24851"/>
                  <a:pt x="1457" y="25769"/>
                </a:cubicBezTo>
                <a:cubicBezTo>
                  <a:pt x="2597" y="27004"/>
                  <a:pt x="4497" y="27670"/>
                  <a:pt x="6967" y="28145"/>
                </a:cubicBezTo>
                <a:cubicBezTo>
                  <a:pt x="7431" y="28232"/>
                  <a:pt x="7880" y="28256"/>
                  <a:pt x="8319" y="28256"/>
                </a:cubicBezTo>
                <a:cubicBezTo>
                  <a:pt x="8816" y="28256"/>
                  <a:pt x="9301" y="28226"/>
                  <a:pt x="9783" y="28226"/>
                </a:cubicBezTo>
                <a:cubicBezTo>
                  <a:pt x="9953" y="28226"/>
                  <a:pt x="10123" y="28230"/>
                  <a:pt x="10292" y="28240"/>
                </a:cubicBezTo>
                <a:cubicBezTo>
                  <a:pt x="11686" y="28335"/>
                  <a:pt x="13048" y="28461"/>
                  <a:pt x="14441" y="28525"/>
                </a:cubicBezTo>
                <a:cubicBezTo>
                  <a:pt x="17101" y="28644"/>
                  <a:pt x="19762" y="28672"/>
                  <a:pt x="22427" y="28672"/>
                </a:cubicBezTo>
                <a:cubicBezTo>
                  <a:pt x="24711" y="28672"/>
                  <a:pt x="26999" y="28651"/>
                  <a:pt x="29294" y="28651"/>
                </a:cubicBezTo>
                <a:cubicBezTo>
                  <a:pt x="29602" y="28648"/>
                  <a:pt x="29910" y="28647"/>
                  <a:pt x="30219" y="28647"/>
                </a:cubicBezTo>
                <a:cubicBezTo>
                  <a:pt x="32211" y="28647"/>
                  <a:pt x="34203" y="28701"/>
                  <a:pt x="36187" y="28701"/>
                </a:cubicBezTo>
                <a:cubicBezTo>
                  <a:pt x="37143" y="28701"/>
                  <a:pt x="38097" y="28689"/>
                  <a:pt x="39048" y="28651"/>
                </a:cubicBezTo>
                <a:cubicBezTo>
                  <a:pt x="43355" y="28461"/>
                  <a:pt x="47694" y="28683"/>
                  <a:pt x="52001" y="28240"/>
                </a:cubicBezTo>
                <a:cubicBezTo>
                  <a:pt x="52131" y="28283"/>
                  <a:pt x="52251" y="28300"/>
                  <a:pt x="52365" y="28300"/>
                </a:cubicBezTo>
                <a:cubicBezTo>
                  <a:pt x="52751" y="28300"/>
                  <a:pt x="53066" y="28106"/>
                  <a:pt x="53457" y="28081"/>
                </a:cubicBezTo>
                <a:cubicBezTo>
                  <a:pt x="58049" y="27796"/>
                  <a:pt x="61470" y="26054"/>
                  <a:pt x="61881" y="23901"/>
                </a:cubicBezTo>
                <a:cubicBezTo>
                  <a:pt x="62166" y="22254"/>
                  <a:pt x="61818" y="20576"/>
                  <a:pt x="61786" y="18897"/>
                </a:cubicBezTo>
                <a:cubicBezTo>
                  <a:pt x="61723" y="16174"/>
                  <a:pt x="61660" y="13450"/>
                  <a:pt x="61691" y="10727"/>
                </a:cubicBezTo>
                <a:cubicBezTo>
                  <a:pt x="61723" y="8700"/>
                  <a:pt x="61565" y="6673"/>
                  <a:pt x="61406" y="4646"/>
                </a:cubicBezTo>
                <a:cubicBezTo>
                  <a:pt x="61343" y="3760"/>
                  <a:pt x="61153" y="2809"/>
                  <a:pt x="60076" y="2239"/>
                </a:cubicBezTo>
                <a:cubicBezTo>
                  <a:pt x="58905" y="1606"/>
                  <a:pt x="57511" y="1004"/>
                  <a:pt x="55548" y="719"/>
                </a:cubicBezTo>
                <a:cubicBezTo>
                  <a:pt x="53331" y="434"/>
                  <a:pt x="51177" y="181"/>
                  <a:pt x="48929" y="54"/>
                </a:cubicBezTo>
                <a:cubicBezTo>
                  <a:pt x="48128" y="16"/>
                  <a:pt x="47330" y="1"/>
                  <a:pt x="465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45"/>
          <p:cNvSpPr/>
          <p:nvPr/>
        </p:nvSpPr>
        <p:spPr>
          <a:xfrm>
            <a:off x="4564538" y="3896967"/>
            <a:ext cx="2027405" cy="824479"/>
          </a:xfrm>
          <a:custGeom>
            <a:rect b="b" l="l" r="r" t="t"/>
            <a:pathLst>
              <a:path extrusionOk="0" h="28695" w="63560">
                <a:moveTo>
                  <a:pt x="18452" y="912"/>
                </a:moveTo>
                <a:cubicBezTo>
                  <a:pt x="19976" y="912"/>
                  <a:pt x="21500" y="930"/>
                  <a:pt x="23024" y="968"/>
                </a:cubicBezTo>
                <a:cubicBezTo>
                  <a:pt x="25905" y="1031"/>
                  <a:pt x="28819" y="1094"/>
                  <a:pt x="31733" y="1094"/>
                </a:cubicBezTo>
                <a:cubicBezTo>
                  <a:pt x="34994" y="1094"/>
                  <a:pt x="38256" y="1031"/>
                  <a:pt x="41550" y="1031"/>
                </a:cubicBezTo>
                <a:cubicBezTo>
                  <a:pt x="44844" y="1031"/>
                  <a:pt x="48169" y="1094"/>
                  <a:pt x="51462" y="1094"/>
                </a:cubicBezTo>
                <a:cubicBezTo>
                  <a:pt x="51509" y="1094"/>
                  <a:pt x="51555" y="1094"/>
                  <a:pt x="51602" y="1094"/>
                </a:cubicBezTo>
                <a:cubicBezTo>
                  <a:pt x="55444" y="1094"/>
                  <a:pt x="59017" y="2382"/>
                  <a:pt x="60425" y="4135"/>
                </a:cubicBezTo>
                <a:cubicBezTo>
                  <a:pt x="61438" y="5370"/>
                  <a:pt x="61121" y="6605"/>
                  <a:pt x="61280" y="7871"/>
                </a:cubicBezTo>
                <a:cubicBezTo>
                  <a:pt x="61311" y="8347"/>
                  <a:pt x="61438" y="8853"/>
                  <a:pt x="61533" y="9360"/>
                </a:cubicBezTo>
                <a:cubicBezTo>
                  <a:pt x="61692" y="9993"/>
                  <a:pt x="61628" y="10658"/>
                  <a:pt x="61692" y="11292"/>
                </a:cubicBezTo>
                <a:cubicBezTo>
                  <a:pt x="61755" y="12242"/>
                  <a:pt x="61850" y="13192"/>
                  <a:pt x="61850" y="14142"/>
                </a:cubicBezTo>
                <a:cubicBezTo>
                  <a:pt x="61850" y="15345"/>
                  <a:pt x="61596" y="16517"/>
                  <a:pt x="61533" y="17689"/>
                </a:cubicBezTo>
                <a:cubicBezTo>
                  <a:pt x="61438" y="19209"/>
                  <a:pt x="61406" y="20729"/>
                  <a:pt x="61375" y="22249"/>
                </a:cubicBezTo>
                <a:cubicBezTo>
                  <a:pt x="61375" y="22598"/>
                  <a:pt x="61090" y="22788"/>
                  <a:pt x="60330" y="22788"/>
                </a:cubicBezTo>
                <a:cubicBezTo>
                  <a:pt x="59517" y="22777"/>
                  <a:pt x="58708" y="22773"/>
                  <a:pt x="57899" y="22773"/>
                </a:cubicBezTo>
                <a:cubicBezTo>
                  <a:pt x="56283" y="22773"/>
                  <a:pt x="54672" y="22788"/>
                  <a:pt x="53046" y="22788"/>
                </a:cubicBezTo>
                <a:cubicBezTo>
                  <a:pt x="50766" y="22788"/>
                  <a:pt x="48486" y="22788"/>
                  <a:pt x="46237" y="22756"/>
                </a:cubicBezTo>
                <a:cubicBezTo>
                  <a:pt x="43545" y="22756"/>
                  <a:pt x="40885" y="22693"/>
                  <a:pt x="38225" y="22693"/>
                </a:cubicBezTo>
                <a:cubicBezTo>
                  <a:pt x="35121" y="22693"/>
                  <a:pt x="32018" y="22756"/>
                  <a:pt x="28914" y="22756"/>
                </a:cubicBezTo>
                <a:cubicBezTo>
                  <a:pt x="27608" y="22756"/>
                  <a:pt x="26284" y="22702"/>
                  <a:pt x="24982" y="22702"/>
                </a:cubicBezTo>
                <a:cubicBezTo>
                  <a:pt x="24548" y="22702"/>
                  <a:pt x="24116" y="22708"/>
                  <a:pt x="23689" y="22724"/>
                </a:cubicBezTo>
                <a:cubicBezTo>
                  <a:pt x="22941" y="22760"/>
                  <a:pt x="22193" y="22773"/>
                  <a:pt x="21445" y="22773"/>
                </a:cubicBezTo>
                <a:cubicBezTo>
                  <a:pt x="19558" y="22773"/>
                  <a:pt x="17671" y="22691"/>
                  <a:pt x="15784" y="22691"/>
                </a:cubicBezTo>
                <a:cubicBezTo>
                  <a:pt x="15157" y="22691"/>
                  <a:pt x="14530" y="22700"/>
                  <a:pt x="13903" y="22724"/>
                </a:cubicBezTo>
                <a:cubicBezTo>
                  <a:pt x="13675" y="22732"/>
                  <a:pt x="13448" y="22735"/>
                  <a:pt x="13220" y="22735"/>
                </a:cubicBezTo>
                <a:cubicBezTo>
                  <a:pt x="11611" y="22735"/>
                  <a:pt x="10002" y="22562"/>
                  <a:pt x="8392" y="22534"/>
                </a:cubicBezTo>
                <a:cubicBezTo>
                  <a:pt x="6429" y="22471"/>
                  <a:pt x="4465" y="22439"/>
                  <a:pt x="2502" y="22407"/>
                </a:cubicBezTo>
                <a:cubicBezTo>
                  <a:pt x="2059" y="22407"/>
                  <a:pt x="1964" y="22249"/>
                  <a:pt x="1964" y="22122"/>
                </a:cubicBezTo>
                <a:cubicBezTo>
                  <a:pt x="1995" y="20539"/>
                  <a:pt x="1489" y="18987"/>
                  <a:pt x="1805" y="17404"/>
                </a:cubicBezTo>
                <a:cubicBezTo>
                  <a:pt x="2090" y="15884"/>
                  <a:pt x="2090" y="14300"/>
                  <a:pt x="2122" y="12748"/>
                </a:cubicBezTo>
                <a:cubicBezTo>
                  <a:pt x="2154" y="11482"/>
                  <a:pt x="2027" y="10247"/>
                  <a:pt x="2059" y="8980"/>
                </a:cubicBezTo>
                <a:cubicBezTo>
                  <a:pt x="2059" y="8061"/>
                  <a:pt x="2439" y="7143"/>
                  <a:pt x="2280" y="6256"/>
                </a:cubicBezTo>
                <a:cubicBezTo>
                  <a:pt x="2122" y="5211"/>
                  <a:pt x="2502" y="4230"/>
                  <a:pt x="3230" y="3248"/>
                </a:cubicBezTo>
                <a:cubicBezTo>
                  <a:pt x="3800" y="2456"/>
                  <a:pt x="4972" y="1981"/>
                  <a:pt x="6239" y="1696"/>
                </a:cubicBezTo>
                <a:cubicBezTo>
                  <a:pt x="7749" y="1334"/>
                  <a:pt x="9403" y="1029"/>
                  <a:pt x="11174" y="1029"/>
                </a:cubicBezTo>
                <a:cubicBezTo>
                  <a:pt x="11260" y="1029"/>
                  <a:pt x="11346" y="1030"/>
                  <a:pt x="11433" y="1031"/>
                </a:cubicBezTo>
                <a:cubicBezTo>
                  <a:pt x="13772" y="954"/>
                  <a:pt x="16112" y="912"/>
                  <a:pt x="18452" y="912"/>
                </a:cubicBezTo>
                <a:close/>
                <a:moveTo>
                  <a:pt x="3052" y="23006"/>
                </a:moveTo>
                <a:cubicBezTo>
                  <a:pt x="3117" y="23006"/>
                  <a:pt x="3187" y="23007"/>
                  <a:pt x="3262" y="23009"/>
                </a:cubicBezTo>
                <a:cubicBezTo>
                  <a:pt x="7917" y="23231"/>
                  <a:pt x="12573" y="23263"/>
                  <a:pt x="17228" y="23358"/>
                </a:cubicBezTo>
                <a:cubicBezTo>
                  <a:pt x="18235" y="23382"/>
                  <a:pt x="19242" y="23390"/>
                  <a:pt x="20249" y="23390"/>
                </a:cubicBezTo>
                <a:cubicBezTo>
                  <a:pt x="21901" y="23390"/>
                  <a:pt x="23554" y="23369"/>
                  <a:pt x="25206" y="23369"/>
                </a:cubicBezTo>
                <a:cubicBezTo>
                  <a:pt x="26442" y="23369"/>
                  <a:pt x="27678" y="23381"/>
                  <a:pt x="28914" y="23421"/>
                </a:cubicBezTo>
                <a:cubicBezTo>
                  <a:pt x="29426" y="23443"/>
                  <a:pt x="29939" y="23451"/>
                  <a:pt x="30453" y="23451"/>
                </a:cubicBezTo>
                <a:cubicBezTo>
                  <a:pt x="32169" y="23451"/>
                  <a:pt x="33898" y="23358"/>
                  <a:pt x="35628" y="23358"/>
                </a:cubicBezTo>
                <a:cubicBezTo>
                  <a:pt x="39491" y="23358"/>
                  <a:pt x="43355" y="23389"/>
                  <a:pt x="47219" y="23389"/>
                </a:cubicBezTo>
                <a:cubicBezTo>
                  <a:pt x="48475" y="23400"/>
                  <a:pt x="49731" y="23403"/>
                  <a:pt x="50989" y="23403"/>
                </a:cubicBezTo>
                <a:cubicBezTo>
                  <a:pt x="53503" y="23403"/>
                  <a:pt x="56023" y="23389"/>
                  <a:pt x="58556" y="23389"/>
                </a:cubicBezTo>
                <a:cubicBezTo>
                  <a:pt x="59021" y="23389"/>
                  <a:pt x="59499" y="23403"/>
                  <a:pt x="59973" y="23403"/>
                </a:cubicBezTo>
                <a:cubicBezTo>
                  <a:pt x="60210" y="23403"/>
                  <a:pt x="60446" y="23400"/>
                  <a:pt x="60678" y="23389"/>
                </a:cubicBezTo>
                <a:cubicBezTo>
                  <a:pt x="60715" y="23387"/>
                  <a:pt x="60750" y="23386"/>
                  <a:pt x="60782" y="23386"/>
                </a:cubicBezTo>
                <a:cubicBezTo>
                  <a:pt x="61236" y="23386"/>
                  <a:pt x="61153" y="23588"/>
                  <a:pt x="61153" y="23706"/>
                </a:cubicBezTo>
                <a:cubicBezTo>
                  <a:pt x="61026" y="24783"/>
                  <a:pt x="59981" y="25701"/>
                  <a:pt x="58715" y="26556"/>
                </a:cubicBezTo>
                <a:cubicBezTo>
                  <a:pt x="57004" y="27696"/>
                  <a:pt x="54439" y="27696"/>
                  <a:pt x="51937" y="27791"/>
                </a:cubicBezTo>
                <a:cubicBezTo>
                  <a:pt x="50313" y="27853"/>
                  <a:pt x="48688" y="27875"/>
                  <a:pt x="47065" y="27875"/>
                </a:cubicBezTo>
                <a:cubicBezTo>
                  <a:pt x="43688" y="27875"/>
                  <a:pt x="40316" y="27781"/>
                  <a:pt x="36958" y="27760"/>
                </a:cubicBezTo>
                <a:cubicBezTo>
                  <a:pt x="32113" y="27728"/>
                  <a:pt x="27267" y="27538"/>
                  <a:pt x="22422" y="27506"/>
                </a:cubicBezTo>
                <a:cubicBezTo>
                  <a:pt x="20018" y="27506"/>
                  <a:pt x="17575" y="27681"/>
                  <a:pt x="15169" y="27681"/>
                </a:cubicBezTo>
                <a:cubicBezTo>
                  <a:pt x="14501" y="27681"/>
                  <a:pt x="13835" y="27667"/>
                  <a:pt x="13174" y="27633"/>
                </a:cubicBezTo>
                <a:cubicBezTo>
                  <a:pt x="10261" y="27506"/>
                  <a:pt x="6967" y="27411"/>
                  <a:pt x="4687" y="26398"/>
                </a:cubicBezTo>
                <a:cubicBezTo>
                  <a:pt x="3420" y="25828"/>
                  <a:pt x="2819" y="24814"/>
                  <a:pt x="2375" y="23928"/>
                </a:cubicBezTo>
                <a:cubicBezTo>
                  <a:pt x="2692" y="23769"/>
                  <a:pt x="2312" y="23674"/>
                  <a:pt x="2280" y="23516"/>
                </a:cubicBezTo>
                <a:cubicBezTo>
                  <a:pt x="2251" y="23193"/>
                  <a:pt x="2222" y="23006"/>
                  <a:pt x="3052" y="23006"/>
                </a:cubicBezTo>
                <a:close/>
                <a:moveTo>
                  <a:pt x="14512" y="1"/>
                </a:moveTo>
                <a:cubicBezTo>
                  <a:pt x="13818" y="1"/>
                  <a:pt x="13132" y="93"/>
                  <a:pt x="12446" y="113"/>
                </a:cubicBezTo>
                <a:cubicBezTo>
                  <a:pt x="10673" y="144"/>
                  <a:pt x="8963" y="524"/>
                  <a:pt x="7284" y="588"/>
                </a:cubicBezTo>
                <a:cubicBezTo>
                  <a:pt x="4402" y="683"/>
                  <a:pt x="2850" y="1664"/>
                  <a:pt x="1774" y="2583"/>
                </a:cubicBezTo>
                <a:cubicBezTo>
                  <a:pt x="475" y="3660"/>
                  <a:pt x="0" y="5021"/>
                  <a:pt x="190" y="6288"/>
                </a:cubicBezTo>
                <a:cubicBezTo>
                  <a:pt x="412" y="7776"/>
                  <a:pt x="349" y="9265"/>
                  <a:pt x="475" y="10785"/>
                </a:cubicBezTo>
                <a:cubicBezTo>
                  <a:pt x="570" y="12147"/>
                  <a:pt x="412" y="13509"/>
                  <a:pt x="570" y="14870"/>
                </a:cubicBezTo>
                <a:cubicBezTo>
                  <a:pt x="760" y="16422"/>
                  <a:pt x="380" y="17974"/>
                  <a:pt x="475" y="19557"/>
                </a:cubicBezTo>
                <a:cubicBezTo>
                  <a:pt x="570" y="20856"/>
                  <a:pt x="507" y="22186"/>
                  <a:pt x="1077" y="23484"/>
                </a:cubicBezTo>
                <a:cubicBezTo>
                  <a:pt x="1267" y="23991"/>
                  <a:pt x="1520" y="24498"/>
                  <a:pt x="1615" y="25004"/>
                </a:cubicBezTo>
                <a:cubicBezTo>
                  <a:pt x="1837" y="26018"/>
                  <a:pt x="3959" y="27506"/>
                  <a:pt x="5827" y="27760"/>
                </a:cubicBezTo>
                <a:cubicBezTo>
                  <a:pt x="8592" y="28162"/>
                  <a:pt x="11357" y="28383"/>
                  <a:pt x="14219" y="28383"/>
                </a:cubicBezTo>
                <a:cubicBezTo>
                  <a:pt x="14733" y="28383"/>
                  <a:pt x="15250" y="28376"/>
                  <a:pt x="15771" y="28361"/>
                </a:cubicBezTo>
                <a:cubicBezTo>
                  <a:pt x="16255" y="28350"/>
                  <a:pt x="16740" y="28346"/>
                  <a:pt x="17226" y="28346"/>
                </a:cubicBezTo>
                <a:cubicBezTo>
                  <a:pt x="18618" y="28346"/>
                  <a:pt x="20013" y="28380"/>
                  <a:pt x="21399" y="28380"/>
                </a:cubicBezTo>
                <a:cubicBezTo>
                  <a:pt x="22219" y="28380"/>
                  <a:pt x="23036" y="28368"/>
                  <a:pt x="23847" y="28330"/>
                </a:cubicBezTo>
                <a:cubicBezTo>
                  <a:pt x="24324" y="28308"/>
                  <a:pt x="24799" y="28299"/>
                  <a:pt x="25272" y="28299"/>
                </a:cubicBezTo>
                <a:cubicBezTo>
                  <a:pt x="27196" y="28299"/>
                  <a:pt x="29100" y="28443"/>
                  <a:pt x="31027" y="28443"/>
                </a:cubicBezTo>
                <a:cubicBezTo>
                  <a:pt x="31398" y="28443"/>
                  <a:pt x="31771" y="28437"/>
                  <a:pt x="32144" y="28425"/>
                </a:cubicBezTo>
                <a:cubicBezTo>
                  <a:pt x="33158" y="28393"/>
                  <a:pt x="34178" y="28379"/>
                  <a:pt x="35201" y="28379"/>
                </a:cubicBezTo>
                <a:cubicBezTo>
                  <a:pt x="37247" y="28379"/>
                  <a:pt x="39301" y="28435"/>
                  <a:pt x="41328" y="28520"/>
                </a:cubicBezTo>
                <a:cubicBezTo>
                  <a:pt x="42151" y="28558"/>
                  <a:pt x="42972" y="28571"/>
                  <a:pt x="43792" y="28571"/>
                </a:cubicBezTo>
                <a:cubicBezTo>
                  <a:pt x="45175" y="28571"/>
                  <a:pt x="46556" y="28536"/>
                  <a:pt x="47942" y="28536"/>
                </a:cubicBezTo>
                <a:cubicBezTo>
                  <a:pt x="49090" y="28536"/>
                  <a:pt x="50241" y="28560"/>
                  <a:pt x="51399" y="28646"/>
                </a:cubicBezTo>
                <a:cubicBezTo>
                  <a:pt x="51872" y="28679"/>
                  <a:pt x="52340" y="28695"/>
                  <a:pt x="52802" y="28695"/>
                </a:cubicBezTo>
                <a:cubicBezTo>
                  <a:pt x="55500" y="28695"/>
                  <a:pt x="57985" y="28144"/>
                  <a:pt x="59823" y="27063"/>
                </a:cubicBezTo>
                <a:cubicBezTo>
                  <a:pt x="60900" y="26429"/>
                  <a:pt x="61470" y="25606"/>
                  <a:pt x="62167" y="24846"/>
                </a:cubicBezTo>
                <a:cubicBezTo>
                  <a:pt x="62515" y="24466"/>
                  <a:pt x="62705" y="23991"/>
                  <a:pt x="62737" y="23548"/>
                </a:cubicBezTo>
                <a:cubicBezTo>
                  <a:pt x="62863" y="22376"/>
                  <a:pt x="62800" y="21204"/>
                  <a:pt x="62863" y="20001"/>
                </a:cubicBezTo>
                <a:cubicBezTo>
                  <a:pt x="62958" y="18671"/>
                  <a:pt x="63212" y="17309"/>
                  <a:pt x="63275" y="15979"/>
                </a:cubicBezTo>
                <a:cubicBezTo>
                  <a:pt x="63338" y="14522"/>
                  <a:pt x="63275" y="13065"/>
                  <a:pt x="63180" y="11608"/>
                </a:cubicBezTo>
                <a:cubicBezTo>
                  <a:pt x="63022" y="9265"/>
                  <a:pt x="63560" y="6858"/>
                  <a:pt x="62610" y="4515"/>
                </a:cubicBezTo>
                <a:cubicBezTo>
                  <a:pt x="62167" y="3343"/>
                  <a:pt x="61280" y="2234"/>
                  <a:pt x="59095" y="1411"/>
                </a:cubicBezTo>
                <a:cubicBezTo>
                  <a:pt x="55738" y="176"/>
                  <a:pt x="51716" y="303"/>
                  <a:pt x="47915" y="113"/>
                </a:cubicBezTo>
                <a:cubicBezTo>
                  <a:pt x="47398" y="94"/>
                  <a:pt x="46880" y="86"/>
                  <a:pt x="46360" y="86"/>
                </a:cubicBezTo>
                <a:cubicBezTo>
                  <a:pt x="44241" y="86"/>
                  <a:pt x="42109" y="214"/>
                  <a:pt x="39998" y="239"/>
                </a:cubicBezTo>
                <a:cubicBezTo>
                  <a:pt x="38082" y="255"/>
                  <a:pt x="36166" y="255"/>
                  <a:pt x="34254" y="255"/>
                </a:cubicBezTo>
                <a:cubicBezTo>
                  <a:pt x="32342" y="255"/>
                  <a:pt x="30434" y="255"/>
                  <a:pt x="28534" y="271"/>
                </a:cubicBezTo>
                <a:cubicBezTo>
                  <a:pt x="28374" y="273"/>
                  <a:pt x="28213" y="275"/>
                  <a:pt x="28053" y="275"/>
                </a:cubicBezTo>
                <a:cubicBezTo>
                  <a:pt x="26453" y="275"/>
                  <a:pt x="24856" y="163"/>
                  <a:pt x="23291" y="163"/>
                </a:cubicBezTo>
                <a:cubicBezTo>
                  <a:pt x="23000" y="163"/>
                  <a:pt x="22710" y="167"/>
                  <a:pt x="22422" y="176"/>
                </a:cubicBezTo>
                <a:cubicBezTo>
                  <a:pt x="22227" y="180"/>
                  <a:pt x="22034" y="182"/>
                  <a:pt x="21842" y="182"/>
                </a:cubicBezTo>
                <a:cubicBezTo>
                  <a:pt x="20689" y="182"/>
                  <a:pt x="19576" y="113"/>
                  <a:pt x="18463" y="113"/>
                </a:cubicBezTo>
                <a:cubicBezTo>
                  <a:pt x="17843" y="113"/>
                  <a:pt x="17191" y="221"/>
                  <a:pt x="16573" y="221"/>
                </a:cubicBezTo>
                <a:cubicBezTo>
                  <a:pt x="16308" y="221"/>
                  <a:pt x="16050" y="201"/>
                  <a:pt x="15803" y="144"/>
                </a:cubicBezTo>
                <a:cubicBezTo>
                  <a:pt x="15369" y="36"/>
                  <a:pt x="14939" y="1"/>
                  <a:pt x="145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45"/>
          <p:cNvSpPr/>
          <p:nvPr/>
        </p:nvSpPr>
        <p:spPr>
          <a:xfrm>
            <a:off x="6620201" y="3892830"/>
            <a:ext cx="2028458" cy="841115"/>
          </a:xfrm>
          <a:custGeom>
            <a:rect b="b" l="l" r="r" t="t"/>
            <a:pathLst>
              <a:path extrusionOk="0" h="29274" w="63593">
                <a:moveTo>
                  <a:pt x="21950" y="705"/>
                </a:moveTo>
                <a:cubicBezTo>
                  <a:pt x="24111" y="705"/>
                  <a:pt x="26267" y="741"/>
                  <a:pt x="28408" y="763"/>
                </a:cubicBezTo>
                <a:cubicBezTo>
                  <a:pt x="32141" y="790"/>
                  <a:pt x="35874" y="905"/>
                  <a:pt x="39589" y="905"/>
                </a:cubicBezTo>
                <a:cubicBezTo>
                  <a:pt x="40317" y="905"/>
                  <a:pt x="41045" y="900"/>
                  <a:pt x="41772" y="890"/>
                </a:cubicBezTo>
                <a:cubicBezTo>
                  <a:pt x="42919" y="876"/>
                  <a:pt x="44073" y="862"/>
                  <a:pt x="45221" y="862"/>
                </a:cubicBezTo>
                <a:cubicBezTo>
                  <a:pt x="46641" y="862"/>
                  <a:pt x="48053" y="883"/>
                  <a:pt x="49436" y="953"/>
                </a:cubicBezTo>
                <a:cubicBezTo>
                  <a:pt x="52286" y="1080"/>
                  <a:pt x="55263" y="1017"/>
                  <a:pt x="58018" y="1587"/>
                </a:cubicBezTo>
                <a:cubicBezTo>
                  <a:pt x="58969" y="1745"/>
                  <a:pt x="60425" y="3233"/>
                  <a:pt x="60489" y="3740"/>
                </a:cubicBezTo>
                <a:cubicBezTo>
                  <a:pt x="60647" y="4595"/>
                  <a:pt x="61154" y="5419"/>
                  <a:pt x="61375" y="6274"/>
                </a:cubicBezTo>
                <a:cubicBezTo>
                  <a:pt x="61787" y="7857"/>
                  <a:pt x="61787" y="9472"/>
                  <a:pt x="61660" y="11056"/>
                </a:cubicBezTo>
                <a:cubicBezTo>
                  <a:pt x="61534" y="12449"/>
                  <a:pt x="61755" y="13843"/>
                  <a:pt x="61850" y="15236"/>
                </a:cubicBezTo>
                <a:cubicBezTo>
                  <a:pt x="62009" y="17104"/>
                  <a:pt x="61977" y="19005"/>
                  <a:pt x="61629" y="20873"/>
                </a:cubicBezTo>
                <a:cubicBezTo>
                  <a:pt x="61502" y="21411"/>
                  <a:pt x="61154" y="21981"/>
                  <a:pt x="61375" y="22551"/>
                </a:cubicBezTo>
                <a:cubicBezTo>
                  <a:pt x="61565" y="23027"/>
                  <a:pt x="60964" y="23027"/>
                  <a:pt x="60267" y="23122"/>
                </a:cubicBezTo>
                <a:cubicBezTo>
                  <a:pt x="59887" y="23195"/>
                  <a:pt x="59517" y="23220"/>
                  <a:pt x="59153" y="23220"/>
                </a:cubicBezTo>
                <a:cubicBezTo>
                  <a:pt x="58423" y="23220"/>
                  <a:pt x="57712" y="23122"/>
                  <a:pt x="56973" y="23122"/>
                </a:cubicBezTo>
                <a:cubicBezTo>
                  <a:pt x="56755" y="23118"/>
                  <a:pt x="56536" y="23116"/>
                  <a:pt x="56317" y="23116"/>
                </a:cubicBezTo>
                <a:cubicBezTo>
                  <a:pt x="54541" y="23116"/>
                  <a:pt x="52764" y="23220"/>
                  <a:pt x="50988" y="23248"/>
                </a:cubicBezTo>
                <a:cubicBezTo>
                  <a:pt x="50790" y="23252"/>
                  <a:pt x="50591" y="23253"/>
                  <a:pt x="50392" y="23253"/>
                </a:cubicBezTo>
                <a:cubicBezTo>
                  <a:pt x="49494" y="23253"/>
                  <a:pt x="48592" y="23222"/>
                  <a:pt x="47704" y="23222"/>
                </a:cubicBezTo>
                <a:cubicBezTo>
                  <a:pt x="47123" y="23222"/>
                  <a:pt x="46548" y="23236"/>
                  <a:pt x="45984" y="23280"/>
                </a:cubicBezTo>
                <a:cubicBezTo>
                  <a:pt x="44432" y="23375"/>
                  <a:pt x="42881" y="23343"/>
                  <a:pt x="41329" y="23438"/>
                </a:cubicBezTo>
                <a:cubicBezTo>
                  <a:pt x="40854" y="23450"/>
                  <a:pt x="40374" y="23457"/>
                  <a:pt x="39895" y="23457"/>
                </a:cubicBezTo>
                <a:cubicBezTo>
                  <a:pt x="39065" y="23457"/>
                  <a:pt x="38237" y="23435"/>
                  <a:pt x="37434" y="23375"/>
                </a:cubicBezTo>
                <a:cubicBezTo>
                  <a:pt x="37307" y="23365"/>
                  <a:pt x="37180" y="23362"/>
                  <a:pt x="37055" y="23362"/>
                </a:cubicBezTo>
                <a:cubicBezTo>
                  <a:pt x="36508" y="23362"/>
                  <a:pt x="35969" y="23434"/>
                  <a:pt x="35412" y="23434"/>
                </a:cubicBezTo>
                <a:cubicBezTo>
                  <a:pt x="35233" y="23434"/>
                  <a:pt x="35052" y="23426"/>
                  <a:pt x="34868" y="23407"/>
                </a:cubicBezTo>
                <a:cubicBezTo>
                  <a:pt x="33443" y="23248"/>
                  <a:pt x="31955" y="23217"/>
                  <a:pt x="30498" y="23217"/>
                </a:cubicBezTo>
                <a:cubicBezTo>
                  <a:pt x="30418" y="23214"/>
                  <a:pt x="30337" y="23213"/>
                  <a:pt x="30257" y="23213"/>
                </a:cubicBezTo>
                <a:cubicBezTo>
                  <a:pt x="29472" y="23213"/>
                  <a:pt x="28653" y="23306"/>
                  <a:pt x="27885" y="23306"/>
                </a:cubicBezTo>
                <a:cubicBezTo>
                  <a:pt x="27574" y="23306"/>
                  <a:pt x="27272" y="23291"/>
                  <a:pt x="26983" y="23248"/>
                </a:cubicBezTo>
                <a:cubicBezTo>
                  <a:pt x="26033" y="23106"/>
                  <a:pt x="25136" y="23088"/>
                  <a:pt x="24213" y="23088"/>
                </a:cubicBezTo>
                <a:cubicBezTo>
                  <a:pt x="23905" y="23088"/>
                  <a:pt x="23594" y="23090"/>
                  <a:pt x="23277" y="23090"/>
                </a:cubicBezTo>
                <a:cubicBezTo>
                  <a:pt x="21852" y="23090"/>
                  <a:pt x="20459" y="22995"/>
                  <a:pt x="19034" y="22963"/>
                </a:cubicBezTo>
                <a:cubicBezTo>
                  <a:pt x="17039" y="22963"/>
                  <a:pt x="15044" y="22900"/>
                  <a:pt x="13017" y="22773"/>
                </a:cubicBezTo>
                <a:cubicBezTo>
                  <a:pt x="12181" y="22709"/>
                  <a:pt x="11335" y="22692"/>
                  <a:pt x="10485" y="22692"/>
                </a:cubicBezTo>
                <a:cubicBezTo>
                  <a:pt x="9493" y="22692"/>
                  <a:pt x="8495" y="22715"/>
                  <a:pt x="7501" y="22715"/>
                </a:cubicBezTo>
                <a:cubicBezTo>
                  <a:pt x="7249" y="22715"/>
                  <a:pt x="6998" y="22714"/>
                  <a:pt x="6746" y="22710"/>
                </a:cubicBezTo>
                <a:cubicBezTo>
                  <a:pt x="5588" y="22710"/>
                  <a:pt x="4472" y="22438"/>
                  <a:pt x="3279" y="22438"/>
                </a:cubicBezTo>
                <a:cubicBezTo>
                  <a:pt x="3004" y="22438"/>
                  <a:pt x="2724" y="22453"/>
                  <a:pt x="2439" y="22488"/>
                </a:cubicBezTo>
                <a:cubicBezTo>
                  <a:pt x="2406" y="22493"/>
                  <a:pt x="2375" y="22495"/>
                  <a:pt x="2347" y="22495"/>
                </a:cubicBezTo>
                <a:cubicBezTo>
                  <a:pt x="2010" y="22495"/>
                  <a:pt x="2091" y="22162"/>
                  <a:pt x="2091" y="22045"/>
                </a:cubicBezTo>
                <a:cubicBezTo>
                  <a:pt x="2091" y="20335"/>
                  <a:pt x="2218" y="18625"/>
                  <a:pt x="2218" y="16914"/>
                </a:cubicBezTo>
                <a:cubicBezTo>
                  <a:pt x="2218" y="15996"/>
                  <a:pt x="2091" y="15046"/>
                  <a:pt x="2028" y="14096"/>
                </a:cubicBezTo>
                <a:cubicBezTo>
                  <a:pt x="1964" y="12956"/>
                  <a:pt x="1901" y="11847"/>
                  <a:pt x="1838" y="10707"/>
                </a:cubicBezTo>
                <a:cubicBezTo>
                  <a:pt x="1743" y="9377"/>
                  <a:pt x="1679" y="8015"/>
                  <a:pt x="1901" y="6685"/>
                </a:cubicBezTo>
                <a:cubicBezTo>
                  <a:pt x="2091" y="5419"/>
                  <a:pt x="1648" y="4057"/>
                  <a:pt x="3104" y="2980"/>
                </a:cubicBezTo>
                <a:cubicBezTo>
                  <a:pt x="4339" y="2093"/>
                  <a:pt x="5764" y="1112"/>
                  <a:pt x="8456" y="1080"/>
                </a:cubicBezTo>
                <a:cubicBezTo>
                  <a:pt x="9090" y="1080"/>
                  <a:pt x="9723" y="1017"/>
                  <a:pt x="10927" y="953"/>
                </a:cubicBezTo>
                <a:cubicBezTo>
                  <a:pt x="13207" y="700"/>
                  <a:pt x="16152" y="795"/>
                  <a:pt x="19034" y="732"/>
                </a:cubicBezTo>
                <a:cubicBezTo>
                  <a:pt x="20006" y="712"/>
                  <a:pt x="20978" y="705"/>
                  <a:pt x="21950" y="705"/>
                </a:cubicBezTo>
                <a:close/>
                <a:moveTo>
                  <a:pt x="3216" y="23078"/>
                </a:moveTo>
                <a:cubicBezTo>
                  <a:pt x="3295" y="23078"/>
                  <a:pt x="3375" y="23082"/>
                  <a:pt x="3453" y="23090"/>
                </a:cubicBezTo>
                <a:cubicBezTo>
                  <a:pt x="6398" y="23502"/>
                  <a:pt x="9406" y="23248"/>
                  <a:pt x="12383" y="23438"/>
                </a:cubicBezTo>
                <a:cubicBezTo>
                  <a:pt x="13492" y="23517"/>
                  <a:pt x="14616" y="23525"/>
                  <a:pt x="15740" y="23525"/>
                </a:cubicBezTo>
                <a:cubicBezTo>
                  <a:pt x="16021" y="23525"/>
                  <a:pt x="16302" y="23525"/>
                  <a:pt x="16583" y="23525"/>
                </a:cubicBezTo>
                <a:cubicBezTo>
                  <a:pt x="17426" y="23525"/>
                  <a:pt x="18266" y="23529"/>
                  <a:pt x="19097" y="23565"/>
                </a:cubicBezTo>
                <a:cubicBezTo>
                  <a:pt x="21789" y="23660"/>
                  <a:pt x="24513" y="23755"/>
                  <a:pt x="27204" y="23882"/>
                </a:cubicBezTo>
                <a:cubicBezTo>
                  <a:pt x="28851" y="23945"/>
                  <a:pt x="30561" y="23945"/>
                  <a:pt x="32240" y="23945"/>
                </a:cubicBezTo>
                <a:cubicBezTo>
                  <a:pt x="32402" y="23942"/>
                  <a:pt x="32564" y="23941"/>
                  <a:pt x="32726" y="23941"/>
                </a:cubicBezTo>
                <a:cubicBezTo>
                  <a:pt x="34501" y="23941"/>
                  <a:pt x="36315" y="24075"/>
                  <a:pt x="38112" y="24075"/>
                </a:cubicBezTo>
                <a:cubicBezTo>
                  <a:pt x="38277" y="24075"/>
                  <a:pt x="38441" y="24074"/>
                  <a:pt x="38605" y="24072"/>
                </a:cubicBezTo>
                <a:cubicBezTo>
                  <a:pt x="41385" y="24044"/>
                  <a:pt x="44140" y="23970"/>
                  <a:pt x="46893" y="23970"/>
                </a:cubicBezTo>
                <a:cubicBezTo>
                  <a:pt x="47340" y="23970"/>
                  <a:pt x="47786" y="23972"/>
                  <a:pt x="48233" y="23977"/>
                </a:cubicBezTo>
                <a:cubicBezTo>
                  <a:pt x="51173" y="23977"/>
                  <a:pt x="54113" y="23856"/>
                  <a:pt x="57053" y="23856"/>
                </a:cubicBezTo>
                <a:cubicBezTo>
                  <a:pt x="58103" y="23856"/>
                  <a:pt x="59154" y="23872"/>
                  <a:pt x="60204" y="23913"/>
                </a:cubicBezTo>
                <a:cubicBezTo>
                  <a:pt x="60742" y="23945"/>
                  <a:pt x="61217" y="23945"/>
                  <a:pt x="60932" y="24230"/>
                </a:cubicBezTo>
                <a:cubicBezTo>
                  <a:pt x="60615" y="25623"/>
                  <a:pt x="59824" y="26985"/>
                  <a:pt x="57322" y="27555"/>
                </a:cubicBezTo>
                <a:cubicBezTo>
                  <a:pt x="55443" y="27960"/>
                  <a:pt x="53433" y="28391"/>
                  <a:pt x="51170" y="28391"/>
                </a:cubicBezTo>
                <a:cubicBezTo>
                  <a:pt x="50953" y="28391"/>
                  <a:pt x="50734" y="28387"/>
                  <a:pt x="50513" y="28379"/>
                </a:cubicBezTo>
                <a:cubicBezTo>
                  <a:pt x="47378" y="28252"/>
                  <a:pt x="44242" y="28252"/>
                  <a:pt x="41075" y="28252"/>
                </a:cubicBezTo>
                <a:cubicBezTo>
                  <a:pt x="37845" y="28284"/>
                  <a:pt x="34647" y="28410"/>
                  <a:pt x="31416" y="28442"/>
                </a:cubicBezTo>
                <a:cubicBezTo>
                  <a:pt x="28045" y="28471"/>
                  <a:pt x="24700" y="28604"/>
                  <a:pt x="21333" y="28604"/>
                </a:cubicBezTo>
                <a:cubicBezTo>
                  <a:pt x="21000" y="28604"/>
                  <a:pt x="20666" y="28603"/>
                  <a:pt x="20332" y="28600"/>
                </a:cubicBezTo>
                <a:cubicBezTo>
                  <a:pt x="16564" y="28569"/>
                  <a:pt x="12763" y="28569"/>
                  <a:pt x="9121" y="28062"/>
                </a:cubicBezTo>
                <a:cubicBezTo>
                  <a:pt x="6176" y="27682"/>
                  <a:pt x="4434" y="26605"/>
                  <a:pt x="3516" y="25212"/>
                </a:cubicBezTo>
                <a:cubicBezTo>
                  <a:pt x="3168" y="24737"/>
                  <a:pt x="2946" y="24198"/>
                  <a:pt x="2534" y="23723"/>
                </a:cubicBezTo>
                <a:cubicBezTo>
                  <a:pt x="2118" y="23279"/>
                  <a:pt x="2651" y="23078"/>
                  <a:pt x="3216" y="23078"/>
                </a:cubicBezTo>
                <a:close/>
                <a:moveTo>
                  <a:pt x="16500" y="0"/>
                </a:moveTo>
                <a:cubicBezTo>
                  <a:pt x="16289" y="0"/>
                  <a:pt x="16078" y="1"/>
                  <a:pt x="15867" y="3"/>
                </a:cubicBezTo>
                <a:cubicBezTo>
                  <a:pt x="12510" y="67"/>
                  <a:pt x="9121" y="130"/>
                  <a:pt x="5859" y="668"/>
                </a:cubicBezTo>
                <a:cubicBezTo>
                  <a:pt x="4308" y="953"/>
                  <a:pt x="887" y="2758"/>
                  <a:pt x="761" y="3550"/>
                </a:cubicBezTo>
                <a:cubicBezTo>
                  <a:pt x="634" y="4279"/>
                  <a:pt x="412" y="5007"/>
                  <a:pt x="412" y="5735"/>
                </a:cubicBezTo>
                <a:cubicBezTo>
                  <a:pt x="412" y="6939"/>
                  <a:pt x="32" y="8174"/>
                  <a:pt x="222" y="9377"/>
                </a:cubicBezTo>
                <a:cubicBezTo>
                  <a:pt x="412" y="10676"/>
                  <a:pt x="1" y="11942"/>
                  <a:pt x="317" y="13241"/>
                </a:cubicBezTo>
                <a:cubicBezTo>
                  <a:pt x="381" y="13843"/>
                  <a:pt x="476" y="14444"/>
                  <a:pt x="507" y="15046"/>
                </a:cubicBezTo>
                <a:cubicBezTo>
                  <a:pt x="539" y="15711"/>
                  <a:pt x="507" y="16376"/>
                  <a:pt x="507" y="17073"/>
                </a:cubicBezTo>
                <a:cubicBezTo>
                  <a:pt x="507" y="17548"/>
                  <a:pt x="539" y="18055"/>
                  <a:pt x="539" y="18530"/>
                </a:cubicBezTo>
                <a:cubicBezTo>
                  <a:pt x="507" y="19195"/>
                  <a:pt x="856" y="19923"/>
                  <a:pt x="571" y="20525"/>
                </a:cubicBezTo>
                <a:cubicBezTo>
                  <a:pt x="64" y="21665"/>
                  <a:pt x="697" y="22742"/>
                  <a:pt x="919" y="23850"/>
                </a:cubicBezTo>
                <a:cubicBezTo>
                  <a:pt x="1014" y="24325"/>
                  <a:pt x="1616" y="24990"/>
                  <a:pt x="1996" y="25528"/>
                </a:cubicBezTo>
                <a:cubicBezTo>
                  <a:pt x="3073" y="27112"/>
                  <a:pt x="6430" y="28569"/>
                  <a:pt x="9723" y="28885"/>
                </a:cubicBezTo>
                <a:cubicBezTo>
                  <a:pt x="11813" y="29044"/>
                  <a:pt x="13903" y="28949"/>
                  <a:pt x="15930" y="29075"/>
                </a:cubicBezTo>
                <a:cubicBezTo>
                  <a:pt x="18147" y="29207"/>
                  <a:pt x="20364" y="29273"/>
                  <a:pt x="22581" y="29273"/>
                </a:cubicBezTo>
                <a:cubicBezTo>
                  <a:pt x="23024" y="29273"/>
                  <a:pt x="23467" y="29271"/>
                  <a:pt x="23911" y="29265"/>
                </a:cubicBezTo>
                <a:cubicBezTo>
                  <a:pt x="28661" y="29265"/>
                  <a:pt x="33380" y="29044"/>
                  <a:pt x="38130" y="28949"/>
                </a:cubicBezTo>
                <a:cubicBezTo>
                  <a:pt x="38612" y="28942"/>
                  <a:pt x="39093" y="28940"/>
                  <a:pt x="39574" y="28940"/>
                </a:cubicBezTo>
                <a:cubicBezTo>
                  <a:pt x="41500" y="28940"/>
                  <a:pt x="43425" y="28980"/>
                  <a:pt x="45351" y="28980"/>
                </a:cubicBezTo>
                <a:cubicBezTo>
                  <a:pt x="47568" y="29012"/>
                  <a:pt x="49784" y="29012"/>
                  <a:pt x="52001" y="29044"/>
                </a:cubicBezTo>
                <a:cubicBezTo>
                  <a:pt x="52060" y="29045"/>
                  <a:pt x="52119" y="29045"/>
                  <a:pt x="52177" y="29045"/>
                </a:cubicBezTo>
                <a:cubicBezTo>
                  <a:pt x="53936" y="29045"/>
                  <a:pt x="55411" y="28592"/>
                  <a:pt x="57005" y="28347"/>
                </a:cubicBezTo>
                <a:cubicBezTo>
                  <a:pt x="59634" y="27935"/>
                  <a:pt x="62104" y="26478"/>
                  <a:pt x="62325" y="25180"/>
                </a:cubicBezTo>
                <a:cubicBezTo>
                  <a:pt x="62610" y="23470"/>
                  <a:pt x="63022" y="21760"/>
                  <a:pt x="63307" y="20081"/>
                </a:cubicBezTo>
                <a:cubicBezTo>
                  <a:pt x="63497" y="19100"/>
                  <a:pt x="63592" y="18118"/>
                  <a:pt x="63592" y="17168"/>
                </a:cubicBezTo>
                <a:cubicBezTo>
                  <a:pt x="63592" y="15964"/>
                  <a:pt x="63402" y="14793"/>
                  <a:pt x="63402" y="13621"/>
                </a:cubicBezTo>
                <a:cubicBezTo>
                  <a:pt x="63371" y="12734"/>
                  <a:pt x="63086" y="11847"/>
                  <a:pt x="63244" y="10961"/>
                </a:cubicBezTo>
                <a:cubicBezTo>
                  <a:pt x="63402" y="10201"/>
                  <a:pt x="63371" y="9409"/>
                  <a:pt x="63181" y="8617"/>
                </a:cubicBezTo>
                <a:cubicBezTo>
                  <a:pt x="63054" y="8015"/>
                  <a:pt x="63497" y="7382"/>
                  <a:pt x="62990" y="6780"/>
                </a:cubicBezTo>
                <a:cubicBezTo>
                  <a:pt x="62389" y="6115"/>
                  <a:pt x="62484" y="5355"/>
                  <a:pt x="62357" y="4690"/>
                </a:cubicBezTo>
                <a:cubicBezTo>
                  <a:pt x="62199" y="3899"/>
                  <a:pt x="61945" y="3170"/>
                  <a:pt x="61280" y="2473"/>
                </a:cubicBezTo>
                <a:cubicBezTo>
                  <a:pt x="60235" y="1428"/>
                  <a:pt x="58588" y="668"/>
                  <a:pt x="56245" y="478"/>
                </a:cubicBezTo>
                <a:cubicBezTo>
                  <a:pt x="54250" y="320"/>
                  <a:pt x="52191" y="288"/>
                  <a:pt x="50165" y="288"/>
                </a:cubicBezTo>
                <a:cubicBezTo>
                  <a:pt x="47663" y="225"/>
                  <a:pt x="45161" y="225"/>
                  <a:pt x="42659" y="225"/>
                </a:cubicBezTo>
                <a:cubicBezTo>
                  <a:pt x="41012" y="225"/>
                  <a:pt x="39365" y="257"/>
                  <a:pt x="37719" y="257"/>
                </a:cubicBezTo>
                <a:cubicBezTo>
                  <a:pt x="35882" y="225"/>
                  <a:pt x="34013" y="98"/>
                  <a:pt x="32176" y="98"/>
                </a:cubicBezTo>
                <a:cubicBezTo>
                  <a:pt x="30150" y="98"/>
                  <a:pt x="28123" y="198"/>
                  <a:pt x="26096" y="198"/>
                </a:cubicBezTo>
                <a:cubicBezTo>
                  <a:pt x="25843" y="198"/>
                  <a:pt x="25589" y="197"/>
                  <a:pt x="25336" y="193"/>
                </a:cubicBezTo>
                <a:cubicBezTo>
                  <a:pt x="22410" y="193"/>
                  <a:pt x="19456" y="0"/>
                  <a:pt x="165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45"/>
          <p:cNvSpPr/>
          <p:nvPr/>
        </p:nvSpPr>
        <p:spPr>
          <a:xfrm>
            <a:off x="457200" y="3012685"/>
            <a:ext cx="2037549" cy="866888"/>
          </a:xfrm>
          <a:custGeom>
            <a:rect b="b" l="l" r="r" t="t"/>
            <a:pathLst>
              <a:path extrusionOk="0" h="30171" w="63878">
                <a:moveTo>
                  <a:pt x="48493" y="994"/>
                </a:moveTo>
                <a:cubicBezTo>
                  <a:pt x="49094" y="994"/>
                  <a:pt x="49694" y="996"/>
                  <a:pt x="50291" y="996"/>
                </a:cubicBezTo>
                <a:cubicBezTo>
                  <a:pt x="50379" y="995"/>
                  <a:pt x="50468" y="994"/>
                  <a:pt x="50555" y="994"/>
                </a:cubicBezTo>
                <a:cubicBezTo>
                  <a:pt x="52515" y="994"/>
                  <a:pt x="54364" y="1322"/>
                  <a:pt x="56213" y="1535"/>
                </a:cubicBezTo>
                <a:cubicBezTo>
                  <a:pt x="60045" y="1946"/>
                  <a:pt x="61692" y="3466"/>
                  <a:pt x="61660" y="5398"/>
                </a:cubicBezTo>
                <a:cubicBezTo>
                  <a:pt x="61629" y="6855"/>
                  <a:pt x="61882" y="8343"/>
                  <a:pt x="61850" y="9800"/>
                </a:cubicBezTo>
                <a:cubicBezTo>
                  <a:pt x="61787" y="11574"/>
                  <a:pt x="62009" y="13347"/>
                  <a:pt x="61692" y="15152"/>
                </a:cubicBezTo>
                <a:cubicBezTo>
                  <a:pt x="61344" y="17052"/>
                  <a:pt x="61470" y="18952"/>
                  <a:pt x="61787" y="20853"/>
                </a:cubicBezTo>
                <a:cubicBezTo>
                  <a:pt x="62167" y="22943"/>
                  <a:pt x="61724" y="24970"/>
                  <a:pt x="60615" y="26965"/>
                </a:cubicBezTo>
                <a:cubicBezTo>
                  <a:pt x="59824" y="28453"/>
                  <a:pt x="56340" y="29245"/>
                  <a:pt x="53775" y="29276"/>
                </a:cubicBezTo>
                <a:cubicBezTo>
                  <a:pt x="52668" y="29312"/>
                  <a:pt x="51563" y="29327"/>
                  <a:pt x="50458" y="29327"/>
                </a:cubicBezTo>
                <a:cubicBezTo>
                  <a:pt x="45931" y="29327"/>
                  <a:pt x="41413" y="29085"/>
                  <a:pt x="36858" y="29085"/>
                </a:cubicBezTo>
                <a:cubicBezTo>
                  <a:pt x="36639" y="29085"/>
                  <a:pt x="36419" y="29085"/>
                  <a:pt x="36198" y="29086"/>
                </a:cubicBezTo>
                <a:cubicBezTo>
                  <a:pt x="33369" y="29086"/>
                  <a:pt x="30512" y="29044"/>
                  <a:pt x="27655" y="29044"/>
                </a:cubicBezTo>
                <a:cubicBezTo>
                  <a:pt x="26226" y="29044"/>
                  <a:pt x="24798" y="29055"/>
                  <a:pt x="23372" y="29086"/>
                </a:cubicBezTo>
                <a:cubicBezTo>
                  <a:pt x="20935" y="29109"/>
                  <a:pt x="18466" y="29226"/>
                  <a:pt x="16021" y="29226"/>
                </a:cubicBezTo>
                <a:cubicBezTo>
                  <a:pt x="15004" y="29226"/>
                  <a:pt x="13990" y="29206"/>
                  <a:pt x="12985" y="29150"/>
                </a:cubicBezTo>
                <a:cubicBezTo>
                  <a:pt x="10483" y="29023"/>
                  <a:pt x="7823" y="28770"/>
                  <a:pt x="5764" y="27820"/>
                </a:cubicBezTo>
                <a:cubicBezTo>
                  <a:pt x="4498" y="27281"/>
                  <a:pt x="3959" y="26585"/>
                  <a:pt x="3484" y="25825"/>
                </a:cubicBezTo>
                <a:cubicBezTo>
                  <a:pt x="3168" y="25350"/>
                  <a:pt x="2756" y="24843"/>
                  <a:pt x="2661" y="24304"/>
                </a:cubicBezTo>
                <a:cubicBezTo>
                  <a:pt x="2534" y="23576"/>
                  <a:pt x="2724" y="22816"/>
                  <a:pt x="2439" y="22119"/>
                </a:cubicBezTo>
                <a:cubicBezTo>
                  <a:pt x="2186" y="21359"/>
                  <a:pt x="2566" y="20663"/>
                  <a:pt x="2629" y="19934"/>
                </a:cubicBezTo>
                <a:cubicBezTo>
                  <a:pt x="2661" y="19111"/>
                  <a:pt x="2503" y="18287"/>
                  <a:pt x="2566" y="17432"/>
                </a:cubicBezTo>
                <a:cubicBezTo>
                  <a:pt x="2661" y="16197"/>
                  <a:pt x="2598" y="14962"/>
                  <a:pt x="2503" y="13695"/>
                </a:cubicBezTo>
                <a:cubicBezTo>
                  <a:pt x="2376" y="12049"/>
                  <a:pt x="1838" y="10402"/>
                  <a:pt x="2534" y="8723"/>
                </a:cubicBezTo>
                <a:cubicBezTo>
                  <a:pt x="2946" y="7773"/>
                  <a:pt x="2503" y="6728"/>
                  <a:pt x="2819" y="5746"/>
                </a:cubicBezTo>
                <a:cubicBezTo>
                  <a:pt x="3136" y="4765"/>
                  <a:pt x="3294" y="3751"/>
                  <a:pt x="4434" y="2865"/>
                </a:cubicBezTo>
                <a:cubicBezTo>
                  <a:pt x="4909" y="2485"/>
                  <a:pt x="5638" y="2231"/>
                  <a:pt x="6335" y="2136"/>
                </a:cubicBezTo>
                <a:cubicBezTo>
                  <a:pt x="8511" y="1830"/>
                  <a:pt x="10658" y="1375"/>
                  <a:pt x="13006" y="1375"/>
                </a:cubicBezTo>
                <a:cubicBezTo>
                  <a:pt x="13083" y="1375"/>
                  <a:pt x="13161" y="1375"/>
                  <a:pt x="13238" y="1376"/>
                </a:cubicBezTo>
                <a:cubicBezTo>
                  <a:pt x="16635" y="1376"/>
                  <a:pt x="20031" y="1430"/>
                  <a:pt x="23441" y="1430"/>
                </a:cubicBezTo>
                <a:cubicBezTo>
                  <a:pt x="24578" y="1430"/>
                  <a:pt x="25716" y="1424"/>
                  <a:pt x="26856" y="1408"/>
                </a:cubicBezTo>
                <a:cubicBezTo>
                  <a:pt x="27224" y="1403"/>
                  <a:pt x="27593" y="1401"/>
                  <a:pt x="27961" y="1401"/>
                </a:cubicBezTo>
                <a:cubicBezTo>
                  <a:pt x="29124" y="1401"/>
                  <a:pt x="30286" y="1420"/>
                  <a:pt x="31443" y="1420"/>
                </a:cubicBezTo>
                <a:cubicBezTo>
                  <a:pt x="32282" y="1420"/>
                  <a:pt x="33118" y="1410"/>
                  <a:pt x="33950" y="1376"/>
                </a:cubicBezTo>
                <a:cubicBezTo>
                  <a:pt x="35850" y="1313"/>
                  <a:pt x="37782" y="1313"/>
                  <a:pt x="39650" y="1155"/>
                </a:cubicBezTo>
                <a:cubicBezTo>
                  <a:pt x="39983" y="1124"/>
                  <a:pt x="40323" y="1114"/>
                  <a:pt x="40668" y="1114"/>
                </a:cubicBezTo>
                <a:cubicBezTo>
                  <a:pt x="41420" y="1114"/>
                  <a:pt x="42193" y="1163"/>
                  <a:pt x="42955" y="1163"/>
                </a:cubicBezTo>
                <a:cubicBezTo>
                  <a:pt x="43303" y="1163"/>
                  <a:pt x="43649" y="1153"/>
                  <a:pt x="43989" y="1123"/>
                </a:cubicBezTo>
                <a:cubicBezTo>
                  <a:pt x="45482" y="1010"/>
                  <a:pt x="46991" y="994"/>
                  <a:pt x="48493" y="994"/>
                </a:cubicBezTo>
                <a:close/>
                <a:moveTo>
                  <a:pt x="51383" y="0"/>
                </a:moveTo>
                <a:cubicBezTo>
                  <a:pt x="48808" y="0"/>
                  <a:pt x="46267" y="129"/>
                  <a:pt x="43704" y="236"/>
                </a:cubicBezTo>
                <a:cubicBezTo>
                  <a:pt x="39112" y="426"/>
                  <a:pt x="34520" y="426"/>
                  <a:pt x="29960" y="616"/>
                </a:cubicBezTo>
                <a:cubicBezTo>
                  <a:pt x="29535" y="629"/>
                  <a:pt x="29110" y="634"/>
                  <a:pt x="28685" y="634"/>
                </a:cubicBezTo>
                <a:cubicBezTo>
                  <a:pt x="26479" y="634"/>
                  <a:pt x="24262" y="491"/>
                  <a:pt x="22055" y="491"/>
                </a:cubicBezTo>
                <a:cubicBezTo>
                  <a:pt x="21512" y="491"/>
                  <a:pt x="20969" y="499"/>
                  <a:pt x="20427" y="521"/>
                </a:cubicBezTo>
                <a:cubicBezTo>
                  <a:pt x="20025" y="531"/>
                  <a:pt x="19622" y="535"/>
                  <a:pt x="19219" y="535"/>
                </a:cubicBezTo>
                <a:cubicBezTo>
                  <a:pt x="17947" y="535"/>
                  <a:pt x="16675" y="497"/>
                  <a:pt x="15403" y="497"/>
                </a:cubicBezTo>
                <a:cubicBezTo>
                  <a:pt x="14481" y="497"/>
                  <a:pt x="13559" y="517"/>
                  <a:pt x="12637" y="584"/>
                </a:cubicBezTo>
                <a:cubicBezTo>
                  <a:pt x="10135" y="743"/>
                  <a:pt x="7728" y="1028"/>
                  <a:pt x="5479" y="1535"/>
                </a:cubicBezTo>
                <a:cubicBezTo>
                  <a:pt x="3801" y="1915"/>
                  <a:pt x="2408" y="2516"/>
                  <a:pt x="1869" y="3498"/>
                </a:cubicBezTo>
                <a:cubicBezTo>
                  <a:pt x="1267" y="4701"/>
                  <a:pt x="729" y="5905"/>
                  <a:pt x="602" y="7108"/>
                </a:cubicBezTo>
                <a:cubicBezTo>
                  <a:pt x="476" y="8343"/>
                  <a:pt x="412" y="9547"/>
                  <a:pt x="191" y="10782"/>
                </a:cubicBezTo>
                <a:cubicBezTo>
                  <a:pt x="1" y="11795"/>
                  <a:pt x="571" y="12809"/>
                  <a:pt x="666" y="13822"/>
                </a:cubicBezTo>
                <a:cubicBezTo>
                  <a:pt x="824" y="15247"/>
                  <a:pt x="539" y="16704"/>
                  <a:pt x="571" y="18129"/>
                </a:cubicBezTo>
                <a:cubicBezTo>
                  <a:pt x="634" y="20092"/>
                  <a:pt x="317" y="22056"/>
                  <a:pt x="697" y="24019"/>
                </a:cubicBezTo>
                <a:cubicBezTo>
                  <a:pt x="919" y="25191"/>
                  <a:pt x="1679" y="26236"/>
                  <a:pt x="2503" y="27313"/>
                </a:cubicBezTo>
                <a:cubicBezTo>
                  <a:pt x="3643" y="28738"/>
                  <a:pt x="6556" y="29086"/>
                  <a:pt x="8931" y="29688"/>
                </a:cubicBezTo>
                <a:cubicBezTo>
                  <a:pt x="10368" y="30078"/>
                  <a:pt x="11925" y="30122"/>
                  <a:pt x="13480" y="30122"/>
                </a:cubicBezTo>
                <a:cubicBezTo>
                  <a:pt x="13935" y="30122"/>
                  <a:pt x="14390" y="30118"/>
                  <a:pt x="14841" y="30118"/>
                </a:cubicBezTo>
                <a:cubicBezTo>
                  <a:pt x="15228" y="30118"/>
                  <a:pt x="15613" y="30121"/>
                  <a:pt x="15994" y="30132"/>
                </a:cubicBezTo>
                <a:cubicBezTo>
                  <a:pt x="16175" y="30135"/>
                  <a:pt x="16358" y="30137"/>
                  <a:pt x="16542" y="30137"/>
                </a:cubicBezTo>
                <a:cubicBezTo>
                  <a:pt x="18055" y="30137"/>
                  <a:pt x="19631" y="30030"/>
                  <a:pt x="21156" y="29973"/>
                </a:cubicBezTo>
                <a:cubicBezTo>
                  <a:pt x="23087" y="29942"/>
                  <a:pt x="25019" y="29910"/>
                  <a:pt x="26919" y="29878"/>
                </a:cubicBezTo>
                <a:cubicBezTo>
                  <a:pt x="28061" y="29856"/>
                  <a:pt x="29188" y="29833"/>
                  <a:pt x="30309" y="29833"/>
                </a:cubicBezTo>
                <a:cubicBezTo>
                  <a:pt x="30774" y="29833"/>
                  <a:pt x="31238" y="29837"/>
                  <a:pt x="31701" y="29847"/>
                </a:cubicBezTo>
                <a:cubicBezTo>
                  <a:pt x="35565" y="29878"/>
                  <a:pt x="39429" y="29942"/>
                  <a:pt x="43292" y="30005"/>
                </a:cubicBezTo>
                <a:cubicBezTo>
                  <a:pt x="46016" y="30037"/>
                  <a:pt x="48739" y="30100"/>
                  <a:pt x="51463" y="30163"/>
                </a:cubicBezTo>
                <a:cubicBezTo>
                  <a:pt x="51767" y="30168"/>
                  <a:pt x="52071" y="30170"/>
                  <a:pt x="52375" y="30170"/>
                </a:cubicBezTo>
                <a:cubicBezTo>
                  <a:pt x="54159" y="30170"/>
                  <a:pt x="55934" y="30081"/>
                  <a:pt x="57638" y="29783"/>
                </a:cubicBezTo>
                <a:cubicBezTo>
                  <a:pt x="60742" y="29245"/>
                  <a:pt x="61914" y="27946"/>
                  <a:pt x="62515" y="26553"/>
                </a:cubicBezTo>
                <a:cubicBezTo>
                  <a:pt x="63149" y="25160"/>
                  <a:pt x="63561" y="23703"/>
                  <a:pt x="63561" y="22278"/>
                </a:cubicBezTo>
                <a:cubicBezTo>
                  <a:pt x="63529" y="20092"/>
                  <a:pt x="63244" y="17876"/>
                  <a:pt x="63402" y="15691"/>
                </a:cubicBezTo>
                <a:cubicBezTo>
                  <a:pt x="63466" y="14804"/>
                  <a:pt x="63307" y="13885"/>
                  <a:pt x="63402" y="13030"/>
                </a:cubicBezTo>
                <a:cubicBezTo>
                  <a:pt x="63561" y="11859"/>
                  <a:pt x="63751" y="10687"/>
                  <a:pt x="63624" y="9547"/>
                </a:cubicBezTo>
                <a:cubicBezTo>
                  <a:pt x="63466" y="7868"/>
                  <a:pt x="63877" y="6222"/>
                  <a:pt x="63307" y="4543"/>
                </a:cubicBezTo>
                <a:cubicBezTo>
                  <a:pt x="62579" y="3276"/>
                  <a:pt x="62420" y="1915"/>
                  <a:pt x="59539" y="1155"/>
                </a:cubicBezTo>
                <a:cubicBezTo>
                  <a:pt x="57417" y="553"/>
                  <a:pt x="55232" y="46"/>
                  <a:pt x="52825" y="14"/>
                </a:cubicBezTo>
                <a:cubicBezTo>
                  <a:pt x="52343" y="4"/>
                  <a:pt x="51862" y="0"/>
                  <a:pt x="513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45"/>
          <p:cNvSpPr/>
          <p:nvPr/>
        </p:nvSpPr>
        <p:spPr>
          <a:xfrm>
            <a:off x="473372" y="2141733"/>
            <a:ext cx="2039558" cy="846546"/>
          </a:xfrm>
          <a:custGeom>
            <a:rect b="b" l="l" r="r" t="t"/>
            <a:pathLst>
              <a:path extrusionOk="0" h="29463" w="63941">
                <a:moveTo>
                  <a:pt x="54919" y="980"/>
                </a:moveTo>
                <a:cubicBezTo>
                  <a:pt x="55643" y="980"/>
                  <a:pt x="56371" y="988"/>
                  <a:pt x="57100" y="1004"/>
                </a:cubicBezTo>
                <a:cubicBezTo>
                  <a:pt x="58177" y="1036"/>
                  <a:pt x="60520" y="2366"/>
                  <a:pt x="60773" y="2904"/>
                </a:cubicBezTo>
                <a:cubicBezTo>
                  <a:pt x="61628" y="4614"/>
                  <a:pt x="61217" y="6388"/>
                  <a:pt x="61407" y="8130"/>
                </a:cubicBezTo>
                <a:cubicBezTo>
                  <a:pt x="61502" y="8795"/>
                  <a:pt x="61280" y="9460"/>
                  <a:pt x="61375" y="9808"/>
                </a:cubicBezTo>
                <a:cubicBezTo>
                  <a:pt x="61375" y="11201"/>
                  <a:pt x="61185" y="12310"/>
                  <a:pt x="61438" y="13387"/>
                </a:cubicBezTo>
                <a:cubicBezTo>
                  <a:pt x="61850" y="15192"/>
                  <a:pt x="61787" y="16997"/>
                  <a:pt x="61913" y="18802"/>
                </a:cubicBezTo>
                <a:cubicBezTo>
                  <a:pt x="62008" y="20512"/>
                  <a:pt x="62135" y="22254"/>
                  <a:pt x="61723" y="23932"/>
                </a:cubicBezTo>
                <a:cubicBezTo>
                  <a:pt x="61533" y="24661"/>
                  <a:pt x="61375" y="25484"/>
                  <a:pt x="60647" y="26181"/>
                </a:cubicBezTo>
                <a:cubicBezTo>
                  <a:pt x="60362" y="26434"/>
                  <a:pt x="59538" y="26592"/>
                  <a:pt x="59127" y="26846"/>
                </a:cubicBezTo>
                <a:cubicBezTo>
                  <a:pt x="57226" y="28018"/>
                  <a:pt x="54471" y="27986"/>
                  <a:pt x="51843" y="28113"/>
                </a:cubicBezTo>
                <a:cubicBezTo>
                  <a:pt x="49594" y="28208"/>
                  <a:pt x="47314" y="28271"/>
                  <a:pt x="45034" y="28271"/>
                </a:cubicBezTo>
                <a:cubicBezTo>
                  <a:pt x="42198" y="28271"/>
                  <a:pt x="39390" y="28433"/>
                  <a:pt x="36533" y="28433"/>
                </a:cubicBezTo>
                <a:cubicBezTo>
                  <a:pt x="36295" y="28433"/>
                  <a:pt x="36057" y="28432"/>
                  <a:pt x="35818" y="28429"/>
                </a:cubicBezTo>
                <a:cubicBezTo>
                  <a:pt x="34784" y="28416"/>
                  <a:pt x="33744" y="28403"/>
                  <a:pt x="32702" y="28403"/>
                </a:cubicBezTo>
                <a:cubicBezTo>
                  <a:pt x="31190" y="28403"/>
                  <a:pt x="29672" y="28431"/>
                  <a:pt x="28154" y="28524"/>
                </a:cubicBezTo>
                <a:cubicBezTo>
                  <a:pt x="27821" y="28551"/>
                  <a:pt x="27481" y="28561"/>
                  <a:pt x="27137" y="28561"/>
                </a:cubicBezTo>
                <a:cubicBezTo>
                  <a:pt x="26286" y="28561"/>
                  <a:pt x="25415" y="28502"/>
                  <a:pt x="24578" y="28502"/>
                </a:cubicBezTo>
                <a:cubicBezTo>
                  <a:pt x="24176" y="28502"/>
                  <a:pt x="23783" y="28516"/>
                  <a:pt x="23404" y="28556"/>
                </a:cubicBezTo>
                <a:cubicBezTo>
                  <a:pt x="22826" y="28635"/>
                  <a:pt x="22252" y="28662"/>
                  <a:pt x="21683" y="28662"/>
                </a:cubicBezTo>
                <a:cubicBezTo>
                  <a:pt x="20663" y="28662"/>
                  <a:pt x="19661" y="28576"/>
                  <a:pt x="18685" y="28556"/>
                </a:cubicBezTo>
                <a:cubicBezTo>
                  <a:pt x="18446" y="28552"/>
                  <a:pt x="18207" y="28550"/>
                  <a:pt x="17968" y="28550"/>
                </a:cubicBezTo>
                <a:cubicBezTo>
                  <a:pt x="17344" y="28550"/>
                  <a:pt x="16717" y="28560"/>
                  <a:pt x="16090" y="28560"/>
                </a:cubicBezTo>
                <a:cubicBezTo>
                  <a:pt x="15073" y="28560"/>
                  <a:pt x="14056" y="28534"/>
                  <a:pt x="13048" y="28398"/>
                </a:cubicBezTo>
                <a:cubicBezTo>
                  <a:pt x="11940" y="28271"/>
                  <a:pt x="10705" y="28303"/>
                  <a:pt x="9564" y="28239"/>
                </a:cubicBezTo>
                <a:cubicBezTo>
                  <a:pt x="8551" y="28208"/>
                  <a:pt x="7791" y="27859"/>
                  <a:pt x="7031" y="27606"/>
                </a:cubicBezTo>
                <a:cubicBezTo>
                  <a:pt x="3864" y="26466"/>
                  <a:pt x="3231" y="24787"/>
                  <a:pt x="3009" y="23077"/>
                </a:cubicBezTo>
                <a:cubicBezTo>
                  <a:pt x="2851" y="21779"/>
                  <a:pt x="2787" y="20480"/>
                  <a:pt x="2882" y="19214"/>
                </a:cubicBezTo>
                <a:cubicBezTo>
                  <a:pt x="3009" y="17060"/>
                  <a:pt x="2787" y="14970"/>
                  <a:pt x="2471" y="12848"/>
                </a:cubicBezTo>
                <a:cubicBezTo>
                  <a:pt x="2122" y="10505"/>
                  <a:pt x="2471" y="8193"/>
                  <a:pt x="2597" y="5881"/>
                </a:cubicBezTo>
                <a:cubicBezTo>
                  <a:pt x="2661" y="4963"/>
                  <a:pt x="3009" y="4013"/>
                  <a:pt x="3959" y="3158"/>
                </a:cubicBezTo>
                <a:cubicBezTo>
                  <a:pt x="4656" y="2492"/>
                  <a:pt x="5923" y="2176"/>
                  <a:pt x="7189" y="1922"/>
                </a:cubicBezTo>
                <a:cubicBezTo>
                  <a:pt x="8996" y="1573"/>
                  <a:pt x="10856" y="1250"/>
                  <a:pt x="12844" y="1250"/>
                </a:cubicBezTo>
                <a:cubicBezTo>
                  <a:pt x="13017" y="1250"/>
                  <a:pt x="13190" y="1252"/>
                  <a:pt x="13365" y="1257"/>
                </a:cubicBezTo>
                <a:cubicBezTo>
                  <a:pt x="15677" y="1289"/>
                  <a:pt x="17957" y="1352"/>
                  <a:pt x="20237" y="1352"/>
                </a:cubicBezTo>
                <a:cubicBezTo>
                  <a:pt x="20849" y="1362"/>
                  <a:pt x="21461" y="1366"/>
                  <a:pt x="22073" y="1366"/>
                </a:cubicBezTo>
                <a:cubicBezTo>
                  <a:pt x="23549" y="1366"/>
                  <a:pt x="25020" y="1343"/>
                  <a:pt x="26476" y="1321"/>
                </a:cubicBezTo>
                <a:cubicBezTo>
                  <a:pt x="29231" y="1289"/>
                  <a:pt x="31986" y="1257"/>
                  <a:pt x="34773" y="1226"/>
                </a:cubicBezTo>
                <a:cubicBezTo>
                  <a:pt x="36078" y="1202"/>
                  <a:pt x="37383" y="1128"/>
                  <a:pt x="38676" y="1128"/>
                </a:cubicBezTo>
                <a:cubicBezTo>
                  <a:pt x="39140" y="1128"/>
                  <a:pt x="39602" y="1137"/>
                  <a:pt x="40062" y="1162"/>
                </a:cubicBezTo>
                <a:cubicBezTo>
                  <a:pt x="40843" y="1205"/>
                  <a:pt x="41617" y="1222"/>
                  <a:pt x="42387" y="1222"/>
                </a:cubicBezTo>
                <a:cubicBezTo>
                  <a:pt x="43925" y="1222"/>
                  <a:pt x="45446" y="1152"/>
                  <a:pt x="46966" y="1067"/>
                </a:cubicBezTo>
                <a:cubicBezTo>
                  <a:pt x="48125" y="1010"/>
                  <a:pt x="49284" y="999"/>
                  <a:pt x="50443" y="999"/>
                </a:cubicBezTo>
                <a:cubicBezTo>
                  <a:pt x="51216" y="999"/>
                  <a:pt x="51988" y="1004"/>
                  <a:pt x="52761" y="1004"/>
                </a:cubicBezTo>
                <a:cubicBezTo>
                  <a:pt x="53474" y="988"/>
                  <a:pt x="54194" y="980"/>
                  <a:pt x="54919" y="980"/>
                </a:cubicBezTo>
                <a:close/>
                <a:moveTo>
                  <a:pt x="53714" y="0"/>
                </a:moveTo>
                <a:cubicBezTo>
                  <a:pt x="51996" y="0"/>
                  <a:pt x="50273" y="68"/>
                  <a:pt x="48549" y="86"/>
                </a:cubicBezTo>
                <a:cubicBezTo>
                  <a:pt x="46586" y="117"/>
                  <a:pt x="44622" y="212"/>
                  <a:pt x="42659" y="276"/>
                </a:cubicBezTo>
                <a:cubicBezTo>
                  <a:pt x="40537" y="307"/>
                  <a:pt x="38383" y="307"/>
                  <a:pt x="36262" y="339"/>
                </a:cubicBezTo>
                <a:cubicBezTo>
                  <a:pt x="33950" y="371"/>
                  <a:pt x="31669" y="434"/>
                  <a:pt x="29358" y="434"/>
                </a:cubicBezTo>
                <a:cubicBezTo>
                  <a:pt x="28418" y="445"/>
                  <a:pt x="27475" y="448"/>
                  <a:pt x="26531" y="448"/>
                </a:cubicBezTo>
                <a:cubicBezTo>
                  <a:pt x="24642" y="448"/>
                  <a:pt x="22749" y="434"/>
                  <a:pt x="20870" y="434"/>
                </a:cubicBezTo>
                <a:cubicBezTo>
                  <a:pt x="19308" y="434"/>
                  <a:pt x="17746" y="462"/>
                  <a:pt x="16183" y="462"/>
                </a:cubicBezTo>
                <a:cubicBezTo>
                  <a:pt x="15402" y="462"/>
                  <a:pt x="14621" y="455"/>
                  <a:pt x="13840" y="434"/>
                </a:cubicBezTo>
                <a:cubicBezTo>
                  <a:pt x="12816" y="408"/>
                  <a:pt x="11777" y="357"/>
                  <a:pt x="10758" y="357"/>
                </a:cubicBezTo>
                <a:cubicBezTo>
                  <a:pt x="9255" y="357"/>
                  <a:pt x="7795" y="469"/>
                  <a:pt x="6493" y="941"/>
                </a:cubicBezTo>
                <a:cubicBezTo>
                  <a:pt x="5162" y="1416"/>
                  <a:pt x="3136" y="1574"/>
                  <a:pt x="2692" y="2461"/>
                </a:cubicBezTo>
                <a:cubicBezTo>
                  <a:pt x="2281" y="3189"/>
                  <a:pt x="1521" y="3854"/>
                  <a:pt x="1204" y="4614"/>
                </a:cubicBezTo>
                <a:cubicBezTo>
                  <a:pt x="729" y="5691"/>
                  <a:pt x="729" y="6736"/>
                  <a:pt x="634" y="7813"/>
                </a:cubicBezTo>
                <a:cubicBezTo>
                  <a:pt x="634" y="8003"/>
                  <a:pt x="950" y="8256"/>
                  <a:pt x="824" y="8415"/>
                </a:cubicBezTo>
                <a:cubicBezTo>
                  <a:pt x="254" y="9016"/>
                  <a:pt x="634" y="9650"/>
                  <a:pt x="349" y="10283"/>
                </a:cubicBezTo>
                <a:cubicBezTo>
                  <a:pt x="0" y="10948"/>
                  <a:pt x="159" y="11708"/>
                  <a:pt x="285" y="12405"/>
                </a:cubicBezTo>
                <a:cubicBezTo>
                  <a:pt x="412" y="13228"/>
                  <a:pt x="570" y="14083"/>
                  <a:pt x="570" y="14938"/>
                </a:cubicBezTo>
                <a:cubicBezTo>
                  <a:pt x="570" y="15635"/>
                  <a:pt x="1236" y="16395"/>
                  <a:pt x="887" y="17028"/>
                </a:cubicBezTo>
                <a:cubicBezTo>
                  <a:pt x="412" y="17884"/>
                  <a:pt x="1046" y="18707"/>
                  <a:pt x="887" y="19530"/>
                </a:cubicBezTo>
                <a:cubicBezTo>
                  <a:pt x="760" y="20100"/>
                  <a:pt x="317" y="20765"/>
                  <a:pt x="760" y="21399"/>
                </a:cubicBezTo>
                <a:cubicBezTo>
                  <a:pt x="1077" y="21810"/>
                  <a:pt x="602" y="22349"/>
                  <a:pt x="792" y="22571"/>
                </a:cubicBezTo>
                <a:cubicBezTo>
                  <a:pt x="1426" y="23299"/>
                  <a:pt x="1077" y="23996"/>
                  <a:pt x="1299" y="24692"/>
                </a:cubicBezTo>
                <a:cubicBezTo>
                  <a:pt x="1742" y="26181"/>
                  <a:pt x="3357" y="27194"/>
                  <a:pt x="5479" y="28144"/>
                </a:cubicBezTo>
                <a:cubicBezTo>
                  <a:pt x="8203" y="29379"/>
                  <a:pt x="11655" y="29316"/>
                  <a:pt x="14948" y="29379"/>
                </a:cubicBezTo>
                <a:cubicBezTo>
                  <a:pt x="16897" y="29430"/>
                  <a:pt x="18846" y="29463"/>
                  <a:pt x="20800" y="29463"/>
                </a:cubicBezTo>
                <a:cubicBezTo>
                  <a:pt x="22497" y="29463"/>
                  <a:pt x="24198" y="29438"/>
                  <a:pt x="25906" y="29379"/>
                </a:cubicBezTo>
                <a:cubicBezTo>
                  <a:pt x="27908" y="29324"/>
                  <a:pt x="29913" y="29311"/>
                  <a:pt x="31920" y="29311"/>
                </a:cubicBezTo>
                <a:cubicBezTo>
                  <a:pt x="33653" y="29311"/>
                  <a:pt x="35386" y="29321"/>
                  <a:pt x="37119" y="29321"/>
                </a:cubicBezTo>
                <a:cubicBezTo>
                  <a:pt x="39126" y="29321"/>
                  <a:pt x="41132" y="29308"/>
                  <a:pt x="43134" y="29253"/>
                </a:cubicBezTo>
                <a:cubicBezTo>
                  <a:pt x="46396" y="29158"/>
                  <a:pt x="49689" y="29158"/>
                  <a:pt x="52951" y="28968"/>
                </a:cubicBezTo>
                <a:cubicBezTo>
                  <a:pt x="60552" y="28524"/>
                  <a:pt x="62800" y="26434"/>
                  <a:pt x="63434" y="23552"/>
                </a:cubicBezTo>
                <a:cubicBezTo>
                  <a:pt x="63940" y="21430"/>
                  <a:pt x="63339" y="19277"/>
                  <a:pt x="63022" y="17123"/>
                </a:cubicBezTo>
                <a:cubicBezTo>
                  <a:pt x="62642" y="14432"/>
                  <a:pt x="62959" y="11708"/>
                  <a:pt x="63085" y="8985"/>
                </a:cubicBezTo>
                <a:cubicBezTo>
                  <a:pt x="63149" y="7274"/>
                  <a:pt x="63085" y="5533"/>
                  <a:pt x="63085" y="3538"/>
                </a:cubicBezTo>
                <a:cubicBezTo>
                  <a:pt x="63307" y="2271"/>
                  <a:pt x="60868" y="529"/>
                  <a:pt x="57733" y="181"/>
                </a:cubicBezTo>
                <a:cubicBezTo>
                  <a:pt x="56399" y="42"/>
                  <a:pt x="55058" y="0"/>
                  <a:pt x="537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45"/>
          <p:cNvSpPr/>
          <p:nvPr/>
        </p:nvSpPr>
        <p:spPr>
          <a:xfrm>
            <a:off x="2532065" y="3008116"/>
            <a:ext cx="2010276" cy="877031"/>
          </a:xfrm>
          <a:custGeom>
            <a:rect b="b" l="l" r="r" t="t"/>
            <a:pathLst>
              <a:path extrusionOk="0" h="30524" w="63023">
                <a:moveTo>
                  <a:pt x="42320" y="613"/>
                </a:moveTo>
                <a:cubicBezTo>
                  <a:pt x="44549" y="613"/>
                  <a:pt x="46787" y="712"/>
                  <a:pt x="49025" y="712"/>
                </a:cubicBezTo>
                <a:cubicBezTo>
                  <a:pt x="50925" y="743"/>
                  <a:pt x="52920" y="807"/>
                  <a:pt x="54820" y="1155"/>
                </a:cubicBezTo>
                <a:cubicBezTo>
                  <a:pt x="57670" y="1630"/>
                  <a:pt x="59095" y="2707"/>
                  <a:pt x="59697" y="4037"/>
                </a:cubicBezTo>
                <a:cubicBezTo>
                  <a:pt x="60172" y="5240"/>
                  <a:pt x="60552" y="6444"/>
                  <a:pt x="60774" y="7616"/>
                </a:cubicBezTo>
                <a:cubicBezTo>
                  <a:pt x="60932" y="8629"/>
                  <a:pt x="60901" y="9642"/>
                  <a:pt x="60584" y="10687"/>
                </a:cubicBezTo>
                <a:cubicBezTo>
                  <a:pt x="60267" y="11764"/>
                  <a:pt x="60552" y="12936"/>
                  <a:pt x="60552" y="14044"/>
                </a:cubicBezTo>
                <a:cubicBezTo>
                  <a:pt x="60584" y="14931"/>
                  <a:pt x="60647" y="15818"/>
                  <a:pt x="60679" y="16705"/>
                </a:cubicBezTo>
                <a:cubicBezTo>
                  <a:pt x="60742" y="17750"/>
                  <a:pt x="60996" y="18795"/>
                  <a:pt x="60806" y="19808"/>
                </a:cubicBezTo>
                <a:cubicBezTo>
                  <a:pt x="60616" y="20758"/>
                  <a:pt x="61027" y="21677"/>
                  <a:pt x="60616" y="22595"/>
                </a:cubicBezTo>
                <a:cubicBezTo>
                  <a:pt x="60331" y="23323"/>
                  <a:pt x="60901" y="24147"/>
                  <a:pt x="60331" y="24875"/>
                </a:cubicBezTo>
                <a:cubicBezTo>
                  <a:pt x="59222" y="26300"/>
                  <a:pt x="58240" y="27725"/>
                  <a:pt x="54883" y="28390"/>
                </a:cubicBezTo>
                <a:cubicBezTo>
                  <a:pt x="50862" y="29214"/>
                  <a:pt x="46713" y="29277"/>
                  <a:pt x="42501" y="29372"/>
                </a:cubicBezTo>
                <a:cubicBezTo>
                  <a:pt x="41297" y="29404"/>
                  <a:pt x="40031" y="29594"/>
                  <a:pt x="38796" y="29594"/>
                </a:cubicBezTo>
                <a:cubicBezTo>
                  <a:pt x="35439" y="29625"/>
                  <a:pt x="32050" y="29625"/>
                  <a:pt x="28693" y="29625"/>
                </a:cubicBezTo>
                <a:cubicBezTo>
                  <a:pt x="24576" y="29594"/>
                  <a:pt x="20428" y="29562"/>
                  <a:pt x="16311" y="29499"/>
                </a:cubicBezTo>
                <a:cubicBezTo>
                  <a:pt x="14062" y="29435"/>
                  <a:pt x="11750" y="29467"/>
                  <a:pt x="9628" y="29024"/>
                </a:cubicBezTo>
                <a:cubicBezTo>
                  <a:pt x="7665" y="28644"/>
                  <a:pt x="6113" y="27947"/>
                  <a:pt x="4783" y="27155"/>
                </a:cubicBezTo>
                <a:cubicBezTo>
                  <a:pt x="2345" y="25667"/>
                  <a:pt x="2440" y="23893"/>
                  <a:pt x="2408" y="22152"/>
                </a:cubicBezTo>
                <a:cubicBezTo>
                  <a:pt x="2376" y="20505"/>
                  <a:pt x="2154" y="18890"/>
                  <a:pt x="2091" y="17243"/>
                </a:cubicBezTo>
                <a:cubicBezTo>
                  <a:pt x="2059" y="15818"/>
                  <a:pt x="2249" y="14361"/>
                  <a:pt x="2091" y="12904"/>
                </a:cubicBezTo>
                <a:cubicBezTo>
                  <a:pt x="1933" y="11226"/>
                  <a:pt x="1901" y="9516"/>
                  <a:pt x="1964" y="7837"/>
                </a:cubicBezTo>
                <a:cubicBezTo>
                  <a:pt x="2028" y="6444"/>
                  <a:pt x="2471" y="5082"/>
                  <a:pt x="3105" y="3752"/>
                </a:cubicBezTo>
                <a:cubicBezTo>
                  <a:pt x="3801" y="2390"/>
                  <a:pt x="6050" y="1789"/>
                  <a:pt x="8583" y="1504"/>
                </a:cubicBezTo>
                <a:cubicBezTo>
                  <a:pt x="11560" y="1187"/>
                  <a:pt x="14632" y="1028"/>
                  <a:pt x="17704" y="965"/>
                </a:cubicBezTo>
                <a:cubicBezTo>
                  <a:pt x="20934" y="870"/>
                  <a:pt x="24196" y="838"/>
                  <a:pt x="27426" y="807"/>
                </a:cubicBezTo>
                <a:cubicBezTo>
                  <a:pt x="27738" y="804"/>
                  <a:pt x="28050" y="803"/>
                  <a:pt x="28362" y="803"/>
                </a:cubicBezTo>
                <a:cubicBezTo>
                  <a:pt x="30296" y="803"/>
                  <a:pt x="32237" y="846"/>
                  <a:pt x="34181" y="846"/>
                </a:cubicBezTo>
                <a:cubicBezTo>
                  <a:pt x="35781" y="846"/>
                  <a:pt x="37383" y="817"/>
                  <a:pt x="38986" y="712"/>
                </a:cubicBezTo>
                <a:cubicBezTo>
                  <a:pt x="40094" y="638"/>
                  <a:pt x="41206" y="613"/>
                  <a:pt x="42320" y="613"/>
                </a:cubicBezTo>
                <a:close/>
                <a:moveTo>
                  <a:pt x="39840" y="0"/>
                </a:moveTo>
                <a:cubicBezTo>
                  <a:pt x="35504" y="0"/>
                  <a:pt x="31153" y="120"/>
                  <a:pt x="26825" y="173"/>
                </a:cubicBezTo>
                <a:cubicBezTo>
                  <a:pt x="25906" y="173"/>
                  <a:pt x="25020" y="237"/>
                  <a:pt x="24101" y="237"/>
                </a:cubicBezTo>
                <a:cubicBezTo>
                  <a:pt x="22961" y="237"/>
                  <a:pt x="21789" y="47"/>
                  <a:pt x="20618" y="47"/>
                </a:cubicBezTo>
                <a:cubicBezTo>
                  <a:pt x="19870" y="40"/>
                  <a:pt x="19122" y="37"/>
                  <a:pt x="18372" y="37"/>
                </a:cubicBezTo>
                <a:cubicBezTo>
                  <a:pt x="15374" y="37"/>
                  <a:pt x="12365" y="97"/>
                  <a:pt x="9375" y="300"/>
                </a:cubicBezTo>
                <a:cubicBezTo>
                  <a:pt x="5290" y="617"/>
                  <a:pt x="2471" y="1789"/>
                  <a:pt x="1458" y="3467"/>
                </a:cubicBezTo>
                <a:cubicBezTo>
                  <a:pt x="318" y="5304"/>
                  <a:pt x="254" y="7267"/>
                  <a:pt x="96" y="9199"/>
                </a:cubicBezTo>
                <a:cubicBezTo>
                  <a:pt x="1" y="10434"/>
                  <a:pt x="191" y="11638"/>
                  <a:pt x="223" y="12873"/>
                </a:cubicBezTo>
                <a:cubicBezTo>
                  <a:pt x="318" y="15026"/>
                  <a:pt x="318" y="17180"/>
                  <a:pt x="444" y="19333"/>
                </a:cubicBezTo>
                <a:cubicBezTo>
                  <a:pt x="571" y="21170"/>
                  <a:pt x="349" y="22975"/>
                  <a:pt x="856" y="24780"/>
                </a:cubicBezTo>
                <a:cubicBezTo>
                  <a:pt x="1141" y="25730"/>
                  <a:pt x="1679" y="26712"/>
                  <a:pt x="2820" y="27472"/>
                </a:cubicBezTo>
                <a:cubicBezTo>
                  <a:pt x="3643" y="28042"/>
                  <a:pt x="4846" y="28485"/>
                  <a:pt x="6050" y="28960"/>
                </a:cubicBezTo>
                <a:cubicBezTo>
                  <a:pt x="8108" y="29752"/>
                  <a:pt x="10452" y="30132"/>
                  <a:pt x="12954" y="30322"/>
                </a:cubicBezTo>
                <a:cubicBezTo>
                  <a:pt x="13285" y="30356"/>
                  <a:pt x="13624" y="30367"/>
                  <a:pt x="13966" y="30367"/>
                </a:cubicBezTo>
                <a:cubicBezTo>
                  <a:pt x="14623" y="30367"/>
                  <a:pt x="15295" y="30326"/>
                  <a:pt x="15958" y="30326"/>
                </a:cubicBezTo>
                <a:cubicBezTo>
                  <a:pt x="16236" y="30326"/>
                  <a:pt x="16512" y="30333"/>
                  <a:pt x="16786" y="30354"/>
                </a:cubicBezTo>
                <a:cubicBezTo>
                  <a:pt x="18259" y="30477"/>
                  <a:pt x="19808" y="30523"/>
                  <a:pt x="21286" y="30523"/>
                </a:cubicBezTo>
                <a:cubicBezTo>
                  <a:pt x="21714" y="30523"/>
                  <a:pt x="22137" y="30519"/>
                  <a:pt x="22549" y="30512"/>
                </a:cubicBezTo>
                <a:cubicBezTo>
                  <a:pt x="23674" y="30485"/>
                  <a:pt x="24804" y="30476"/>
                  <a:pt x="25930" y="30476"/>
                </a:cubicBezTo>
                <a:cubicBezTo>
                  <a:pt x="27468" y="30476"/>
                  <a:pt x="28999" y="30494"/>
                  <a:pt x="30498" y="30512"/>
                </a:cubicBezTo>
                <a:cubicBezTo>
                  <a:pt x="30921" y="30518"/>
                  <a:pt x="31343" y="30521"/>
                  <a:pt x="31764" y="30521"/>
                </a:cubicBezTo>
                <a:cubicBezTo>
                  <a:pt x="35670" y="30521"/>
                  <a:pt x="39532" y="30275"/>
                  <a:pt x="43419" y="30132"/>
                </a:cubicBezTo>
                <a:cubicBezTo>
                  <a:pt x="43653" y="30125"/>
                  <a:pt x="43888" y="30123"/>
                  <a:pt x="44123" y="30123"/>
                </a:cubicBezTo>
                <a:cubicBezTo>
                  <a:pt x="45094" y="30123"/>
                  <a:pt x="46068" y="30170"/>
                  <a:pt x="47001" y="30170"/>
                </a:cubicBezTo>
                <a:cubicBezTo>
                  <a:pt x="47919" y="30170"/>
                  <a:pt x="48797" y="30124"/>
                  <a:pt x="49595" y="29942"/>
                </a:cubicBezTo>
                <a:cubicBezTo>
                  <a:pt x="50010" y="29964"/>
                  <a:pt x="50304" y="30001"/>
                  <a:pt x="50541" y="30001"/>
                </a:cubicBezTo>
                <a:cubicBezTo>
                  <a:pt x="50647" y="30001"/>
                  <a:pt x="50741" y="29993"/>
                  <a:pt x="50830" y="29974"/>
                </a:cubicBezTo>
                <a:cubicBezTo>
                  <a:pt x="53205" y="29657"/>
                  <a:pt x="55549" y="29277"/>
                  <a:pt x="57670" y="28580"/>
                </a:cubicBezTo>
                <a:cubicBezTo>
                  <a:pt x="59951" y="27820"/>
                  <a:pt x="61471" y="26870"/>
                  <a:pt x="62357" y="25604"/>
                </a:cubicBezTo>
                <a:cubicBezTo>
                  <a:pt x="62959" y="24748"/>
                  <a:pt x="62547" y="23893"/>
                  <a:pt x="62452" y="23038"/>
                </a:cubicBezTo>
                <a:cubicBezTo>
                  <a:pt x="62389" y="22437"/>
                  <a:pt x="62737" y="21803"/>
                  <a:pt x="62579" y="21265"/>
                </a:cubicBezTo>
                <a:cubicBezTo>
                  <a:pt x="62136" y="19681"/>
                  <a:pt x="62421" y="18130"/>
                  <a:pt x="62357" y="16578"/>
                </a:cubicBezTo>
                <a:cubicBezTo>
                  <a:pt x="62294" y="14773"/>
                  <a:pt x="62104" y="12936"/>
                  <a:pt x="62389" y="11099"/>
                </a:cubicBezTo>
                <a:cubicBezTo>
                  <a:pt x="62674" y="9199"/>
                  <a:pt x="63022" y="7299"/>
                  <a:pt x="62199" y="5399"/>
                </a:cubicBezTo>
                <a:cubicBezTo>
                  <a:pt x="61787" y="4449"/>
                  <a:pt x="61692" y="3435"/>
                  <a:pt x="60901" y="2549"/>
                </a:cubicBezTo>
                <a:cubicBezTo>
                  <a:pt x="59602" y="1123"/>
                  <a:pt x="56879" y="458"/>
                  <a:pt x="53838" y="205"/>
                </a:cubicBezTo>
                <a:cubicBezTo>
                  <a:pt x="52021" y="40"/>
                  <a:pt x="50204" y="3"/>
                  <a:pt x="48387" y="3"/>
                </a:cubicBezTo>
                <a:cubicBezTo>
                  <a:pt x="46912" y="3"/>
                  <a:pt x="45437" y="27"/>
                  <a:pt x="43962" y="27"/>
                </a:cubicBezTo>
                <a:cubicBezTo>
                  <a:pt x="43422" y="27"/>
                  <a:pt x="42882" y="24"/>
                  <a:pt x="42343" y="15"/>
                </a:cubicBezTo>
                <a:cubicBezTo>
                  <a:pt x="41509" y="5"/>
                  <a:pt x="40675" y="0"/>
                  <a:pt x="398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45"/>
          <p:cNvSpPr/>
          <p:nvPr/>
        </p:nvSpPr>
        <p:spPr>
          <a:xfrm>
            <a:off x="6627282" y="2148973"/>
            <a:ext cx="2029447" cy="843328"/>
          </a:xfrm>
          <a:custGeom>
            <a:rect b="b" l="l" r="r" t="t"/>
            <a:pathLst>
              <a:path extrusionOk="0" h="29351" w="63624">
                <a:moveTo>
                  <a:pt x="33614" y="965"/>
                </a:moveTo>
                <a:cubicBezTo>
                  <a:pt x="34245" y="965"/>
                  <a:pt x="34874" y="967"/>
                  <a:pt x="35501" y="974"/>
                </a:cubicBezTo>
                <a:cubicBezTo>
                  <a:pt x="36013" y="979"/>
                  <a:pt x="36525" y="981"/>
                  <a:pt x="37038" y="981"/>
                </a:cubicBezTo>
                <a:cubicBezTo>
                  <a:pt x="38062" y="981"/>
                  <a:pt x="39087" y="974"/>
                  <a:pt x="40113" y="974"/>
                </a:cubicBezTo>
                <a:cubicBezTo>
                  <a:pt x="41653" y="974"/>
                  <a:pt x="43197" y="990"/>
                  <a:pt x="44749" y="1069"/>
                </a:cubicBezTo>
                <a:cubicBezTo>
                  <a:pt x="46543" y="1153"/>
                  <a:pt x="48366" y="1167"/>
                  <a:pt x="50189" y="1167"/>
                </a:cubicBezTo>
                <a:cubicBezTo>
                  <a:pt x="51100" y="1167"/>
                  <a:pt x="52012" y="1164"/>
                  <a:pt x="52919" y="1164"/>
                </a:cubicBezTo>
                <a:cubicBezTo>
                  <a:pt x="52969" y="1163"/>
                  <a:pt x="53019" y="1163"/>
                  <a:pt x="53068" y="1163"/>
                </a:cubicBezTo>
                <a:cubicBezTo>
                  <a:pt x="55050" y="1163"/>
                  <a:pt x="56509" y="1775"/>
                  <a:pt x="58208" y="2145"/>
                </a:cubicBezTo>
                <a:cubicBezTo>
                  <a:pt x="61533" y="2842"/>
                  <a:pt x="61882" y="4236"/>
                  <a:pt x="61945" y="5756"/>
                </a:cubicBezTo>
                <a:cubicBezTo>
                  <a:pt x="61977" y="7022"/>
                  <a:pt x="61945" y="8289"/>
                  <a:pt x="61850" y="9588"/>
                </a:cubicBezTo>
                <a:cubicBezTo>
                  <a:pt x="61660" y="12501"/>
                  <a:pt x="61850" y="15415"/>
                  <a:pt x="61470" y="18297"/>
                </a:cubicBezTo>
                <a:cubicBezTo>
                  <a:pt x="61122" y="20703"/>
                  <a:pt x="61597" y="23079"/>
                  <a:pt x="61058" y="25485"/>
                </a:cubicBezTo>
                <a:cubicBezTo>
                  <a:pt x="60868" y="26245"/>
                  <a:pt x="59760" y="26974"/>
                  <a:pt x="58240" y="27417"/>
                </a:cubicBezTo>
                <a:cubicBezTo>
                  <a:pt x="56975" y="27797"/>
                  <a:pt x="55670" y="28115"/>
                  <a:pt x="54211" y="28115"/>
                </a:cubicBezTo>
                <a:cubicBezTo>
                  <a:pt x="53844" y="28115"/>
                  <a:pt x="53467" y="28095"/>
                  <a:pt x="53078" y="28051"/>
                </a:cubicBezTo>
                <a:cubicBezTo>
                  <a:pt x="48042" y="28051"/>
                  <a:pt x="43039" y="28051"/>
                  <a:pt x="38035" y="28082"/>
                </a:cubicBezTo>
                <a:cubicBezTo>
                  <a:pt x="35470" y="28082"/>
                  <a:pt x="32905" y="28177"/>
                  <a:pt x="30339" y="28272"/>
                </a:cubicBezTo>
                <a:cubicBezTo>
                  <a:pt x="26159" y="28399"/>
                  <a:pt x="21979" y="28652"/>
                  <a:pt x="17798" y="28652"/>
                </a:cubicBezTo>
                <a:cubicBezTo>
                  <a:pt x="13681" y="28652"/>
                  <a:pt x="9501" y="28526"/>
                  <a:pt x="5796" y="27512"/>
                </a:cubicBezTo>
                <a:cubicBezTo>
                  <a:pt x="4307" y="27101"/>
                  <a:pt x="3421" y="26340"/>
                  <a:pt x="2724" y="25517"/>
                </a:cubicBezTo>
                <a:cubicBezTo>
                  <a:pt x="1109" y="23680"/>
                  <a:pt x="1774" y="21749"/>
                  <a:pt x="1774" y="19848"/>
                </a:cubicBezTo>
                <a:cubicBezTo>
                  <a:pt x="1742" y="17885"/>
                  <a:pt x="1837" y="15890"/>
                  <a:pt x="1742" y="13895"/>
                </a:cubicBezTo>
                <a:cubicBezTo>
                  <a:pt x="1711" y="12660"/>
                  <a:pt x="1711" y="11393"/>
                  <a:pt x="1679" y="10158"/>
                </a:cubicBezTo>
                <a:cubicBezTo>
                  <a:pt x="1647" y="9049"/>
                  <a:pt x="1299" y="7941"/>
                  <a:pt x="1647" y="6864"/>
                </a:cubicBezTo>
                <a:cubicBezTo>
                  <a:pt x="2059" y="5724"/>
                  <a:pt x="1172" y="4552"/>
                  <a:pt x="2566" y="3444"/>
                </a:cubicBezTo>
                <a:cubicBezTo>
                  <a:pt x="3991" y="2240"/>
                  <a:pt x="6081" y="1702"/>
                  <a:pt x="8646" y="1512"/>
                </a:cubicBezTo>
                <a:cubicBezTo>
                  <a:pt x="11010" y="1328"/>
                  <a:pt x="13439" y="1101"/>
                  <a:pt x="15807" y="1101"/>
                </a:cubicBezTo>
                <a:cubicBezTo>
                  <a:pt x="16294" y="1101"/>
                  <a:pt x="16779" y="1110"/>
                  <a:pt x="17260" y="1132"/>
                </a:cubicBezTo>
                <a:cubicBezTo>
                  <a:pt x="17907" y="1166"/>
                  <a:pt x="18550" y="1180"/>
                  <a:pt x="19189" y="1180"/>
                </a:cubicBezTo>
                <a:cubicBezTo>
                  <a:pt x="21491" y="1180"/>
                  <a:pt x="23752" y="1005"/>
                  <a:pt x="26032" y="1005"/>
                </a:cubicBezTo>
                <a:cubicBezTo>
                  <a:pt x="28541" y="1005"/>
                  <a:pt x="31089" y="965"/>
                  <a:pt x="33614" y="965"/>
                </a:cubicBezTo>
                <a:close/>
                <a:moveTo>
                  <a:pt x="20982" y="0"/>
                </a:moveTo>
                <a:cubicBezTo>
                  <a:pt x="19681" y="0"/>
                  <a:pt x="18349" y="161"/>
                  <a:pt x="17038" y="214"/>
                </a:cubicBezTo>
                <a:cubicBezTo>
                  <a:pt x="13270" y="340"/>
                  <a:pt x="9501" y="404"/>
                  <a:pt x="5796" y="847"/>
                </a:cubicBezTo>
                <a:cubicBezTo>
                  <a:pt x="3357" y="1132"/>
                  <a:pt x="1172" y="2272"/>
                  <a:pt x="697" y="3444"/>
                </a:cubicBezTo>
                <a:cubicBezTo>
                  <a:pt x="95" y="4837"/>
                  <a:pt x="285" y="6262"/>
                  <a:pt x="159" y="7688"/>
                </a:cubicBezTo>
                <a:cubicBezTo>
                  <a:pt x="32" y="9334"/>
                  <a:pt x="285" y="10981"/>
                  <a:pt x="317" y="12660"/>
                </a:cubicBezTo>
                <a:cubicBezTo>
                  <a:pt x="349" y="14750"/>
                  <a:pt x="254" y="16840"/>
                  <a:pt x="349" y="18930"/>
                </a:cubicBezTo>
                <a:cubicBezTo>
                  <a:pt x="412" y="20798"/>
                  <a:pt x="0" y="22699"/>
                  <a:pt x="697" y="24504"/>
                </a:cubicBezTo>
                <a:cubicBezTo>
                  <a:pt x="697" y="26055"/>
                  <a:pt x="2439" y="27956"/>
                  <a:pt x="4434" y="28336"/>
                </a:cubicBezTo>
                <a:cubicBezTo>
                  <a:pt x="7063" y="28842"/>
                  <a:pt x="9881" y="29127"/>
                  <a:pt x="12668" y="29254"/>
                </a:cubicBezTo>
                <a:cubicBezTo>
                  <a:pt x="14123" y="29325"/>
                  <a:pt x="15578" y="29350"/>
                  <a:pt x="17034" y="29350"/>
                </a:cubicBezTo>
                <a:cubicBezTo>
                  <a:pt x="20139" y="29350"/>
                  <a:pt x="23244" y="29234"/>
                  <a:pt x="26349" y="29191"/>
                </a:cubicBezTo>
                <a:cubicBezTo>
                  <a:pt x="32778" y="29159"/>
                  <a:pt x="39207" y="29127"/>
                  <a:pt x="45636" y="29096"/>
                </a:cubicBezTo>
                <a:cubicBezTo>
                  <a:pt x="45803" y="29094"/>
                  <a:pt x="45971" y="29093"/>
                  <a:pt x="46138" y="29093"/>
                </a:cubicBezTo>
                <a:cubicBezTo>
                  <a:pt x="47874" y="29093"/>
                  <a:pt x="49610" y="29170"/>
                  <a:pt x="51345" y="29170"/>
                </a:cubicBezTo>
                <a:cubicBezTo>
                  <a:pt x="52831" y="29170"/>
                  <a:pt x="54316" y="29114"/>
                  <a:pt x="55801" y="28906"/>
                </a:cubicBezTo>
                <a:cubicBezTo>
                  <a:pt x="58462" y="28494"/>
                  <a:pt x="60647" y="27892"/>
                  <a:pt x="61945" y="26657"/>
                </a:cubicBezTo>
                <a:cubicBezTo>
                  <a:pt x="63497" y="25200"/>
                  <a:pt x="62642" y="23554"/>
                  <a:pt x="63180" y="22002"/>
                </a:cubicBezTo>
                <a:cubicBezTo>
                  <a:pt x="63339" y="21527"/>
                  <a:pt x="62990" y="20988"/>
                  <a:pt x="63149" y="20513"/>
                </a:cubicBezTo>
                <a:cubicBezTo>
                  <a:pt x="63560" y="19405"/>
                  <a:pt x="63085" y="18297"/>
                  <a:pt x="63370" y="17220"/>
                </a:cubicBezTo>
                <a:cubicBezTo>
                  <a:pt x="63560" y="16460"/>
                  <a:pt x="63275" y="15731"/>
                  <a:pt x="63434" y="14971"/>
                </a:cubicBezTo>
                <a:cubicBezTo>
                  <a:pt x="63624" y="14116"/>
                  <a:pt x="63434" y="13230"/>
                  <a:pt x="63339" y="12375"/>
                </a:cubicBezTo>
                <a:cubicBezTo>
                  <a:pt x="63307" y="11709"/>
                  <a:pt x="62895" y="11044"/>
                  <a:pt x="63117" y="10411"/>
                </a:cubicBezTo>
                <a:cubicBezTo>
                  <a:pt x="63560" y="9271"/>
                  <a:pt x="63465" y="8131"/>
                  <a:pt x="63497" y="6991"/>
                </a:cubicBezTo>
                <a:cubicBezTo>
                  <a:pt x="63529" y="6231"/>
                  <a:pt x="63180" y="5502"/>
                  <a:pt x="63244" y="4774"/>
                </a:cubicBezTo>
                <a:cubicBezTo>
                  <a:pt x="63307" y="3982"/>
                  <a:pt x="62800" y="3317"/>
                  <a:pt x="62040" y="2652"/>
                </a:cubicBezTo>
                <a:cubicBezTo>
                  <a:pt x="60868" y="1639"/>
                  <a:pt x="58968" y="1069"/>
                  <a:pt x="56783" y="657"/>
                </a:cubicBezTo>
                <a:cubicBezTo>
                  <a:pt x="55094" y="324"/>
                  <a:pt x="53363" y="74"/>
                  <a:pt x="51574" y="74"/>
                </a:cubicBezTo>
                <a:cubicBezTo>
                  <a:pt x="51149" y="74"/>
                  <a:pt x="50722" y="88"/>
                  <a:pt x="50291" y="119"/>
                </a:cubicBezTo>
                <a:cubicBezTo>
                  <a:pt x="49591" y="158"/>
                  <a:pt x="48892" y="172"/>
                  <a:pt x="48195" y="172"/>
                </a:cubicBezTo>
                <a:cubicBezTo>
                  <a:pt x="46383" y="172"/>
                  <a:pt x="44580" y="77"/>
                  <a:pt x="42778" y="77"/>
                </a:cubicBezTo>
                <a:cubicBezTo>
                  <a:pt x="42453" y="77"/>
                  <a:pt x="42128" y="80"/>
                  <a:pt x="41804" y="87"/>
                </a:cubicBezTo>
                <a:cubicBezTo>
                  <a:pt x="41619" y="90"/>
                  <a:pt x="41434" y="91"/>
                  <a:pt x="41248" y="91"/>
                </a:cubicBezTo>
                <a:cubicBezTo>
                  <a:pt x="39772" y="91"/>
                  <a:pt x="38280" y="9"/>
                  <a:pt x="36786" y="9"/>
                </a:cubicBezTo>
                <a:cubicBezTo>
                  <a:pt x="36442" y="9"/>
                  <a:pt x="36098" y="13"/>
                  <a:pt x="35755" y="24"/>
                </a:cubicBezTo>
                <a:cubicBezTo>
                  <a:pt x="34201" y="73"/>
                  <a:pt x="32628" y="180"/>
                  <a:pt x="31065" y="180"/>
                </a:cubicBezTo>
                <a:cubicBezTo>
                  <a:pt x="30622" y="180"/>
                  <a:pt x="30179" y="171"/>
                  <a:pt x="29738" y="150"/>
                </a:cubicBezTo>
                <a:cubicBezTo>
                  <a:pt x="28957" y="113"/>
                  <a:pt x="28173" y="103"/>
                  <a:pt x="27387" y="103"/>
                </a:cubicBezTo>
                <a:cubicBezTo>
                  <a:pt x="26555" y="103"/>
                  <a:pt x="25720" y="114"/>
                  <a:pt x="24883" y="114"/>
                </a:cubicBezTo>
                <a:cubicBezTo>
                  <a:pt x="23853" y="114"/>
                  <a:pt x="22821" y="97"/>
                  <a:pt x="21789" y="24"/>
                </a:cubicBezTo>
                <a:cubicBezTo>
                  <a:pt x="21521" y="7"/>
                  <a:pt x="21252" y="0"/>
                  <a:pt x="209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45"/>
          <p:cNvSpPr/>
          <p:nvPr/>
        </p:nvSpPr>
        <p:spPr>
          <a:xfrm>
            <a:off x="4567568" y="2992947"/>
            <a:ext cx="2032477" cy="884185"/>
          </a:xfrm>
          <a:custGeom>
            <a:rect b="b" l="l" r="r" t="t"/>
            <a:pathLst>
              <a:path extrusionOk="0" h="30773" w="63719">
                <a:moveTo>
                  <a:pt x="36005" y="874"/>
                </a:moveTo>
                <a:cubicBezTo>
                  <a:pt x="36522" y="874"/>
                  <a:pt x="37040" y="879"/>
                  <a:pt x="37560" y="891"/>
                </a:cubicBezTo>
                <a:cubicBezTo>
                  <a:pt x="38573" y="918"/>
                  <a:pt x="39589" y="927"/>
                  <a:pt x="40604" y="927"/>
                </a:cubicBezTo>
                <a:cubicBezTo>
                  <a:pt x="42213" y="927"/>
                  <a:pt x="43822" y="906"/>
                  <a:pt x="45429" y="906"/>
                </a:cubicBezTo>
                <a:cubicBezTo>
                  <a:pt x="47564" y="906"/>
                  <a:pt x="49694" y="943"/>
                  <a:pt x="51811" y="1113"/>
                </a:cubicBezTo>
                <a:cubicBezTo>
                  <a:pt x="53838" y="1240"/>
                  <a:pt x="56054" y="1271"/>
                  <a:pt x="57828" y="2063"/>
                </a:cubicBezTo>
                <a:cubicBezTo>
                  <a:pt x="59886" y="2982"/>
                  <a:pt x="60900" y="4027"/>
                  <a:pt x="60868" y="5388"/>
                </a:cubicBezTo>
                <a:cubicBezTo>
                  <a:pt x="60868" y="6022"/>
                  <a:pt x="61058" y="6655"/>
                  <a:pt x="61280" y="7289"/>
                </a:cubicBezTo>
                <a:cubicBezTo>
                  <a:pt x="61660" y="8460"/>
                  <a:pt x="61438" y="9600"/>
                  <a:pt x="61406" y="10772"/>
                </a:cubicBezTo>
                <a:cubicBezTo>
                  <a:pt x="61311" y="12641"/>
                  <a:pt x="61280" y="14477"/>
                  <a:pt x="61660" y="16346"/>
                </a:cubicBezTo>
                <a:cubicBezTo>
                  <a:pt x="61755" y="16726"/>
                  <a:pt x="61406" y="17138"/>
                  <a:pt x="61533" y="17518"/>
                </a:cubicBezTo>
                <a:cubicBezTo>
                  <a:pt x="61977" y="18816"/>
                  <a:pt x="61501" y="20083"/>
                  <a:pt x="61533" y="21350"/>
                </a:cubicBezTo>
                <a:cubicBezTo>
                  <a:pt x="61565" y="22300"/>
                  <a:pt x="61090" y="23281"/>
                  <a:pt x="61216" y="24200"/>
                </a:cubicBezTo>
                <a:cubicBezTo>
                  <a:pt x="61375" y="25340"/>
                  <a:pt x="61026" y="26448"/>
                  <a:pt x="60393" y="27493"/>
                </a:cubicBezTo>
                <a:cubicBezTo>
                  <a:pt x="60013" y="28190"/>
                  <a:pt x="59126" y="28760"/>
                  <a:pt x="57416" y="28982"/>
                </a:cubicBezTo>
                <a:cubicBezTo>
                  <a:pt x="56339" y="29108"/>
                  <a:pt x="55516" y="29552"/>
                  <a:pt x="54408" y="29742"/>
                </a:cubicBezTo>
                <a:cubicBezTo>
                  <a:pt x="52571" y="30058"/>
                  <a:pt x="50639" y="29995"/>
                  <a:pt x="48771" y="30027"/>
                </a:cubicBezTo>
                <a:cubicBezTo>
                  <a:pt x="48489" y="30030"/>
                  <a:pt x="48207" y="30031"/>
                  <a:pt x="47926" y="30031"/>
                </a:cubicBezTo>
                <a:cubicBezTo>
                  <a:pt x="45683" y="30031"/>
                  <a:pt x="43441" y="29948"/>
                  <a:pt x="41214" y="29948"/>
                </a:cubicBezTo>
                <a:cubicBezTo>
                  <a:pt x="40703" y="29948"/>
                  <a:pt x="40192" y="29953"/>
                  <a:pt x="39682" y="29963"/>
                </a:cubicBezTo>
                <a:cubicBezTo>
                  <a:pt x="38497" y="29994"/>
                  <a:pt x="37316" y="30005"/>
                  <a:pt x="36136" y="30005"/>
                </a:cubicBezTo>
                <a:cubicBezTo>
                  <a:pt x="33596" y="30005"/>
                  <a:pt x="31065" y="29953"/>
                  <a:pt x="28534" y="29932"/>
                </a:cubicBezTo>
                <a:cubicBezTo>
                  <a:pt x="25184" y="29932"/>
                  <a:pt x="21834" y="30032"/>
                  <a:pt x="18484" y="30032"/>
                </a:cubicBezTo>
                <a:cubicBezTo>
                  <a:pt x="18066" y="30032"/>
                  <a:pt x="17647" y="30030"/>
                  <a:pt x="17228" y="30027"/>
                </a:cubicBezTo>
                <a:cubicBezTo>
                  <a:pt x="16491" y="30027"/>
                  <a:pt x="15750" y="30035"/>
                  <a:pt x="15006" y="30035"/>
                </a:cubicBezTo>
                <a:cubicBezTo>
                  <a:pt x="13704" y="30035"/>
                  <a:pt x="12394" y="30010"/>
                  <a:pt x="11084" y="29868"/>
                </a:cubicBezTo>
                <a:cubicBezTo>
                  <a:pt x="9659" y="29742"/>
                  <a:pt x="8107" y="29837"/>
                  <a:pt x="6714" y="29520"/>
                </a:cubicBezTo>
                <a:cubicBezTo>
                  <a:pt x="3959" y="28887"/>
                  <a:pt x="3547" y="27588"/>
                  <a:pt x="3040" y="26322"/>
                </a:cubicBezTo>
                <a:cubicBezTo>
                  <a:pt x="2249" y="24390"/>
                  <a:pt x="2217" y="22458"/>
                  <a:pt x="2090" y="20526"/>
                </a:cubicBezTo>
                <a:cubicBezTo>
                  <a:pt x="2027" y="18974"/>
                  <a:pt x="1932" y="17391"/>
                  <a:pt x="1995" y="15807"/>
                </a:cubicBezTo>
                <a:cubicBezTo>
                  <a:pt x="2090" y="13527"/>
                  <a:pt x="2280" y="11279"/>
                  <a:pt x="2534" y="8999"/>
                </a:cubicBezTo>
                <a:cubicBezTo>
                  <a:pt x="2692" y="7574"/>
                  <a:pt x="2344" y="6148"/>
                  <a:pt x="3262" y="4755"/>
                </a:cubicBezTo>
                <a:cubicBezTo>
                  <a:pt x="4054" y="3520"/>
                  <a:pt x="5859" y="2697"/>
                  <a:pt x="8202" y="2158"/>
                </a:cubicBezTo>
                <a:cubicBezTo>
                  <a:pt x="9322" y="1900"/>
                  <a:pt x="10363" y="1512"/>
                  <a:pt x="11679" y="1512"/>
                </a:cubicBezTo>
                <a:cubicBezTo>
                  <a:pt x="11815" y="1512"/>
                  <a:pt x="11955" y="1516"/>
                  <a:pt x="12098" y="1525"/>
                </a:cubicBezTo>
                <a:cubicBezTo>
                  <a:pt x="14315" y="1398"/>
                  <a:pt x="16405" y="986"/>
                  <a:pt x="18685" y="986"/>
                </a:cubicBezTo>
                <a:cubicBezTo>
                  <a:pt x="19770" y="996"/>
                  <a:pt x="20855" y="1000"/>
                  <a:pt x="21941" y="1000"/>
                </a:cubicBezTo>
                <a:cubicBezTo>
                  <a:pt x="24561" y="1000"/>
                  <a:pt x="27181" y="977"/>
                  <a:pt x="29801" y="955"/>
                </a:cubicBezTo>
                <a:cubicBezTo>
                  <a:pt x="31878" y="955"/>
                  <a:pt x="33935" y="874"/>
                  <a:pt x="36005" y="874"/>
                </a:cubicBezTo>
                <a:close/>
                <a:moveTo>
                  <a:pt x="37367" y="1"/>
                </a:moveTo>
                <a:cubicBezTo>
                  <a:pt x="36295" y="1"/>
                  <a:pt x="35229" y="22"/>
                  <a:pt x="34171" y="68"/>
                </a:cubicBezTo>
                <a:cubicBezTo>
                  <a:pt x="33340" y="108"/>
                  <a:pt x="32514" y="122"/>
                  <a:pt x="31689" y="122"/>
                </a:cubicBezTo>
                <a:cubicBezTo>
                  <a:pt x="29971" y="122"/>
                  <a:pt x="28262" y="63"/>
                  <a:pt x="26542" y="63"/>
                </a:cubicBezTo>
                <a:cubicBezTo>
                  <a:pt x="25846" y="63"/>
                  <a:pt x="25149" y="73"/>
                  <a:pt x="24449" y="100"/>
                </a:cubicBezTo>
                <a:cubicBezTo>
                  <a:pt x="23277" y="147"/>
                  <a:pt x="22081" y="147"/>
                  <a:pt x="20882" y="147"/>
                </a:cubicBezTo>
                <a:cubicBezTo>
                  <a:pt x="19682" y="147"/>
                  <a:pt x="18479" y="147"/>
                  <a:pt x="17291" y="195"/>
                </a:cubicBezTo>
                <a:cubicBezTo>
                  <a:pt x="14853" y="258"/>
                  <a:pt x="12509" y="701"/>
                  <a:pt x="10103" y="860"/>
                </a:cubicBezTo>
                <a:cubicBezTo>
                  <a:pt x="6714" y="1081"/>
                  <a:pt x="4529" y="2000"/>
                  <a:pt x="2850" y="3298"/>
                </a:cubicBezTo>
                <a:cubicBezTo>
                  <a:pt x="1520" y="4312"/>
                  <a:pt x="412" y="5420"/>
                  <a:pt x="760" y="6719"/>
                </a:cubicBezTo>
                <a:cubicBezTo>
                  <a:pt x="1204" y="8334"/>
                  <a:pt x="697" y="9980"/>
                  <a:pt x="507" y="11596"/>
                </a:cubicBezTo>
                <a:cubicBezTo>
                  <a:pt x="444" y="12229"/>
                  <a:pt x="602" y="12894"/>
                  <a:pt x="412" y="13559"/>
                </a:cubicBezTo>
                <a:cubicBezTo>
                  <a:pt x="0" y="14889"/>
                  <a:pt x="222" y="16283"/>
                  <a:pt x="254" y="17644"/>
                </a:cubicBezTo>
                <a:cubicBezTo>
                  <a:pt x="254" y="18341"/>
                  <a:pt x="444" y="19038"/>
                  <a:pt x="380" y="19734"/>
                </a:cubicBezTo>
                <a:cubicBezTo>
                  <a:pt x="190" y="21413"/>
                  <a:pt x="380" y="23091"/>
                  <a:pt x="792" y="24770"/>
                </a:cubicBezTo>
                <a:cubicBezTo>
                  <a:pt x="1045" y="25720"/>
                  <a:pt x="1014" y="26702"/>
                  <a:pt x="1869" y="27588"/>
                </a:cubicBezTo>
                <a:cubicBezTo>
                  <a:pt x="3737" y="29520"/>
                  <a:pt x="6619" y="30629"/>
                  <a:pt x="11211" y="30660"/>
                </a:cubicBezTo>
                <a:cubicBezTo>
                  <a:pt x="13523" y="30692"/>
                  <a:pt x="15866" y="30755"/>
                  <a:pt x="18178" y="30755"/>
                </a:cubicBezTo>
                <a:cubicBezTo>
                  <a:pt x="18594" y="30760"/>
                  <a:pt x="19010" y="30762"/>
                  <a:pt x="19425" y="30762"/>
                </a:cubicBezTo>
                <a:cubicBezTo>
                  <a:pt x="21916" y="30762"/>
                  <a:pt x="24390" y="30692"/>
                  <a:pt x="26887" y="30692"/>
                </a:cubicBezTo>
                <a:cubicBezTo>
                  <a:pt x="28335" y="30692"/>
                  <a:pt x="29815" y="30773"/>
                  <a:pt x="31270" y="30773"/>
                </a:cubicBezTo>
                <a:cubicBezTo>
                  <a:pt x="31851" y="30773"/>
                  <a:pt x="32429" y="30760"/>
                  <a:pt x="32999" y="30724"/>
                </a:cubicBezTo>
                <a:cubicBezTo>
                  <a:pt x="33474" y="30700"/>
                  <a:pt x="33945" y="30692"/>
                  <a:pt x="34415" y="30692"/>
                </a:cubicBezTo>
                <a:cubicBezTo>
                  <a:pt x="35353" y="30692"/>
                  <a:pt x="36283" y="30724"/>
                  <a:pt x="37221" y="30724"/>
                </a:cubicBezTo>
                <a:cubicBezTo>
                  <a:pt x="37690" y="30724"/>
                  <a:pt x="38161" y="30716"/>
                  <a:pt x="38636" y="30692"/>
                </a:cubicBezTo>
                <a:cubicBezTo>
                  <a:pt x="38982" y="30669"/>
                  <a:pt x="39332" y="30661"/>
                  <a:pt x="39685" y="30661"/>
                </a:cubicBezTo>
                <a:cubicBezTo>
                  <a:pt x="40528" y="30661"/>
                  <a:pt x="41389" y="30707"/>
                  <a:pt x="42253" y="30707"/>
                </a:cubicBezTo>
                <a:cubicBezTo>
                  <a:pt x="42514" y="30707"/>
                  <a:pt x="42776" y="30703"/>
                  <a:pt x="43038" y="30692"/>
                </a:cubicBezTo>
                <a:cubicBezTo>
                  <a:pt x="43232" y="30689"/>
                  <a:pt x="43426" y="30688"/>
                  <a:pt x="43619" y="30688"/>
                </a:cubicBezTo>
                <a:cubicBezTo>
                  <a:pt x="45162" y="30688"/>
                  <a:pt x="46708" y="30770"/>
                  <a:pt x="48282" y="30770"/>
                </a:cubicBezTo>
                <a:cubicBezTo>
                  <a:pt x="48644" y="30770"/>
                  <a:pt x="49007" y="30766"/>
                  <a:pt x="49372" y="30755"/>
                </a:cubicBezTo>
                <a:cubicBezTo>
                  <a:pt x="50490" y="30707"/>
                  <a:pt x="51646" y="30639"/>
                  <a:pt x="52796" y="30639"/>
                </a:cubicBezTo>
                <a:cubicBezTo>
                  <a:pt x="53144" y="30639"/>
                  <a:pt x="53492" y="30645"/>
                  <a:pt x="53838" y="30660"/>
                </a:cubicBezTo>
                <a:cubicBezTo>
                  <a:pt x="53883" y="30661"/>
                  <a:pt x="53928" y="30662"/>
                  <a:pt x="53973" y="30662"/>
                </a:cubicBezTo>
                <a:cubicBezTo>
                  <a:pt x="55154" y="30662"/>
                  <a:pt x="56224" y="30271"/>
                  <a:pt x="57353" y="30027"/>
                </a:cubicBezTo>
                <a:cubicBezTo>
                  <a:pt x="59443" y="29583"/>
                  <a:pt x="60836" y="28855"/>
                  <a:pt x="61723" y="27873"/>
                </a:cubicBezTo>
                <a:cubicBezTo>
                  <a:pt x="63592" y="25910"/>
                  <a:pt x="63307" y="23756"/>
                  <a:pt x="63433" y="21635"/>
                </a:cubicBezTo>
                <a:cubicBezTo>
                  <a:pt x="63528" y="19956"/>
                  <a:pt x="63148" y="18246"/>
                  <a:pt x="63117" y="16568"/>
                </a:cubicBezTo>
                <a:cubicBezTo>
                  <a:pt x="63053" y="14889"/>
                  <a:pt x="63433" y="13211"/>
                  <a:pt x="63212" y="11532"/>
                </a:cubicBezTo>
                <a:cubicBezTo>
                  <a:pt x="62895" y="9632"/>
                  <a:pt x="63718" y="7669"/>
                  <a:pt x="62610" y="5800"/>
                </a:cubicBezTo>
                <a:cubicBezTo>
                  <a:pt x="62515" y="5388"/>
                  <a:pt x="62515" y="4977"/>
                  <a:pt x="62325" y="4565"/>
                </a:cubicBezTo>
                <a:cubicBezTo>
                  <a:pt x="61597" y="3172"/>
                  <a:pt x="60836" y="1715"/>
                  <a:pt x="57796" y="1050"/>
                </a:cubicBezTo>
                <a:cubicBezTo>
                  <a:pt x="54566" y="353"/>
                  <a:pt x="51019" y="353"/>
                  <a:pt x="47535" y="195"/>
                </a:cubicBezTo>
                <a:cubicBezTo>
                  <a:pt x="47204" y="181"/>
                  <a:pt x="46869" y="176"/>
                  <a:pt x="46533" y="176"/>
                </a:cubicBezTo>
                <a:cubicBezTo>
                  <a:pt x="45783" y="176"/>
                  <a:pt x="45027" y="200"/>
                  <a:pt x="44282" y="200"/>
                </a:cubicBezTo>
                <a:cubicBezTo>
                  <a:pt x="43831" y="200"/>
                  <a:pt x="43383" y="191"/>
                  <a:pt x="42943" y="163"/>
                </a:cubicBezTo>
                <a:cubicBezTo>
                  <a:pt x="41079" y="63"/>
                  <a:pt x="39215" y="1"/>
                  <a:pt x="373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45"/>
          <p:cNvSpPr/>
          <p:nvPr/>
        </p:nvSpPr>
        <p:spPr>
          <a:xfrm>
            <a:off x="2525016" y="2149404"/>
            <a:ext cx="2027437" cy="838644"/>
          </a:xfrm>
          <a:custGeom>
            <a:rect b="b" l="l" r="r" t="t"/>
            <a:pathLst>
              <a:path extrusionOk="0" h="29188" w="63561">
                <a:moveTo>
                  <a:pt x="46654" y="810"/>
                </a:moveTo>
                <a:cubicBezTo>
                  <a:pt x="48042" y="810"/>
                  <a:pt x="49434" y="849"/>
                  <a:pt x="50829" y="959"/>
                </a:cubicBezTo>
                <a:cubicBezTo>
                  <a:pt x="51463" y="1006"/>
                  <a:pt x="52112" y="1006"/>
                  <a:pt x="52757" y="1006"/>
                </a:cubicBezTo>
                <a:cubicBezTo>
                  <a:pt x="53402" y="1006"/>
                  <a:pt x="54044" y="1006"/>
                  <a:pt x="54661" y="1054"/>
                </a:cubicBezTo>
                <a:cubicBezTo>
                  <a:pt x="55928" y="1149"/>
                  <a:pt x="57068" y="1434"/>
                  <a:pt x="58176" y="1750"/>
                </a:cubicBezTo>
                <a:cubicBezTo>
                  <a:pt x="61280" y="2701"/>
                  <a:pt x="60932" y="4347"/>
                  <a:pt x="61122" y="5741"/>
                </a:cubicBezTo>
                <a:cubicBezTo>
                  <a:pt x="61470" y="8021"/>
                  <a:pt x="61122" y="10364"/>
                  <a:pt x="61153" y="12676"/>
                </a:cubicBezTo>
                <a:cubicBezTo>
                  <a:pt x="61153" y="14133"/>
                  <a:pt x="61470" y="15621"/>
                  <a:pt x="61407" y="17078"/>
                </a:cubicBezTo>
                <a:cubicBezTo>
                  <a:pt x="61280" y="19232"/>
                  <a:pt x="62262" y="21353"/>
                  <a:pt x="61723" y="23507"/>
                </a:cubicBezTo>
                <a:cubicBezTo>
                  <a:pt x="61090" y="25977"/>
                  <a:pt x="59855" y="27307"/>
                  <a:pt x="54376" y="27941"/>
                </a:cubicBezTo>
                <a:cubicBezTo>
                  <a:pt x="52780" y="28143"/>
                  <a:pt x="51123" y="28164"/>
                  <a:pt x="49454" y="28164"/>
                </a:cubicBezTo>
                <a:cubicBezTo>
                  <a:pt x="49037" y="28164"/>
                  <a:pt x="48619" y="28162"/>
                  <a:pt x="48201" y="28162"/>
                </a:cubicBezTo>
                <a:cubicBezTo>
                  <a:pt x="45192" y="28162"/>
                  <a:pt x="42215" y="28289"/>
                  <a:pt x="39238" y="28321"/>
                </a:cubicBezTo>
                <a:cubicBezTo>
                  <a:pt x="36705" y="28352"/>
                  <a:pt x="34140" y="28352"/>
                  <a:pt x="31574" y="28352"/>
                </a:cubicBezTo>
                <a:cubicBezTo>
                  <a:pt x="28186" y="28384"/>
                  <a:pt x="24766" y="28352"/>
                  <a:pt x="21377" y="28447"/>
                </a:cubicBezTo>
                <a:cubicBezTo>
                  <a:pt x="19951" y="28483"/>
                  <a:pt x="18530" y="28508"/>
                  <a:pt x="17117" y="28508"/>
                </a:cubicBezTo>
                <a:cubicBezTo>
                  <a:pt x="13445" y="28508"/>
                  <a:pt x="9824" y="28336"/>
                  <a:pt x="6302" y="27719"/>
                </a:cubicBezTo>
                <a:cubicBezTo>
                  <a:pt x="3769" y="27276"/>
                  <a:pt x="2756" y="26167"/>
                  <a:pt x="2312" y="24932"/>
                </a:cubicBezTo>
                <a:cubicBezTo>
                  <a:pt x="2122" y="24362"/>
                  <a:pt x="2027" y="23760"/>
                  <a:pt x="1869" y="23190"/>
                </a:cubicBezTo>
                <a:lnTo>
                  <a:pt x="1932" y="23190"/>
                </a:lnTo>
                <a:cubicBezTo>
                  <a:pt x="1932" y="21195"/>
                  <a:pt x="1774" y="19168"/>
                  <a:pt x="1995" y="17205"/>
                </a:cubicBezTo>
                <a:cubicBezTo>
                  <a:pt x="2217" y="15178"/>
                  <a:pt x="1932" y="13183"/>
                  <a:pt x="2217" y="11188"/>
                </a:cubicBezTo>
                <a:cubicBezTo>
                  <a:pt x="2439" y="9699"/>
                  <a:pt x="2566" y="8211"/>
                  <a:pt x="2534" y="6722"/>
                </a:cubicBezTo>
                <a:cubicBezTo>
                  <a:pt x="2534" y="5456"/>
                  <a:pt x="3167" y="4379"/>
                  <a:pt x="4022" y="3271"/>
                </a:cubicBezTo>
                <a:cubicBezTo>
                  <a:pt x="4846" y="2225"/>
                  <a:pt x="6809" y="2067"/>
                  <a:pt x="8519" y="1624"/>
                </a:cubicBezTo>
                <a:cubicBezTo>
                  <a:pt x="9537" y="1374"/>
                  <a:pt x="10575" y="1345"/>
                  <a:pt x="11616" y="1345"/>
                </a:cubicBezTo>
                <a:cubicBezTo>
                  <a:pt x="11923" y="1345"/>
                  <a:pt x="12231" y="1348"/>
                  <a:pt x="12538" y="1348"/>
                </a:cubicBezTo>
                <a:cubicBezTo>
                  <a:pt x="13036" y="1348"/>
                  <a:pt x="13534" y="1341"/>
                  <a:pt x="14030" y="1307"/>
                </a:cubicBezTo>
                <a:cubicBezTo>
                  <a:pt x="15120" y="1245"/>
                  <a:pt x="16213" y="1224"/>
                  <a:pt x="17306" y="1224"/>
                </a:cubicBezTo>
                <a:cubicBezTo>
                  <a:pt x="19580" y="1224"/>
                  <a:pt x="21855" y="1317"/>
                  <a:pt x="24100" y="1339"/>
                </a:cubicBezTo>
                <a:cubicBezTo>
                  <a:pt x="25431" y="1355"/>
                  <a:pt x="26761" y="1370"/>
                  <a:pt x="28087" y="1370"/>
                </a:cubicBezTo>
                <a:cubicBezTo>
                  <a:pt x="29413" y="1370"/>
                  <a:pt x="30735" y="1355"/>
                  <a:pt x="32049" y="1307"/>
                </a:cubicBezTo>
                <a:cubicBezTo>
                  <a:pt x="34678" y="1212"/>
                  <a:pt x="37306" y="1085"/>
                  <a:pt x="39967" y="990"/>
                </a:cubicBezTo>
                <a:cubicBezTo>
                  <a:pt x="42193" y="912"/>
                  <a:pt x="44420" y="810"/>
                  <a:pt x="46654" y="810"/>
                </a:cubicBezTo>
                <a:close/>
                <a:moveTo>
                  <a:pt x="50099" y="0"/>
                </a:moveTo>
                <a:cubicBezTo>
                  <a:pt x="48283" y="0"/>
                  <a:pt x="46458" y="57"/>
                  <a:pt x="44654" y="72"/>
                </a:cubicBezTo>
                <a:cubicBezTo>
                  <a:pt x="42005" y="72"/>
                  <a:pt x="39356" y="203"/>
                  <a:pt x="36708" y="203"/>
                </a:cubicBezTo>
                <a:cubicBezTo>
                  <a:pt x="36443" y="203"/>
                  <a:pt x="36178" y="202"/>
                  <a:pt x="35913" y="199"/>
                </a:cubicBezTo>
                <a:cubicBezTo>
                  <a:pt x="35649" y="196"/>
                  <a:pt x="35385" y="195"/>
                  <a:pt x="35121" y="195"/>
                </a:cubicBezTo>
                <a:cubicBezTo>
                  <a:pt x="32382" y="195"/>
                  <a:pt x="29666" y="336"/>
                  <a:pt x="26951" y="452"/>
                </a:cubicBezTo>
                <a:cubicBezTo>
                  <a:pt x="24878" y="557"/>
                  <a:pt x="22805" y="618"/>
                  <a:pt x="20733" y="618"/>
                </a:cubicBezTo>
                <a:cubicBezTo>
                  <a:pt x="20304" y="618"/>
                  <a:pt x="19874" y="616"/>
                  <a:pt x="19445" y="610"/>
                </a:cubicBezTo>
                <a:cubicBezTo>
                  <a:pt x="18222" y="575"/>
                  <a:pt x="16999" y="557"/>
                  <a:pt x="15775" y="557"/>
                </a:cubicBezTo>
                <a:cubicBezTo>
                  <a:pt x="13737" y="557"/>
                  <a:pt x="11698" y="606"/>
                  <a:pt x="9659" y="705"/>
                </a:cubicBezTo>
                <a:cubicBezTo>
                  <a:pt x="6492" y="864"/>
                  <a:pt x="4054" y="1560"/>
                  <a:pt x="2280" y="2796"/>
                </a:cubicBezTo>
                <a:cubicBezTo>
                  <a:pt x="634" y="3967"/>
                  <a:pt x="634" y="5361"/>
                  <a:pt x="602" y="6722"/>
                </a:cubicBezTo>
                <a:cubicBezTo>
                  <a:pt x="602" y="8464"/>
                  <a:pt x="602" y="10206"/>
                  <a:pt x="570" y="11979"/>
                </a:cubicBezTo>
                <a:cubicBezTo>
                  <a:pt x="507" y="14228"/>
                  <a:pt x="539" y="16508"/>
                  <a:pt x="380" y="18788"/>
                </a:cubicBezTo>
                <a:cubicBezTo>
                  <a:pt x="190" y="21068"/>
                  <a:pt x="0" y="23380"/>
                  <a:pt x="1109" y="25629"/>
                </a:cubicBezTo>
                <a:cubicBezTo>
                  <a:pt x="1457" y="26357"/>
                  <a:pt x="1869" y="27086"/>
                  <a:pt x="3136" y="27656"/>
                </a:cubicBezTo>
                <a:cubicBezTo>
                  <a:pt x="6239" y="28986"/>
                  <a:pt x="10166" y="28954"/>
                  <a:pt x="13871" y="29144"/>
                </a:cubicBezTo>
                <a:cubicBezTo>
                  <a:pt x="14539" y="29175"/>
                  <a:pt x="15210" y="29187"/>
                  <a:pt x="15884" y="29187"/>
                </a:cubicBezTo>
                <a:cubicBezTo>
                  <a:pt x="17961" y="29187"/>
                  <a:pt x="20065" y="29073"/>
                  <a:pt x="22169" y="29049"/>
                </a:cubicBezTo>
                <a:cubicBezTo>
                  <a:pt x="24850" y="29049"/>
                  <a:pt x="27545" y="29063"/>
                  <a:pt x="30236" y="29063"/>
                </a:cubicBezTo>
                <a:cubicBezTo>
                  <a:pt x="31581" y="29063"/>
                  <a:pt x="32926" y="29060"/>
                  <a:pt x="34266" y="29049"/>
                </a:cubicBezTo>
                <a:cubicBezTo>
                  <a:pt x="38922" y="29017"/>
                  <a:pt x="43577" y="28922"/>
                  <a:pt x="48232" y="28891"/>
                </a:cubicBezTo>
                <a:cubicBezTo>
                  <a:pt x="50797" y="28891"/>
                  <a:pt x="53299" y="28827"/>
                  <a:pt x="55833" y="28606"/>
                </a:cubicBezTo>
                <a:cubicBezTo>
                  <a:pt x="57923" y="28416"/>
                  <a:pt x="59792" y="28067"/>
                  <a:pt x="61122" y="27244"/>
                </a:cubicBezTo>
                <a:cubicBezTo>
                  <a:pt x="61913" y="26769"/>
                  <a:pt x="62167" y="26167"/>
                  <a:pt x="62483" y="25597"/>
                </a:cubicBezTo>
                <a:cubicBezTo>
                  <a:pt x="62673" y="25280"/>
                  <a:pt x="63560" y="24964"/>
                  <a:pt x="63212" y="24679"/>
                </a:cubicBezTo>
                <a:cubicBezTo>
                  <a:pt x="62547" y="24045"/>
                  <a:pt x="63243" y="23475"/>
                  <a:pt x="63338" y="22937"/>
                </a:cubicBezTo>
                <a:cubicBezTo>
                  <a:pt x="63528" y="21829"/>
                  <a:pt x="63338" y="20752"/>
                  <a:pt x="63275" y="19643"/>
                </a:cubicBezTo>
                <a:cubicBezTo>
                  <a:pt x="63243" y="18883"/>
                  <a:pt x="62737" y="18092"/>
                  <a:pt x="62863" y="17300"/>
                </a:cubicBezTo>
                <a:cubicBezTo>
                  <a:pt x="63022" y="16445"/>
                  <a:pt x="62863" y="15621"/>
                  <a:pt x="62863" y="14798"/>
                </a:cubicBezTo>
                <a:cubicBezTo>
                  <a:pt x="62895" y="11694"/>
                  <a:pt x="62547" y="8623"/>
                  <a:pt x="62737" y="5456"/>
                </a:cubicBezTo>
                <a:cubicBezTo>
                  <a:pt x="62642" y="5044"/>
                  <a:pt x="62515" y="4569"/>
                  <a:pt x="62420" y="4094"/>
                </a:cubicBezTo>
                <a:cubicBezTo>
                  <a:pt x="61913" y="1972"/>
                  <a:pt x="59792" y="864"/>
                  <a:pt x="56150" y="357"/>
                </a:cubicBezTo>
                <a:cubicBezTo>
                  <a:pt x="54172" y="72"/>
                  <a:pt x="52141" y="0"/>
                  <a:pt x="500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45"/>
          <p:cNvSpPr/>
          <p:nvPr/>
        </p:nvSpPr>
        <p:spPr>
          <a:xfrm>
            <a:off x="4575638" y="2150869"/>
            <a:ext cx="2036528" cy="823387"/>
          </a:xfrm>
          <a:custGeom>
            <a:rect b="b" l="l" r="r" t="t"/>
            <a:pathLst>
              <a:path extrusionOk="0" h="28657" w="63846">
                <a:moveTo>
                  <a:pt x="39516" y="827"/>
                </a:moveTo>
                <a:cubicBezTo>
                  <a:pt x="40248" y="827"/>
                  <a:pt x="40979" y="832"/>
                  <a:pt x="41709" y="844"/>
                </a:cubicBezTo>
                <a:cubicBezTo>
                  <a:pt x="45826" y="908"/>
                  <a:pt x="49974" y="1003"/>
                  <a:pt x="54091" y="1256"/>
                </a:cubicBezTo>
                <a:cubicBezTo>
                  <a:pt x="58525" y="1541"/>
                  <a:pt x="62262" y="3156"/>
                  <a:pt x="61914" y="5816"/>
                </a:cubicBezTo>
                <a:cubicBezTo>
                  <a:pt x="61597" y="7970"/>
                  <a:pt x="61755" y="10155"/>
                  <a:pt x="61724" y="12340"/>
                </a:cubicBezTo>
                <a:cubicBezTo>
                  <a:pt x="61692" y="13955"/>
                  <a:pt x="61787" y="15602"/>
                  <a:pt x="61692" y="17249"/>
                </a:cubicBezTo>
                <a:cubicBezTo>
                  <a:pt x="61597" y="18991"/>
                  <a:pt x="61439" y="20732"/>
                  <a:pt x="61217" y="22474"/>
                </a:cubicBezTo>
                <a:cubicBezTo>
                  <a:pt x="61122" y="23298"/>
                  <a:pt x="61312" y="24153"/>
                  <a:pt x="60678" y="24976"/>
                </a:cubicBezTo>
                <a:cubicBezTo>
                  <a:pt x="59665" y="26211"/>
                  <a:pt x="57987" y="27130"/>
                  <a:pt x="55200" y="27415"/>
                </a:cubicBezTo>
                <a:cubicBezTo>
                  <a:pt x="52960" y="27648"/>
                  <a:pt x="50686" y="27847"/>
                  <a:pt x="48404" y="27847"/>
                </a:cubicBezTo>
                <a:cubicBezTo>
                  <a:pt x="47587" y="27847"/>
                  <a:pt x="46770" y="27821"/>
                  <a:pt x="45952" y="27763"/>
                </a:cubicBezTo>
                <a:cubicBezTo>
                  <a:pt x="44111" y="27646"/>
                  <a:pt x="42270" y="27608"/>
                  <a:pt x="40428" y="27608"/>
                </a:cubicBezTo>
                <a:cubicBezTo>
                  <a:pt x="38786" y="27608"/>
                  <a:pt x="37144" y="27638"/>
                  <a:pt x="35502" y="27668"/>
                </a:cubicBezTo>
                <a:cubicBezTo>
                  <a:pt x="32651" y="27731"/>
                  <a:pt x="29801" y="27700"/>
                  <a:pt x="26983" y="27731"/>
                </a:cubicBezTo>
                <a:cubicBezTo>
                  <a:pt x="25146" y="27731"/>
                  <a:pt x="23309" y="27795"/>
                  <a:pt x="21504" y="27795"/>
                </a:cubicBezTo>
                <a:cubicBezTo>
                  <a:pt x="19749" y="27829"/>
                  <a:pt x="18004" y="27855"/>
                  <a:pt x="16263" y="27855"/>
                </a:cubicBezTo>
                <a:cubicBezTo>
                  <a:pt x="14831" y="27855"/>
                  <a:pt x="13401" y="27837"/>
                  <a:pt x="11971" y="27795"/>
                </a:cubicBezTo>
                <a:cubicBezTo>
                  <a:pt x="10230" y="27731"/>
                  <a:pt x="8519" y="27636"/>
                  <a:pt x="7031" y="27193"/>
                </a:cubicBezTo>
                <a:cubicBezTo>
                  <a:pt x="5226" y="26623"/>
                  <a:pt x="4466" y="25704"/>
                  <a:pt x="3674" y="24786"/>
                </a:cubicBezTo>
                <a:cubicBezTo>
                  <a:pt x="2597" y="23519"/>
                  <a:pt x="2629" y="22189"/>
                  <a:pt x="2186" y="21081"/>
                </a:cubicBezTo>
                <a:cubicBezTo>
                  <a:pt x="1837" y="18262"/>
                  <a:pt x="2439" y="15665"/>
                  <a:pt x="2502" y="13069"/>
                </a:cubicBezTo>
                <a:cubicBezTo>
                  <a:pt x="2534" y="11897"/>
                  <a:pt x="2692" y="10725"/>
                  <a:pt x="2154" y="9585"/>
                </a:cubicBezTo>
                <a:cubicBezTo>
                  <a:pt x="1552" y="8192"/>
                  <a:pt x="1774" y="6830"/>
                  <a:pt x="2217" y="5468"/>
                </a:cubicBezTo>
                <a:cubicBezTo>
                  <a:pt x="2439" y="4740"/>
                  <a:pt x="2661" y="3980"/>
                  <a:pt x="3136" y="3346"/>
                </a:cubicBezTo>
                <a:cubicBezTo>
                  <a:pt x="3769" y="2428"/>
                  <a:pt x="5353" y="1794"/>
                  <a:pt x="7411" y="1509"/>
                </a:cubicBezTo>
                <a:cubicBezTo>
                  <a:pt x="11655" y="939"/>
                  <a:pt x="15993" y="971"/>
                  <a:pt x="20332" y="939"/>
                </a:cubicBezTo>
                <a:cubicBezTo>
                  <a:pt x="21451" y="929"/>
                  <a:pt x="22574" y="925"/>
                  <a:pt x="23698" y="925"/>
                </a:cubicBezTo>
                <a:cubicBezTo>
                  <a:pt x="25948" y="925"/>
                  <a:pt x="28207" y="939"/>
                  <a:pt x="30466" y="939"/>
                </a:cubicBezTo>
                <a:cubicBezTo>
                  <a:pt x="33473" y="914"/>
                  <a:pt x="36501" y="827"/>
                  <a:pt x="39516" y="827"/>
                </a:cubicBezTo>
                <a:close/>
                <a:moveTo>
                  <a:pt x="36986" y="1"/>
                </a:moveTo>
                <a:cubicBezTo>
                  <a:pt x="34918" y="1"/>
                  <a:pt x="32851" y="33"/>
                  <a:pt x="30783" y="84"/>
                </a:cubicBezTo>
                <a:cubicBezTo>
                  <a:pt x="29247" y="132"/>
                  <a:pt x="27719" y="140"/>
                  <a:pt x="26195" y="140"/>
                </a:cubicBezTo>
                <a:cubicBezTo>
                  <a:pt x="25433" y="140"/>
                  <a:pt x="24672" y="138"/>
                  <a:pt x="23911" y="138"/>
                </a:cubicBezTo>
                <a:cubicBezTo>
                  <a:pt x="23151" y="138"/>
                  <a:pt x="22391" y="140"/>
                  <a:pt x="21630" y="148"/>
                </a:cubicBezTo>
                <a:cubicBezTo>
                  <a:pt x="17102" y="179"/>
                  <a:pt x="12573" y="179"/>
                  <a:pt x="8108" y="686"/>
                </a:cubicBezTo>
                <a:cubicBezTo>
                  <a:pt x="6461" y="876"/>
                  <a:pt x="4751" y="1098"/>
                  <a:pt x="3674" y="1731"/>
                </a:cubicBezTo>
                <a:cubicBezTo>
                  <a:pt x="1901" y="2776"/>
                  <a:pt x="507" y="3885"/>
                  <a:pt x="349" y="5341"/>
                </a:cubicBezTo>
                <a:cubicBezTo>
                  <a:pt x="191" y="6798"/>
                  <a:pt x="32" y="8223"/>
                  <a:pt x="96" y="9648"/>
                </a:cubicBezTo>
                <a:cubicBezTo>
                  <a:pt x="127" y="10503"/>
                  <a:pt x="444" y="11358"/>
                  <a:pt x="286" y="12214"/>
                </a:cubicBezTo>
                <a:cubicBezTo>
                  <a:pt x="1" y="13829"/>
                  <a:pt x="412" y="15444"/>
                  <a:pt x="222" y="17091"/>
                </a:cubicBezTo>
                <a:cubicBezTo>
                  <a:pt x="96" y="17946"/>
                  <a:pt x="476" y="18801"/>
                  <a:pt x="381" y="19656"/>
                </a:cubicBezTo>
                <a:cubicBezTo>
                  <a:pt x="222" y="21081"/>
                  <a:pt x="507" y="22506"/>
                  <a:pt x="1172" y="23868"/>
                </a:cubicBezTo>
                <a:cubicBezTo>
                  <a:pt x="1647" y="24944"/>
                  <a:pt x="2122" y="26116"/>
                  <a:pt x="3959" y="26908"/>
                </a:cubicBezTo>
                <a:cubicBezTo>
                  <a:pt x="6505" y="28033"/>
                  <a:pt x="9466" y="28466"/>
                  <a:pt x="12816" y="28466"/>
                </a:cubicBezTo>
                <a:cubicBezTo>
                  <a:pt x="13050" y="28466"/>
                  <a:pt x="13286" y="28464"/>
                  <a:pt x="13523" y="28460"/>
                </a:cubicBezTo>
                <a:cubicBezTo>
                  <a:pt x="14190" y="28449"/>
                  <a:pt x="14857" y="28444"/>
                  <a:pt x="15524" y="28444"/>
                </a:cubicBezTo>
                <a:cubicBezTo>
                  <a:pt x="18053" y="28444"/>
                  <a:pt x="20580" y="28507"/>
                  <a:pt x="23095" y="28507"/>
                </a:cubicBezTo>
                <a:cubicBezTo>
                  <a:pt x="23758" y="28507"/>
                  <a:pt x="24421" y="28502"/>
                  <a:pt x="25082" y="28491"/>
                </a:cubicBezTo>
                <a:cubicBezTo>
                  <a:pt x="26740" y="28460"/>
                  <a:pt x="28390" y="28446"/>
                  <a:pt x="30037" y="28446"/>
                </a:cubicBezTo>
                <a:cubicBezTo>
                  <a:pt x="33330" y="28446"/>
                  <a:pt x="36610" y="28502"/>
                  <a:pt x="39904" y="28586"/>
                </a:cubicBezTo>
                <a:cubicBezTo>
                  <a:pt x="41413" y="28618"/>
                  <a:pt x="42926" y="28629"/>
                  <a:pt x="44471" y="28629"/>
                </a:cubicBezTo>
                <a:cubicBezTo>
                  <a:pt x="47560" y="28629"/>
                  <a:pt x="50777" y="28586"/>
                  <a:pt x="54345" y="28586"/>
                </a:cubicBezTo>
                <a:cubicBezTo>
                  <a:pt x="54588" y="28635"/>
                  <a:pt x="54834" y="28657"/>
                  <a:pt x="55082" y="28657"/>
                </a:cubicBezTo>
                <a:cubicBezTo>
                  <a:pt x="56449" y="28657"/>
                  <a:pt x="57872" y="27997"/>
                  <a:pt x="59158" y="27541"/>
                </a:cubicBezTo>
                <a:cubicBezTo>
                  <a:pt x="61565" y="26655"/>
                  <a:pt x="62420" y="25229"/>
                  <a:pt x="62579" y="23773"/>
                </a:cubicBezTo>
                <a:cubicBezTo>
                  <a:pt x="62705" y="22379"/>
                  <a:pt x="62610" y="20954"/>
                  <a:pt x="62674" y="19529"/>
                </a:cubicBezTo>
                <a:cubicBezTo>
                  <a:pt x="62705" y="18484"/>
                  <a:pt x="62769" y="17439"/>
                  <a:pt x="62927" y="16394"/>
                </a:cubicBezTo>
                <a:cubicBezTo>
                  <a:pt x="63117" y="15349"/>
                  <a:pt x="63085" y="14304"/>
                  <a:pt x="63022" y="13259"/>
                </a:cubicBezTo>
                <a:cubicBezTo>
                  <a:pt x="62959" y="12372"/>
                  <a:pt x="63244" y="11485"/>
                  <a:pt x="63054" y="10630"/>
                </a:cubicBezTo>
                <a:cubicBezTo>
                  <a:pt x="62737" y="9458"/>
                  <a:pt x="63212" y="8318"/>
                  <a:pt x="63022" y="7146"/>
                </a:cubicBezTo>
                <a:cubicBezTo>
                  <a:pt x="62832" y="5880"/>
                  <a:pt x="63845" y="4613"/>
                  <a:pt x="62705" y="3315"/>
                </a:cubicBezTo>
                <a:cubicBezTo>
                  <a:pt x="61470" y="1921"/>
                  <a:pt x="59380" y="1098"/>
                  <a:pt x="56625" y="623"/>
                </a:cubicBezTo>
                <a:cubicBezTo>
                  <a:pt x="55578" y="439"/>
                  <a:pt x="54456" y="415"/>
                  <a:pt x="53333" y="415"/>
                </a:cubicBezTo>
                <a:cubicBezTo>
                  <a:pt x="52940" y="415"/>
                  <a:pt x="52547" y="418"/>
                  <a:pt x="52157" y="418"/>
                </a:cubicBezTo>
                <a:cubicBezTo>
                  <a:pt x="51741" y="418"/>
                  <a:pt x="51329" y="415"/>
                  <a:pt x="50924" y="401"/>
                </a:cubicBezTo>
                <a:cubicBezTo>
                  <a:pt x="48106" y="306"/>
                  <a:pt x="45224" y="179"/>
                  <a:pt x="42374" y="84"/>
                </a:cubicBezTo>
                <a:cubicBezTo>
                  <a:pt x="40578" y="25"/>
                  <a:pt x="38782" y="1"/>
                  <a:pt x="369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45"/>
          <p:cNvSpPr/>
          <p:nvPr/>
        </p:nvSpPr>
        <p:spPr>
          <a:xfrm>
            <a:off x="471362" y="1651828"/>
            <a:ext cx="2028426" cy="465064"/>
          </a:xfrm>
          <a:custGeom>
            <a:rect b="b" l="l" r="r" t="t"/>
            <a:pathLst>
              <a:path extrusionOk="0" h="16186" w="63592">
                <a:moveTo>
                  <a:pt x="31067" y="1051"/>
                </a:moveTo>
                <a:cubicBezTo>
                  <a:pt x="35183" y="1051"/>
                  <a:pt x="39294" y="1145"/>
                  <a:pt x="43387" y="1145"/>
                </a:cubicBezTo>
                <a:cubicBezTo>
                  <a:pt x="46965" y="1145"/>
                  <a:pt x="50544" y="1145"/>
                  <a:pt x="54123" y="1177"/>
                </a:cubicBezTo>
                <a:cubicBezTo>
                  <a:pt x="56149" y="1177"/>
                  <a:pt x="58081" y="1493"/>
                  <a:pt x="59601" y="2127"/>
                </a:cubicBezTo>
                <a:cubicBezTo>
                  <a:pt x="60520" y="2507"/>
                  <a:pt x="61565" y="3045"/>
                  <a:pt x="61090" y="3932"/>
                </a:cubicBezTo>
                <a:cubicBezTo>
                  <a:pt x="61090" y="4913"/>
                  <a:pt x="60931" y="6022"/>
                  <a:pt x="61121" y="7130"/>
                </a:cubicBezTo>
                <a:cubicBezTo>
                  <a:pt x="61375" y="8619"/>
                  <a:pt x="61090" y="10044"/>
                  <a:pt x="60741" y="11501"/>
                </a:cubicBezTo>
                <a:cubicBezTo>
                  <a:pt x="60393" y="12831"/>
                  <a:pt x="59253" y="14002"/>
                  <a:pt x="56656" y="14509"/>
                </a:cubicBezTo>
                <a:cubicBezTo>
                  <a:pt x="55912" y="14652"/>
                  <a:pt x="55081" y="14691"/>
                  <a:pt x="54225" y="14691"/>
                </a:cubicBezTo>
                <a:cubicBezTo>
                  <a:pt x="53370" y="14691"/>
                  <a:pt x="52492" y="14652"/>
                  <a:pt x="51652" y="14636"/>
                </a:cubicBezTo>
                <a:cubicBezTo>
                  <a:pt x="50069" y="14636"/>
                  <a:pt x="48485" y="14889"/>
                  <a:pt x="46997" y="14889"/>
                </a:cubicBezTo>
                <a:cubicBezTo>
                  <a:pt x="46794" y="14884"/>
                  <a:pt x="46589" y="14882"/>
                  <a:pt x="46383" y="14882"/>
                </a:cubicBezTo>
                <a:cubicBezTo>
                  <a:pt x="45861" y="14882"/>
                  <a:pt x="45331" y="14894"/>
                  <a:pt x="44799" y="14894"/>
                </a:cubicBezTo>
                <a:cubicBezTo>
                  <a:pt x="44232" y="14894"/>
                  <a:pt x="43664" y="14881"/>
                  <a:pt x="43102" y="14826"/>
                </a:cubicBezTo>
                <a:cubicBezTo>
                  <a:pt x="41839" y="14726"/>
                  <a:pt x="40589" y="14663"/>
                  <a:pt x="39319" y="14663"/>
                </a:cubicBezTo>
                <a:cubicBezTo>
                  <a:pt x="38583" y="14663"/>
                  <a:pt x="37840" y="14684"/>
                  <a:pt x="37085" y="14731"/>
                </a:cubicBezTo>
                <a:cubicBezTo>
                  <a:pt x="36811" y="14744"/>
                  <a:pt x="36534" y="14749"/>
                  <a:pt x="36254" y="14749"/>
                </a:cubicBezTo>
                <a:cubicBezTo>
                  <a:pt x="35327" y="14749"/>
                  <a:pt x="34367" y="14694"/>
                  <a:pt x="33415" y="14694"/>
                </a:cubicBezTo>
                <a:cubicBezTo>
                  <a:pt x="33255" y="14694"/>
                  <a:pt x="33095" y="14696"/>
                  <a:pt x="32936" y="14699"/>
                </a:cubicBezTo>
                <a:cubicBezTo>
                  <a:pt x="31131" y="14699"/>
                  <a:pt x="29389" y="14826"/>
                  <a:pt x="27616" y="14921"/>
                </a:cubicBezTo>
                <a:cubicBezTo>
                  <a:pt x="26774" y="14960"/>
                  <a:pt x="25920" y="14987"/>
                  <a:pt x="25054" y="14987"/>
                </a:cubicBezTo>
                <a:cubicBezTo>
                  <a:pt x="24519" y="14987"/>
                  <a:pt x="23980" y="14977"/>
                  <a:pt x="23435" y="14952"/>
                </a:cubicBezTo>
                <a:cubicBezTo>
                  <a:pt x="23061" y="14934"/>
                  <a:pt x="22685" y="14926"/>
                  <a:pt x="22307" y="14926"/>
                </a:cubicBezTo>
                <a:cubicBezTo>
                  <a:pt x="20764" y="14926"/>
                  <a:pt x="19191" y="15054"/>
                  <a:pt x="17640" y="15079"/>
                </a:cubicBezTo>
                <a:cubicBezTo>
                  <a:pt x="17463" y="15083"/>
                  <a:pt x="17286" y="15084"/>
                  <a:pt x="17108" y="15084"/>
                </a:cubicBezTo>
                <a:cubicBezTo>
                  <a:pt x="16186" y="15084"/>
                  <a:pt x="15249" y="15043"/>
                  <a:pt x="14330" y="15043"/>
                </a:cubicBezTo>
                <a:cubicBezTo>
                  <a:pt x="13897" y="15043"/>
                  <a:pt x="13469" y="15052"/>
                  <a:pt x="13048" y="15079"/>
                </a:cubicBezTo>
                <a:cubicBezTo>
                  <a:pt x="12879" y="15089"/>
                  <a:pt x="12713" y="15094"/>
                  <a:pt x="12548" y="15094"/>
                </a:cubicBezTo>
                <a:cubicBezTo>
                  <a:pt x="11696" y="15094"/>
                  <a:pt x="10899" y="14974"/>
                  <a:pt x="10103" y="14921"/>
                </a:cubicBezTo>
                <a:cubicBezTo>
                  <a:pt x="8646" y="14857"/>
                  <a:pt x="7189" y="14762"/>
                  <a:pt x="5859" y="14287"/>
                </a:cubicBezTo>
                <a:cubicBezTo>
                  <a:pt x="2945" y="13306"/>
                  <a:pt x="3040" y="11849"/>
                  <a:pt x="2787" y="10392"/>
                </a:cubicBezTo>
                <a:cubicBezTo>
                  <a:pt x="2502" y="8745"/>
                  <a:pt x="2059" y="7099"/>
                  <a:pt x="2692" y="5452"/>
                </a:cubicBezTo>
                <a:cubicBezTo>
                  <a:pt x="2977" y="4628"/>
                  <a:pt x="2977" y="3742"/>
                  <a:pt x="4085" y="3045"/>
                </a:cubicBezTo>
                <a:cubicBezTo>
                  <a:pt x="4909" y="2507"/>
                  <a:pt x="6081" y="2285"/>
                  <a:pt x="7252" y="2000"/>
                </a:cubicBezTo>
                <a:cubicBezTo>
                  <a:pt x="8392" y="1683"/>
                  <a:pt x="9754" y="1810"/>
                  <a:pt x="10831" y="1430"/>
                </a:cubicBezTo>
                <a:cubicBezTo>
                  <a:pt x="10997" y="1359"/>
                  <a:pt x="11573" y="1270"/>
                  <a:pt x="12198" y="1270"/>
                </a:cubicBezTo>
                <a:cubicBezTo>
                  <a:pt x="12406" y="1270"/>
                  <a:pt x="12620" y="1279"/>
                  <a:pt x="12826" y="1303"/>
                </a:cubicBezTo>
                <a:cubicBezTo>
                  <a:pt x="13264" y="1359"/>
                  <a:pt x="13726" y="1380"/>
                  <a:pt x="14199" y="1380"/>
                </a:cubicBezTo>
                <a:cubicBezTo>
                  <a:pt x="15060" y="1380"/>
                  <a:pt x="15958" y="1312"/>
                  <a:pt x="16816" y="1272"/>
                </a:cubicBezTo>
                <a:cubicBezTo>
                  <a:pt x="20332" y="1113"/>
                  <a:pt x="23847" y="1145"/>
                  <a:pt x="27362" y="1082"/>
                </a:cubicBezTo>
                <a:cubicBezTo>
                  <a:pt x="28597" y="1060"/>
                  <a:pt x="29832" y="1051"/>
                  <a:pt x="31067" y="1051"/>
                </a:cubicBezTo>
                <a:close/>
                <a:moveTo>
                  <a:pt x="32596" y="0"/>
                </a:moveTo>
                <a:cubicBezTo>
                  <a:pt x="32103" y="0"/>
                  <a:pt x="31615" y="10"/>
                  <a:pt x="31131" y="36"/>
                </a:cubicBezTo>
                <a:cubicBezTo>
                  <a:pt x="28091" y="163"/>
                  <a:pt x="25050" y="131"/>
                  <a:pt x="22042" y="195"/>
                </a:cubicBezTo>
                <a:cubicBezTo>
                  <a:pt x="18938" y="226"/>
                  <a:pt x="15835" y="290"/>
                  <a:pt x="12731" y="385"/>
                </a:cubicBezTo>
                <a:cubicBezTo>
                  <a:pt x="9818" y="448"/>
                  <a:pt x="6967" y="670"/>
                  <a:pt x="4307" y="1335"/>
                </a:cubicBezTo>
                <a:cubicBezTo>
                  <a:pt x="3009" y="1652"/>
                  <a:pt x="2122" y="2158"/>
                  <a:pt x="1520" y="2823"/>
                </a:cubicBezTo>
                <a:cubicBezTo>
                  <a:pt x="1109" y="3298"/>
                  <a:pt x="1520" y="3900"/>
                  <a:pt x="1013" y="4312"/>
                </a:cubicBezTo>
                <a:cubicBezTo>
                  <a:pt x="0" y="5198"/>
                  <a:pt x="570" y="6180"/>
                  <a:pt x="443" y="7067"/>
                </a:cubicBezTo>
                <a:cubicBezTo>
                  <a:pt x="380" y="7637"/>
                  <a:pt x="253" y="8270"/>
                  <a:pt x="570" y="8904"/>
                </a:cubicBezTo>
                <a:cubicBezTo>
                  <a:pt x="918" y="9569"/>
                  <a:pt x="697" y="10297"/>
                  <a:pt x="855" y="11026"/>
                </a:cubicBezTo>
                <a:cubicBezTo>
                  <a:pt x="950" y="11596"/>
                  <a:pt x="1235" y="12166"/>
                  <a:pt x="1394" y="12609"/>
                </a:cubicBezTo>
                <a:cubicBezTo>
                  <a:pt x="1299" y="13179"/>
                  <a:pt x="2122" y="13401"/>
                  <a:pt x="2375" y="13717"/>
                </a:cubicBezTo>
                <a:cubicBezTo>
                  <a:pt x="3610" y="15206"/>
                  <a:pt x="6144" y="15776"/>
                  <a:pt x="8962" y="16029"/>
                </a:cubicBezTo>
                <a:cubicBezTo>
                  <a:pt x="10221" y="16146"/>
                  <a:pt x="11493" y="16185"/>
                  <a:pt x="12770" y="16185"/>
                </a:cubicBezTo>
                <a:cubicBezTo>
                  <a:pt x="14962" y="16185"/>
                  <a:pt x="17169" y="16069"/>
                  <a:pt x="19350" y="16029"/>
                </a:cubicBezTo>
                <a:cubicBezTo>
                  <a:pt x="21947" y="15998"/>
                  <a:pt x="24544" y="15966"/>
                  <a:pt x="27140" y="15903"/>
                </a:cubicBezTo>
                <a:cubicBezTo>
                  <a:pt x="28692" y="15839"/>
                  <a:pt x="30244" y="15713"/>
                  <a:pt x="31796" y="15681"/>
                </a:cubicBezTo>
                <a:cubicBezTo>
                  <a:pt x="32030" y="15675"/>
                  <a:pt x="32263" y="15672"/>
                  <a:pt x="32496" y="15672"/>
                </a:cubicBezTo>
                <a:cubicBezTo>
                  <a:pt x="33425" y="15672"/>
                  <a:pt x="34342" y="15713"/>
                  <a:pt x="35279" y="15713"/>
                </a:cubicBezTo>
                <a:cubicBezTo>
                  <a:pt x="36999" y="15713"/>
                  <a:pt x="38728" y="15692"/>
                  <a:pt x="40456" y="15692"/>
                </a:cubicBezTo>
                <a:cubicBezTo>
                  <a:pt x="41752" y="15692"/>
                  <a:pt x="43047" y="15703"/>
                  <a:pt x="44337" y="15744"/>
                </a:cubicBezTo>
                <a:cubicBezTo>
                  <a:pt x="45461" y="15776"/>
                  <a:pt x="46577" y="15784"/>
                  <a:pt x="47690" y="15784"/>
                </a:cubicBezTo>
                <a:cubicBezTo>
                  <a:pt x="48802" y="15784"/>
                  <a:pt x="49911" y="15776"/>
                  <a:pt x="51019" y="15776"/>
                </a:cubicBezTo>
                <a:cubicBezTo>
                  <a:pt x="53267" y="15744"/>
                  <a:pt x="55484" y="15428"/>
                  <a:pt x="57701" y="15301"/>
                </a:cubicBezTo>
                <a:cubicBezTo>
                  <a:pt x="59601" y="15206"/>
                  <a:pt x="61850" y="14002"/>
                  <a:pt x="62293" y="13242"/>
                </a:cubicBezTo>
                <a:cubicBezTo>
                  <a:pt x="62768" y="12451"/>
                  <a:pt x="62642" y="11691"/>
                  <a:pt x="62832" y="10899"/>
                </a:cubicBezTo>
                <a:cubicBezTo>
                  <a:pt x="63053" y="9854"/>
                  <a:pt x="63528" y="8809"/>
                  <a:pt x="63402" y="7732"/>
                </a:cubicBezTo>
                <a:cubicBezTo>
                  <a:pt x="63275" y="6687"/>
                  <a:pt x="63053" y="5610"/>
                  <a:pt x="63243" y="4597"/>
                </a:cubicBezTo>
                <a:cubicBezTo>
                  <a:pt x="63592" y="2570"/>
                  <a:pt x="60995" y="1113"/>
                  <a:pt x="57986" y="670"/>
                </a:cubicBezTo>
                <a:cubicBezTo>
                  <a:pt x="56086" y="385"/>
                  <a:pt x="54059" y="321"/>
                  <a:pt x="52096" y="258"/>
                </a:cubicBezTo>
                <a:cubicBezTo>
                  <a:pt x="48897" y="195"/>
                  <a:pt x="45667" y="226"/>
                  <a:pt x="42468" y="195"/>
                </a:cubicBezTo>
                <a:cubicBezTo>
                  <a:pt x="40441" y="163"/>
                  <a:pt x="38415" y="36"/>
                  <a:pt x="36388" y="36"/>
                </a:cubicBezTo>
                <a:cubicBezTo>
                  <a:pt x="36182" y="40"/>
                  <a:pt x="35976" y="42"/>
                  <a:pt x="35770" y="42"/>
                </a:cubicBezTo>
                <a:cubicBezTo>
                  <a:pt x="34704" y="42"/>
                  <a:pt x="33642" y="0"/>
                  <a:pt x="325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45"/>
          <p:cNvSpPr/>
          <p:nvPr/>
        </p:nvSpPr>
        <p:spPr>
          <a:xfrm>
            <a:off x="6625272" y="3008777"/>
            <a:ext cx="2054677" cy="864963"/>
          </a:xfrm>
          <a:custGeom>
            <a:rect b="b" l="l" r="r" t="t"/>
            <a:pathLst>
              <a:path extrusionOk="0" h="30104" w="64415">
                <a:moveTo>
                  <a:pt x="21462" y="706"/>
                </a:moveTo>
                <a:cubicBezTo>
                  <a:pt x="21834" y="706"/>
                  <a:pt x="22206" y="711"/>
                  <a:pt x="22580" y="720"/>
                </a:cubicBezTo>
                <a:cubicBezTo>
                  <a:pt x="26444" y="784"/>
                  <a:pt x="30339" y="879"/>
                  <a:pt x="34203" y="910"/>
                </a:cubicBezTo>
                <a:cubicBezTo>
                  <a:pt x="38288" y="974"/>
                  <a:pt x="42373" y="942"/>
                  <a:pt x="46459" y="974"/>
                </a:cubicBezTo>
                <a:cubicBezTo>
                  <a:pt x="50227" y="974"/>
                  <a:pt x="53996" y="1069"/>
                  <a:pt x="57733" y="1322"/>
                </a:cubicBezTo>
                <a:cubicBezTo>
                  <a:pt x="59538" y="1417"/>
                  <a:pt x="61185" y="2399"/>
                  <a:pt x="61533" y="3254"/>
                </a:cubicBezTo>
                <a:cubicBezTo>
                  <a:pt x="61850" y="4046"/>
                  <a:pt x="62325" y="4806"/>
                  <a:pt x="62388" y="5597"/>
                </a:cubicBezTo>
                <a:cubicBezTo>
                  <a:pt x="62451" y="6738"/>
                  <a:pt x="62451" y="7878"/>
                  <a:pt x="62546" y="9018"/>
                </a:cubicBezTo>
                <a:cubicBezTo>
                  <a:pt x="62641" y="10538"/>
                  <a:pt x="62483" y="12058"/>
                  <a:pt x="62546" y="13610"/>
                </a:cubicBezTo>
                <a:cubicBezTo>
                  <a:pt x="62578" y="15035"/>
                  <a:pt x="62515" y="16492"/>
                  <a:pt x="62515" y="17917"/>
                </a:cubicBezTo>
                <a:cubicBezTo>
                  <a:pt x="62483" y="19057"/>
                  <a:pt x="62293" y="20165"/>
                  <a:pt x="62230" y="21274"/>
                </a:cubicBezTo>
                <a:cubicBezTo>
                  <a:pt x="62103" y="22794"/>
                  <a:pt x="61881" y="24282"/>
                  <a:pt x="61881" y="25771"/>
                </a:cubicBezTo>
                <a:cubicBezTo>
                  <a:pt x="61881" y="26879"/>
                  <a:pt x="59443" y="28399"/>
                  <a:pt x="57258" y="28779"/>
                </a:cubicBezTo>
                <a:cubicBezTo>
                  <a:pt x="54951" y="29171"/>
                  <a:pt x="52615" y="29248"/>
                  <a:pt x="50269" y="29248"/>
                </a:cubicBezTo>
                <a:cubicBezTo>
                  <a:pt x="49201" y="29248"/>
                  <a:pt x="48130" y="29232"/>
                  <a:pt x="47060" y="29222"/>
                </a:cubicBezTo>
                <a:cubicBezTo>
                  <a:pt x="44425" y="29222"/>
                  <a:pt x="41791" y="29304"/>
                  <a:pt x="39139" y="29304"/>
                </a:cubicBezTo>
                <a:cubicBezTo>
                  <a:pt x="38477" y="29304"/>
                  <a:pt x="37813" y="29298"/>
                  <a:pt x="37148" y="29286"/>
                </a:cubicBezTo>
                <a:cubicBezTo>
                  <a:pt x="36150" y="29265"/>
                  <a:pt x="35153" y="29257"/>
                  <a:pt x="34155" y="29257"/>
                </a:cubicBezTo>
                <a:cubicBezTo>
                  <a:pt x="31162" y="29257"/>
                  <a:pt x="28170" y="29328"/>
                  <a:pt x="25177" y="29328"/>
                </a:cubicBezTo>
                <a:cubicBezTo>
                  <a:pt x="23182" y="29328"/>
                  <a:pt x="21187" y="29296"/>
                  <a:pt x="19192" y="29191"/>
                </a:cubicBezTo>
                <a:cubicBezTo>
                  <a:pt x="18447" y="29151"/>
                  <a:pt x="17697" y="29137"/>
                  <a:pt x="16944" y="29137"/>
                </a:cubicBezTo>
                <a:cubicBezTo>
                  <a:pt x="15187" y="29137"/>
                  <a:pt x="13413" y="29213"/>
                  <a:pt x="11661" y="29213"/>
                </a:cubicBezTo>
                <a:cubicBezTo>
                  <a:pt x="11161" y="29213"/>
                  <a:pt x="10662" y="29207"/>
                  <a:pt x="10166" y="29191"/>
                </a:cubicBezTo>
                <a:cubicBezTo>
                  <a:pt x="6841" y="29127"/>
                  <a:pt x="4149" y="27892"/>
                  <a:pt x="3135" y="26309"/>
                </a:cubicBezTo>
                <a:cubicBezTo>
                  <a:pt x="2819" y="25802"/>
                  <a:pt x="2185" y="25359"/>
                  <a:pt x="2027" y="24789"/>
                </a:cubicBezTo>
                <a:cubicBezTo>
                  <a:pt x="1900" y="24282"/>
                  <a:pt x="1710" y="23775"/>
                  <a:pt x="1552" y="23269"/>
                </a:cubicBezTo>
                <a:cubicBezTo>
                  <a:pt x="1362" y="20894"/>
                  <a:pt x="1330" y="18518"/>
                  <a:pt x="1489" y="16143"/>
                </a:cubicBezTo>
                <a:cubicBezTo>
                  <a:pt x="1615" y="14465"/>
                  <a:pt x="1900" y="12755"/>
                  <a:pt x="2059" y="11076"/>
                </a:cubicBezTo>
                <a:cubicBezTo>
                  <a:pt x="2217" y="8923"/>
                  <a:pt x="1900" y="6769"/>
                  <a:pt x="2375" y="4616"/>
                </a:cubicBezTo>
                <a:cubicBezTo>
                  <a:pt x="2755" y="3032"/>
                  <a:pt x="5130" y="1449"/>
                  <a:pt x="8266" y="1417"/>
                </a:cubicBezTo>
                <a:cubicBezTo>
                  <a:pt x="12710" y="1359"/>
                  <a:pt x="16993" y="706"/>
                  <a:pt x="21462" y="706"/>
                </a:cubicBezTo>
                <a:close/>
                <a:moveTo>
                  <a:pt x="22299" y="0"/>
                </a:moveTo>
                <a:cubicBezTo>
                  <a:pt x="21451" y="0"/>
                  <a:pt x="20605" y="15"/>
                  <a:pt x="19762" y="55"/>
                </a:cubicBezTo>
                <a:cubicBezTo>
                  <a:pt x="16500" y="245"/>
                  <a:pt x="13174" y="245"/>
                  <a:pt x="10483" y="594"/>
                </a:cubicBezTo>
                <a:cubicBezTo>
                  <a:pt x="10365" y="592"/>
                  <a:pt x="10249" y="591"/>
                  <a:pt x="10135" y="591"/>
                </a:cubicBezTo>
                <a:cubicBezTo>
                  <a:pt x="8003" y="591"/>
                  <a:pt x="6447" y="866"/>
                  <a:pt x="5004" y="1227"/>
                </a:cubicBezTo>
                <a:cubicBezTo>
                  <a:pt x="2154" y="1924"/>
                  <a:pt x="1013" y="3254"/>
                  <a:pt x="823" y="4679"/>
                </a:cubicBezTo>
                <a:cubicBezTo>
                  <a:pt x="507" y="6801"/>
                  <a:pt x="697" y="8954"/>
                  <a:pt x="602" y="11108"/>
                </a:cubicBezTo>
                <a:cubicBezTo>
                  <a:pt x="538" y="12438"/>
                  <a:pt x="317" y="13800"/>
                  <a:pt x="222" y="15130"/>
                </a:cubicBezTo>
                <a:cubicBezTo>
                  <a:pt x="127" y="16460"/>
                  <a:pt x="0" y="17790"/>
                  <a:pt x="0" y="19120"/>
                </a:cubicBezTo>
                <a:cubicBezTo>
                  <a:pt x="0" y="20133"/>
                  <a:pt x="158" y="21147"/>
                  <a:pt x="253" y="22129"/>
                </a:cubicBezTo>
                <a:cubicBezTo>
                  <a:pt x="348" y="23174"/>
                  <a:pt x="285" y="24219"/>
                  <a:pt x="918" y="25232"/>
                </a:cubicBezTo>
                <a:cubicBezTo>
                  <a:pt x="1362" y="25929"/>
                  <a:pt x="1837" y="26594"/>
                  <a:pt x="2597" y="27259"/>
                </a:cubicBezTo>
                <a:cubicBezTo>
                  <a:pt x="4180" y="28621"/>
                  <a:pt x="6207" y="29729"/>
                  <a:pt x="9596" y="29824"/>
                </a:cubicBezTo>
                <a:cubicBezTo>
                  <a:pt x="13016" y="29951"/>
                  <a:pt x="16436" y="29888"/>
                  <a:pt x="19888" y="29951"/>
                </a:cubicBezTo>
                <a:cubicBezTo>
                  <a:pt x="22763" y="29976"/>
                  <a:pt x="25657" y="30104"/>
                  <a:pt x="28523" y="30104"/>
                </a:cubicBezTo>
                <a:cubicBezTo>
                  <a:pt x="29226" y="30104"/>
                  <a:pt x="29926" y="30096"/>
                  <a:pt x="30624" y="30078"/>
                </a:cubicBezTo>
                <a:cubicBezTo>
                  <a:pt x="31642" y="30054"/>
                  <a:pt x="32660" y="30048"/>
                  <a:pt x="33676" y="30048"/>
                </a:cubicBezTo>
                <a:cubicBezTo>
                  <a:pt x="34787" y="30048"/>
                  <a:pt x="35897" y="30055"/>
                  <a:pt x="37003" y="30055"/>
                </a:cubicBezTo>
                <a:cubicBezTo>
                  <a:pt x="37622" y="30055"/>
                  <a:pt x="38241" y="30053"/>
                  <a:pt x="38858" y="30046"/>
                </a:cubicBezTo>
                <a:cubicBezTo>
                  <a:pt x="40473" y="30046"/>
                  <a:pt x="42025" y="30014"/>
                  <a:pt x="43608" y="29951"/>
                </a:cubicBezTo>
                <a:cubicBezTo>
                  <a:pt x="44128" y="29942"/>
                  <a:pt x="44650" y="29938"/>
                  <a:pt x="45173" y="29938"/>
                </a:cubicBezTo>
                <a:cubicBezTo>
                  <a:pt x="46437" y="29938"/>
                  <a:pt x="47706" y="29960"/>
                  <a:pt x="48960" y="29983"/>
                </a:cubicBezTo>
                <a:cubicBezTo>
                  <a:pt x="51621" y="29983"/>
                  <a:pt x="54218" y="29983"/>
                  <a:pt x="56814" y="29634"/>
                </a:cubicBezTo>
                <a:cubicBezTo>
                  <a:pt x="59253" y="29349"/>
                  <a:pt x="61311" y="28747"/>
                  <a:pt x="62388" y="27607"/>
                </a:cubicBezTo>
                <a:cubicBezTo>
                  <a:pt x="62958" y="26974"/>
                  <a:pt x="63148" y="26246"/>
                  <a:pt x="63338" y="25517"/>
                </a:cubicBezTo>
                <a:cubicBezTo>
                  <a:pt x="64098" y="22920"/>
                  <a:pt x="63782" y="20292"/>
                  <a:pt x="64193" y="17663"/>
                </a:cubicBezTo>
                <a:cubicBezTo>
                  <a:pt x="64415" y="16017"/>
                  <a:pt x="64352" y="14401"/>
                  <a:pt x="64225" y="12755"/>
                </a:cubicBezTo>
                <a:cubicBezTo>
                  <a:pt x="63972" y="9524"/>
                  <a:pt x="64320" y="6263"/>
                  <a:pt x="63497" y="3064"/>
                </a:cubicBezTo>
                <a:cubicBezTo>
                  <a:pt x="63307" y="2241"/>
                  <a:pt x="60836" y="910"/>
                  <a:pt x="59285" y="784"/>
                </a:cubicBezTo>
                <a:cubicBezTo>
                  <a:pt x="57543" y="625"/>
                  <a:pt x="55801" y="435"/>
                  <a:pt x="54027" y="404"/>
                </a:cubicBezTo>
                <a:cubicBezTo>
                  <a:pt x="52159" y="372"/>
                  <a:pt x="50291" y="309"/>
                  <a:pt x="48422" y="309"/>
                </a:cubicBezTo>
                <a:cubicBezTo>
                  <a:pt x="48282" y="304"/>
                  <a:pt x="48142" y="302"/>
                  <a:pt x="48001" y="302"/>
                </a:cubicBezTo>
                <a:cubicBezTo>
                  <a:pt x="47160" y="302"/>
                  <a:pt x="46318" y="372"/>
                  <a:pt x="45477" y="372"/>
                </a:cubicBezTo>
                <a:cubicBezTo>
                  <a:pt x="42690" y="340"/>
                  <a:pt x="39903" y="277"/>
                  <a:pt x="37148" y="214"/>
                </a:cubicBezTo>
                <a:cubicBezTo>
                  <a:pt x="33981" y="150"/>
                  <a:pt x="30846" y="119"/>
                  <a:pt x="27710" y="87"/>
                </a:cubicBezTo>
                <a:cubicBezTo>
                  <a:pt x="25903" y="66"/>
                  <a:pt x="24096" y="0"/>
                  <a:pt x="222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45"/>
          <p:cNvSpPr/>
          <p:nvPr/>
        </p:nvSpPr>
        <p:spPr>
          <a:xfrm>
            <a:off x="2532065" y="1662659"/>
            <a:ext cx="2015316" cy="466357"/>
          </a:xfrm>
          <a:custGeom>
            <a:rect b="b" l="l" r="r" t="t"/>
            <a:pathLst>
              <a:path extrusionOk="0" h="16231" w="63181">
                <a:moveTo>
                  <a:pt x="18163" y="963"/>
                </a:moveTo>
                <a:cubicBezTo>
                  <a:pt x="20680" y="963"/>
                  <a:pt x="23208" y="1085"/>
                  <a:pt x="25716" y="1085"/>
                </a:cubicBezTo>
                <a:cubicBezTo>
                  <a:pt x="26460" y="1085"/>
                  <a:pt x="27205" y="1077"/>
                  <a:pt x="27949" y="1077"/>
                </a:cubicBezTo>
                <a:cubicBezTo>
                  <a:pt x="28693" y="1077"/>
                  <a:pt x="29437" y="1085"/>
                  <a:pt x="30182" y="1116"/>
                </a:cubicBezTo>
                <a:cubicBezTo>
                  <a:pt x="31258" y="1132"/>
                  <a:pt x="32335" y="1140"/>
                  <a:pt x="33416" y="1140"/>
                </a:cubicBezTo>
                <a:cubicBezTo>
                  <a:pt x="34497" y="1140"/>
                  <a:pt x="35581" y="1132"/>
                  <a:pt x="36674" y="1116"/>
                </a:cubicBezTo>
                <a:cubicBezTo>
                  <a:pt x="39337" y="1096"/>
                  <a:pt x="42012" y="1052"/>
                  <a:pt x="44684" y="1052"/>
                </a:cubicBezTo>
                <a:cubicBezTo>
                  <a:pt x="46302" y="1052"/>
                  <a:pt x="47919" y="1068"/>
                  <a:pt x="49531" y="1116"/>
                </a:cubicBezTo>
                <a:cubicBezTo>
                  <a:pt x="51780" y="1148"/>
                  <a:pt x="53997" y="1211"/>
                  <a:pt x="56214" y="1338"/>
                </a:cubicBezTo>
                <a:cubicBezTo>
                  <a:pt x="58114" y="1433"/>
                  <a:pt x="60426" y="2541"/>
                  <a:pt x="60679" y="3618"/>
                </a:cubicBezTo>
                <a:cubicBezTo>
                  <a:pt x="60996" y="4980"/>
                  <a:pt x="61249" y="6373"/>
                  <a:pt x="61376" y="7735"/>
                </a:cubicBezTo>
                <a:cubicBezTo>
                  <a:pt x="61534" y="9160"/>
                  <a:pt x="61724" y="10617"/>
                  <a:pt x="60869" y="12042"/>
                </a:cubicBezTo>
                <a:cubicBezTo>
                  <a:pt x="60236" y="13119"/>
                  <a:pt x="57544" y="14575"/>
                  <a:pt x="54218" y="14829"/>
                </a:cubicBezTo>
                <a:cubicBezTo>
                  <a:pt x="52938" y="14938"/>
                  <a:pt x="51728" y="15234"/>
                  <a:pt x="50426" y="15234"/>
                </a:cubicBezTo>
                <a:cubicBezTo>
                  <a:pt x="50215" y="15234"/>
                  <a:pt x="50001" y="15227"/>
                  <a:pt x="49785" y="15209"/>
                </a:cubicBezTo>
                <a:cubicBezTo>
                  <a:pt x="48159" y="15209"/>
                  <a:pt x="46547" y="15223"/>
                  <a:pt x="44931" y="15223"/>
                </a:cubicBezTo>
                <a:cubicBezTo>
                  <a:pt x="44123" y="15223"/>
                  <a:pt x="43314" y="15219"/>
                  <a:pt x="42501" y="15209"/>
                </a:cubicBezTo>
                <a:cubicBezTo>
                  <a:pt x="39335" y="15140"/>
                  <a:pt x="36186" y="15021"/>
                  <a:pt x="33029" y="15021"/>
                </a:cubicBezTo>
                <a:cubicBezTo>
                  <a:pt x="31828" y="15021"/>
                  <a:pt x="30626" y="15039"/>
                  <a:pt x="29422" y="15082"/>
                </a:cubicBezTo>
                <a:cubicBezTo>
                  <a:pt x="28633" y="15110"/>
                  <a:pt x="27844" y="15121"/>
                  <a:pt x="27053" y="15121"/>
                </a:cubicBezTo>
                <a:cubicBezTo>
                  <a:pt x="24286" y="15121"/>
                  <a:pt x="21508" y="14987"/>
                  <a:pt x="18749" y="14987"/>
                </a:cubicBezTo>
                <a:cubicBezTo>
                  <a:pt x="16184" y="14987"/>
                  <a:pt x="13619" y="15019"/>
                  <a:pt x="11085" y="15114"/>
                </a:cubicBezTo>
                <a:cubicBezTo>
                  <a:pt x="10909" y="15125"/>
                  <a:pt x="10718" y="15130"/>
                  <a:pt x="10517" y="15130"/>
                </a:cubicBezTo>
                <a:cubicBezTo>
                  <a:pt x="8371" y="15130"/>
                  <a:pt x="5000" y="14531"/>
                  <a:pt x="4276" y="13720"/>
                </a:cubicBezTo>
                <a:cubicBezTo>
                  <a:pt x="3421" y="12770"/>
                  <a:pt x="2566" y="11789"/>
                  <a:pt x="2598" y="10680"/>
                </a:cubicBezTo>
                <a:cubicBezTo>
                  <a:pt x="2661" y="9413"/>
                  <a:pt x="2186" y="8115"/>
                  <a:pt x="2281" y="6848"/>
                </a:cubicBezTo>
                <a:cubicBezTo>
                  <a:pt x="2376" y="5613"/>
                  <a:pt x="2281" y="4251"/>
                  <a:pt x="3675" y="3143"/>
                </a:cubicBezTo>
                <a:cubicBezTo>
                  <a:pt x="4466" y="2510"/>
                  <a:pt x="5891" y="2098"/>
                  <a:pt x="7380" y="1813"/>
                </a:cubicBezTo>
                <a:cubicBezTo>
                  <a:pt x="10230" y="1275"/>
                  <a:pt x="13270" y="1053"/>
                  <a:pt x="16279" y="990"/>
                </a:cubicBezTo>
                <a:cubicBezTo>
                  <a:pt x="16906" y="971"/>
                  <a:pt x="17534" y="963"/>
                  <a:pt x="18163" y="963"/>
                </a:cubicBezTo>
                <a:close/>
                <a:moveTo>
                  <a:pt x="15158" y="1"/>
                </a:moveTo>
                <a:cubicBezTo>
                  <a:pt x="14667" y="1"/>
                  <a:pt x="14176" y="13"/>
                  <a:pt x="13682" y="39"/>
                </a:cubicBezTo>
                <a:cubicBezTo>
                  <a:pt x="11972" y="166"/>
                  <a:pt x="10293" y="324"/>
                  <a:pt x="8615" y="483"/>
                </a:cubicBezTo>
                <a:cubicBezTo>
                  <a:pt x="8615" y="451"/>
                  <a:pt x="8583" y="419"/>
                  <a:pt x="8583" y="388"/>
                </a:cubicBezTo>
                <a:cubicBezTo>
                  <a:pt x="8267" y="419"/>
                  <a:pt x="7918" y="419"/>
                  <a:pt x="7665" y="514"/>
                </a:cubicBezTo>
                <a:cubicBezTo>
                  <a:pt x="6303" y="1021"/>
                  <a:pt x="4656" y="1211"/>
                  <a:pt x="3326" y="1845"/>
                </a:cubicBezTo>
                <a:cubicBezTo>
                  <a:pt x="2313" y="2351"/>
                  <a:pt x="1489" y="2858"/>
                  <a:pt x="1046" y="3460"/>
                </a:cubicBezTo>
                <a:cubicBezTo>
                  <a:pt x="1" y="5011"/>
                  <a:pt x="318" y="6658"/>
                  <a:pt x="191" y="8242"/>
                </a:cubicBezTo>
                <a:cubicBezTo>
                  <a:pt x="96" y="10269"/>
                  <a:pt x="571" y="12264"/>
                  <a:pt x="2756" y="14069"/>
                </a:cubicBezTo>
                <a:cubicBezTo>
                  <a:pt x="3905" y="15006"/>
                  <a:pt x="7908" y="16231"/>
                  <a:pt x="10336" y="16231"/>
                </a:cubicBezTo>
                <a:cubicBezTo>
                  <a:pt x="10452" y="16231"/>
                  <a:pt x="10565" y="16228"/>
                  <a:pt x="10673" y="16222"/>
                </a:cubicBezTo>
                <a:cubicBezTo>
                  <a:pt x="12458" y="16142"/>
                  <a:pt x="14242" y="16018"/>
                  <a:pt x="16045" y="16018"/>
                </a:cubicBezTo>
                <a:cubicBezTo>
                  <a:pt x="16386" y="16018"/>
                  <a:pt x="16728" y="16022"/>
                  <a:pt x="17071" y="16032"/>
                </a:cubicBezTo>
                <a:cubicBezTo>
                  <a:pt x="17208" y="16035"/>
                  <a:pt x="17346" y="16036"/>
                  <a:pt x="17483" y="16036"/>
                </a:cubicBezTo>
                <a:cubicBezTo>
                  <a:pt x="18643" y="16036"/>
                  <a:pt x="19803" y="15957"/>
                  <a:pt x="20974" y="15957"/>
                </a:cubicBezTo>
                <a:cubicBezTo>
                  <a:pt x="21424" y="15957"/>
                  <a:pt x="21875" y="15968"/>
                  <a:pt x="22328" y="16001"/>
                </a:cubicBezTo>
                <a:cubicBezTo>
                  <a:pt x="22472" y="16014"/>
                  <a:pt x="22619" y="16020"/>
                  <a:pt x="22767" y="16020"/>
                </a:cubicBezTo>
                <a:cubicBezTo>
                  <a:pt x="23656" y="16020"/>
                  <a:pt x="24599" y="15811"/>
                  <a:pt x="25495" y="15811"/>
                </a:cubicBezTo>
                <a:cubicBezTo>
                  <a:pt x="27634" y="15811"/>
                  <a:pt x="29773" y="15911"/>
                  <a:pt x="31891" y="15911"/>
                </a:cubicBezTo>
                <a:cubicBezTo>
                  <a:pt x="32155" y="15911"/>
                  <a:pt x="32420" y="15909"/>
                  <a:pt x="32683" y="15906"/>
                </a:cubicBezTo>
                <a:cubicBezTo>
                  <a:pt x="32975" y="15903"/>
                  <a:pt x="33265" y="15902"/>
                  <a:pt x="33556" y="15902"/>
                </a:cubicBezTo>
                <a:cubicBezTo>
                  <a:pt x="37093" y="15902"/>
                  <a:pt x="40604" y="16069"/>
                  <a:pt x="44116" y="16127"/>
                </a:cubicBezTo>
                <a:cubicBezTo>
                  <a:pt x="45317" y="16151"/>
                  <a:pt x="46515" y="16173"/>
                  <a:pt x="47703" y="16173"/>
                </a:cubicBezTo>
                <a:cubicBezTo>
                  <a:pt x="51213" y="16173"/>
                  <a:pt x="54643" y="15981"/>
                  <a:pt x="57860" y="15082"/>
                </a:cubicBezTo>
                <a:cubicBezTo>
                  <a:pt x="60901" y="14227"/>
                  <a:pt x="62294" y="12802"/>
                  <a:pt x="62864" y="11219"/>
                </a:cubicBezTo>
                <a:cubicBezTo>
                  <a:pt x="63181" y="10364"/>
                  <a:pt x="62611" y="9413"/>
                  <a:pt x="62611" y="8495"/>
                </a:cubicBezTo>
                <a:cubicBezTo>
                  <a:pt x="62642" y="6722"/>
                  <a:pt x="63054" y="4948"/>
                  <a:pt x="62199" y="3175"/>
                </a:cubicBezTo>
                <a:cubicBezTo>
                  <a:pt x="61502" y="1781"/>
                  <a:pt x="60236" y="990"/>
                  <a:pt x="57702" y="705"/>
                </a:cubicBezTo>
                <a:cubicBezTo>
                  <a:pt x="55802" y="514"/>
                  <a:pt x="53933" y="356"/>
                  <a:pt x="52002" y="356"/>
                </a:cubicBezTo>
                <a:cubicBezTo>
                  <a:pt x="49798" y="331"/>
                  <a:pt x="47595" y="284"/>
                  <a:pt x="45408" y="284"/>
                </a:cubicBezTo>
                <a:cubicBezTo>
                  <a:pt x="44892" y="284"/>
                  <a:pt x="44377" y="287"/>
                  <a:pt x="43863" y="293"/>
                </a:cubicBezTo>
                <a:cubicBezTo>
                  <a:pt x="41938" y="293"/>
                  <a:pt x="40014" y="387"/>
                  <a:pt x="38089" y="387"/>
                </a:cubicBezTo>
                <a:cubicBezTo>
                  <a:pt x="37512" y="387"/>
                  <a:pt x="36934" y="378"/>
                  <a:pt x="36357" y="356"/>
                </a:cubicBezTo>
                <a:cubicBezTo>
                  <a:pt x="33093" y="257"/>
                  <a:pt x="29849" y="178"/>
                  <a:pt x="26593" y="178"/>
                </a:cubicBezTo>
                <a:cubicBezTo>
                  <a:pt x="25679" y="178"/>
                  <a:pt x="24764" y="184"/>
                  <a:pt x="23848" y="198"/>
                </a:cubicBezTo>
                <a:cubicBezTo>
                  <a:pt x="23024" y="214"/>
                  <a:pt x="22185" y="229"/>
                  <a:pt x="21354" y="229"/>
                </a:cubicBezTo>
                <a:cubicBezTo>
                  <a:pt x="20523" y="229"/>
                  <a:pt x="19699" y="214"/>
                  <a:pt x="18907" y="166"/>
                </a:cubicBezTo>
                <a:cubicBezTo>
                  <a:pt x="17637" y="75"/>
                  <a:pt x="16399" y="1"/>
                  <a:pt x="151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45"/>
          <p:cNvSpPr/>
          <p:nvPr/>
        </p:nvSpPr>
        <p:spPr>
          <a:xfrm>
            <a:off x="4565527" y="1660935"/>
            <a:ext cx="2048649" cy="459433"/>
          </a:xfrm>
          <a:custGeom>
            <a:rect b="b" l="l" r="r" t="t"/>
            <a:pathLst>
              <a:path extrusionOk="0" h="15990" w="64226">
                <a:moveTo>
                  <a:pt x="46792" y="771"/>
                </a:moveTo>
                <a:cubicBezTo>
                  <a:pt x="47616" y="771"/>
                  <a:pt x="48437" y="792"/>
                  <a:pt x="49246" y="860"/>
                </a:cubicBezTo>
                <a:cubicBezTo>
                  <a:pt x="53173" y="1208"/>
                  <a:pt x="57480" y="1050"/>
                  <a:pt x="60267" y="2950"/>
                </a:cubicBezTo>
                <a:cubicBezTo>
                  <a:pt x="61565" y="3836"/>
                  <a:pt x="61787" y="4818"/>
                  <a:pt x="61819" y="5800"/>
                </a:cubicBezTo>
                <a:cubicBezTo>
                  <a:pt x="61882" y="7605"/>
                  <a:pt x="61470" y="9410"/>
                  <a:pt x="61439" y="11215"/>
                </a:cubicBezTo>
                <a:cubicBezTo>
                  <a:pt x="61439" y="12039"/>
                  <a:pt x="61502" y="12894"/>
                  <a:pt x="60647" y="13590"/>
                </a:cubicBezTo>
                <a:cubicBezTo>
                  <a:pt x="59792" y="14255"/>
                  <a:pt x="58652" y="14889"/>
                  <a:pt x="56752" y="14920"/>
                </a:cubicBezTo>
                <a:cubicBezTo>
                  <a:pt x="55964" y="14946"/>
                  <a:pt x="55217" y="15114"/>
                  <a:pt x="54396" y="15114"/>
                </a:cubicBezTo>
                <a:cubicBezTo>
                  <a:pt x="54194" y="15114"/>
                  <a:pt x="53988" y="15104"/>
                  <a:pt x="53775" y="15079"/>
                </a:cubicBezTo>
                <a:cubicBezTo>
                  <a:pt x="52772" y="15165"/>
                  <a:pt x="51765" y="15193"/>
                  <a:pt x="50755" y="15193"/>
                </a:cubicBezTo>
                <a:cubicBezTo>
                  <a:pt x="48981" y="15193"/>
                  <a:pt x="47200" y="15108"/>
                  <a:pt x="45418" y="15108"/>
                </a:cubicBezTo>
                <a:cubicBezTo>
                  <a:pt x="45237" y="15108"/>
                  <a:pt x="45056" y="15109"/>
                  <a:pt x="44876" y="15111"/>
                </a:cubicBezTo>
                <a:cubicBezTo>
                  <a:pt x="40822" y="15111"/>
                  <a:pt x="36769" y="14889"/>
                  <a:pt x="32715" y="14857"/>
                </a:cubicBezTo>
                <a:cubicBezTo>
                  <a:pt x="32565" y="14855"/>
                  <a:pt x="32415" y="14854"/>
                  <a:pt x="32265" y="14854"/>
                </a:cubicBezTo>
                <a:cubicBezTo>
                  <a:pt x="30595" y="14854"/>
                  <a:pt x="28925" y="14976"/>
                  <a:pt x="27271" y="14976"/>
                </a:cubicBezTo>
                <a:cubicBezTo>
                  <a:pt x="26878" y="14976"/>
                  <a:pt x="26487" y="14969"/>
                  <a:pt x="26096" y="14952"/>
                </a:cubicBezTo>
                <a:cubicBezTo>
                  <a:pt x="25107" y="14917"/>
                  <a:pt x="24122" y="14904"/>
                  <a:pt x="23141" y="14904"/>
                </a:cubicBezTo>
                <a:cubicBezTo>
                  <a:pt x="21453" y="14904"/>
                  <a:pt x="19778" y="14944"/>
                  <a:pt x="18116" y="14984"/>
                </a:cubicBezTo>
                <a:cubicBezTo>
                  <a:pt x="17070" y="15016"/>
                  <a:pt x="15962" y="15047"/>
                  <a:pt x="14854" y="15237"/>
                </a:cubicBezTo>
                <a:cubicBezTo>
                  <a:pt x="14410" y="15309"/>
                  <a:pt x="13924" y="15336"/>
                  <a:pt x="13423" y="15336"/>
                </a:cubicBezTo>
                <a:cubicBezTo>
                  <a:pt x="12600" y="15336"/>
                  <a:pt x="11733" y="15265"/>
                  <a:pt x="10927" y="15206"/>
                </a:cubicBezTo>
                <a:cubicBezTo>
                  <a:pt x="9533" y="15111"/>
                  <a:pt x="8140" y="15206"/>
                  <a:pt x="6778" y="14952"/>
                </a:cubicBezTo>
                <a:cubicBezTo>
                  <a:pt x="4403" y="14572"/>
                  <a:pt x="2661" y="13305"/>
                  <a:pt x="2218" y="12165"/>
                </a:cubicBezTo>
                <a:cubicBezTo>
                  <a:pt x="1743" y="10804"/>
                  <a:pt x="1553" y="9442"/>
                  <a:pt x="1584" y="8080"/>
                </a:cubicBezTo>
                <a:cubicBezTo>
                  <a:pt x="1616" y="6655"/>
                  <a:pt x="1363" y="5198"/>
                  <a:pt x="2344" y="3868"/>
                </a:cubicBezTo>
                <a:cubicBezTo>
                  <a:pt x="3041" y="2886"/>
                  <a:pt x="4498" y="2063"/>
                  <a:pt x="6683" y="1683"/>
                </a:cubicBezTo>
                <a:cubicBezTo>
                  <a:pt x="9586" y="1172"/>
                  <a:pt x="12574" y="1104"/>
                  <a:pt x="15573" y="1104"/>
                </a:cubicBezTo>
                <a:cubicBezTo>
                  <a:pt x="16663" y="1104"/>
                  <a:pt x="17755" y="1113"/>
                  <a:pt x="18844" y="1113"/>
                </a:cubicBezTo>
                <a:cubicBezTo>
                  <a:pt x="19275" y="1109"/>
                  <a:pt x="19706" y="1108"/>
                  <a:pt x="20137" y="1108"/>
                </a:cubicBezTo>
                <a:cubicBezTo>
                  <a:pt x="22701" y="1108"/>
                  <a:pt x="25265" y="1163"/>
                  <a:pt x="27829" y="1163"/>
                </a:cubicBezTo>
                <a:cubicBezTo>
                  <a:pt x="28602" y="1163"/>
                  <a:pt x="29376" y="1158"/>
                  <a:pt x="30150" y="1145"/>
                </a:cubicBezTo>
                <a:cubicBezTo>
                  <a:pt x="32018" y="1113"/>
                  <a:pt x="33918" y="1050"/>
                  <a:pt x="35755" y="986"/>
                </a:cubicBezTo>
                <a:cubicBezTo>
                  <a:pt x="38320" y="955"/>
                  <a:pt x="40886" y="891"/>
                  <a:pt x="43451" y="828"/>
                </a:cubicBezTo>
                <a:cubicBezTo>
                  <a:pt x="44560" y="810"/>
                  <a:pt x="45680" y="771"/>
                  <a:pt x="46792" y="771"/>
                </a:cubicBezTo>
                <a:close/>
                <a:moveTo>
                  <a:pt x="46526" y="0"/>
                </a:moveTo>
                <a:cubicBezTo>
                  <a:pt x="43848" y="0"/>
                  <a:pt x="41193" y="137"/>
                  <a:pt x="38510" y="194"/>
                </a:cubicBezTo>
                <a:cubicBezTo>
                  <a:pt x="35090" y="258"/>
                  <a:pt x="31670" y="353"/>
                  <a:pt x="28250" y="384"/>
                </a:cubicBezTo>
                <a:cubicBezTo>
                  <a:pt x="25604" y="384"/>
                  <a:pt x="22957" y="284"/>
                  <a:pt x="20311" y="284"/>
                </a:cubicBezTo>
                <a:cubicBezTo>
                  <a:pt x="19980" y="284"/>
                  <a:pt x="19650" y="286"/>
                  <a:pt x="19319" y="289"/>
                </a:cubicBezTo>
                <a:cubicBezTo>
                  <a:pt x="16342" y="353"/>
                  <a:pt x="13365" y="384"/>
                  <a:pt x="10388" y="511"/>
                </a:cubicBezTo>
                <a:cubicBezTo>
                  <a:pt x="7633" y="638"/>
                  <a:pt x="5195" y="955"/>
                  <a:pt x="3199" y="1873"/>
                </a:cubicBezTo>
                <a:cubicBezTo>
                  <a:pt x="1394" y="2696"/>
                  <a:pt x="793" y="3773"/>
                  <a:pt x="539" y="4976"/>
                </a:cubicBezTo>
                <a:cubicBezTo>
                  <a:pt x="1" y="7415"/>
                  <a:pt x="32" y="9790"/>
                  <a:pt x="793" y="12197"/>
                </a:cubicBezTo>
                <a:cubicBezTo>
                  <a:pt x="1299" y="13970"/>
                  <a:pt x="3041" y="15142"/>
                  <a:pt x="6525" y="15649"/>
                </a:cubicBezTo>
                <a:cubicBezTo>
                  <a:pt x="8219" y="15901"/>
                  <a:pt x="9954" y="15989"/>
                  <a:pt x="11683" y="15989"/>
                </a:cubicBezTo>
                <a:cubicBezTo>
                  <a:pt x="12993" y="15989"/>
                  <a:pt x="14299" y="15939"/>
                  <a:pt x="15582" y="15871"/>
                </a:cubicBezTo>
                <a:cubicBezTo>
                  <a:pt x="19572" y="15649"/>
                  <a:pt x="23563" y="15681"/>
                  <a:pt x="27553" y="15649"/>
                </a:cubicBezTo>
                <a:cubicBezTo>
                  <a:pt x="28123" y="15644"/>
                  <a:pt x="28694" y="15643"/>
                  <a:pt x="29264" y="15643"/>
                </a:cubicBezTo>
                <a:cubicBezTo>
                  <a:pt x="32779" y="15643"/>
                  <a:pt x="36294" y="15717"/>
                  <a:pt x="39809" y="15744"/>
                </a:cubicBezTo>
                <a:cubicBezTo>
                  <a:pt x="43134" y="15776"/>
                  <a:pt x="46459" y="15776"/>
                  <a:pt x="49785" y="15839"/>
                </a:cubicBezTo>
                <a:cubicBezTo>
                  <a:pt x="50123" y="15847"/>
                  <a:pt x="50460" y="15851"/>
                  <a:pt x="50797" y="15851"/>
                </a:cubicBezTo>
                <a:cubicBezTo>
                  <a:pt x="52947" y="15851"/>
                  <a:pt x="55059" y="15691"/>
                  <a:pt x="57195" y="15554"/>
                </a:cubicBezTo>
                <a:cubicBezTo>
                  <a:pt x="57302" y="15585"/>
                  <a:pt x="57398" y="15598"/>
                  <a:pt x="57489" y="15598"/>
                </a:cubicBezTo>
                <a:cubicBezTo>
                  <a:pt x="57854" y="15598"/>
                  <a:pt x="58113" y="15389"/>
                  <a:pt x="58494" y="15364"/>
                </a:cubicBezTo>
                <a:cubicBezTo>
                  <a:pt x="60932" y="15111"/>
                  <a:pt x="62927" y="13907"/>
                  <a:pt x="62927" y="12735"/>
                </a:cubicBezTo>
                <a:cubicBezTo>
                  <a:pt x="62959" y="10962"/>
                  <a:pt x="63117" y="9157"/>
                  <a:pt x="63117" y="7383"/>
                </a:cubicBezTo>
                <a:cubicBezTo>
                  <a:pt x="63117" y="6180"/>
                  <a:pt x="64226" y="4945"/>
                  <a:pt x="62769" y="3741"/>
                </a:cubicBezTo>
                <a:cubicBezTo>
                  <a:pt x="62041" y="3140"/>
                  <a:pt x="62167" y="2316"/>
                  <a:pt x="60805" y="1810"/>
                </a:cubicBezTo>
                <a:cubicBezTo>
                  <a:pt x="59665" y="1366"/>
                  <a:pt x="58557" y="828"/>
                  <a:pt x="57195" y="638"/>
                </a:cubicBezTo>
                <a:cubicBezTo>
                  <a:pt x="53965" y="226"/>
                  <a:pt x="50640" y="36"/>
                  <a:pt x="47314" y="4"/>
                </a:cubicBezTo>
                <a:cubicBezTo>
                  <a:pt x="47051" y="2"/>
                  <a:pt x="46789" y="0"/>
                  <a:pt x="465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45"/>
          <p:cNvSpPr/>
          <p:nvPr/>
        </p:nvSpPr>
        <p:spPr>
          <a:xfrm>
            <a:off x="6621221" y="1652862"/>
            <a:ext cx="2036528" cy="457623"/>
          </a:xfrm>
          <a:custGeom>
            <a:rect b="b" l="l" r="r" t="t"/>
            <a:pathLst>
              <a:path extrusionOk="0" h="15927" w="63846">
                <a:moveTo>
                  <a:pt x="44516" y="628"/>
                </a:moveTo>
                <a:cubicBezTo>
                  <a:pt x="46230" y="628"/>
                  <a:pt x="47974" y="707"/>
                  <a:pt x="49689" y="729"/>
                </a:cubicBezTo>
                <a:cubicBezTo>
                  <a:pt x="51920" y="785"/>
                  <a:pt x="54177" y="892"/>
                  <a:pt x="56436" y="892"/>
                </a:cubicBezTo>
                <a:cubicBezTo>
                  <a:pt x="56710" y="892"/>
                  <a:pt x="56984" y="891"/>
                  <a:pt x="57258" y="887"/>
                </a:cubicBezTo>
                <a:cubicBezTo>
                  <a:pt x="57293" y="887"/>
                  <a:pt x="57327" y="886"/>
                  <a:pt x="57362" y="886"/>
                </a:cubicBezTo>
                <a:cubicBezTo>
                  <a:pt x="59332" y="886"/>
                  <a:pt x="61538" y="1763"/>
                  <a:pt x="61818" y="2946"/>
                </a:cubicBezTo>
                <a:cubicBezTo>
                  <a:pt x="62103" y="4181"/>
                  <a:pt x="62103" y="5416"/>
                  <a:pt x="62230" y="6619"/>
                </a:cubicBezTo>
                <a:cubicBezTo>
                  <a:pt x="62420" y="8139"/>
                  <a:pt x="62262" y="9659"/>
                  <a:pt x="62515" y="11148"/>
                </a:cubicBezTo>
                <a:cubicBezTo>
                  <a:pt x="62673" y="12130"/>
                  <a:pt x="62357" y="13143"/>
                  <a:pt x="60773" y="13776"/>
                </a:cubicBezTo>
                <a:cubicBezTo>
                  <a:pt x="59555" y="14264"/>
                  <a:pt x="58291" y="14843"/>
                  <a:pt x="56585" y="14843"/>
                </a:cubicBezTo>
                <a:cubicBezTo>
                  <a:pt x="56295" y="14843"/>
                  <a:pt x="55992" y="14827"/>
                  <a:pt x="55675" y="14790"/>
                </a:cubicBezTo>
                <a:cubicBezTo>
                  <a:pt x="54044" y="14948"/>
                  <a:pt x="52397" y="14972"/>
                  <a:pt x="50750" y="14972"/>
                </a:cubicBezTo>
                <a:cubicBezTo>
                  <a:pt x="50044" y="14972"/>
                  <a:pt x="49339" y="14968"/>
                  <a:pt x="48634" y="14968"/>
                </a:cubicBezTo>
                <a:cubicBezTo>
                  <a:pt x="47695" y="14968"/>
                  <a:pt x="46758" y="14975"/>
                  <a:pt x="45826" y="15011"/>
                </a:cubicBezTo>
                <a:cubicBezTo>
                  <a:pt x="45666" y="15015"/>
                  <a:pt x="45505" y="15017"/>
                  <a:pt x="45344" y="15017"/>
                </a:cubicBezTo>
                <a:cubicBezTo>
                  <a:pt x="44036" y="15017"/>
                  <a:pt x="42685" y="14913"/>
                  <a:pt x="41360" y="14885"/>
                </a:cubicBezTo>
                <a:cubicBezTo>
                  <a:pt x="39237" y="14839"/>
                  <a:pt x="37097" y="14742"/>
                  <a:pt x="34953" y="14742"/>
                </a:cubicBezTo>
                <a:cubicBezTo>
                  <a:pt x="34154" y="14742"/>
                  <a:pt x="33355" y="14755"/>
                  <a:pt x="32556" y="14790"/>
                </a:cubicBezTo>
                <a:cubicBezTo>
                  <a:pt x="30181" y="14853"/>
                  <a:pt x="27774" y="14853"/>
                  <a:pt x="25367" y="14885"/>
                </a:cubicBezTo>
                <a:cubicBezTo>
                  <a:pt x="21725" y="14980"/>
                  <a:pt x="18083" y="15106"/>
                  <a:pt x="14441" y="15138"/>
                </a:cubicBezTo>
                <a:cubicBezTo>
                  <a:pt x="13993" y="15144"/>
                  <a:pt x="13544" y="15146"/>
                  <a:pt x="13095" y="15146"/>
                </a:cubicBezTo>
                <a:cubicBezTo>
                  <a:pt x="11010" y="15146"/>
                  <a:pt x="8926" y="15090"/>
                  <a:pt x="6841" y="15011"/>
                </a:cubicBezTo>
                <a:cubicBezTo>
                  <a:pt x="5162" y="14948"/>
                  <a:pt x="2724" y="13491"/>
                  <a:pt x="2566" y="12668"/>
                </a:cubicBezTo>
                <a:cubicBezTo>
                  <a:pt x="2312" y="11401"/>
                  <a:pt x="1837" y="10166"/>
                  <a:pt x="1679" y="8931"/>
                </a:cubicBezTo>
                <a:cubicBezTo>
                  <a:pt x="1552" y="7886"/>
                  <a:pt x="1901" y="6841"/>
                  <a:pt x="1869" y="5828"/>
                </a:cubicBezTo>
                <a:cubicBezTo>
                  <a:pt x="1869" y="4687"/>
                  <a:pt x="2471" y="3642"/>
                  <a:pt x="3326" y="2629"/>
                </a:cubicBezTo>
                <a:cubicBezTo>
                  <a:pt x="3927" y="1932"/>
                  <a:pt x="5099" y="1521"/>
                  <a:pt x="6398" y="1331"/>
                </a:cubicBezTo>
                <a:cubicBezTo>
                  <a:pt x="11243" y="697"/>
                  <a:pt x="16278" y="887"/>
                  <a:pt x="21219" y="824"/>
                </a:cubicBezTo>
                <a:cubicBezTo>
                  <a:pt x="22041" y="814"/>
                  <a:pt x="22872" y="807"/>
                  <a:pt x="23708" y="807"/>
                </a:cubicBezTo>
                <a:cubicBezTo>
                  <a:pt x="25579" y="807"/>
                  <a:pt x="27476" y="841"/>
                  <a:pt x="29358" y="950"/>
                </a:cubicBezTo>
                <a:cubicBezTo>
                  <a:pt x="29516" y="962"/>
                  <a:pt x="29676" y="967"/>
                  <a:pt x="29837" y="967"/>
                </a:cubicBezTo>
                <a:cubicBezTo>
                  <a:pt x="30833" y="967"/>
                  <a:pt x="31869" y="776"/>
                  <a:pt x="32847" y="776"/>
                </a:cubicBezTo>
                <a:cubicBezTo>
                  <a:pt x="33005" y="776"/>
                  <a:pt x="33162" y="781"/>
                  <a:pt x="33316" y="792"/>
                </a:cubicBezTo>
                <a:cubicBezTo>
                  <a:pt x="33903" y="831"/>
                  <a:pt x="34539" y="858"/>
                  <a:pt x="35126" y="858"/>
                </a:cubicBezTo>
                <a:cubicBezTo>
                  <a:pt x="35488" y="858"/>
                  <a:pt x="35832" y="848"/>
                  <a:pt x="36135" y="824"/>
                </a:cubicBezTo>
                <a:cubicBezTo>
                  <a:pt x="37132" y="760"/>
                  <a:pt x="38122" y="760"/>
                  <a:pt x="39112" y="760"/>
                </a:cubicBezTo>
                <a:cubicBezTo>
                  <a:pt x="40101" y="760"/>
                  <a:pt x="41091" y="760"/>
                  <a:pt x="42089" y="697"/>
                </a:cubicBezTo>
                <a:cubicBezTo>
                  <a:pt x="42887" y="646"/>
                  <a:pt x="43698" y="628"/>
                  <a:pt x="44516" y="628"/>
                </a:cubicBezTo>
                <a:close/>
                <a:moveTo>
                  <a:pt x="42405" y="0"/>
                </a:moveTo>
                <a:cubicBezTo>
                  <a:pt x="39207" y="0"/>
                  <a:pt x="36008" y="64"/>
                  <a:pt x="32841" y="95"/>
                </a:cubicBezTo>
                <a:cubicBezTo>
                  <a:pt x="31416" y="95"/>
                  <a:pt x="29975" y="176"/>
                  <a:pt x="28552" y="176"/>
                </a:cubicBezTo>
                <a:cubicBezTo>
                  <a:pt x="27983" y="176"/>
                  <a:pt x="27417" y="163"/>
                  <a:pt x="26856" y="127"/>
                </a:cubicBezTo>
                <a:cubicBezTo>
                  <a:pt x="26096" y="88"/>
                  <a:pt x="25342" y="72"/>
                  <a:pt x="24591" y="72"/>
                </a:cubicBezTo>
                <a:cubicBezTo>
                  <a:pt x="22341" y="72"/>
                  <a:pt x="20126" y="214"/>
                  <a:pt x="17893" y="285"/>
                </a:cubicBezTo>
                <a:cubicBezTo>
                  <a:pt x="16438" y="335"/>
                  <a:pt x="14944" y="442"/>
                  <a:pt x="13487" y="442"/>
                </a:cubicBezTo>
                <a:cubicBezTo>
                  <a:pt x="13073" y="442"/>
                  <a:pt x="12662" y="433"/>
                  <a:pt x="12256" y="412"/>
                </a:cubicBezTo>
                <a:cubicBezTo>
                  <a:pt x="11668" y="383"/>
                  <a:pt x="11086" y="368"/>
                  <a:pt x="10507" y="368"/>
                </a:cubicBezTo>
                <a:cubicBezTo>
                  <a:pt x="9216" y="368"/>
                  <a:pt x="7941" y="439"/>
                  <a:pt x="6651" y="570"/>
                </a:cubicBezTo>
                <a:cubicBezTo>
                  <a:pt x="4592" y="792"/>
                  <a:pt x="2787" y="1299"/>
                  <a:pt x="1964" y="2249"/>
                </a:cubicBezTo>
                <a:cubicBezTo>
                  <a:pt x="1014" y="3294"/>
                  <a:pt x="539" y="4434"/>
                  <a:pt x="349" y="5574"/>
                </a:cubicBezTo>
                <a:cubicBezTo>
                  <a:pt x="95" y="6904"/>
                  <a:pt x="159" y="8234"/>
                  <a:pt x="190" y="9564"/>
                </a:cubicBezTo>
                <a:cubicBezTo>
                  <a:pt x="254" y="10863"/>
                  <a:pt x="0" y="12193"/>
                  <a:pt x="1109" y="13428"/>
                </a:cubicBezTo>
                <a:cubicBezTo>
                  <a:pt x="1869" y="14283"/>
                  <a:pt x="2946" y="15011"/>
                  <a:pt x="4751" y="15487"/>
                </a:cubicBezTo>
                <a:cubicBezTo>
                  <a:pt x="6018" y="15824"/>
                  <a:pt x="7328" y="15906"/>
                  <a:pt x="8652" y="15906"/>
                </a:cubicBezTo>
                <a:cubicBezTo>
                  <a:pt x="9881" y="15906"/>
                  <a:pt x="11122" y="15836"/>
                  <a:pt x="12349" y="15836"/>
                </a:cubicBezTo>
                <a:cubicBezTo>
                  <a:pt x="12774" y="15836"/>
                  <a:pt x="13197" y="15844"/>
                  <a:pt x="13618" y="15867"/>
                </a:cubicBezTo>
                <a:cubicBezTo>
                  <a:pt x="14346" y="15909"/>
                  <a:pt x="15085" y="15926"/>
                  <a:pt x="15828" y="15926"/>
                </a:cubicBezTo>
                <a:cubicBezTo>
                  <a:pt x="17313" y="15926"/>
                  <a:pt x="18812" y="15856"/>
                  <a:pt x="20269" y="15772"/>
                </a:cubicBezTo>
                <a:cubicBezTo>
                  <a:pt x="22137" y="15613"/>
                  <a:pt x="23974" y="15487"/>
                  <a:pt x="25906" y="15487"/>
                </a:cubicBezTo>
                <a:cubicBezTo>
                  <a:pt x="26279" y="15493"/>
                  <a:pt x="26656" y="15495"/>
                  <a:pt x="27034" y="15495"/>
                </a:cubicBezTo>
                <a:cubicBezTo>
                  <a:pt x="28546" y="15495"/>
                  <a:pt x="30086" y="15455"/>
                  <a:pt x="31606" y="15455"/>
                </a:cubicBezTo>
                <a:cubicBezTo>
                  <a:pt x="35153" y="15455"/>
                  <a:pt x="38668" y="15487"/>
                  <a:pt x="42215" y="15550"/>
                </a:cubicBezTo>
                <a:cubicBezTo>
                  <a:pt x="44844" y="15582"/>
                  <a:pt x="47441" y="15613"/>
                  <a:pt x="50038" y="15677"/>
                </a:cubicBezTo>
                <a:cubicBezTo>
                  <a:pt x="50424" y="15690"/>
                  <a:pt x="50808" y="15696"/>
                  <a:pt x="51191" y="15696"/>
                </a:cubicBezTo>
                <a:cubicBezTo>
                  <a:pt x="53571" y="15696"/>
                  <a:pt x="55894" y="15469"/>
                  <a:pt x="58240" y="15360"/>
                </a:cubicBezTo>
                <a:cubicBezTo>
                  <a:pt x="60773" y="15265"/>
                  <a:pt x="62737" y="14378"/>
                  <a:pt x="63370" y="13175"/>
                </a:cubicBezTo>
                <a:cubicBezTo>
                  <a:pt x="63750" y="12510"/>
                  <a:pt x="63529" y="11813"/>
                  <a:pt x="63655" y="11148"/>
                </a:cubicBezTo>
                <a:cubicBezTo>
                  <a:pt x="63814" y="10008"/>
                  <a:pt x="63845" y="8899"/>
                  <a:pt x="63782" y="7791"/>
                </a:cubicBezTo>
                <a:cubicBezTo>
                  <a:pt x="63719" y="6271"/>
                  <a:pt x="63497" y="4751"/>
                  <a:pt x="63339" y="3262"/>
                </a:cubicBezTo>
                <a:cubicBezTo>
                  <a:pt x="63497" y="2407"/>
                  <a:pt x="61153" y="634"/>
                  <a:pt x="59602" y="507"/>
                </a:cubicBezTo>
                <a:cubicBezTo>
                  <a:pt x="57480" y="317"/>
                  <a:pt x="55358" y="159"/>
                  <a:pt x="53236" y="127"/>
                </a:cubicBezTo>
                <a:cubicBezTo>
                  <a:pt x="49626" y="32"/>
                  <a:pt x="46016" y="0"/>
                  <a:pt x="424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45"/>
          <p:cNvSpPr/>
          <p:nvPr/>
        </p:nvSpPr>
        <p:spPr>
          <a:xfrm>
            <a:off x="2605620" y="4556494"/>
            <a:ext cx="1889225" cy="147656"/>
          </a:xfrm>
          <a:custGeom>
            <a:rect b="b" l="l" r="r" t="t"/>
            <a:pathLst>
              <a:path extrusionOk="0" h="5139" w="59228">
                <a:moveTo>
                  <a:pt x="1104" y="1"/>
                </a:moveTo>
                <a:cubicBezTo>
                  <a:pt x="483" y="1"/>
                  <a:pt x="0" y="164"/>
                  <a:pt x="229" y="813"/>
                </a:cubicBezTo>
                <a:cubicBezTo>
                  <a:pt x="292" y="1003"/>
                  <a:pt x="482" y="1162"/>
                  <a:pt x="545" y="1352"/>
                </a:cubicBezTo>
                <a:cubicBezTo>
                  <a:pt x="1179" y="3157"/>
                  <a:pt x="4029" y="4550"/>
                  <a:pt x="7607" y="4614"/>
                </a:cubicBezTo>
                <a:cubicBezTo>
                  <a:pt x="10204" y="4677"/>
                  <a:pt x="12738" y="4899"/>
                  <a:pt x="15303" y="4994"/>
                </a:cubicBezTo>
                <a:cubicBezTo>
                  <a:pt x="15674" y="5015"/>
                  <a:pt x="16091" y="5052"/>
                  <a:pt x="16480" y="5052"/>
                </a:cubicBezTo>
                <a:cubicBezTo>
                  <a:pt x="16655" y="5052"/>
                  <a:pt x="16824" y="5045"/>
                  <a:pt x="16981" y="5025"/>
                </a:cubicBezTo>
                <a:cubicBezTo>
                  <a:pt x="17401" y="4967"/>
                  <a:pt x="17825" y="4947"/>
                  <a:pt x="18247" y="4947"/>
                </a:cubicBezTo>
                <a:cubicBezTo>
                  <a:pt x="18971" y="4947"/>
                  <a:pt x="19690" y="5005"/>
                  <a:pt x="20370" y="5025"/>
                </a:cubicBezTo>
                <a:cubicBezTo>
                  <a:pt x="21025" y="5025"/>
                  <a:pt x="21707" y="4997"/>
                  <a:pt x="22390" y="4997"/>
                </a:cubicBezTo>
                <a:cubicBezTo>
                  <a:pt x="22731" y="4997"/>
                  <a:pt x="23072" y="5004"/>
                  <a:pt x="23410" y="5025"/>
                </a:cubicBezTo>
                <a:cubicBezTo>
                  <a:pt x="23906" y="5067"/>
                  <a:pt x="24406" y="5082"/>
                  <a:pt x="24908" y="5082"/>
                </a:cubicBezTo>
                <a:cubicBezTo>
                  <a:pt x="25912" y="5082"/>
                  <a:pt x="26926" y="5025"/>
                  <a:pt x="27939" y="5025"/>
                </a:cubicBezTo>
                <a:cubicBezTo>
                  <a:pt x="28154" y="5019"/>
                  <a:pt x="28371" y="5016"/>
                  <a:pt x="28588" y="5016"/>
                </a:cubicBezTo>
                <a:cubicBezTo>
                  <a:pt x="29458" y="5016"/>
                  <a:pt x="30339" y="5057"/>
                  <a:pt x="31201" y="5057"/>
                </a:cubicBezTo>
                <a:cubicBezTo>
                  <a:pt x="32111" y="5057"/>
                  <a:pt x="33210" y="4937"/>
                  <a:pt x="34093" y="4937"/>
                </a:cubicBezTo>
                <a:cubicBezTo>
                  <a:pt x="34408" y="4937"/>
                  <a:pt x="34696" y="4952"/>
                  <a:pt x="34938" y="4994"/>
                </a:cubicBezTo>
                <a:cubicBezTo>
                  <a:pt x="35581" y="5101"/>
                  <a:pt x="36210" y="5139"/>
                  <a:pt x="36824" y="5139"/>
                </a:cubicBezTo>
                <a:cubicBezTo>
                  <a:pt x="38024" y="5139"/>
                  <a:pt x="39169" y="4993"/>
                  <a:pt x="40258" y="4930"/>
                </a:cubicBezTo>
                <a:cubicBezTo>
                  <a:pt x="41178" y="4882"/>
                  <a:pt x="42099" y="4868"/>
                  <a:pt x="43009" y="4868"/>
                </a:cubicBezTo>
                <a:cubicBezTo>
                  <a:pt x="44152" y="4868"/>
                  <a:pt x="45277" y="4890"/>
                  <a:pt x="46356" y="4890"/>
                </a:cubicBezTo>
                <a:cubicBezTo>
                  <a:pt x="47792" y="4890"/>
                  <a:pt x="49148" y="4852"/>
                  <a:pt x="50361" y="4677"/>
                </a:cubicBezTo>
                <a:cubicBezTo>
                  <a:pt x="52577" y="4614"/>
                  <a:pt x="53971" y="4360"/>
                  <a:pt x="55143" y="3917"/>
                </a:cubicBezTo>
                <a:cubicBezTo>
                  <a:pt x="56631" y="3347"/>
                  <a:pt x="57803" y="2587"/>
                  <a:pt x="58436" y="1732"/>
                </a:cubicBezTo>
                <a:cubicBezTo>
                  <a:pt x="58753" y="1288"/>
                  <a:pt x="59228" y="782"/>
                  <a:pt x="58753" y="307"/>
                </a:cubicBezTo>
                <a:cubicBezTo>
                  <a:pt x="58619" y="172"/>
                  <a:pt x="58449" y="129"/>
                  <a:pt x="58262" y="129"/>
                </a:cubicBezTo>
                <a:cubicBezTo>
                  <a:pt x="57919" y="129"/>
                  <a:pt x="57518" y="275"/>
                  <a:pt x="57170" y="275"/>
                </a:cubicBezTo>
                <a:cubicBezTo>
                  <a:pt x="54992" y="249"/>
                  <a:pt x="52835" y="203"/>
                  <a:pt x="50665" y="203"/>
                </a:cubicBezTo>
                <a:cubicBezTo>
                  <a:pt x="50153" y="203"/>
                  <a:pt x="49640" y="205"/>
                  <a:pt x="49126" y="212"/>
                </a:cubicBezTo>
                <a:cubicBezTo>
                  <a:pt x="45864" y="212"/>
                  <a:pt x="42602" y="307"/>
                  <a:pt x="39340" y="307"/>
                </a:cubicBezTo>
                <a:cubicBezTo>
                  <a:pt x="38573" y="313"/>
                  <a:pt x="37806" y="315"/>
                  <a:pt x="37037" y="315"/>
                </a:cubicBezTo>
                <a:cubicBezTo>
                  <a:pt x="33964" y="315"/>
                  <a:pt x="30878" y="275"/>
                  <a:pt x="27812" y="275"/>
                </a:cubicBezTo>
                <a:cubicBezTo>
                  <a:pt x="25215" y="307"/>
                  <a:pt x="22650" y="370"/>
                  <a:pt x="20053" y="370"/>
                </a:cubicBezTo>
                <a:cubicBezTo>
                  <a:pt x="18262" y="388"/>
                  <a:pt x="16459" y="406"/>
                  <a:pt x="14658" y="406"/>
                </a:cubicBezTo>
                <a:cubicBezTo>
                  <a:pt x="13340" y="406"/>
                  <a:pt x="12023" y="397"/>
                  <a:pt x="10711" y="370"/>
                </a:cubicBezTo>
                <a:cubicBezTo>
                  <a:pt x="7987" y="307"/>
                  <a:pt x="5264" y="402"/>
                  <a:pt x="2572" y="148"/>
                </a:cubicBezTo>
                <a:cubicBezTo>
                  <a:pt x="2191" y="106"/>
                  <a:pt x="1603" y="1"/>
                  <a:pt x="11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45"/>
          <p:cNvSpPr/>
          <p:nvPr/>
        </p:nvSpPr>
        <p:spPr>
          <a:xfrm>
            <a:off x="4635382" y="4557902"/>
            <a:ext cx="1882463" cy="139927"/>
          </a:xfrm>
          <a:custGeom>
            <a:rect b="b" l="l" r="r" t="t"/>
            <a:pathLst>
              <a:path extrusionOk="0" h="4870" w="59016">
                <a:moveTo>
                  <a:pt x="831" y="1"/>
                </a:moveTo>
                <a:cubicBezTo>
                  <a:pt x="1" y="1"/>
                  <a:pt x="30" y="188"/>
                  <a:pt x="59" y="511"/>
                </a:cubicBezTo>
                <a:cubicBezTo>
                  <a:pt x="91" y="669"/>
                  <a:pt x="471" y="764"/>
                  <a:pt x="154" y="923"/>
                </a:cubicBezTo>
                <a:cubicBezTo>
                  <a:pt x="598" y="1809"/>
                  <a:pt x="1199" y="2823"/>
                  <a:pt x="2466" y="3393"/>
                </a:cubicBezTo>
                <a:cubicBezTo>
                  <a:pt x="4746" y="4406"/>
                  <a:pt x="8040" y="4501"/>
                  <a:pt x="10953" y="4628"/>
                </a:cubicBezTo>
                <a:cubicBezTo>
                  <a:pt x="11614" y="4662"/>
                  <a:pt x="12280" y="4676"/>
                  <a:pt x="12948" y="4676"/>
                </a:cubicBezTo>
                <a:cubicBezTo>
                  <a:pt x="15354" y="4676"/>
                  <a:pt x="17797" y="4501"/>
                  <a:pt x="20201" y="4501"/>
                </a:cubicBezTo>
                <a:cubicBezTo>
                  <a:pt x="25046" y="4533"/>
                  <a:pt x="29892" y="4723"/>
                  <a:pt x="34737" y="4755"/>
                </a:cubicBezTo>
                <a:cubicBezTo>
                  <a:pt x="38095" y="4776"/>
                  <a:pt x="41467" y="4870"/>
                  <a:pt x="44844" y="4870"/>
                </a:cubicBezTo>
                <a:cubicBezTo>
                  <a:pt x="46467" y="4870"/>
                  <a:pt x="48092" y="4848"/>
                  <a:pt x="49716" y="4786"/>
                </a:cubicBezTo>
                <a:cubicBezTo>
                  <a:pt x="52218" y="4691"/>
                  <a:pt x="54783" y="4691"/>
                  <a:pt x="56494" y="3551"/>
                </a:cubicBezTo>
                <a:cubicBezTo>
                  <a:pt x="57760" y="2696"/>
                  <a:pt x="58805" y="1778"/>
                  <a:pt x="58932" y="701"/>
                </a:cubicBezTo>
                <a:cubicBezTo>
                  <a:pt x="58932" y="583"/>
                  <a:pt x="59015" y="381"/>
                  <a:pt x="58561" y="381"/>
                </a:cubicBezTo>
                <a:cubicBezTo>
                  <a:pt x="58529" y="381"/>
                  <a:pt x="58494" y="382"/>
                  <a:pt x="58457" y="384"/>
                </a:cubicBezTo>
                <a:cubicBezTo>
                  <a:pt x="58225" y="395"/>
                  <a:pt x="57989" y="398"/>
                  <a:pt x="57752" y="398"/>
                </a:cubicBezTo>
                <a:cubicBezTo>
                  <a:pt x="57278" y="398"/>
                  <a:pt x="56800" y="384"/>
                  <a:pt x="56335" y="384"/>
                </a:cubicBezTo>
                <a:cubicBezTo>
                  <a:pt x="53802" y="384"/>
                  <a:pt x="51282" y="398"/>
                  <a:pt x="48768" y="398"/>
                </a:cubicBezTo>
                <a:cubicBezTo>
                  <a:pt x="47510" y="398"/>
                  <a:pt x="46254" y="395"/>
                  <a:pt x="44998" y="384"/>
                </a:cubicBezTo>
                <a:cubicBezTo>
                  <a:pt x="41134" y="384"/>
                  <a:pt x="37270" y="353"/>
                  <a:pt x="33407" y="353"/>
                </a:cubicBezTo>
                <a:cubicBezTo>
                  <a:pt x="31677" y="353"/>
                  <a:pt x="29948" y="446"/>
                  <a:pt x="28232" y="446"/>
                </a:cubicBezTo>
                <a:cubicBezTo>
                  <a:pt x="27718" y="446"/>
                  <a:pt x="27205" y="438"/>
                  <a:pt x="26693" y="416"/>
                </a:cubicBezTo>
                <a:cubicBezTo>
                  <a:pt x="25457" y="376"/>
                  <a:pt x="24221" y="364"/>
                  <a:pt x="22985" y="364"/>
                </a:cubicBezTo>
                <a:cubicBezTo>
                  <a:pt x="21333" y="364"/>
                  <a:pt x="19680" y="385"/>
                  <a:pt x="18028" y="385"/>
                </a:cubicBezTo>
                <a:cubicBezTo>
                  <a:pt x="17021" y="385"/>
                  <a:pt x="16014" y="377"/>
                  <a:pt x="15007" y="353"/>
                </a:cubicBezTo>
                <a:cubicBezTo>
                  <a:pt x="10352" y="258"/>
                  <a:pt x="5696" y="226"/>
                  <a:pt x="1041" y="4"/>
                </a:cubicBezTo>
                <a:cubicBezTo>
                  <a:pt x="966" y="2"/>
                  <a:pt x="896" y="1"/>
                  <a:pt x="8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5"/>
          <p:cNvSpPr/>
          <p:nvPr/>
        </p:nvSpPr>
        <p:spPr>
          <a:xfrm>
            <a:off x="6687727" y="4555862"/>
            <a:ext cx="1885142" cy="158805"/>
          </a:xfrm>
          <a:custGeom>
            <a:rect b="b" l="l" r="r" t="t"/>
            <a:pathLst>
              <a:path extrusionOk="0" h="5527" w="59100">
                <a:moveTo>
                  <a:pt x="1099" y="0"/>
                </a:moveTo>
                <a:cubicBezTo>
                  <a:pt x="534" y="0"/>
                  <a:pt x="1" y="201"/>
                  <a:pt x="417" y="645"/>
                </a:cubicBezTo>
                <a:cubicBezTo>
                  <a:pt x="829" y="1120"/>
                  <a:pt x="1051" y="1659"/>
                  <a:pt x="1399" y="2134"/>
                </a:cubicBezTo>
                <a:cubicBezTo>
                  <a:pt x="2317" y="3527"/>
                  <a:pt x="4059" y="4604"/>
                  <a:pt x="7004" y="4984"/>
                </a:cubicBezTo>
                <a:cubicBezTo>
                  <a:pt x="10646" y="5491"/>
                  <a:pt x="14447" y="5491"/>
                  <a:pt x="18215" y="5522"/>
                </a:cubicBezTo>
                <a:cubicBezTo>
                  <a:pt x="18549" y="5525"/>
                  <a:pt x="18883" y="5526"/>
                  <a:pt x="19216" y="5526"/>
                </a:cubicBezTo>
                <a:cubicBezTo>
                  <a:pt x="22583" y="5526"/>
                  <a:pt x="25928" y="5393"/>
                  <a:pt x="29299" y="5364"/>
                </a:cubicBezTo>
                <a:cubicBezTo>
                  <a:pt x="32530" y="5332"/>
                  <a:pt x="35728" y="5206"/>
                  <a:pt x="38958" y="5174"/>
                </a:cubicBezTo>
                <a:cubicBezTo>
                  <a:pt x="42125" y="5174"/>
                  <a:pt x="45261" y="5174"/>
                  <a:pt x="48396" y="5301"/>
                </a:cubicBezTo>
                <a:cubicBezTo>
                  <a:pt x="48617" y="5309"/>
                  <a:pt x="48836" y="5313"/>
                  <a:pt x="49053" y="5313"/>
                </a:cubicBezTo>
                <a:cubicBezTo>
                  <a:pt x="51316" y="5313"/>
                  <a:pt x="53326" y="4882"/>
                  <a:pt x="55205" y="4477"/>
                </a:cubicBezTo>
                <a:cubicBezTo>
                  <a:pt x="57707" y="3907"/>
                  <a:pt x="58498" y="2545"/>
                  <a:pt x="58815" y="1152"/>
                </a:cubicBezTo>
                <a:cubicBezTo>
                  <a:pt x="59100" y="867"/>
                  <a:pt x="58625" y="867"/>
                  <a:pt x="58087" y="835"/>
                </a:cubicBezTo>
                <a:cubicBezTo>
                  <a:pt x="57037" y="794"/>
                  <a:pt x="55986" y="778"/>
                  <a:pt x="54936" y="778"/>
                </a:cubicBezTo>
                <a:cubicBezTo>
                  <a:pt x="51996" y="778"/>
                  <a:pt x="49056" y="899"/>
                  <a:pt x="46116" y="899"/>
                </a:cubicBezTo>
                <a:cubicBezTo>
                  <a:pt x="45669" y="894"/>
                  <a:pt x="45223" y="892"/>
                  <a:pt x="44776" y="892"/>
                </a:cubicBezTo>
                <a:cubicBezTo>
                  <a:pt x="42023" y="892"/>
                  <a:pt x="39268" y="966"/>
                  <a:pt x="36488" y="994"/>
                </a:cubicBezTo>
                <a:cubicBezTo>
                  <a:pt x="36324" y="996"/>
                  <a:pt x="36160" y="997"/>
                  <a:pt x="35995" y="997"/>
                </a:cubicBezTo>
                <a:cubicBezTo>
                  <a:pt x="34198" y="997"/>
                  <a:pt x="32384" y="863"/>
                  <a:pt x="30609" y="863"/>
                </a:cubicBezTo>
                <a:cubicBezTo>
                  <a:pt x="30447" y="863"/>
                  <a:pt x="30285" y="864"/>
                  <a:pt x="30123" y="867"/>
                </a:cubicBezTo>
                <a:cubicBezTo>
                  <a:pt x="28444" y="867"/>
                  <a:pt x="26734" y="867"/>
                  <a:pt x="25087" y="804"/>
                </a:cubicBezTo>
                <a:cubicBezTo>
                  <a:pt x="22396" y="677"/>
                  <a:pt x="19672" y="582"/>
                  <a:pt x="16980" y="487"/>
                </a:cubicBezTo>
                <a:cubicBezTo>
                  <a:pt x="16149" y="451"/>
                  <a:pt x="15309" y="447"/>
                  <a:pt x="14466" y="447"/>
                </a:cubicBezTo>
                <a:cubicBezTo>
                  <a:pt x="14185" y="447"/>
                  <a:pt x="13904" y="447"/>
                  <a:pt x="13623" y="447"/>
                </a:cubicBezTo>
                <a:cubicBezTo>
                  <a:pt x="12499" y="447"/>
                  <a:pt x="11375" y="439"/>
                  <a:pt x="10266" y="360"/>
                </a:cubicBezTo>
                <a:cubicBezTo>
                  <a:pt x="7289" y="170"/>
                  <a:pt x="4281" y="424"/>
                  <a:pt x="1336" y="12"/>
                </a:cubicBezTo>
                <a:cubicBezTo>
                  <a:pt x="1258" y="4"/>
                  <a:pt x="1178" y="0"/>
                  <a:pt x="10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5"/>
          <p:cNvSpPr/>
          <p:nvPr/>
        </p:nvSpPr>
        <p:spPr>
          <a:xfrm>
            <a:off x="6670726" y="1670876"/>
            <a:ext cx="1949639" cy="417196"/>
          </a:xfrm>
          <a:custGeom>
            <a:rect b="b" l="l" r="r" t="t"/>
            <a:pathLst>
              <a:path extrusionOk="0" h="14520" w="61122">
                <a:moveTo>
                  <a:pt x="42964" y="1"/>
                </a:moveTo>
                <a:cubicBezTo>
                  <a:pt x="42146" y="1"/>
                  <a:pt x="41335" y="19"/>
                  <a:pt x="40537" y="70"/>
                </a:cubicBezTo>
                <a:cubicBezTo>
                  <a:pt x="39539" y="133"/>
                  <a:pt x="38549" y="133"/>
                  <a:pt x="37560" y="133"/>
                </a:cubicBezTo>
                <a:cubicBezTo>
                  <a:pt x="36570" y="133"/>
                  <a:pt x="35580" y="133"/>
                  <a:pt x="34583" y="197"/>
                </a:cubicBezTo>
                <a:cubicBezTo>
                  <a:pt x="34280" y="221"/>
                  <a:pt x="33936" y="231"/>
                  <a:pt x="33574" y="231"/>
                </a:cubicBezTo>
                <a:cubicBezTo>
                  <a:pt x="32987" y="231"/>
                  <a:pt x="32351" y="204"/>
                  <a:pt x="31764" y="165"/>
                </a:cubicBezTo>
                <a:cubicBezTo>
                  <a:pt x="31610" y="154"/>
                  <a:pt x="31453" y="149"/>
                  <a:pt x="31295" y="149"/>
                </a:cubicBezTo>
                <a:cubicBezTo>
                  <a:pt x="30317" y="149"/>
                  <a:pt x="29281" y="340"/>
                  <a:pt x="28285" y="340"/>
                </a:cubicBezTo>
                <a:cubicBezTo>
                  <a:pt x="28124" y="340"/>
                  <a:pt x="27964" y="335"/>
                  <a:pt x="27806" y="323"/>
                </a:cubicBezTo>
                <a:cubicBezTo>
                  <a:pt x="25924" y="214"/>
                  <a:pt x="24027" y="180"/>
                  <a:pt x="22156" y="180"/>
                </a:cubicBezTo>
                <a:cubicBezTo>
                  <a:pt x="21320" y="180"/>
                  <a:pt x="20489" y="187"/>
                  <a:pt x="19667" y="197"/>
                </a:cubicBezTo>
                <a:cubicBezTo>
                  <a:pt x="14726" y="260"/>
                  <a:pt x="9691" y="70"/>
                  <a:pt x="4846" y="704"/>
                </a:cubicBezTo>
                <a:cubicBezTo>
                  <a:pt x="3547" y="894"/>
                  <a:pt x="2375" y="1305"/>
                  <a:pt x="1774" y="2002"/>
                </a:cubicBezTo>
                <a:cubicBezTo>
                  <a:pt x="919" y="3015"/>
                  <a:pt x="317" y="4060"/>
                  <a:pt x="317" y="5201"/>
                </a:cubicBezTo>
                <a:cubicBezTo>
                  <a:pt x="349" y="6214"/>
                  <a:pt x="0" y="7259"/>
                  <a:pt x="127" y="8304"/>
                </a:cubicBezTo>
                <a:cubicBezTo>
                  <a:pt x="285" y="9539"/>
                  <a:pt x="760" y="10774"/>
                  <a:pt x="1014" y="12041"/>
                </a:cubicBezTo>
                <a:cubicBezTo>
                  <a:pt x="1172" y="12864"/>
                  <a:pt x="3610" y="14321"/>
                  <a:pt x="5289" y="14384"/>
                </a:cubicBezTo>
                <a:cubicBezTo>
                  <a:pt x="7374" y="14463"/>
                  <a:pt x="9458" y="14519"/>
                  <a:pt x="11543" y="14519"/>
                </a:cubicBezTo>
                <a:cubicBezTo>
                  <a:pt x="11992" y="14519"/>
                  <a:pt x="12441" y="14517"/>
                  <a:pt x="12889" y="14511"/>
                </a:cubicBezTo>
                <a:cubicBezTo>
                  <a:pt x="16531" y="14479"/>
                  <a:pt x="20173" y="14353"/>
                  <a:pt x="23815" y="14258"/>
                </a:cubicBezTo>
                <a:cubicBezTo>
                  <a:pt x="26222" y="14226"/>
                  <a:pt x="28629" y="14226"/>
                  <a:pt x="31004" y="14163"/>
                </a:cubicBezTo>
                <a:cubicBezTo>
                  <a:pt x="31803" y="14128"/>
                  <a:pt x="32602" y="14115"/>
                  <a:pt x="33401" y="14115"/>
                </a:cubicBezTo>
                <a:cubicBezTo>
                  <a:pt x="35545" y="14115"/>
                  <a:pt x="37685" y="14212"/>
                  <a:pt x="39808" y="14258"/>
                </a:cubicBezTo>
                <a:cubicBezTo>
                  <a:pt x="41133" y="14286"/>
                  <a:pt x="42484" y="14390"/>
                  <a:pt x="43792" y="14390"/>
                </a:cubicBezTo>
                <a:cubicBezTo>
                  <a:pt x="43953" y="14390"/>
                  <a:pt x="44114" y="14388"/>
                  <a:pt x="44274" y="14384"/>
                </a:cubicBezTo>
                <a:cubicBezTo>
                  <a:pt x="45206" y="14348"/>
                  <a:pt x="46143" y="14341"/>
                  <a:pt x="47082" y="14341"/>
                </a:cubicBezTo>
                <a:cubicBezTo>
                  <a:pt x="47787" y="14341"/>
                  <a:pt x="48492" y="14345"/>
                  <a:pt x="49198" y="14345"/>
                </a:cubicBezTo>
                <a:cubicBezTo>
                  <a:pt x="50845" y="14345"/>
                  <a:pt x="52492" y="14321"/>
                  <a:pt x="54123" y="14163"/>
                </a:cubicBezTo>
                <a:cubicBezTo>
                  <a:pt x="54440" y="14200"/>
                  <a:pt x="54743" y="14216"/>
                  <a:pt x="55033" y="14216"/>
                </a:cubicBezTo>
                <a:cubicBezTo>
                  <a:pt x="56739" y="14216"/>
                  <a:pt x="58003" y="13637"/>
                  <a:pt x="59221" y="13149"/>
                </a:cubicBezTo>
                <a:cubicBezTo>
                  <a:pt x="60805" y="12516"/>
                  <a:pt x="61121" y="11503"/>
                  <a:pt x="60963" y="10521"/>
                </a:cubicBezTo>
                <a:cubicBezTo>
                  <a:pt x="60710" y="9032"/>
                  <a:pt x="60868" y="7512"/>
                  <a:pt x="60678" y="5992"/>
                </a:cubicBezTo>
                <a:cubicBezTo>
                  <a:pt x="60551" y="4789"/>
                  <a:pt x="60551" y="3554"/>
                  <a:pt x="60266" y="2319"/>
                </a:cubicBezTo>
                <a:cubicBezTo>
                  <a:pt x="59986" y="1136"/>
                  <a:pt x="57780" y="259"/>
                  <a:pt x="55810" y="259"/>
                </a:cubicBezTo>
                <a:cubicBezTo>
                  <a:pt x="55775" y="259"/>
                  <a:pt x="55741" y="260"/>
                  <a:pt x="55706" y="260"/>
                </a:cubicBezTo>
                <a:cubicBezTo>
                  <a:pt x="55432" y="264"/>
                  <a:pt x="55158" y="265"/>
                  <a:pt x="54884" y="265"/>
                </a:cubicBezTo>
                <a:cubicBezTo>
                  <a:pt x="52625" y="265"/>
                  <a:pt x="50368" y="158"/>
                  <a:pt x="48137" y="102"/>
                </a:cubicBezTo>
                <a:cubicBezTo>
                  <a:pt x="46422" y="80"/>
                  <a:pt x="44678" y="1"/>
                  <a:pt x="429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54" name="Google Shape;1254;p45"/>
          <p:cNvSpPr/>
          <p:nvPr/>
        </p:nvSpPr>
        <p:spPr>
          <a:xfrm>
            <a:off x="4608971" y="1683057"/>
            <a:ext cx="1930469" cy="418518"/>
          </a:xfrm>
          <a:custGeom>
            <a:rect b="b" l="l" r="r" t="t"/>
            <a:pathLst>
              <a:path extrusionOk="0" h="14566" w="60521">
                <a:moveTo>
                  <a:pt x="45430" y="1"/>
                </a:moveTo>
                <a:cubicBezTo>
                  <a:pt x="44318" y="1"/>
                  <a:pt x="43198" y="40"/>
                  <a:pt x="42089" y="58"/>
                </a:cubicBezTo>
                <a:cubicBezTo>
                  <a:pt x="39524" y="121"/>
                  <a:pt x="36958" y="185"/>
                  <a:pt x="34393" y="216"/>
                </a:cubicBezTo>
                <a:cubicBezTo>
                  <a:pt x="32556" y="280"/>
                  <a:pt x="30656" y="343"/>
                  <a:pt x="28788" y="375"/>
                </a:cubicBezTo>
                <a:cubicBezTo>
                  <a:pt x="28014" y="388"/>
                  <a:pt x="27240" y="393"/>
                  <a:pt x="26467" y="393"/>
                </a:cubicBezTo>
                <a:cubicBezTo>
                  <a:pt x="23903" y="393"/>
                  <a:pt x="21339" y="338"/>
                  <a:pt x="18775" y="338"/>
                </a:cubicBezTo>
                <a:cubicBezTo>
                  <a:pt x="18344" y="338"/>
                  <a:pt x="17913" y="339"/>
                  <a:pt x="17482" y="343"/>
                </a:cubicBezTo>
                <a:cubicBezTo>
                  <a:pt x="16393" y="343"/>
                  <a:pt x="15301" y="334"/>
                  <a:pt x="14211" y="334"/>
                </a:cubicBezTo>
                <a:cubicBezTo>
                  <a:pt x="11212" y="334"/>
                  <a:pt x="8224" y="402"/>
                  <a:pt x="5321" y="913"/>
                </a:cubicBezTo>
                <a:cubicBezTo>
                  <a:pt x="3136" y="1293"/>
                  <a:pt x="1679" y="2116"/>
                  <a:pt x="982" y="3098"/>
                </a:cubicBezTo>
                <a:cubicBezTo>
                  <a:pt x="1" y="4428"/>
                  <a:pt x="254" y="5885"/>
                  <a:pt x="222" y="7310"/>
                </a:cubicBezTo>
                <a:cubicBezTo>
                  <a:pt x="191" y="8672"/>
                  <a:pt x="381" y="10034"/>
                  <a:pt x="856" y="11395"/>
                </a:cubicBezTo>
                <a:cubicBezTo>
                  <a:pt x="1299" y="12535"/>
                  <a:pt x="3041" y="13802"/>
                  <a:pt x="5416" y="14182"/>
                </a:cubicBezTo>
                <a:cubicBezTo>
                  <a:pt x="6778" y="14436"/>
                  <a:pt x="8171" y="14341"/>
                  <a:pt x="9565" y="14436"/>
                </a:cubicBezTo>
                <a:cubicBezTo>
                  <a:pt x="10371" y="14495"/>
                  <a:pt x="11238" y="14566"/>
                  <a:pt x="12061" y="14566"/>
                </a:cubicBezTo>
                <a:cubicBezTo>
                  <a:pt x="12562" y="14566"/>
                  <a:pt x="13048" y="14539"/>
                  <a:pt x="13492" y="14467"/>
                </a:cubicBezTo>
                <a:cubicBezTo>
                  <a:pt x="14600" y="14277"/>
                  <a:pt x="15708" y="14246"/>
                  <a:pt x="16754" y="14214"/>
                </a:cubicBezTo>
                <a:cubicBezTo>
                  <a:pt x="18416" y="14174"/>
                  <a:pt x="20091" y="14134"/>
                  <a:pt x="21779" y="14134"/>
                </a:cubicBezTo>
                <a:cubicBezTo>
                  <a:pt x="22760" y="14134"/>
                  <a:pt x="23745" y="14147"/>
                  <a:pt x="24734" y="14182"/>
                </a:cubicBezTo>
                <a:cubicBezTo>
                  <a:pt x="25125" y="14199"/>
                  <a:pt x="25516" y="14206"/>
                  <a:pt x="25909" y="14206"/>
                </a:cubicBezTo>
                <a:cubicBezTo>
                  <a:pt x="27563" y="14206"/>
                  <a:pt x="29233" y="14084"/>
                  <a:pt x="30903" y="14084"/>
                </a:cubicBezTo>
                <a:cubicBezTo>
                  <a:pt x="31053" y="14084"/>
                  <a:pt x="31203" y="14085"/>
                  <a:pt x="31353" y="14087"/>
                </a:cubicBezTo>
                <a:cubicBezTo>
                  <a:pt x="35407" y="14119"/>
                  <a:pt x="39460" y="14341"/>
                  <a:pt x="43514" y="14341"/>
                </a:cubicBezTo>
                <a:cubicBezTo>
                  <a:pt x="43694" y="14339"/>
                  <a:pt x="43875" y="14338"/>
                  <a:pt x="44056" y="14338"/>
                </a:cubicBezTo>
                <a:cubicBezTo>
                  <a:pt x="45838" y="14338"/>
                  <a:pt x="47619" y="14423"/>
                  <a:pt x="49393" y="14423"/>
                </a:cubicBezTo>
                <a:cubicBezTo>
                  <a:pt x="50403" y="14423"/>
                  <a:pt x="51410" y="14395"/>
                  <a:pt x="52413" y="14309"/>
                </a:cubicBezTo>
                <a:cubicBezTo>
                  <a:pt x="52626" y="14334"/>
                  <a:pt x="52832" y="14344"/>
                  <a:pt x="53034" y="14344"/>
                </a:cubicBezTo>
                <a:cubicBezTo>
                  <a:pt x="53855" y="14344"/>
                  <a:pt x="54602" y="14176"/>
                  <a:pt x="55390" y="14150"/>
                </a:cubicBezTo>
                <a:cubicBezTo>
                  <a:pt x="57290" y="14119"/>
                  <a:pt x="58430" y="13485"/>
                  <a:pt x="59285" y="12820"/>
                </a:cubicBezTo>
                <a:cubicBezTo>
                  <a:pt x="60140" y="12124"/>
                  <a:pt x="60077" y="11269"/>
                  <a:pt x="60077" y="10445"/>
                </a:cubicBezTo>
                <a:cubicBezTo>
                  <a:pt x="60108" y="8640"/>
                  <a:pt x="60520" y="6835"/>
                  <a:pt x="60457" y="5030"/>
                </a:cubicBezTo>
                <a:cubicBezTo>
                  <a:pt x="60425" y="4048"/>
                  <a:pt x="60203" y="3066"/>
                  <a:pt x="58905" y="2180"/>
                </a:cubicBezTo>
                <a:cubicBezTo>
                  <a:pt x="56118" y="280"/>
                  <a:pt x="51811" y="438"/>
                  <a:pt x="47884" y="90"/>
                </a:cubicBezTo>
                <a:cubicBezTo>
                  <a:pt x="47075" y="22"/>
                  <a:pt x="46254" y="1"/>
                  <a:pt x="454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55" name="Google Shape;1255;p45"/>
          <p:cNvSpPr/>
          <p:nvPr/>
        </p:nvSpPr>
        <p:spPr>
          <a:xfrm>
            <a:off x="2601793" y="1690297"/>
            <a:ext cx="1899113" cy="410099"/>
          </a:xfrm>
          <a:custGeom>
            <a:rect b="b" l="l" r="r" t="t"/>
            <a:pathLst>
              <a:path extrusionOk="0" h="14273" w="59538">
                <a:moveTo>
                  <a:pt x="15977" y="1"/>
                </a:moveTo>
                <a:cubicBezTo>
                  <a:pt x="15348" y="1"/>
                  <a:pt x="14720" y="9"/>
                  <a:pt x="14093" y="28"/>
                </a:cubicBezTo>
                <a:cubicBezTo>
                  <a:pt x="11084" y="91"/>
                  <a:pt x="8044" y="313"/>
                  <a:pt x="5194" y="851"/>
                </a:cubicBezTo>
                <a:cubicBezTo>
                  <a:pt x="3705" y="1136"/>
                  <a:pt x="2280" y="1548"/>
                  <a:pt x="1489" y="2181"/>
                </a:cubicBezTo>
                <a:cubicBezTo>
                  <a:pt x="95" y="3289"/>
                  <a:pt x="190" y="4651"/>
                  <a:pt x="95" y="5886"/>
                </a:cubicBezTo>
                <a:cubicBezTo>
                  <a:pt x="0" y="7153"/>
                  <a:pt x="475" y="8451"/>
                  <a:pt x="412" y="9718"/>
                </a:cubicBezTo>
                <a:cubicBezTo>
                  <a:pt x="380" y="10827"/>
                  <a:pt x="1235" y="11808"/>
                  <a:pt x="2090" y="12758"/>
                </a:cubicBezTo>
                <a:cubicBezTo>
                  <a:pt x="2814" y="13569"/>
                  <a:pt x="6185" y="14168"/>
                  <a:pt x="8331" y="14168"/>
                </a:cubicBezTo>
                <a:cubicBezTo>
                  <a:pt x="8532" y="14168"/>
                  <a:pt x="8723" y="14163"/>
                  <a:pt x="8899" y="14152"/>
                </a:cubicBezTo>
                <a:cubicBezTo>
                  <a:pt x="11433" y="14057"/>
                  <a:pt x="13998" y="14025"/>
                  <a:pt x="16563" y="14025"/>
                </a:cubicBezTo>
                <a:cubicBezTo>
                  <a:pt x="19322" y="14025"/>
                  <a:pt x="22100" y="14159"/>
                  <a:pt x="24867" y="14159"/>
                </a:cubicBezTo>
                <a:cubicBezTo>
                  <a:pt x="25658" y="14159"/>
                  <a:pt x="26447" y="14148"/>
                  <a:pt x="27236" y="14120"/>
                </a:cubicBezTo>
                <a:cubicBezTo>
                  <a:pt x="28440" y="14077"/>
                  <a:pt x="29642" y="14059"/>
                  <a:pt x="30843" y="14059"/>
                </a:cubicBezTo>
                <a:cubicBezTo>
                  <a:pt x="34000" y="14059"/>
                  <a:pt x="37149" y="14178"/>
                  <a:pt x="40315" y="14247"/>
                </a:cubicBezTo>
                <a:cubicBezTo>
                  <a:pt x="41128" y="14257"/>
                  <a:pt x="41937" y="14261"/>
                  <a:pt x="42745" y="14261"/>
                </a:cubicBezTo>
                <a:cubicBezTo>
                  <a:pt x="44361" y="14261"/>
                  <a:pt x="45973" y="14247"/>
                  <a:pt x="47599" y="14247"/>
                </a:cubicBezTo>
                <a:cubicBezTo>
                  <a:pt x="47815" y="14265"/>
                  <a:pt x="48029" y="14272"/>
                  <a:pt x="48240" y="14272"/>
                </a:cubicBezTo>
                <a:cubicBezTo>
                  <a:pt x="49542" y="14272"/>
                  <a:pt x="50752" y="13976"/>
                  <a:pt x="52032" y="13867"/>
                </a:cubicBezTo>
                <a:cubicBezTo>
                  <a:pt x="55358" y="13613"/>
                  <a:pt x="58050" y="12157"/>
                  <a:pt x="58683" y="11080"/>
                </a:cubicBezTo>
                <a:cubicBezTo>
                  <a:pt x="59538" y="9655"/>
                  <a:pt x="59348" y="8198"/>
                  <a:pt x="59190" y="6773"/>
                </a:cubicBezTo>
                <a:cubicBezTo>
                  <a:pt x="59063" y="5411"/>
                  <a:pt x="58810" y="4018"/>
                  <a:pt x="58493" y="2656"/>
                </a:cubicBezTo>
                <a:cubicBezTo>
                  <a:pt x="58240" y="1579"/>
                  <a:pt x="55928" y="471"/>
                  <a:pt x="54028" y="376"/>
                </a:cubicBezTo>
                <a:cubicBezTo>
                  <a:pt x="51811" y="249"/>
                  <a:pt x="49594" y="186"/>
                  <a:pt x="47345" y="154"/>
                </a:cubicBezTo>
                <a:cubicBezTo>
                  <a:pt x="45733" y="106"/>
                  <a:pt x="44116" y="90"/>
                  <a:pt x="42498" y="90"/>
                </a:cubicBezTo>
                <a:cubicBezTo>
                  <a:pt x="39826" y="90"/>
                  <a:pt x="37151" y="134"/>
                  <a:pt x="34488" y="154"/>
                </a:cubicBezTo>
                <a:cubicBezTo>
                  <a:pt x="33395" y="170"/>
                  <a:pt x="32311" y="178"/>
                  <a:pt x="31230" y="178"/>
                </a:cubicBezTo>
                <a:cubicBezTo>
                  <a:pt x="30149" y="178"/>
                  <a:pt x="29072" y="170"/>
                  <a:pt x="27996" y="154"/>
                </a:cubicBezTo>
                <a:cubicBezTo>
                  <a:pt x="27251" y="123"/>
                  <a:pt x="26507" y="115"/>
                  <a:pt x="25763" y="115"/>
                </a:cubicBezTo>
                <a:cubicBezTo>
                  <a:pt x="25019" y="115"/>
                  <a:pt x="24274" y="123"/>
                  <a:pt x="23530" y="123"/>
                </a:cubicBezTo>
                <a:cubicBezTo>
                  <a:pt x="21022" y="123"/>
                  <a:pt x="18494" y="1"/>
                  <a:pt x="159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56" name="Google Shape;1256;p45"/>
          <p:cNvSpPr/>
          <p:nvPr/>
        </p:nvSpPr>
        <p:spPr>
          <a:xfrm>
            <a:off x="537007" y="1682023"/>
            <a:ext cx="1898125" cy="403490"/>
          </a:xfrm>
          <a:custGeom>
            <a:rect b="b" l="l" r="r" t="t"/>
            <a:pathLst>
              <a:path extrusionOk="0" h="14043" w="59507">
                <a:moveTo>
                  <a:pt x="29009" y="0"/>
                </a:moveTo>
                <a:cubicBezTo>
                  <a:pt x="27774" y="0"/>
                  <a:pt x="26539" y="9"/>
                  <a:pt x="25304" y="31"/>
                </a:cubicBezTo>
                <a:cubicBezTo>
                  <a:pt x="21789" y="94"/>
                  <a:pt x="18274" y="62"/>
                  <a:pt x="14758" y="221"/>
                </a:cubicBezTo>
                <a:cubicBezTo>
                  <a:pt x="13900" y="261"/>
                  <a:pt x="13002" y="329"/>
                  <a:pt x="12141" y="329"/>
                </a:cubicBezTo>
                <a:cubicBezTo>
                  <a:pt x="11668" y="329"/>
                  <a:pt x="11206" y="308"/>
                  <a:pt x="10768" y="252"/>
                </a:cubicBezTo>
                <a:cubicBezTo>
                  <a:pt x="10562" y="228"/>
                  <a:pt x="10348" y="219"/>
                  <a:pt x="10140" y="219"/>
                </a:cubicBezTo>
                <a:cubicBezTo>
                  <a:pt x="9515" y="219"/>
                  <a:pt x="8939" y="308"/>
                  <a:pt x="8773" y="379"/>
                </a:cubicBezTo>
                <a:cubicBezTo>
                  <a:pt x="7696" y="759"/>
                  <a:pt x="6334" y="632"/>
                  <a:pt x="5194" y="949"/>
                </a:cubicBezTo>
                <a:cubicBezTo>
                  <a:pt x="4023" y="1234"/>
                  <a:pt x="2851" y="1456"/>
                  <a:pt x="2027" y="1994"/>
                </a:cubicBezTo>
                <a:cubicBezTo>
                  <a:pt x="919" y="2691"/>
                  <a:pt x="919" y="3577"/>
                  <a:pt x="634" y="4401"/>
                </a:cubicBezTo>
                <a:cubicBezTo>
                  <a:pt x="1" y="6048"/>
                  <a:pt x="444" y="7694"/>
                  <a:pt x="729" y="9341"/>
                </a:cubicBezTo>
                <a:cubicBezTo>
                  <a:pt x="982" y="10798"/>
                  <a:pt x="887" y="12255"/>
                  <a:pt x="3801" y="13236"/>
                </a:cubicBezTo>
                <a:cubicBezTo>
                  <a:pt x="5131" y="13711"/>
                  <a:pt x="6588" y="13806"/>
                  <a:pt x="8045" y="13870"/>
                </a:cubicBezTo>
                <a:cubicBezTo>
                  <a:pt x="8841" y="13923"/>
                  <a:pt x="9638" y="14043"/>
                  <a:pt x="10490" y="14043"/>
                </a:cubicBezTo>
                <a:cubicBezTo>
                  <a:pt x="10655" y="14043"/>
                  <a:pt x="10821" y="14038"/>
                  <a:pt x="10990" y="14028"/>
                </a:cubicBezTo>
                <a:cubicBezTo>
                  <a:pt x="11411" y="14001"/>
                  <a:pt x="11839" y="13992"/>
                  <a:pt x="12272" y="13992"/>
                </a:cubicBezTo>
                <a:cubicBezTo>
                  <a:pt x="13191" y="13992"/>
                  <a:pt x="14128" y="14033"/>
                  <a:pt x="15050" y="14033"/>
                </a:cubicBezTo>
                <a:cubicBezTo>
                  <a:pt x="15228" y="14033"/>
                  <a:pt x="15405" y="14032"/>
                  <a:pt x="15582" y="14028"/>
                </a:cubicBezTo>
                <a:cubicBezTo>
                  <a:pt x="17133" y="14003"/>
                  <a:pt x="18706" y="13875"/>
                  <a:pt x="20249" y="13875"/>
                </a:cubicBezTo>
                <a:cubicBezTo>
                  <a:pt x="20627" y="13875"/>
                  <a:pt x="21003" y="13883"/>
                  <a:pt x="21377" y="13901"/>
                </a:cubicBezTo>
                <a:cubicBezTo>
                  <a:pt x="21922" y="13926"/>
                  <a:pt x="22461" y="13936"/>
                  <a:pt x="22996" y="13936"/>
                </a:cubicBezTo>
                <a:cubicBezTo>
                  <a:pt x="23862" y="13936"/>
                  <a:pt x="24716" y="13909"/>
                  <a:pt x="25558" y="13870"/>
                </a:cubicBezTo>
                <a:cubicBezTo>
                  <a:pt x="27331" y="13775"/>
                  <a:pt x="29073" y="13648"/>
                  <a:pt x="30878" y="13648"/>
                </a:cubicBezTo>
                <a:cubicBezTo>
                  <a:pt x="31037" y="13645"/>
                  <a:pt x="31197" y="13643"/>
                  <a:pt x="31357" y="13643"/>
                </a:cubicBezTo>
                <a:cubicBezTo>
                  <a:pt x="32309" y="13643"/>
                  <a:pt x="33269" y="13698"/>
                  <a:pt x="34196" y="13698"/>
                </a:cubicBezTo>
                <a:cubicBezTo>
                  <a:pt x="34476" y="13698"/>
                  <a:pt x="34753" y="13693"/>
                  <a:pt x="35027" y="13680"/>
                </a:cubicBezTo>
                <a:cubicBezTo>
                  <a:pt x="35782" y="13633"/>
                  <a:pt x="36525" y="13612"/>
                  <a:pt x="37261" y="13612"/>
                </a:cubicBezTo>
                <a:cubicBezTo>
                  <a:pt x="38531" y="13612"/>
                  <a:pt x="39781" y="13675"/>
                  <a:pt x="41044" y="13775"/>
                </a:cubicBezTo>
                <a:cubicBezTo>
                  <a:pt x="41606" y="13830"/>
                  <a:pt x="42174" y="13843"/>
                  <a:pt x="42741" y="13843"/>
                </a:cubicBezTo>
                <a:cubicBezTo>
                  <a:pt x="43273" y="13843"/>
                  <a:pt x="43803" y="13831"/>
                  <a:pt x="44325" y="13831"/>
                </a:cubicBezTo>
                <a:cubicBezTo>
                  <a:pt x="44531" y="13831"/>
                  <a:pt x="44736" y="13833"/>
                  <a:pt x="44939" y="13838"/>
                </a:cubicBezTo>
                <a:cubicBezTo>
                  <a:pt x="46427" y="13838"/>
                  <a:pt x="48011" y="13585"/>
                  <a:pt x="49594" y="13585"/>
                </a:cubicBezTo>
                <a:cubicBezTo>
                  <a:pt x="50434" y="13601"/>
                  <a:pt x="51312" y="13640"/>
                  <a:pt x="52167" y="13640"/>
                </a:cubicBezTo>
                <a:cubicBezTo>
                  <a:pt x="53023" y="13640"/>
                  <a:pt x="53854" y="13601"/>
                  <a:pt x="54598" y="13458"/>
                </a:cubicBezTo>
                <a:cubicBezTo>
                  <a:pt x="57195" y="12951"/>
                  <a:pt x="58335" y="11780"/>
                  <a:pt x="58683" y="10450"/>
                </a:cubicBezTo>
                <a:cubicBezTo>
                  <a:pt x="59032" y="8993"/>
                  <a:pt x="59317" y="7568"/>
                  <a:pt x="59063" y="6079"/>
                </a:cubicBezTo>
                <a:cubicBezTo>
                  <a:pt x="58873" y="4971"/>
                  <a:pt x="59032" y="3862"/>
                  <a:pt x="59032" y="2881"/>
                </a:cubicBezTo>
                <a:cubicBezTo>
                  <a:pt x="59507" y="1994"/>
                  <a:pt x="58462" y="1456"/>
                  <a:pt x="57543" y="1076"/>
                </a:cubicBezTo>
                <a:cubicBezTo>
                  <a:pt x="56023" y="442"/>
                  <a:pt x="54091" y="126"/>
                  <a:pt x="52065" y="126"/>
                </a:cubicBezTo>
                <a:cubicBezTo>
                  <a:pt x="48486" y="94"/>
                  <a:pt x="44907" y="94"/>
                  <a:pt x="41329" y="94"/>
                </a:cubicBezTo>
                <a:cubicBezTo>
                  <a:pt x="37236" y="94"/>
                  <a:pt x="33125" y="0"/>
                  <a:pt x="29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57" name="Google Shape;1257;p45"/>
          <p:cNvSpPr/>
          <p:nvPr/>
        </p:nvSpPr>
        <p:spPr>
          <a:xfrm>
            <a:off x="6776785" y="1035223"/>
            <a:ext cx="53556" cy="397916"/>
          </a:xfrm>
          <a:custGeom>
            <a:rect b="b" l="l" r="r" t="t"/>
            <a:pathLst>
              <a:path extrusionOk="0" h="13849" w="1679">
                <a:moveTo>
                  <a:pt x="1072" y="1"/>
                </a:moveTo>
                <a:cubicBezTo>
                  <a:pt x="1016" y="1"/>
                  <a:pt x="954" y="9"/>
                  <a:pt x="887" y="27"/>
                </a:cubicBezTo>
                <a:cubicBezTo>
                  <a:pt x="634" y="90"/>
                  <a:pt x="444" y="185"/>
                  <a:pt x="475" y="312"/>
                </a:cubicBezTo>
                <a:cubicBezTo>
                  <a:pt x="760" y="977"/>
                  <a:pt x="444" y="1769"/>
                  <a:pt x="380" y="2402"/>
                </a:cubicBezTo>
                <a:cubicBezTo>
                  <a:pt x="285" y="3194"/>
                  <a:pt x="222" y="3986"/>
                  <a:pt x="190" y="4777"/>
                </a:cubicBezTo>
                <a:cubicBezTo>
                  <a:pt x="159" y="5981"/>
                  <a:pt x="0" y="7121"/>
                  <a:pt x="159" y="8324"/>
                </a:cubicBezTo>
                <a:cubicBezTo>
                  <a:pt x="285" y="9179"/>
                  <a:pt x="254" y="10034"/>
                  <a:pt x="254" y="10889"/>
                </a:cubicBezTo>
                <a:cubicBezTo>
                  <a:pt x="254" y="11491"/>
                  <a:pt x="222" y="12093"/>
                  <a:pt x="222" y="12694"/>
                </a:cubicBezTo>
                <a:cubicBezTo>
                  <a:pt x="190" y="13138"/>
                  <a:pt x="95" y="13613"/>
                  <a:pt x="697" y="13835"/>
                </a:cubicBezTo>
                <a:cubicBezTo>
                  <a:pt x="739" y="13835"/>
                  <a:pt x="782" y="13849"/>
                  <a:pt x="824" y="13849"/>
                </a:cubicBezTo>
                <a:cubicBezTo>
                  <a:pt x="845" y="13849"/>
                  <a:pt x="866" y="13845"/>
                  <a:pt x="887" y="13835"/>
                </a:cubicBezTo>
                <a:cubicBezTo>
                  <a:pt x="919" y="13803"/>
                  <a:pt x="950" y="13771"/>
                  <a:pt x="950" y="13740"/>
                </a:cubicBezTo>
                <a:cubicBezTo>
                  <a:pt x="1141" y="13360"/>
                  <a:pt x="1299" y="12599"/>
                  <a:pt x="1236" y="12219"/>
                </a:cubicBezTo>
                <a:cubicBezTo>
                  <a:pt x="1109" y="11333"/>
                  <a:pt x="1267" y="10446"/>
                  <a:pt x="1267" y="9559"/>
                </a:cubicBezTo>
                <a:cubicBezTo>
                  <a:pt x="1236" y="8419"/>
                  <a:pt x="982" y="7311"/>
                  <a:pt x="1014" y="6202"/>
                </a:cubicBezTo>
                <a:cubicBezTo>
                  <a:pt x="1077" y="5189"/>
                  <a:pt x="1141" y="4176"/>
                  <a:pt x="1267" y="3194"/>
                </a:cubicBezTo>
                <a:cubicBezTo>
                  <a:pt x="1299" y="2782"/>
                  <a:pt x="1457" y="2465"/>
                  <a:pt x="1552" y="2054"/>
                </a:cubicBezTo>
                <a:cubicBezTo>
                  <a:pt x="1584" y="1832"/>
                  <a:pt x="1679" y="1199"/>
                  <a:pt x="1616" y="692"/>
                </a:cubicBezTo>
                <a:cubicBezTo>
                  <a:pt x="1561" y="311"/>
                  <a:pt x="1413" y="1"/>
                  <a:pt x="10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45"/>
          <p:cNvSpPr/>
          <p:nvPr/>
        </p:nvSpPr>
        <p:spPr>
          <a:xfrm>
            <a:off x="7384910" y="1034677"/>
            <a:ext cx="53556" cy="397916"/>
          </a:xfrm>
          <a:custGeom>
            <a:rect b="b" l="l" r="r" t="t"/>
            <a:pathLst>
              <a:path extrusionOk="0" h="13849" w="1679">
                <a:moveTo>
                  <a:pt x="855" y="0"/>
                </a:moveTo>
                <a:cubicBezTo>
                  <a:pt x="834" y="0"/>
                  <a:pt x="813" y="4"/>
                  <a:pt x="792" y="14"/>
                </a:cubicBezTo>
                <a:cubicBezTo>
                  <a:pt x="760" y="46"/>
                  <a:pt x="729" y="78"/>
                  <a:pt x="729" y="109"/>
                </a:cubicBezTo>
                <a:cubicBezTo>
                  <a:pt x="570" y="489"/>
                  <a:pt x="380" y="1249"/>
                  <a:pt x="444" y="1629"/>
                </a:cubicBezTo>
                <a:cubicBezTo>
                  <a:pt x="570" y="2516"/>
                  <a:pt x="412" y="3403"/>
                  <a:pt x="412" y="4290"/>
                </a:cubicBezTo>
                <a:cubicBezTo>
                  <a:pt x="444" y="5430"/>
                  <a:pt x="729" y="6538"/>
                  <a:pt x="665" y="7646"/>
                </a:cubicBezTo>
                <a:cubicBezTo>
                  <a:pt x="602" y="8660"/>
                  <a:pt x="539" y="9642"/>
                  <a:pt x="444" y="10655"/>
                </a:cubicBezTo>
                <a:cubicBezTo>
                  <a:pt x="380" y="11067"/>
                  <a:pt x="222" y="11383"/>
                  <a:pt x="159" y="11763"/>
                </a:cubicBezTo>
                <a:cubicBezTo>
                  <a:pt x="95" y="12017"/>
                  <a:pt x="0" y="12650"/>
                  <a:pt x="64" y="13157"/>
                </a:cubicBezTo>
                <a:cubicBezTo>
                  <a:pt x="118" y="13538"/>
                  <a:pt x="266" y="13848"/>
                  <a:pt x="607" y="13848"/>
                </a:cubicBezTo>
                <a:cubicBezTo>
                  <a:pt x="663" y="13848"/>
                  <a:pt x="725" y="13840"/>
                  <a:pt x="792" y="13822"/>
                </a:cubicBezTo>
                <a:cubicBezTo>
                  <a:pt x="1077" y="13759"/>
                  <a:pt x="1235" y="13632"/>
                  <a:pt x="1204" y="13537"/>
                </a:cubicBezTo>
                <a:cubicBezTo>
                  <a:pt x="919" y="12872"/>
                  <a:pt x="1235" y="12080"/>
                  <a:pt x="1299" y="11447"/>
                </a:cubicBezTo>
                <a:cubicBezTo>
                  <a:pt x="1394" y="10655"/>
                  <a:pt x="1457" y="9863"/>
                  <a:pt x="1489" y="9040"/>
                </a:cubicBezTo>
                <a:cubicBezTo>
                  <a:pt x="1552" y="7836"/>
                  <a:pt x="1679" y="6728"/>
                  <a:pt x="1520" y="5525"/>
                </a:cubicBezTo>
                <a:cubicBezTo>
                  <a:pt x="1394" y="4670"/>
                  <a:pt x="1425" y="3815"/>
                  <a:pt x="1425" y="2959"/>
                </a:cubicBezTo>
                <a:cubicBezTo>
                  <a:pt x="1425" y="2358"/>
                  <a:pt x="1457" y="1756"/>
                  <a:pt x="1457" y="1154"/>
                </a:cubicBezTo>
                <a:cubicBezTo>
                  <a:pt x="1489" y="711"/>
                  <a:pt x="1584" y="236"/>
                  <a:pt x="982" y="14"/>
                </a:cubicBezTo>
                <a:cubicBezTo>
                  <a:pt x="940" y="14"/>
                  <a:pt x="897" y="0"/>
                  <a:pt x="8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45"/>
          <p:cNvSpPr/>
          <p:nvPr/>
        </p:nvSpPr>
        <p:spPr>
          <a:xfrm>
            <a:off x="792570" y="1064183"/>
            <a:ext cx="378847" cy="342175"/>
          </a:xfrm>
          <a:custGeom>
            <a:rect b="b" l="l" r="r" t="t"/>
            <a:pathLst>
              <a:path extrusionOk="0" h="11909" w="11877">
                <a:moveTo>
                  <a:pt x="6062" y="972"/>
                </a:moveTo>
                <a:cubicBezTo>
                  <a:pt x="7110" y="972"/>
                  <a:pt x="8079" y="1431"/>
                  <a:pt x="9090" y="1742"/>
                </a:cubicBezTo>
                <a:cubicBezTo>
                  <a:pt x="9565" y="1932"/>
                  <a:pt x="9818" y="2376"/>
                  <a:pt x="10103" y="2756"/>
                </a:cubicBezTo>
                <a:cubicBezTo>
                  <a:pt x="11180" y="4276"/>
                  <a:pt x="11275" y="5954"/>
                  <a:pt x="10673" y="7633"/>
                </a:cubicBezTo>
                <a:cubicBezTo>
                  <a:pt x="10293" y="8805"/>
                  <a:pt x="9470" y="9691"/>
                  <a:pt x="8425" y="10388"/>
                </a:cubicBezTo>
                <a:cubicBezTo>
                  <a:pt x="7570" y="10958"/>
                  <a:pt x="6588" y="11021"/>
                  <a:pt x="5670" y="11148"/>
                </a:cubicBezTo>
                <a:cubicBezTo>
                  <a:pt x="5631" y="11153"/>
                  <a:pt x="5592" y="11156"/>
                  <a:pt x="5553" y="11156"/>
                </a:cubicBezTo>
                <a:cubicBezTo>
                  <a:pt x="5112" y="11156"/>
                  <a:pt x="4649" y="10848"/>
                  <a:pt x="4213" y="10673"/>
                </a:cubicBezTo>
                <a:cubicBezTo>
                  <a:pt x="3516" y="10356"/>
                  <a:pt x="2978" y="9850"/>
                  <a:pt x="2439" y="9311"/>
                </a:cubicBezTo>
                <a:cubicBezTo>
                  <a:pt x="1743" y="8646"/>
                  <a:pt x="1236" y="7855"/>
                  <a:pt x="1046" y="6904"/>
                </a:cubicBezTo>
                <a:cubicBezTo>
                  <a:pt x="1204" y="6524"/>
                  <a:pt x="856" y="6239"/>
                  <a:pt x="888" y="5954"/>
                </a:cubicBezTo>
                <a:cubicBezTo>
                  <a:pt x="919" y="5701"/>
                  <a:pt x="919" y="5479"/>
                  <a:pt x="983" y="5258"/>
                </a:cubicBezTo>
                <a:cubicBezTo>
                  <a:pt x="1046" y="4909"/>
                  <a:pt x="1141" y="4561"/>
                  <a:pt x="1299" y="4213"/>
                </a:cubicBezTo>
                <a:cubicBezTo>
                  <a:pt x="1806" y="3199"/>
                  <a:pt x="2471" y="2376"/>
                  <a:pt x="3326" y="1616"/>
                </a:cubicBezTo>
                <a:cubicBezTo>
                  <a:pt x="3991" y="1046"/>
                  <a:pt x="4688" y="1204"/>
                  <a:pt x="5353" y="1046"/>
                </a:cubicBezTo>
                <a:cubicBezTo>
                  <a:pt x="5594" y="994"/>
                  <a:pt x="5830" y="972"/>
                  <a:pt x="6062" y="972"/>
                </a:cubicBezTo>
                <a:close/>
                <a:moveTo>
                  <a:pt x="5480" y="1"/>
                </a:moveTo>
                <a:cubicBezTo>
                  <a:pt x="5385" y="127"/>
                  <a:pt x="5226" y="222"/>
                  <a:pt x="5068" y="222"/>
                </a:cubicBezTo>
                <a:cubicBezTo>
                  <a:pt x="5021" y="221"/>
                  <a:pt x="4974" y="220"/>
                  <a:pt x="4928" y="220"/>
                </a:cubicBezTo>
                <a:cubicBezTo>
                  <a:pt x="3946" y="220"/>
                  <a:pt x="3138" y="544"/>
                  <a:pt x="2503" y="1331"/>
                </a:cubicBezTo>
                <a:cubicBezTo>
                  <a:pt x="1996" y="1932"/>
                  <a:pt x="1426" y="2471"/>
                  <a:pt x="983" y="3104"/>
                </a:cubicBezTo>
                <a:cubicBezTo>
                  <a:pt x="254" y="4149"/>
                  <a:pt x="1" y="5321"/>
                  <a:pt x="64" y="6619"/>
                </a:cubicBezTo>
                <a:cubicBezTo>
                  <a:pt x="96" y="6936"/>
                  <a:pt x="1" y="7316"/>
                  <a:pt x="191" y="7601"/>
                </a:cubicBezTo>
                <a:cubicBezTo>
                  <a:pt x="571" y="8235"/>
                  <a:pt x="761" y="8931"/>
                  <a:pt x="1236" y="9533"/>
                </a:cubicBezTo>
                <a:cubicBezTo>
                  <a:pt x="2123" y="10736"/>
                  <a:pt x="3104" y="11718"/>
                  <a:pt x="4720" y="11876"/>
                </a:cubicBezTo>
                <a:cubicBezTo>
                  <a:pt x="5163" y="11908"/>
                  <a:pt x="5606" y="11908"/>
                  <a:pt x="6050" y="11908"/>
                </a:cubicBezTo>
                <a:cubicBezTo>
                  <a:pt x="6651" y="11876"/>
                  <a:pt x="7316" y="11876"/>
                  <a:pt x="7855" y="11623"/>
                </a:cubicBezTo>
                <a:cubicBezTo>
                  <a:pt x="8583" y="11275"/>
                  <a:pt x="9312" y="10926"/>
                  <a:pt x="9882" y="10261"/>
                </a:cubicBezTo>
                <a:cubicBezTo>
                  <a:pt x="10768" y="9216"/>
                  <a:pt x="11497" y="8140"/>
                  <a:pt x="11687" y="6809"/>
                </a:cubicBezTo>
                <a:cubicBezTo>
                  <a:pt x="11877" y="5733"/>
                  <a:pt x="11750" y="4688"/>
                  <a:pt x="11433" y="3643"/>
                </a:cubicBezTo>
                <a:cubicBezTo>
                  <a:pt x="11243" y="3041"/>
                  <a:pt x="10863" y="2661"/>
                  <a:pt x="10547" y="2281"/>
                </a:cubicBezTo>
                <a:cubicBezTo>
                  <a:pt x="10198" y="1901"/>
                  <a:pt x="9913" y="1457"/>
                  <a:pt x="9470" y="1141"/>
                </a:cubicBezTo>
                <a:cubicBezTo>
                  <a:pt x="8837" y="666"/>
                  <a:pt x="8140" y="507"/>
                  <a:pt x="7380" y="412"/>
                </a:cubicBezTo>
                <a:cubicBezTo>
                  <a:pt x="6936" y="317"/>
                  <a:pt x="6461" y="317"/>
                  <a:pt x="60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45"/>
          <p:cNvSpPr/>
          <p:nvPr/>
        </p:nvSpPr>
        <p:spPr>
          <a:xfrm>
            <a:off x="1167365" y="1327983"/>
            <a:ext cx="112152" cy="63786"/>
          </a:xfrm>
          <a:custGeom>
            <a:rect b="b" l="l" r="r" t="t"/>
            <a:pathLst>
              <a:path extrusionOk="0" h="2220" w="3516">
                <a:moveTo>
                  <a:pt x="626" y="0"/>
                </a:moveTo>
                <a:cubicBezTo>
                  <a:pt x="523" y="0"/>
                  <a:pt x="418" y="21"/>
                  <a:pt x="317" y="66"/>
                </a:cubicBezTo>
                <a:cubicBezTo>
                  <a:pt x="158" y="129"/>
                  <a:pt x="0" y="224"/>
                  <a:pt x="63" y="414"/>
                </a:cubicBezTo>
                <a:cubicBezTo>
                  <a:pt x="285" y="984"/>
                  <a:pt x="855" y="1143"/>
                  <a:pt x="1299" y="1459"/>
                </a:cubicBezTo>
                <a:cubicBezTo>
                  <a:pt x="1520" y="1649"/>
                  <a:pt x="2059" y="1618"/>
                  <a:pt x="2122" y="1776"/>
                </a:cubicBezTo>
                <a:cubicBezTo>
                  <a:pt x="2312" y="2219"/>
                  <a:pt x="2787" y="1871"/>
                  <a:pt x="2882" y="2219"/>
                </a:cubicBezTo>
                <a:cubicBezTo>
                  <a:pt x="3452" y="2188"/>
                  <a:pt x="3515" y="2124"/>
                  <a:pt x="3294" y="1744"/>
                </a:cubicBezTo>
                <a:cubicBezTo>
                  <a:pt x="3262" y="1713"/>
                  <a:pt x="3262" y="1649"/>
                  <a:pt x="3262" y="1586"/>
                </a:cubicBezTo>
                <a:cubicBezTo>
                  <a:pt x="3307" y="1384"/>
                  <a:pt x="3272" y="1278"/>
                  <a:pt x="3147" y="1278"/>
                </a:cubicBezTo>
                <a:cubicBezTo>
                  <a:pt x="3095" y="1278"/>
                  <a:pt x="3028" y="1296"/>
                  <a:pt x="2945" y="1333"/>
                </a:cubicBezTo>
                <a:cubicBezTo>
                  <a:pt x="2910" y="1344"/>
                  <a:pt x="2879" y="1350"/>
                  <a:pt x="2850" y="1350"/>
                </a:cubicBezTo>
                <a:cubicBezTo>
                  <a:pt x="2720" y="1350"/>
                  <a:pt x="2643" y="1246"/>
                  <a:pt x="2565" y="1143"/>
                </a:cubicBezTo>
                <a:cubicBezTo>
                  <a:pt x="2470" y="1048"/>
                  <a:pt x="2375" y="826"/>
                  <a:pt x="2249" y="826"/>
                </a:cubicBezTo>
                <a:cubicBezTo>
                  <a:pt x="1805" y="731"/>
                  <a:pt x="1457" y="478"/>
                  <a:pt x="1140" y="193"/>
                </a:cubicBezTo>
                <a:cubicBezTo>
                  <a:pt x="997" y="70"/>
                  <a:pt x="814" y="0"/>
                  <a:pt x="6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5"/>
          <p:cNvSpPr/>
          <p:nvPr/>
        </p:nvSpPr>
        <p:spPr>
          <a:xfrm>
            <a:off x="1188568" y="1285319"/>
            <a:ext cx="122263" cy="53227"/>
          </a:xfrm>
          <a:custGeom>
            <a:rect b="b" l="l" r="r" t="t"/>
            <a:pathLst>
              <a:path extrusionOk="0" h="1635" w="3833">
                <a:moveTo>
                  <a:pt x="425" y="1"/>
                </a:moveTo>
                <a:cubicBezTo>
                  <a:pt x="324" y="1"/>
                  <a:pt x="232" y="15"/>
                  <a:pt x="253" y="100"/>
                </a:cubicBezTo>
                <a:cubicBezTo>
                  <a:pt x="285" y="290"/>
                  <a:pt x="0" y="575"/>
                  <a:pt x="285" y="670"/>
                </a:cubicBezTo>
                <a:cubicBezTo>
                  <a:pt x="1337" y="979"/>
                  <a:pt x="2268" y="1621"/>
                  <a:pt x="3314" y="1621"/>
                </a:cubicBezTo>
                <a:cubicBezTo>
                  <a:pt x="3339" y="1621"/>
                  <a:pt x="3364" y="1620"/>
                  <a:pt x="3389" y="1620"/>
                </a:cubicBezTo>
                <a:cubicBezTo>
                  <a:pt x="3430" y="1630"/>
                  <a:pt x="3470" y="1634"/>
                  <a:pt x="3508" y="1634"/>
                </a:cubicBezTo>
                <a:cubicBezTo>
                  <a:pt x="3699" y="1634"/>
                  <a:pt x="3832" y="1519"/>
                  <a:pt x="3832" y="1493"/>
                </a:cubicBezTo>
                <a:cubicBezTo>
                  <a:pt x="3737" y="1335"/>
                  <a:pt x="3579" y="1145"/>
                  <a:pt x="3420" y="1081"/>
                </a:cubicBezTo>
                <a:cubicBezTo>
                  <a:pt x="2439" y="796"/>
                  <a:pt x="1584" y="226"/>
                  <a:pt x="570" y="5"/>
                </a:cubicBezTo>
                <a:cubicBezTo>
                  <a:pt x="528" y="5"/>
                  <a:pt x="475" y="1"/>
                  <a:pt x="4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45"/>
          <p:cNvSpPr/>
          <p:nvPr/>
        </p:nvSpPr>
        <p:spPr>
          <a:xfrm>
            <a:off x="1136934" y="1364786"/>
            <a:ext cx="73875" cy="79991"/>
          </a:xfrm>
          <a:custGeom>
            <a:rect b="b" l="l" r="r" t="t"/>
            <a:pathLst>
              <a:path extrusionOk="0" h="2784" w="2316">
                <a:moveTo>
                  <a:pt x="150" y="1"/>
                </a:moveTo>
                <a:cubicBezTo>
                  <a:pt x="43" y="1"/>
                  <a:pt x="1" y="52"/>
                  <a:pt x="67" y="273"/>
                </a:cubicBezTo>
                <a:cubicBezTo>
                  <a:pt x="226" y="812"/>
                  <a:pt x="606" y="1223"/>
                  <a:pt x="922" y="1635"/>
                </a:cubicBezTo>
                <a:cubicBezTo>
                  <a:pt x="1207" y="2079"/>
                  <a:pt x="1587" y="2459"/>
                  <a:pt x="2062" y="2712"/>
                </a:cubicBezTo>
                <a:cubicBezTo>
                  <a:pt x="2126" y="2744"/>
                  <a:pt x="2189" y="2783"/>
                  <a:pt x="2237" y="2783"/>
                </a:cubicBezTo>
                <a:cubicBezTo>
                  <a:pt x="2284" y="2783"/>
                  <a:pt x="2316" y="2744"/>
                  <a:pt x="2316" y="2617"/>
                </a:cubicBezTo>
                <a:cubicBezTo>
                  <a:pt x="2316" y="2585"/>
                  <a:pt x="2316" y="2554"/>
                  <a:pt x="2316" y="2522"/>
                </a:cubicBezTo>
                <a:cubicBezTo>
                  <a:pt x="1841" y="1635"/>
                  <a:pt x="1207" y="875"/>
                  <a:pt x="574" y="147"/>
                </a:cubicBezTo>
                <a:cubicBezTo>
                  <a:pt x="511" y="52"/>
                  <a:pt x="416" y="52"/>
                  <a:pt x="321" y="20"/>
                </a:cubicBezTo>
                <a:cubicBezTo>
                  <a:pt x="254" y="11"/>
                  <a:pt x="196" y="1"/>
                  <a:pt x="1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45"/>
          <p:cNvSpPr/>
          <p:nvPr/>
        </p:nvSpPr>
        <p:spPr>
          <a:xfrm>
            <a:off x="864307" y="1125005"/>
            <a:ext cx="150556" cy="135100"/>
          </a:xfrm>
          <a:custGeom>
            <a:rect b="b" l="l" r="r" t="t"/>
            <a:pathLst>
              <a:path extrusionOk="0" h="4702" w="4720">
                <a:moveTo>
                  <a:pt x="3625" y="0"/>
                </a:moveTo>
                <a:cubicBezTo>
                  <a:pt x="3601" y="0"/>
                  <a:pt x="3575" y="2"/>
                  <a:pt x="3547" y="5"/>
                </a:cubicBezTo>
                <a:cubicBezTo>
                  <a:pt x="3104" y="37"/>
                  <a:pt x="3167" y="576"/>
                  <a:pt x="3167" y="924"/>
                </a:cubicBezTo>
                <a:cubicBezTo>
                  <a:pt x="3167" y="1589"/>
                  <a:pt x="3199" y="2254"/>
                  <a:pt x="3199" y="2887"/>
                </a:cubicBezTo>
                <a:cubicBezTo>
                  <a:pt x="3199" y="3085"/>
                  <a:pt x="3064" y="3244"/>
                  <a:pt x="2944" y="3244"/>
                </a:cubicBezTo>
                <a:cubicBezTo>
                  <a:pt x="2911" y="3244"/>
                  <a:pt x="2878" y="3232"/>
                  <a:pt x="2851" y="3204"/>
                </a:cubicBezTo>
                <a:cubicBezTo>
                  <a:pt x="2502" y="2856"/>
                  <a:pt x="1964" y="2856"/>
                  <a:pt x="1710" y="2349"/>
                </a:cubicBezTo>
                <a:cubicBezTo>
                  <a:pt x="1520" y="2032"/>
                  <a:pt x="1140" y="1811"/>
                  <a:pt x="760" y="1684"/>
                </a:cubicBezTo>
                <a:cubicBezTo>
                  <a:pt x="715" y="1671"/>
                  <a:pt x="667" y="1665"/>
                  <a:pt x="618" y="1665"/>
                </a:cubicBezTo>
                <a:cubicBezTo>
                  <a:pt x="428" y="1665"/>
                  <a:pt x="221" y="1761"/>
                  <a:pt x="95" y="1937"/>
                </a:cubicBezTo>
                <a:cubicBezTo>
                  <a:pt x="0" y="2064"/>
                  <a:pt x="0" y="2191"/>
                  <a:pt x="127" y="2286"/>
                </a:cubicBezTo>
                <a:cubicBezTo>
                  <a:pt x="412" y="2476"/>
                  <a:pt x="602" y="2729"/>
                  <a:pt x="919" y="2919"/>
                </a:cubicBezTo>
                <a:cubicBezTo>
                  <a:pt x="1615" y="3299"/>
                  <a:pt x="2344" y="3679"/>
                  <a:pt x="2914" y="4281"/>
                </a:cubicBezTo>
                <a:cubicBezTo>
                  <a:pt x="3155" y="4542"/>
                  <a:pt x="3487" y="4702"/>
                  <a:pt x="3802" y="4702"/>
                </a:cubicBezTo>
                <a:cubicBezTo>
                  <a:pt x="3982" y="4702"/>
                  <a:pt x="4157" y="4649"/>
                  <a:pt x="4307" y="4534"/>
                </a:cubicBezTo>
                <a:cubicBezTo>
                  <a:pt x="4687" y="4217"/>
                  <a:pt x="4719" y="3457"/>
                  <a:pt x="4307" y="3077"/>
                </a:cubicBezTo>
                <a:cubicBezTo>
                  <a:pt x="4181" y="2951"/>
                  <a:pt x="4054" y="2824"/>
                  <a:pt x="4022" y="2666"/>
                </a:cubicBezTo>
                <a:cubicBezTo>
                  <a:pt x="3991" y="2191"/>
                  <a:pt x="4022" y="1716"/>
                  <a:pt x="4022" y="1272"/>
                </a:cubicBezTo>
                <a:cubicBezTo>
                  <a:pt x="4022" y="1272"/>
                  <a:pt x="4022" y="1272"/>
                  <a:pt x="4022" y="1241"/>
                </a:cubicBezTo>
                <a:cubicBezTo>
                  <a:pt x="4022" y="1114"/>
                  <a:pt x="3991" y="987"/>
                  <a:pt x="4022" y="861"/>
                </a:cubicBezTo>
                <a:cubicBezTo>
                  <a:pt x="4022" y="501"/>
                  <a:pt x="4051" y="0"/>
                  <a:pt x="3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45"/>
          <p:cNvSpPr/>
          <p:nvPr/>
        </p:nvSpPr>
        <p:spPr>
          <a:xfrm>
            <a:off x="1069376" y="1154913"/>
            <a:ext cx="56586" cy="160672"/>
          </a:xfrm>
          <a:custGeom>
            <a:rect b="b" l="l" r="r" t="t"/>
            <a:pathLst>
              <a:path extrusionOk="0" h="5592" w="1774">
                <a:moveTo>
                  <a:pt x="357" y="1"/>
                </a:moveTo>
                <a:cubicBezTo>
                  <a:pt x="318" y="1"/>
                  <a:pt x="273" y="22"/>
                  <a:pt x="222" y="73"/>
                </a:cubicBezTo>
                <a:cubicBezTo>
                  <a:pt x="95" y="200"/>
                  <a:pt x="190" y="421"/>
                  <a:pt x="349" y="580"/>
                </a:cubicBezTo>
                <a:cubicBezTo>
                  <a:pt x="855" y="1150"/>
                  <a:pt x="1014" y="1846"/>
                  <a:pt x="1045" y="2575"/>
                </a:cubicBezTo>
                <a:cubicBezTo>
                  <a:pt x="1109" y="3683"/>
                  <a:pt x="665" y="4633"/>
                  <a:pt x="0" y="5552"/>
                </a:cubicBezTo>
                <a:cubicBezTo>
                  <a:pt x="120" y="5577"/>
                  <a:pt x="224" y="5591"/>
                  <a:pt x="315" y="5591"/>
                </a:cubicBezTo>
                <a:cubicBezTo>
                  <a:pt x="561" y="5591"/>
                  <a:pt x="717" y="5489"/>
                  <a:pt x="855" y="5235"/>
                </a:cubicBezTo>
                <a:cubicBezTo>
                  <a:pt x="1014" y="4950"/>
                  <a:pt x="1140" y="4665"/>
                  <a:pt x="1235" y="4348"/>
                </a:cubicBezTo>
                <a:cubicBezTo>
                  <a:pt x="1774" y="2891"/>
                  <a:pt x="1679" y="1530"/>
                  <a:pt x="634" y="326"/>
                </a:cubicBezTo>
                <a:cubicBezTo>
                  <a:pt x="561" y="229"/>
                  <a:pt x="488" y="1"/>
                  <a:pt x="3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45"/>
          <p:cNvSpPr/>
          <p:nvPr/>
        </p:nvSpPr>
        <p:spPr>
          <a:xfrm>
            <a:off x="898661" y="1308331"/>
            <a:ext cx="154575" cy="39076"/>
          </a:xfrm>
          <a:custGeom>
            <a:rect b="b" l="l" r="r" t="t"/>
            <a:pathLst>
              <a:path extrusionOk="0" h="1360" w="4846">
                <a:moveTo>
                  <a:pt x="263" y="1"/>
                </a:moveTo>
                <a:cubicBezTo>
                  <a:pt x="222" y="1"/>
                  <a:pt x="196" y="16"/>
                  <a:pt x="158" y="53"/>
                </a:cubicBezTo>
                <a:cubicBezTo>
                  <a:pt x="0" y="148"/>
                  <a:pt x="190" y="243"/>
                  <a:pt x="190" y="243"/>
                </a:cubicBezTo>
                <a:cubicBezTo>
                  <a:pt x="538" y="497"/>
                  <a:pt x="728" y="940"/>
                  <a:pt x="1172" y="1067"/>
                </a:cubicBezTo>
                <a:cubicBezTo>
                  <a:pt x="1573" y="1200"/>
                  <a:pt x="1997" y="1334"/>
                  <a:pt x="2463" y="1334"/>
                </a:cubicBezTo>
                <a:cubicBezTo>
                  <a:pt x="2549" y="1334"/>
                  <a:pt x="2635" y="1330"/>
                  <a:pt x="2724" y="1320"/>
                </a:cubicBezTo>
                <a:cubicBezTo>
                  <a:pt x="2852" y="1347"/>
                  <a:pt x="2982" y="1360"/>
                  <a:pt x="3113" y="1360"/>
                </a:cubicBezTo>
                <a:cubicBezTo>
                  <a:pt x="3593" y="1360"/>
                  <a:pt x="4081" y="1189"/>
                  <a:pt x="4529" y="940"/>
                </a:cubicBezTo>
                <a:cubicBezTo>
                  <a:pt x="4624" y="877"/>
                  <a:pt x="4845" y="908"/>
                  <a:pt x="4750" y="718"/>
                </a:cubicBezTo>
                <a:cubicBezTo>
                  <a:pt x="4708" y="634"/>
                  <a:pt x="4638" y="592"/>
                  <a:pt x="4539" y="592"/>
                </a:cubicBezTo>
                <a:cubicBezTo>
                  <a:pt x="4490" y="592"/>
                  <a:pt x="4434" y="602"/>
                  <a:pt x="4370" y="623"/>
                </a:cubicBezTo>
                <a:cubicBezTo>
                  <a:pt x="3917" y="865"/>
                  <a:pt x="3463" y="948"/>
                  <a:pt x="3002" y="948"/>
                </a:cubicBezTo>
                <a:cubicBezTo>
                  <a:pt x="2498" y="948"/>
                  <a:pt x="1986" y="849"/>
                  <a:pt x="1457" y="750"/>
                </a:cubicBezTo>
                <a:cubicBezTo>
                  <a:pt x="950" y="623"/>
                  <a:pt x="792" y="180"/>
                  <a:pt x="380" y="22"/>
                </a:cubicBezTo>
                <a:cubicBezTo>
                  <a:pt x="328" y="8"/>
                  <a:pt x="291" y="1"/>
                  <a:pt x="2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45"/>
          <p:cNvSpPr txBox="1"/>
          <p:nvPr/>
        </p:nvSpPr>
        <p:spPr>
          <a:xfrm>
            <a:off x="5457001" y="989381"/>
            <a:ext cx="12534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endParaRPr sz="2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7" name="Google Shape;1267;p45"/>
          <p:cNvSpPr txBox="1"/>
          <p:nvPr/>
        </p:nvSpPr>
        <p:spPr>
          <a:xfrm>
            <a:off x="1392409" y="989381"/>
            <a:ext cx="3966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Calendar Title </a:t>
            </a:r>
            <a:endParaRPr sz="2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8" name="Google Shape;1268;p45"/>
          <p:cNvSpPr txBox="1"/>
          <p:nvPr/>
        </p:nvSpPr>
        <p:spPr>
          <a:xfrm>
            <a:off x="2577456" y="3034958"/>
            <a:ext cx="19173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9" name="Google Shape;1269;p45"/>
          <p:cNvSpPr txBox="1"/>
          <p:nvPr/>
        </p:nvSpPr>
        <p:spPr>
          <a:xfrm>
            <a:off x="6681239" y="2149436"/>
            <a:ext cx="18981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cold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0" name="Google Shape;1270;p45"/>
          <p:cNvSpPr txBox="1"/>
          <p:nvPr/>
        </p:nvSpPr>
        <p:spPr>
          <a:xfrm>
            <a:off x="517335" y="3038572"/>
            <a:ext cx="19173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1" name="Google Shape;1271;p45"/>
          <p:cNvSpPr txBox="1"/>
          <p:nvPr/>
        </p:nvSpPr>
        <p:spPr>
          <a:xfrm>
            <a:off x="6808399" y="989381"/>
            <a:ext cx="5763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14</a:t>
            </a:r>
            <a:endParaRPr sz="2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72" name="Google Shape;1272;p45"/>
          <p:cNvSpPr txBox="1"/>
          <p:nvPr/>
        </p:nvSpPr>
        <p:spPr>
          <a:xfrm>
            <a:off x="7425723" y="989381"/>
            <a:ext cx="11853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2021</a:t>
            </a:r>
            <a:endParaRPr sz="2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46"/>
          <p:cNvSpPr/>
          <p:nvPr/>
        </p:nvSpPr>
        <p:spPr>
          <a:xfrm>
            <a:off x="710275" y="1453131"/>
            <a:ext cx="7721100" cy="2725500"/>
          </a:xfrm>
          <a:prstGeom prst="rect">
            <a:avLst/>
          </a:prstGeom>
          <a:solidFill>
            <a:srgbClr val="F6F6F6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78" name="Google Shape;1278;p46"/>
          <p:cNvSpPr/>
          <p:nvPr/>
        </p:nvSpPr>
        <p:spPr>
          <a:xfrm>
            <a:off x="710281" y="984079"/>
            <a:ext cx="7721100" cy="4692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46"/>
          <p:cNvSpPr txBox="1"/>
          <p:nvPr/>
        </p:nvSpPr>
        <p:spPr>
          <a:xfrm>
            <a:off x="907914" y="2118359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0" name="Google Shape;1280;p46"/>
          <p:cNvSpPr txBox="1"/>
          <p:nvPr/>
        </p:nvSpPr>
        <p:spPr>
          <a:xfrm>
            <a:off x="907914" y="2651278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12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1" name="Google Shape;1281;p46"/>
          <p:cNvSpPr txBox="1"/>
          <p:nvPr/>
        </p:nvSpPr>
        <p:spPr>
          <a:xfrm>
            <a:off x="907914" y="3156931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19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2" name="Google Shape;1282;p46"/>
          <p:cNvSpPr txBox="1"/>
          <p:nvPr/>
        </p:nvSpPr>
        <p:spPr>
          <a:xfrm>
            <a:off x="907914" y="3693671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26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3" name="Google Shape;1283;p46"/>
          <p:cNvSpPr txBox="1"/>
          <p:nvPr/>
        </p:nvSpPr>
        <p:spPr>
          <a:xfrm>
            <a:off x="2039293" y="2110457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4" name="Google Shape;1284;p46"/>
          <p:cNvSpPr txBox="1"/>
          <p:nvPr/>
        </p:nvSpPr>
        <p:spPr>
          <a:xfrm>
            <a:off x="2039293" y="2636598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13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5" name="Google Shape;1285;p46"/>
          <p:cNvSpPr txBox="1"/>
          <p:nvPr/>
        </p:nvSpPr>
        <p:spPr>
          <a:xfrm>
            <a:off x="2039293" y="3154825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6" name="Google Shape;1286;p46"/>
          <p:cNvSpPr txBox="1"/>
          <p:nvPr/>
        </p:nvSpPr>
        <p:spPr>
          <a:xfrm>
            <a:off x="2039293" y="3689720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27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7" name="Google Shape;1287;p46"/>
          <p:cNvSpPr txBox="1"/>
          <p:nvPr/>
        </p:nvSpPr>
        <p:spPr>
          <a:xfrm>
            <a:off x="3170667" y="2110457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07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8" name="Google Shape;1288;p46"/>
          <p:cNvSpPr txBox="1"/>
          <p:nvPr/>
        </p:nvSpPr>
        <p:spPr>
          <a:xfrm>
            <a:off x="3170667" y="2636598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14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9" name="Google Shape;1289;p46"/>
          <p:cNvSpPr txBox="1"/>
          <p:nvPr/>
        </p:nvSpPr>
        <p:spPr>
          <a:xfrm>
            <a:off x="3170667" y="3154825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21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0" name="Google Shape;1290;p46"/>
          <p:cNvSpPr txBox="1"/>
          <p:nvPr/>
        </p:nvSpPr>
        <p:spPr>
          <a:xfrm>
            <a:off x="3170667" y="3689720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28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1" name="Google Shape;1291;p46"/>
          <p:cNvSpPr txBox="1"/>
          <p:nvPr/>
        </p:nvSpPr>
        <p:spPr>
          <a:xfrm>
            <a:off x="4285331" y="2110457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08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2" name="Google Shape;1292;p46"/>
          <p:cNvSpPr txBox="1"/>
          <p:nvPr/>
        </p:nvSpPr>
        <p:spPr>
          <a:xfrm>
            <a:off x="4285331" y="2636598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15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3" name="Google Shape;1293;p46"/>
          <p:cNvSpPr txBox="1"/>
          <p:nvPr/>
        </p:nvSpPr>
        <p:spPr>
          <a:xfrm>
            <a:off x="4285331" y="3154825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22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4" name="Google Shape;1294;p46"/>
          <p:cNvSpPr txBox="1"/>
          <p:nvPr/>
        </p:nvSpPr>
        <p:spPr>
          <a:xfrm>
            <a:off x="4285331" y="3689720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29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5" name="Google Shape;1295;p46"/>
          <p:cNvSpPr txBox="1"/>
          <p:nvPr/>
        </p:nvSpPr>
        <p:spPr>
          <a:xfrm>
            <a:off x="5409069" y="2110457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09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6" name="Google Shape;1296;p46"/>
          <p:cNvSpPr txBox="1"/>
          <p:nvPr/>
        </p:nvSpPr>
        <p:spPr>
          <a:xfrm>
            <a:off x="5409069" y="2636598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16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7" name="Google Shape;1297;p46"/>
          <p:cNvSpPr txBox="1"/>
          <p:nvPr/>
        </p:nvSpPr>
        <p:spPr>
          <a:xfrm>
            <a:off x="5409069" y="3154825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23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8" name="Google Shape;1298;p46"/>
          <p:cNvSpPr txBox="1"/>
          <p:nvPr/>
        </p:nvSpPr>
        <p:spPr>
          <a:xfrm>
            <a:off x="5409069" y="3689720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9" name="Google Shape;1299;p46"/>
          <p:cNvSpPr txBox="1"/>
          <p:nvPr/>
        </p:nvSpPr>
        <p:spPr>
          <a:xfrm>
            <a:off x="6535120" y="1605360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0" name="Google Shape;1300;p46"/>
          <p:cNvSpPr txBox="1"/>
          <p:nvPr/>
        </p:nvSpPr>
        <p:spPr>
          <a:xfrm>
            <a:off x="6535120" y="2118359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10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1" name="Google Shape;1301;p46"/>
          <p:cNvSpPr txBox="1"/>
          <p:nvPr/>
        </p:nvSpPr>
        <p:spPr>
          <a:xfrm>
            <a:off x="6535120" y="2644500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17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2" name="Google Shape;1302;p46"/>
          <p:cNvSpPr txBox="1"/>
          <p:nvPr/>
        </p:nvSpPr>
        <p:spPr>
          <a:xfrm>
            <a:off x="6535120" y="3162727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24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3" name="Google Shape;1303;p46"/>
          <p:cNvSpPr txBox="1"/>
          <p:nvPr/>
        </p:nvSpPr>
        <p:spPr>
          <a:xfrm>
            <a:off x="7661297" y="1605360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4" name="Google Shape;1304;p46"/>
          <p:cNvSpPr txBox="1"/>
          <p:nvPr/>
        </p:nvSpPr>
        <p:spPr>
          <a:xfrm>
            <a:off x="7661297" y="2110457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11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5" name="Google Shape;1305;p46"/>
          <p:cNvSpPr txBox="1"/>
          <p:nvPr/>
        </p:nvSpPr>
        <p:spPr>
          <a:xfrm>
            <a:off x="7661297" y="2645352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18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6" name="Google Shape;1306;p46"/>
          <p:cNvSpPr txBox="1"/>
          <p:nvPr/>
        </p:nvSpPr>
        <p:spPr>
          <a:xfrm>
            <a:off x="7661297" y="3162739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25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7" name="Google Shape;1307;p46"/>
          <p:cNvSpPr/>
          <p:nvPr/>
        </p:nvSpPr>
        <p:spPr>
          <a:xfrm>
            <a:off x="712729" y="515125"/>
            <a:ext cx="7721100" cy="469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</a:t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8" name="Google Shape;1308;p46"/>
          <p:cNvSpPr/>
          <p:nvPr/>
        </p:nvSpPr>
        <p:spPr>
          <a:xfrm rot="10799634">
            <a:off x="2837824" y="3561736"/>
            <a:ext cx="3238236" cy="445993"/>
          </a:xfrm>
          <a:custGeom>
            <a:rect b="b" l="l" r="r" t="t"/>
            <a:pathLst>
              <a:path extrusionOk="0" h="34360" w="68961">
                <a:moveTo>
                  <a:pt x="29793" y="627"/>
                </a:moveTo>
                <a:cubicBezTo>
                  <a:pt x="31042" y="627"/>
                  <a:pt x="32291" y="656"/>
                  <a:pt x="33536" y="708"/>
                </a:cubicBezTo>
                <a:cubicBezTo>
                  <a:pt x="39019" y="872"/>
                  <a:pt x="44666" y="1385"/>
                  <a:pt x="50149" y="2248"/>
                </a:cubicBezTo>
                <a:cubicBezTo>
                  <a:pt x="55612" y="3193"/>
                  <a:pt x="61444" y="4897"/>
                  <a:pt x="65120" y="9600"/>
                </a:cubicBezTo>
                <a:cubicBezTo>
                  <a:pt x="68960" y="14570"/>
                  <a:pt x="68550" y="20977"/>
                  <a:pt x="64340" y="25597"/>
                </a:cubicBezTo>
                <a:cubicBezTo>
                  <a:pt x="60417" y="30054"/>
                  <a:pt x="54421" y="31512"/>
                  <a:pt x="48855" y="32456"/>
                </a:cubicBezTo>
                <a:cubicBezTo>
                  <a:pt x="43610" y="33353"/>
                  <a:pt x="38244" y="33806"/>
                  <a:pt x="32898" y="33806"/>
                </a:cubicBezTo>
                <a:cubicBezTo>
                  <a:pt x="31630" y="33806"/>
                  <a:pt x="30364" y="33781"/>
                  <a:pt x="29100" y="33730"/>
                </a:cubicBezTo>
                <a:cubicBezTo>
                  <a:pt x="23699" y="33483"/>
                  <a:pt x="18134" y="33052"/>
                  <a:pt x="12917" y="31245"/>
                </a:cubicBezTo>
                <a:cubicBezTo>
                  <a:pt x="7619" y="29376"/>
                  <a:pt x="2485" y="25782"/>
                  <a:pt x="1109" y="19786"/>
                </a:cubicBezTo>
                <a:cubicBezTo>
                  <a:pt x="0" y="15432"/>
                  <a:pt x="1027" y="10627"/>
                  <a:pt x="3594" y="7115"/>
                </a:cubicBezTo>
                <a:cubicBezTo>
                  <a:pt x="11507" y="2147"/>
                  <a:pt x="20660" y="627"/>
                  <a:pt x="29793" y="627"/>
                </a:cubicBezTo>
                <a:close/>
                <a:moveTo>
                  <a:pt x="30015" y="1"/>
                </a:moveTo>
                <a:cubicBezTo>
                  <a:pt x="21187" y="1"/>
                  <a:pt x="12367" y="1344"/>
                  <a:pt x="4621" y="5760"/>
                </a:cubicBezTo>
                <a:cubicBezTo>
                  <a:pt x="5134" y="5246"/>
                  <a:pt x="5730" y="4733"/>
                  <a:pt x="6325" y="4219"/>
                </a:cubicBezTo>
                <a:cubicBezTo>
                  <a:pt x="6486" y="4148"/>
                  <a:pt x="6367" y="3937"/>
                  <a:pt x="6226" y="3937"/>
                </a:cubicBezTo>
                <a:cubicBezTo>
                  <a:pt x="6204" y="3937"/>
                  <a:pt x="6182" y="3942"/>
                  <a:pt x="6161" y="3952"/>
                </a:cubicBezTo>
                <a:cubicBezTo>
                  <a:pt x="5216" y="4651"/>
                  <a:pt x="4374" y="5493"/>
                  <a:pt x="3676" y="6355"/>
                </a:cubicBezTo>
                <a:cubicBezTo>
                  <a:pt x="3081" y="6704"/>
                  <a:pt x="2485" y="7115"/>
                  <a:pt x="1890" y="7464"/>
                </a:cubicBezTo>
                <a:cubicBezTo>
                  <a:pt x="1675" y="7679"/>
                  <a:pt x="1805" y="8052"/>
                  <a:pt x="1993" y="8052"/>
                </a:cubicBezTo>
                <a:cubicBezTo>
                  <a:pt x="2038" y="8052"/>
                  <a:pt x="2088" y="8030"/>
                  <a:pt x="2136" y="7977"/>
                </a:cubicBezTo>
                <a:cubicBezTo>
                  <a:pt x="2403" y="7895"/>
                  <a:pt x="2567" y="7731"/>
                  <a:pt x="2731" y="7628"/>
                </a:cubicBezTo>
                <a:lnTo>
                  <a:pt x="2731" y="7628"/>
                </a:lnTo>
                <a:cubicBezTo>
                  <a:pt x="1109" y="10031"/>
                  <a:pt x="267" y="12947"/>
                  <a:pt x="164" y="15945"/>
                </a:cubicBezTo>
                <a:cubicBezTo>
                  <a:pt x="82" y="20895"/>
                  <a:pt x="2403" y="25351"/>
                  <a:pt x="6161" y="28267"/>
                </a:cubicBezTo>
                <a:cubicBezTo>
                  <a:pt x="10350" y="31594"/>
                  <a:pt x="15751" y="32888"/>
                  <a:pt x="20803" y="33565"/>
                </a:cubicBezTo>
                <a:cubicBezTo>
                  <a:pt x="24877" y="34101"/>
                  <a:pt x="28950" y="34359"/>
                  <a:pt x="33024" y="34359"/>
                </a:cubicBezTo>
                <a:cubicBezTo>
                  <a:pt x="36138" y="34359"/>
                  <a:pt x="39252" y="34208"/>
                  <a:pt x="42366" y="33915"/>
                </a:cubicBezTo>
                <a:cubicBezTo>
                  <a:pt x="48609" y="33216"/>
                  <a:pt x="55530" y="32456"/>
                  <a:pt x="61013" y="29027"/>
                </a:cubicBezTo>
                <a:cubicBezTo>
                  <a:pt x="65366" y="26378"/>
                  <a:pt x="68960" y="21490"/>
                  <a:pt x="68365" y="16028"/>
                </a:cubicBezTo>
                <a:cubicBezTo>
                  <a:pt x="67851" y="10811"/>
                  <a:pt x="63826" y="6602"/>
                  <a:pt x="59473" y="4384"/>
                </a:cubicBezTo>
                <a:cubicBezTo>
                  <a:pt x="53907" y="1652"/>
                  <a:pt x="47500" y="1221"/>
                  <a:pt x="41504" y="626"/>
                </a:cubicBezTo>
                <a:cubicBezTo>
                  <a:pt x="37732" y="257"/>
                  <a:pt x="33873" y="1"/>
                  <a:pt x="30015" y="1"/>
                </a:cubicBezTo>
                <a:close/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309" name="Google Shape;1309;p46"/>
          <p:cNvSpPr/>
          <p:nvPr/>
        </p:nvSpPr>
        <p:spPr>
          <a:xfrm rot="10667471">
            <a:off x="2814982" y="3577054"/>
            <a:ext cx="3354859" cy="428952"/>
          </a:xfrm>
          <a:custGeom>
            <a:rect b="b" l="l" r="r" t="t"/>
            <a:pathLst>
              <a:path extrusionOk="0" h="34360" w="68961">
                <a:moveTo>
                  <a:pt x="29793" y="627"/>
                </a:moveTo>
                <a:cubicBezTo>
                  <a:pt x="31042" y="627"/>
                  <a:pt x="32291" y="656"/>
                  <a:pt x="33536" y="708"/>
                </a:cubicBezTo>
                <a:cubicBezTo>
                  <a:pt x="39019" y="872"/>
                  <a:pt x="44666" y="1385"/>
                  <a:pt x="50149" y="2248"/>
                </a:cubicBezTo>
                <a:cubicBezTo>
                  <a:pt x="55612" y="3193"/>
                  <a:pt x="61444" y="4897"/>
                  <a:pt x="65120" y="9600"/>
                </a:cubicBezTo>
                <a:cubicBezTo>
                  <a:pt x="68960" y="14570"/>
                  <a:pt x="68550" y="20977"/>
                  <a:pt x="64340" y="25597"/>
                </a:cubicBezTo>
                <a:cubicBezTo>
                  <a:pt x="60417" y="30054"/>
                  <a:pt x="54421" y="31512"/>
                  <a:pt x="48855" y="32456"/>
                </a:cubicBezTo>
                <a:cubicBezTo>
                  <a:pt x="43610" y="33353"/>
                  <a:pt x="38244" y="33806"/>
                  <a:pt x="32898" y="33806"/>
                </a:cubicBezTo>
                <a:cubicBezTo>
                  <a:pt x="31630" y="33806"/>
                  <a:pt x="30364" y="33781"/>
                  <a:pt x="29100" y="33730"/>
                </a:cubicBezTo>
                <a:cubicBezTo>
                  <a:pt x="23699" y="33483"/>
                  <a:pt x="18134" y="33052"/>
                  <a:pt x="12917" y="31245"/>
                </a:cubicBezTo>
                <a:cubicBezTo>
                  <a:pt x="7619" y="29376"/>
                  <a:pt x="2485" y="25782"/>
                  <a:pt x="1109" y="19786"/>
                </a:cubicBezTo>
                <a:cubicBezTo>
                  <a:pt x="0" y="15432"/>
                  <a:pt x="1027" y="10627"/>
                  <a:pt x="3594" y="7115"/>
                </a:cubicBezTo>
                <a:cubicBezTo>
                  <a:pt x="11507" y="2147"/>
                  <a:pt x="20660" y="627"/>
                  <a:pt x="29793" y="627"/>
                </a:cubicBezTo>
                <a:close/>
                <a:moveTo>
                  <a:pt x="30015" y="1"/>
                </a:moveTo>
                <a:cubicBezTo>
                  <a:pt x="21187" y="1"/>
                  <a:pt x="12367" y="1344"/>
                  <a:pt x="4621" y="5760"/>
                </a:cubicBezTo>
                <a:cubicBezTo>
                  <a:pt x="5134" y="5246"/>
                  <a:pt x="5730" y="4733"/>
                  <a:pt x="6325" y="4219"/>
                </a:cubicBezTo>
                <a:cubicBezTo>
                  <a:pt x="6486" y="4148"/>
                  <a:pt x="6367" y="3937"/>
                  <a:pt x="6226" y="3937"/>
                </a:cubicBezTo>
                <a:cubicBezTo>
                  <a:pt x="6204" y="3937"/>
                  <a:pt x="6182" y="3942"/>
                  <a:pt x="6161" y="3952"/>
                </a:cubicBezTo>
                <a:cubicBezTo>
                  <a:pt x="5216" y="4651"/>
                  <a:pt x="4374" y="5493"/>
                  <a:pt x="3676" y="6355"/>
                </a:cubicBezTo>
                <a:cubicBezTo>
                  <a:pt x="3081" y="6704"/>
                  <a:pt x="2485" y="7115"/>
                  <a:pt x="1890" y="7464"/>
                </a:cubicBezTo>
                <a:cubicBezTo>
                  <a:pt x="1675" y="7679"/>
                  <a:pt x="1805" y="8052"/>
                  <a:pt x="1993" y="8052"/>
                </a:cubicBezTo>
                <a:cubicBezTo>
                  <a:pt x="2038" y="8052"/>
                  <a:pt x="2088" y="8030"/>
                  <a:pt x="2136" y="7977"/>
                </a:cubicBezTo>
                <a:cubicBezTo>
                  <a:pt x="2403" y="7895"/>
                  <a:pt x="2567" y="7731"/>
                  <a:pt x="2731" y="7628"/>
                </a:cubicBezTo>
                <a:lnTo>
                  <a:pt x="2731" y="7628"/>
                </a:lnTo>
                <a:cubicBezTo>
                  <a:pt x="1109" y="10031"/>
                  <a:pt x="267" y="12947"/>
                  <a:pt x="164" y="15945"/>
                </a:cubicBezTo>
                <a:cubicBezTo>
                  <a:pt x="82" y="20895"/>
                  <a:pt x="2403" y="25351"/>
                  <a:pt x="6161" y="28267"/>
                </a:cubicBezTo>
                <a:cubicBezTo>
                  <a:pt x="10350" y="31594"/>
                  <a:pt x="15751" y="32888"/>
                  <a:pt x="20803" y="33565"/>
                </a:cubicBezTo>
                <a:cubicBezTo>
                  <a:pt x="24877" y="34101"/>
                  <a:pt x="28950" y="34359"/>
                  <a:pt x="33024" y="34359"/>
                </a:cubicBezTo>
                <a:cubicBezTo>
                  <a:pt x="36138" y="34359"/>
                  <a:pt x="39252" y="34208"/>
                  <a:pt x="42366" y="33915"/>
                </a:cubicBezTo>
                <a:cubicBezTo>
                  <a:pt x="48609" y="33216"/>
                  <a:pt x="55530" y="32456"/>
                  <a:pt x="61013" y="29027"/>
                </a:cubicBezTo>
                <a:cubicBezTo>
                  <a:pt x="65366" y="26378"/>
                  <a:pt x="68960" y="21490"/>
                  <a:pt x="68365" y="16028"/>
                </a:cubicBezTo>
                <a:cubicBezTo>
                  <a:pt x="67851" y="10811"/>
                  <a:pt x="63826" y="6602"/>
                  <a:pt x="59473" y="4384"/>
                </a:cubicBezTo>
                <a:cubicBezTo>
                  <a:pt x="53907" y="1652"/>
                  <a:pt x="47500" y="1221"/>
                  <a:pt x="41504" y="626"/>
                </a:cubicBezTo>
                <a:cubicBezTo>
                  <a:pt x="37732" y="257"/>
                  <a:pt x="33873" y="1"/>
                  <a:pt x="30015" y="1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310" name="Google Shape;1310;p46"/>
          <p:cNvSpPr txBox="1"/>
          <p:nvPr/>
        </p:nvSpPr>
        <p:spPr>
          <a:xfrm>
            <a:off x="5408907" y="1605360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1" name="Google Shape;1311;p46"/>
          <p:cNvSpPr txBox="1"/>
          <p:nvPr/>
        </p:nvSpPr>
        <p:spPr>
          <a:xfrm>
            <a:off x="721925" y="4375325"/>
            <a:ext cx="41025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28 - 29 - 30: Holidays</a:t>
            </a:r>
            <a:endParaRPr sz="1700">
              <a:solidFill>
                <a:schemeClr val="accent4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312" name="Google Shape;1312;p46"/>
          <p:cNvSpPr/>
          <p:nvPr/>
        </p:nvSpPr>
        <p:spPr>
          <a:xfrm>
            <a:off x="2734625" y="4303875"/>
            <a:ext cx="284384" cy="262874"/>
          </a:xfrm>
          <a:custGeom>
            <a:rect b="b" l="l" r="r" t="t"/>
            <a:pathLst>
              <a:path extrusionOk="0" h="169051" w="211046">
                <a:moveTo>
                  <a:pt x="201788" y="1"/>
                </a:moveTo>
                <a:cubicBezTo>
                  <a:pt x="199256" y="1"/>
                  <a:pt x="196760" y="1169"/>
                  <a:pt x="195164" y="3371"/>
                </a:cubicBezTo>
                <a:lnTo>
                  <a:pt x="91516" y="146135"/>
                </a:lnTo>
                <a:cubicBezTo>
                  <a:pt x="88795" y="149885"/>
                  <a:pt x="84580" y="152262"/>
                  <a:pt x="79948" y="152654"/>
                </a:cubicBezTo>
                <a:cubicBezTo>
                  <a:pt x="79502" y="152692"/>
                  <a:pt x="79056" y="152711"/>
                  <a:pt x="78612" y="152711"/>
                </a:cubicBezTo>
                <a:cubicBezTo>
                  <a:pt x="74449" y="152711"/>
                  <a:pt x="70438" y="151068"/>
                  <a:pt x="67448" y="148145"/>
                </a:cubicBezTo>
                <a:lnTo>
                  <a:pt x="14705" y="96309"/>
                </a:lnTo>
                <a:cubicBezTo>
                  <a:pt x="13116" y="94743"/>
                  <a:pt x="11045" y="93959"/>
                  <a:pt x="8975" y="93959"/>
                </a:cubicBezTo>
                <a:cubicBezTo>
                  <a:pt x="6866" y="93959"/>
                  <a:pt x="4758" y="94774"/>
                  <a:pt x="3162" y="96407"/>
                </a:cubicBezTo>
                <a:cubicBezTo>
                  <a:pt x="0" y="99617"/>
                  <a:pt x="25" y="104789"/>
                  <a:pt x="3260" y="107950"/>
                </a:cubicBezTo>
                <a:lnTo>
                  <a:pt x="56003" y="159786"/>
                </a:lnTo>
                <a:cubicBezTo>
                  <a:pt x="62081" y="165742"/>
                  <a:pt x="70193" y="169051"/>
                  <a:pt x="78624" y="169051"/>
                </a:cubicBezTo>
                <a:cubicBezTo>
                  <a:pt x="79507" y="169051"/>
                  <a:pt x="80413" y="169002"/>
                  <a:pt x="81296" y="168928"/>
                </a:cubicBezTo>
                <a:cubicBezTo>
                  <a:pt x="90683" y="168144"/>
                  <a:pt x="99212" y="163340"/>
                  <a:pt x="104726" y="155742"/>
                </a:cubicBezTo>
                <a:lnTo>
                  <a:pt x="208398" y="12979"/>
                </a:lnTo>
                <a:cubicBezTo>
                  <a:pt x="211045" y="9327"/>
                  <a:pt x="210236" y="4205"/>
                  <a:pt x="206585" y="1558"/>
                </a:cubicBezTo>
                <a:cubicBezTo>
                  <a:pt x="205135" y="507"/>
                  <a:pt x="203454" y="1"/>
                  <a:pt x="201788" y="1"/>
                </a:cubicBezTo>
                <a:close/>
              </a:path>
            </a:pathLst>
          </a:custGeom>
          <a:solidFill>
            <a:schemeClr val="accent4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46"/>
          <p:cNvSpPr txBox="1"/>
          <p:nvPr/>
        </p:nvSpPr>
        <p:spPr>
          <a:xfrm>
            <a:off x="4285004" y="1604114"/>
            <a:ext cx="5760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4" name="Google Shape;1314;p46"/>
          <p:cNvSpPr txBox="1"/>
          <p:nvPr/>
        </p:nvSpPr>
        <p:spPr>
          <a:xfrm>
            <a:off x="721927" y="984126"/>
            <a:ext cx="9645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5" name="Google Shape;1315;p46"/>
          <p:cNvSpPr txBox="1"/>
          <p:nvPr/>
        </p:nvSpPr>
        <p:spPr>
          <a:xfrm>
            <a:off x="1845017" y="984126"/>
            <a:ext cx="9645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6" name="Google Shape;1316;p46"/>
          <p:cNvSpPr txBox="1"/>
          <p:nvPr/>
        </p:nvSpPr>
        <p:spPr>
          <a:xfrm>
            <a:off x="2976391" y="984126"/>
            <a:ext cx="9645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7" name="Google Shape;1317;p46"/>
          <p:cNvSpPr txBox="1"/>
          <p:nvPr/>
        </p:nvSpPr>
        <p:spPr>
          <a:xfrm>
            <a:off x="4091055" y="984126"/>
            <a:ext cx="9645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8" name="Google Shape;1318;p46"/>
          <p:cNvSpPr txBox="1"/>
          <p:nvPr/>
        </p:nvSpPr>
        <p:spPr>
          <a:xfrm>
            <a:off x="5214793" y="984126"/>
            <a:ext cx="9645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9" name="Google Shape;1319;p46"/>
          <p:cNvSpPr txBox="1"/>
          <p:nvPr/>
        </p:nvSpPr>
        <p:spPr>
          <a:xfrm>
            <a:off x="6340844" y="984126"/>
            <a:ext cx="9645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20" name="Google Shape;1320;p46"/>
          <p:cNvSpPr txBox="1"/>
          <p:nvPr/>
        </p:nvSpPr>
        <p:spPr>
          <a:xfrm>
            <a:off x="7467021" y="984126"/>
            <a:ext cx="9645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47"/>
          <p:cNvSpPr/>
          <p:nvPr/>
        </p:nvSpPr>
        <p:spPr>
          <a:xfrm>
            <a:off x="6974508" y="1462550"/>
            <a:ext cx="1608320" cy="3086351"/>
          </a:xfrm>
          <a:custGeom>
            <a:rect b="b" l="l" r="r" t="t"/>
            <a:pathLst>
              <a:path extrusionOk="0" h="96148" w="49975">
                <a:moveTo>
                  <a:pt x="1" y="0"/>
                </a:moveTo>
                <a:lnTo>
                  <a:pt x="1" y="96147"/>
                </a:lnTo>
                <a:lnTo>
                  <a:pt x="49975" y="96147"/>
                </a:lnTo>
                <a:lnTo>
                  <a:pt x="49975" y="0"/>
                </a:lnTo>
                <a:close/>
              </a:path>
            </a:pathLst>
          </a:custGeom>
          <a:noFill/>
          <a:ln cap="flat" cmpd="sng" w="9525">
            <a:solidFill>
              <a:srgbClr val="EBEB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47"/>
          <p:cNvSpPr/>
          <p:nvPr/>
        </p:nvSpPr>
        <p:spPr>
          <a:xfrm>
            <a:off x="569158" y="1470200"/>
            <a:ext cx="1596077" cy="3086351"/>
          </a:xfrm>
          <a:custGeom>
            <a:rect b="b" l="l" r="r" t="t"/>
            <a:pathLst>
              <a:path extrusionOk="0" h="96148" w="49975">
                <a:moveTo>
                  <a:pt x="1" y="0"/>
                </a:moveTo>
                <a:lnTo>
                  <a:pt x="1" y="96147"/>
                </a:lnTo>
                <a:lnTo>
                  <a:pt x="49975" y="96147"/>
                </a:lnTo>
                <a:lnTo>
                  <a:pt x="49975" y="0"/>
                </a:lnTo>
                <a:close/>
              </a:path>
            </a:pathLst>
          </a:custGeom>
          <a:noFill/>
          <a:ln cap="flat" cmpd="sng" w="9525">
            <a:solidFill>
              <a:srgbClr val="EBEB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47"/>
          <p:cNvSpPr/>
          <p:nvPr/>
        </p:nvSpPr>
        <p:spPr>
          <a:xfrm>
            <a:off x="565208" y="994725"/>
            <a:ext cx="1608300" cy="475511"/>
          </a:xfrm>
          <a:custGeom>
            <a:rect b="b" l="l" r="r" t="t"/>
            <a:pathLst>
              <a:path extrusionOk="0" h="10642" w="50735">
                <a:moveTo>
                  <a:pt x="3547" y="1"/>
                </a:moveTo>
                <a:cubicBezTo>
                  <a:pt x="1584" y="1"/>
                  <a:pt x="0" y="1584"/>
                  <a:pt x="0" y="3548"/>
                </a:cubicBezTo>
                <a:lnTo>
                  <a:pt x="0" y="10641"/>
                </a:lnTo>
                <a:lnTo>
                  <a:pt x="50734" y="10641"/>
                </a:lnTo>
                <a:lnTo>
                  <a:pt x="50734" y="3548"/>
                </a:lnTo>
                <a:cubicBezTo>
                  <a:pt x="50734" y="1584"/>
                  <a:pt x="49119" y="1"/>
                  <a:pt x="47155" y="1"/>
                </a:cubicBezTo>
                <a:close/>
              </a:path>
            </a:pathLst>
          </a:custGeom>
          <a:solidFill>
            <a:srgbClr val="DEE1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Activities</a:t>
            </a:r>
            <a:endParaRPr sz="18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28" name="Google Shape;1328;p47"/>
          <p:cNvSpPr/>
          <p:nvPr/>
        </p:nvSpPr>
        <p:spPr>
          <a:xfrm>
            <a:off x="5375558" y="993400"/>
            <a:ext cx="1604197" cy="461529"/>
          </a:xfrm>
          <a:custGeom>
            <a:rect b="b" l="l" r="r" t="t"/>
            <a:pathLst>
              <a:path extrusionOk="0" h="13840" w="49975">
                <a:moveTo>
                  <a:pt x="3548" y="1"/>
                </a:moveTo>
                <a:cubicBezTo>
                  <a:pt x="1584" y="1"/>
                  <a:pt x="1" y="1584"/>
                  <a:pt x="1" y="3548"/>
                </a:cubicBezTo>
                <a:lnTo>
                  <a:pt x="1" y="13840"/>
                </a:lnTo>
                <a:lnTo>
                  <a:pt x="49975" y="13840"/>
                </a:lnTo>
                <a:lnTo>
                  <a:pt x="49975" y="3548"/>
                </a:lnTo>
                <a:cubicBezTo>
                  <a:pt x="49975" y="1584"/>
                  <a:pt x="48359" y="1"/>
                  <a:pt x="463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29" name="Google Shape;1329;p47"/>
          <p:cNvSpPr/>
          <p:nvPr/>
        </p:nvSpPr>
        <p:spPr>
          <a:xfrm>
            <a:off x="5375562" y="1437643"/>
            <a:ext cx="1604197" cy="32582"/>
          </a:xfrm>
          <a:custGeom>
            <a:rect b="b" l="l" r="r" t="t"/>
            <a:pathLst>
              <a:path extrusionOk="0" h="1015" w="49975">
                <a:moveTo>
                  <a:pt x="1" y="1"/>
                </a:moveTo>
                <a:lnTo>
                  <a:pt x="1" y="1014"/>
                </a:lnTo>
                <a:lnTo>
                  <a:pt x="49975" y="1014"/>
                </a:lnTo>
                <a:lnTo>
                  <a:pt x="49975" y="1"/>
                </a:lnTo>
                <a:close/>
              </a:path>
            </a:pathLst>
          </a:custGeom>
          <a:solidFill>
            <a:srgbClr val="C36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47"/>
          <p:cNvSpPr/>
          <p:nvPr/>
        </p:nvSpPr>
        <p:spPr>
          <a:xfrm>
            <a:off x="6979733" y="993399"/>
            <a:ext cx="1603170" cy="476788"/>
          </a:xfrm>
          <a:custGeom>
            <a:rect b="b" l="l" r="r" t="t"/>
            <a:pathLst>
              <a:path extrusionOk="0" h="13840" w="49943">
                <a:moveTo>
                  <a:pt x="3547" y="1"/>
                </a:moveTo>
                <a:cubicBezTo>
                  <a:pt x="1584" y="1"/>
                  <a:pt x="1" y="1584"/>
                  <a:pt x="1" y="3548"/>
                </a:cubicBezTo>
                <a:lnTo>
                  <a:pt x="1" y="13840"/>
                </a:lnTo>
                <a:lnTo>
                  <a:pt x="49943" y="13840"/>
                </a:lnTo>
                <a:lnTo>
                  <a:pt x="49943" y="3548"/>
                </a:lnTo>
                <a:cubicBezTo>
                  <a:pt x="49943" y="1584"/>
                  <a:pt x="48359" y="1"/>
                  <a:pt x="463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31" name="Google Shape;1331;p47"/>
          <p:cNvSpPr/>
          <p:nvPr/>
        </p:nvSpPr>
        <p:spPr>
          <a:xfrm>
            <a:off x="6978700" y="1437643"/>
            <a:ext cx="1604198" cy="32582"/>
          </a:xfrm>
          <a:custGeom>
            <a:rect b="b" l="l" r="r" t="t"/>
            <a:pathLst>
              <a:path extrusionOk="0" h="1015" w="49975">
                <a:moveTo>
                  <a:pt x="1" y="1"/>
                </a:moveTo>
                <a:lnTo>
                  <a:pt x="1" y="1014"/>
                </a:lnTo>
                <a:lnTo>
                  <a:pt x="49975" y="1014"/>
                </a:lnTo>
                <a:lnTo>
                  <a:pt x="49975" y="1"/>
                </a:lnTo>
                <a:close/>
              </a:path>
            </a:pathLst>
          </a:custGeom>
          <a:solidFill>
            <a:srgbClr val="8924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47"/>
          <p:cNvSpPr/>
          <p:nvPr/>
        </p:nvSpPr>
        <p:spPr>
          <a:xfrm>
            <a:off x="2168258" y="993400"/>
            <a:ext cx="1604197" cy="461529"/>
          </a:xfrm>
          <a:custGeom>
            <a:rect b="b" l="l" r="r" t="t"/>
            <a:pathLst>
              <a:path extrusionOk="0" h="13840" w="49975">
                <a:moveTo>
                  <a:pt x="3579" y="1"/>
                </a:moveTo>
                <a:cubicBezTo>
                  <a:pt x="1616" y="1"/>
                  <a:pt x="1" y="1584"/>
                  <a:pt x="1" y="3548"/>
                </a:cubicBezTo>
                <a:lnTo>
                  <a:pt x="1" y="13840"/>
                </a:lnTo>
                <a:lnTo>
                  <a:pt x="49975" y="13840"/>
                </a:lnTo>
                <a:lnTo>
                  <a:pt x="49975" y="3548"/>
                </a:lnTo>
                <a:cubicBezTo>
                  <a:pt x="49975" y="1584"/>
                  <a:pt x="48391" y="1"/>
                  <a:pt x="464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33" name="Google Shape;1333;p47"/>
          <p:cNvSpPr/>
          <p:nvPr/>
        </p:nvSpPr>
        <p:spPr>
          <a:xfrm>
            <a:off x="2168258" y="1437643"/>
            <a:ext cx="1604197" cy="32582"/>
          </a:xfrm>
          <a:custGeom>
            <a:rect b="b" l="l" r="r" t="t"/>
            <a:pathLst>
              <a:path extrusionOk="0" h="1015" w="49975">
                <a:moveTo>
                  <a:pt x="1" y="1"/>
                </a:moveTo>
                <a:lnTo>
                  <a:pt x="1" y="1014"/>
                </a:lnTo>
                <a:lnTo>
                  <a:pt x="49975" y="1014"/>
                </a:lnTo>
                <a:lnTo>
                  <a:pt x="49975" y="1"/>
                </a:lnTo>
                <a:close/>
              </a:path>
            </a:pathLst>
          </a:custGeom>
          <a:solidFill>
            <a:srgbClr val="DE94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47"/>
          <p:cNvSpPr/>
          <p:nvPr/>
        </p:nvSpPr>
        <p:spPr>
          <a:xfrm>
            <a:off x="3772433" y="993400"/>
            <a:ext cx="1603170" cy="461529"/>
          </a:xfrm>
          <a:custGeom>
            <a:rect b="b" l="l" r="r" t="t"/>
            <a:pathLst>
              <a:path extrusionOk="0" h="13840" w="49943">
                <a:moveTo>
                  <a:pt x="3548" y="1"/>
                </a:moveTo>
                <a:cubicBezTo>
                  <a:pt x="1584" y="1"/>
                  <a:pt x="1" y="1584"/>
                  <a:pt x="1" y="3548"/>
                </a:cubicBezTo>
                <a:lnTo>
                  <a:pt x="1" y="13840"/>
                </a:lnTo>
                <a:lnTo>
                  <a:pt x="49943" y="13840"/>
                </a:lnTo>
                <a:lnTo>
                  <a:pt x="49943" y="3548"/>
                </a:lnTo>
                <a:cubicBezTo>
                  <a:pt x="49943" y="1584"/>
                  <a:pt x="48359" y="1"/>
                  <a:pt x="463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35" name="Google Shape;1335;p47"/>
          <p:cNvSpPr/>
          <p:nvPr/>
        </p:nvSpPr>
        <p:spPr>
          <a:xfrm>
            <a:off x="3772424" y="1437643"/>
            <a:ext cx="1603170" cy="32582"/>
          </a:xfrm>
          <a:custGeom>
            <a:rect b="b" l="l" r="r" t="t"/>
            <a:pathLst>
              <a:path extrusionOk="0" h="1015" w="49943">
                <a:moveTo>
                  <a:pt x="1" y="1"/>
                </a:moveTo>
                <a:lnTo>
                  <a:pt x="1" y="1014"/>
                </a:lnTo>
                <a:lnTo>
                  <a:pt x="49943" y="1014"/>
                </a:lnTo>
                <a:lnTo>
                  <a:pt x="49943" y="1"/>
                </a:lnTo>
                <a:close/>
              </a:path>
            </a:pathLst>
          </a:custGeom>
          <a:solidFill>
            <a:srgbClr val="D478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47"/>
          <p:cNvSpPr/>
          <p:nvPr/>
        </p:nvSpPr>
        <p:spPr>
          <a:xfrm>
            <a:off x="561033" y="1438163"/>
            <a:ext cx="1608306" cy="31549"/>
          </a:xfrm>
          <a:custGeom>
            <a:rect b="b" l="l" r="r" t="t"/>
            <a:pathLst>
              <a:path extrusionOk="0" h="983" w="51273">
                <a:moveTo>
                  <a:pt x="0" y="0"/>
                </a:moveTo>
                <a:lnTo>
                  <a:pt x="0" y="982"/>
                </a:lnTo>
                <a:lnTo>
                  <a:pt x="51272" y="982"/>
                </a:lnTo>
                <a:lnTo>
                  <a:pt x="51272" y="0"/>
                </a:lnTo>
                <a:close/>
              </a:path>
            </a:pathLst>
          </a:custGeom>
          <a:solidFill>
            <a:srgbClr val="CCCE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47"/>
          <p:cNvSpPr/>
          <p:nvPr/>
        </p:nvSpPr>
        <p:spPr>
          <a:xfrm>
            <a:off x="2168258" y="1470192"/>
            <a:ext cx="1604197" cy="3086351"/>
          </a:xfrm>
          <a:custGeom>
            <a:rect b="b" l="l" r="r" t="t"/>
            <a:pathLst>
              <a:path extrusionOk="0" h="96148" w="49975">
                <a:moveTo>
                  <a:pt x="1" y="0"/>
                </a:moveTo>
                <a:lnTo>
                  <a:pt x="1" y="96147"/>
                </a:lnTo>
                <a:lnTo>
                  <a:pt x="49975" y="96147"/>
                </a:lnTo>
                <a:lnTo>
                  <a:pt x="49975" y="0"/>
                </a:lnTo>
                <a:close/>
              </a:path>
            </a:pathLst>
          </a:cu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47"/>
          <p:cNvSpPr/>
          <p:nvPr/>
        </p:nvSpPr>
        <p:spPr>
          <a:xfrm>
            <a:off x="5375562" y="1470192"/>
            <a:ext cx="1603170" cy="3086351"/>
          </a:xfrm>
          <a:custGeom>
            <a:rect b="b" l="l" r="r" t="t"/>
            <a:pathLst>
              <a:path extrusionOk="0" h="96148" w="49943">
                <a:moveTo>
                  <a:pt x="1" y="0"/>
                </a:moveTo>
                <a:lnTo>
                  <a:pt x="1" y="96147"/>
                </a:lnTo>
                <a:lnTo>
                  <a:pt x="49943" y="96147"/>
                </a:lnTo>
                <a:lnTo>
                  <a:pt x="49943" y="0"/>
                </a:lnTo>
                <a:close/>
              </a:path>
            </a:pathLst>
          </a:cu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47"/>
          <p:cNvSpPr/>
          <p:nvPr/>
        </p:nvSpPr>
        <p:spPr>
          <a:xfrm>
            <a:off x="569158" y="1987450"/>
            <a:ext cx="8013810" cy="32"/>
          </a:xfrm>
          <a:custGeom>
            <a:rect b="b" l="l" r="r" t="t"/>
            <a:pathLst>
              <a:path extrusionOk="0" fill="none" h="1" w="253923">
                <a:moveTo>
                  <a:pt x="0" y="0"/>
                </a:moveTo>
                <a:lnTo>
                  <a:pt x="253923" y="0"/>
                </a:lnTo>
              </a:path>
            </a:pathLst>
          </a:custGeom>
          <a:noFill/>
          <a:ln cap="flat" cmpd="sng" w="10300">
            <a:solidFill>
              <a:srgbClr val="DEE1E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47"/>
          <p:cNvSpPr/>
          <p:nvPr/>
        </p:nvSpPr>
        <p:spPr>
          <a:xfrm>
            <a:off x="569158" y="2473199"/>
            <a:ext cx="8013810" cy="32"/>
          </a:xfrm>
          <a:custGeom>
            <a:rect b="b" l="l" r="r" t="t"/>
            <a:pathLst>
              <a:path extrusionOk="0" fill="none" h="1" w="253923">
                <a:moveTo>
                  <a:pt x="0" y="0"/>
                </a:moveTo>
                <a:lnTo>
                  <a:pt x="253923" y="0"/>
                </a:lnTo>
              </a:path>
            </a:pathLst>
          </a:custGeom>
          <a:noFill/>
          <a:ln cap="flat" cmpd="sng" w="10300">
            <a:solidFill>
              <a:srgbClr val="DEE1E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47"/>
          <p:cNvSpPr/>
          <p:nvPr/>
        </p:nvSpPr>
        <p:spPr>
          <a:xfrm>
            <a:off x="569158" y="3930444"/>
            <a:ext cx="8013810" cy="32"/>
          </a:xfrm>
          <a:custGeom>
            <a:rect b="b" l="l" r="r" t="t"/>
            <a:pathLst>
              <a:path extrusionOk="0" fill="none" h="1" w="253923">
                <a:moveTo>
                  <a:pt x="0" y="1"/>
                </a:moveTo>
                <a:lnTo>
                  <a:pt x="253923" y="1"/>
                </a:lnTo>
              </a:path>
            </a:pathLst>
          </a:custGeom>
          <a:noFill/>
          <a:ln cap="flat" cmpd="sng" w="10300">
            <a:solidFill>
              <a:srgbClr val="DEE1E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47"/>
          <p:cNvSpPr/>
          <p:nvPr/>
        </p:nvSpPr>
        <p:spPr>
          <a:xfrm>
            <a:off x="569158" y="4416193"/>
            <a:ext cx="8013810" cy="32"/>
          </a:xfrm>
          <a:custGeom>
            <a:rect b="b" l="l" r="r" t="t"/>
            <a:pathLst>
              <a:path extrusionOk="0" fill="none" h="1" w="253923">
                <a:moveTo>
                  <a:pt x="0" y="1"/>
                </a:moveTo>
                <a:lnTo>
                  <a:pt x="253923" y="1"/>
                </a:lnTo>
              </a:path>
            </a:pathLst>
          </a:custGeom>
          <a:noFill/>
          <a:ln cap="flat" cmpd="sng" w="10300">
            <a:solidFill>
              <a:srgbClr val="DEE1E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47"/>
          <p:cNvSpPr/>
          <p:nvPr/>
        </p:nvSpPr>
        <p:spPr>
          <a:xfrm>
            <a:off x="569158" y="2958947"/>
            <a:ext cx="8013810" cy="32"/>
          </a:xfrm>
          <a:custGeom>
            <a:rect b="b" l="l" r="r" t="t"/>
            <a:pathLst>
              <a:path extrusionOk="0" fill="none" h="1" w="253923">
                <a:moveTo>
                  <a:pt x="0" y="0"/>
                </a:moveTo>
                <a:lnTo>
                  <a:pt x="253923" y="0"/>
                </a:lnTo>
              </a:path>
            </a:pathLst>
          </a:custGeom>
          <a:noFill/>
          <a:ln cap="flat" cmpd="sng" w="10300">
            <a:solidFill>
              <a:srgbClr val="DEE1E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47"/>
          <p:cNvSpPr/>
          <p:nvPr/>
        </p:nvSpPr>
        <p:spPr>
          <a:xfrm>
            <a:off x="569158" y="3444696"/>
            <a:ext cx="8013810" cy="32"/>
          </a:xfrm>
          <a:custGeom>
            <a:rect b="b" l="l" r="r" t="t"/>
            <a:pathLst>
              <a:path extrusionOk="0" fill="none" h="1" w="253923">
                <a:moveTo>
                  <a:pt x="0" y="0"/>
                </a:moveTo>
                <a:lnTo>
                  <a:pt x="253923" y="0"/>
                </a:lnTo>
              </a:path>
            </a:pathLst>
          </a:custGeom>
          <a:noFill/>
          <a:ln cap="flat" cmpd="sng" w="10300">
            <a:solidFill>
              <a:srgbClr val="DEE1E2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47"/>
          <p:cNvSpPr/>
          <p:nvPr/>
        </p:nvSpPr>
        <p:spPr>
          <a:xfrm>
            <a:off x="2168253" y="4416524"/>
            <a:ext cx="1604197" cy="243698"/>
          </a:xfrm>
          <a:custGeom>
            <a:rect b="b" l="l" r="r" t="t"/>
            <a:pathLst>
              <a:path extrusionOk="0" h="3231" w="49975">
                <a:moveTo>
                  <a:pt x="1" y="0"/>
                </a:moveTo>
                <a:lnTo>
                  <a:pt x="1" y="1330"/>
                </a:lnTo>
                <a:cubicBezTo>
                  <a:pt x="1" y="2375"/>
                  <a:pt x="856" y="3230"/>
                  <a:pt x="1901" y="3230"/>
                </a:cubicBezTo>
                <a:lnTo>
                  <a:pt x="48074" y="3230"/>
                </a:lnTo>
                <a:cubicBezTo>
                  <a:pt x="49120" y="3230"/>
                  <a:pt x="49975" y="2375"/>
                  <a:pt x="49975" y="1330"/>
                </a:cubicBezTo>
                <a:lnTo>
                  <a:pt x="499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47"/>
          <p:cNvSpPr/>
          <p:nvPr/>
        </p:nvSpPr>
        <p:spPr>
          <a:xfrm>
            <a:off x="6979728" y="4416524"/>
            <a:ext cx="1603170" cy="243698"/>
          </a:xfrm>
          <a:custGeom>
            <a:rect b="b" l="l" r="r" t="t"/>
            <a:pathLst>
              <a:path extrusionOk="0" h="3231" w="49943">
                <a:moveTo>
                  <a:pt x="1" y="0"/>
                </a:moveTo>
                <a:lnTo>
                  <a:pt x="1" y="1330"/>
                </a:lnTo>
                <a:cubicBezTo>
                  <a:pt x="1" y="2375"/>
                  <a:pt x="856" y="3230"/>
                  <a:pt x="1869" y="3230"/>
                </a:cubicBezTo>
                <a:lnTo>
                  <a:pt x="48043" y="3230"/>
                </a:lnTo>
                <a:cubicBezTo>
                  <a:pt x="49088" y="3230"/>
                  <a:pt x="49943" y="2375"/>
                  <a:pt x="49943" y="1330"/>
                </a:cubicBezTo>
                <a:lnTo>
                  <a:pt x="499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47"/>
          <p:cNvSpPr/>
          <p:nvPr/>
        </p:nvSpPr>
        <p:spPr>
          <a:xfrm>
            <a:off x="5375560" y="4416524"/>
            <a:ext cx="1604198" cy="243698"/>
          </a:xfrm>
          <a:custGeom>
            <a:rect b="b" l="l" r="r" t="t"/>
            <a:pathLst>
              <a:path extrusionOk="0" h="3231" w="49975">
                <a:moveTo>
                  <a:pt x="1" y="0"/>
                </a:moveTo>
                <a:lnTo>
                  <a:pt x="1" y="1330"/>
                </a:lnTo>
                <a:cubicBezTo>
                  <a:pt x="1" y="2375"/>
                  <a:pt x="856" y="3230"/>
                  <a:pt x="1901" y="3230"/>
                </a:cubicBezTo>
                <a:lnTo>
                  <a:pt x="48074" y="3230"/>
                </a:lnTo>
                <a:cubicBezTo>
                  <a:pt x="49119" y="3230"/>
                  <a:pt x="49975" y="2375"/>
                  <a:pt x="49975" y="1330"/>
                </a:cubicBezTo>
                <a:lnTo>
                  <a:pt x="499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p47"/>
          <p:cNvSpPr/>
          <p:nvPr/>
        </p:nvSpPr>
        <p:spPr>
          <a:xfrm>
            <a:off x="3772420" y="4416524"/>
            <a:ext cx="1603170" cy="243698"/>
          </a:xfrm>
          <a:custGeom>
            <a:rect b="b" l="l" r="r" t="t"/>
            <a:pathLst>
              <a:path extrusionOk="0" h="3231" w="49943">
                <a:moveTo>
                  <a:pt x="1" y="0"/>
                </a:moveTo>
                <a:lnTo>
                  <a:pt x="1" y="1330"/>
                </a:lnTo>
                <a:cubicBezTo>
                  <a:pt x="1" y="2375"/>
                  <a:pt x="856" y="3230"/>
                  <a:pt x="1869" y="3230"/>
                </a:cubicBezTo>
                <a:lnTo>
                  <a:pt x="48043" y="3230"/>
                </a:lnTo>
                <a:cubicBezTo>
                  <a:pt x="49088" y="3230"/>
                  <a:pt x="49943" y="2375"/>
                  <a:pt x="49943" y="1330"/>
                </a:cubicBezTo>
                <a:lnTo>
                  <a:pt x="499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47"/>
          <p:cNvSpPr txBox="1"/>
          <p:nvPr/>
        </p:nvSpPr>
        <p:spPr>
          <a:xfrm>
            <a:off x="638483" y="1501750"/>
            <a:ext cx="15462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0" name="Google Shape;1350;p47"/>
          <p:cNvSpPr txBox="1"/>
          <p:nvPr/>
        </p:nvSpPr>
        <p:spPr>
          <a:xfrm>
            <a:off x="638483" y="1978200"/>
            <a:ext cx="15462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cold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1" name="Google Shape;1351;p47"/>
          <p:cNvSpPr txBox="1"/>
          <p:nvPr/>
        </p:nvSpPr>
        <p:spPr>
          <a:xfrm>
            <a:off x="638483" y="2470300"/>
            <a:ext cx="15462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2" name="Google Shape;1352;p47"/>
          <p:cNvSpPr txBox="1"/>
          <p:nvPr/>
        </p:nvSpPr>
        <p:spPr>
          <a:xfrm>
            <a:off x="638483" y="2969175"/>
            <a:ext cx="1546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3" name="Google Shape;1353;p47"/>
          <p:cNvSpPr txBox="1"/>
          <p:nvPr/>
        </p:nvSpPr>
        <p:spPr>
          <a:xfrm>
            <a:off x="638483" y="3444775"/>
            <a:ext cx="15462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Earth is the planet where we live on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4" name="Google Shape;1354;p47"/>
          <p:cNvSpPr txBox="1"/>
          <p:nvPr/>
        </p:nvSpPr>
        <p:spPr>
          <a:xfrm>
            <a:off x="638483" y="3939800"/>
            <a:ext cx="15462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5" name="Google Shape;1355;p47"/>
          <p:cNvSpPr/>
          <p:nvPr/>
        </p:nvSpPr>
        <p:spPr>
          <a:xfrm>
            <a:off x="565200" y="4416499"/>
            <a:ext cx="1604232" cy="243715"/>
          </a:xfrm>
          <a:custGeom>
            <a:rect b="b" l="l" r="r" t="t"/>
            <a:pathLst>
              <a:path extrusionOk="0" h="2217" w="49342">
                <a:moveTo>
                  <a:pt x="1" y="0"/>
                </a:moveTo>
                <a:lnTo>
                  <a:pt x="1" y="665"/>
                </a:lnTo>
                <a:cubicBezTo>
                  <a:pt x="1" y="1520"/>
                  <a:pt x="666" y="2217"/>
                  <a:pt x="1521" y="2217"/>
                </a:cubicBezTo>
                <a:lnTo>
                  <a:pt x="47789" y="2217"/>
                </a:lnTo>
                <a:cubicBezTo>
                  <a:pt x="48644" y="2217"/>
                  <a:pt x="49341" y="1520"/>
                  <a:pt x="49341" y="665"/>
                </a:cubicBezTo>
                <a:lnTo>
                  <a:pt x="49341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6" name="Google Shape;1356;p47"/>
          <p:cNvGrpSpPr/>
          <p:nvPr/>
        </p:nvGrpSpPr>
        <p:grpSpPr>
          <a:xfrm>
            <a:off x="6040508" y="2499795"/>
            <a:ext cx="274300" cy="274337"/>
            <a:chOff x="4464775" y="3806475"/>
            <a:chExt cx="477625" cy="481800"/>
          </a:xfrm>
        </p:grpSpPr>
        <p:sp>
          <p:nvSpPr>
            <p:cNvPr id="1357" name="Google Shape;1357;p47"/>
            <p:cNvSpPr/>
            <p:nvPr/>
          </p:nvSpPr>
          <p:spPr>
            <a:xfrm>
              <a:off x="4726375" y="3806475"/>
              <a:ext cx="56500" cy="141125"/>
            </a:xfrm>
            <a:custGeom>
              <a:rect b="b" l="l" r="r" t="t"/>
              <a:pathLst>
                <a:path extrusionOk="0" h="5645" w="226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641700" y="3806475"/>
              <a:ext cx="56475" cy="141125"/>
            </a:xfrm>
            <a:custGeom>
              <a:rect b="b" l="l" r="r" t="t"/>
              <a:pathLst>
                <a:path extrusionOk="0" h="5645" w="2259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4557000" y="3806475"/>
              <a:ext cx="56500" cy="141125"/>
            </a:xfrm>
            <a:custGeom>
              <a:rect b="b" l="l" r="r" t="t"/>
              <a:pathLst>
                <a:path extrusionOk="0" h="5645" w="226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4464775" y="4230875"/>
              <a:ext cx="395250" cy="57400"/>
            </a:xfrm>
            <a:custGeom>
              <a:rect b="b" l="l" r="r" t="t"/>
              <a:pathLst>
                <a:path extrusionOk="0" h="2296" w="1581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4840675" y="4007300"/>
              <a:ext cx="101725" cy="166025"/>
            </a:xfrm>
            <a:custGeom>
              <a:rect b="b" l="l" r="r" t="t"/>
              <a:pathLst>
                <a:path extrusionOk="0" h="6641" w="4069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4464775" y="3976800"/>
              <a:ext cx="395250" cy="225875"/>
            </a:xfrm>
            <a:custGeom>
              <a:rect b="b" l="l" r="r" t="t"/>
              <a:pathLst>
                <a:path extrusionOk="0" h="9035" w="1581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63" name="Google Shape;1363;p47"/>
          <p:cNvGrpSpPr/>
          <p:nvPr/>
        </p:nvGrpSpPr>
        <p:grpSpPr>
          <a:xfrm>
            <a:off x="2833199" y="2008703"/>
            <a:ext cx="274303" cy="274303"/>
            <a:chOff x="5651375" y="3806450"/>
            <a:chExt cx="481825" cy="481825"/>
          </a:xfrm>
        </p:grpSpPr>
        <p:sp>
          <p:nvSpPr>
            <p:cNvPr id="1364" name="Google Shape;1364;p47"/>
            <p:cNvSpPr/>
            <p:nvPr/>
          </p:nvSpPr>
          <p:spPr>
            <a:xfrm>
              <a:off x="579342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5794475" y="4089725"/>
              <a:ext cx="195600" cy="84725"/>
            </a:xfrm>
            <a:custGeom>
              <a:rect b="b" l="l" r="r" t="t"/>
              <a:pathLst>
                <a:path extrusionOk="0" h="3389" w="7824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565137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596280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68" name="Google Shape;1368;p47"/>
          <p:cNvGrpSpPr/>
          <p:nvPr/>
        </p:nvGrpSpPr>
        <p:grpSpPr>
          <a:xfrm>
            <a:off x="4461421" y="3464240"/>
            <a:ext cx="274336" cy="309414"/>
            <a:chOff x="-24694925" y="3518700"/>
            <a:chExt cx="242625" cy="296175"/>
          </a:xfrm>
        </p:grpSpPr>
        <p:sp>
          <p:nvSpPr>
            <p:cNvPr id="1369" name="Google Shape;1369;p47"/>
            <p:cNvSpPr/>
            <p:nvPr/>
          </p:nvSpPr>
          <p:spPr>
            <a:xfrm>
              <a:off x="-24694925" y="3572250"/>
              <a:ext cx="104000" cy="112650"/>
            </a:xfrm>
            <a:custGeom>
              <a:rect b="b" l="l" r="r" t="t"/>
              <a:pathLst>
                <a:path extrusionOk="0" h="4506" w="416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-24556300" y="3648650"/>
              <a:ext cx="104000" cy="113450"/>
            </a:xfrm>
            <a:custGeom>
              <a:rect b="b" l="l" r="r" t="t"/>
              <a:pathLst>
                <a:path extrusionOk="0" h="4538" w="416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-24694925" y="3702200"/>
              <a:ext cx="104000" cy="112675"/>
            </a:xfrm>
            <a:custGeom>
              <a:rect b="b" l="l" r="r" t="t"/>
              <a:pathLst>
                <a:path extrusionOk="0" h="4507" w="416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-24556300" y="3518700"/>
              <a:ext cx="104000" cy="113425"/>
            </a:xfrm>
            <a:custGeom>
              <a:rect b="b" l="l" r="r" t="t"/>
              <a:pathLst>
                <a:path extrusionOk="0" h="4537" w="416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3" name="Google Shape;1373;p47"/>
          <p:cNvSpPr/>
          <p:nvPr/>
        </p:nvSpPr>
        <p:spPr>
          <a:xfrm>
            <a:off x="7641500" y="3958320"/>
            <a:ext cx="274319" cy="274314"/>
          </a:xfrm>
          <a:custGeom>
            <a:rect b="b" l="l" r="r" t="t"/>
            <a:pathLst>
              <a:path extrusionOk="0" h="12666" w="12697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47"/>
          <p:cNvSpPr txBox="1"/>
          <p:nvPr/>
        </p:nvSpPr>
        <p:spPr>
          <a:xfrm>
            <a:off x="2163975" y="2283000"/>
            <a:ext cx="16083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Jaime’s Party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5" name="Google Shape;1375;p47"/>
          <p:cNvSpPr txBox="1"/>
          <p:nvPr/>
        </p:nvSpPr>
        <p:spPr>
          <a:xfrm>
            <a:off x="3772424" y="3771475"/>
            <a:ext cx="16083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Visit to the Doctor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6" name="Google Shape;1376;p47"/>
          <p:cNvSpPr txBox="1"/>
          <p:nvPr/>
        </p:nvSpPr>
        <p:spPr>
          <a:xfrm>
            <a:off x="5373499" y="2788000"/>
            <a:ext cx="16083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Coffee with Anna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7" name="Google Shape;1377;p47"/>
          <p:cNvSpPr txBox="1"/>
          <p:nvPr/>
        </p:nvSpPr>
        <p:spPr>
          <a:xfrm>
            <a:off x="6977162" y="4256900"/>
            <a:ext cx="16083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Go to the Bank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8" name="Google Shape;1378;p47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8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84" name="Google Shape;1384;p48"/>
          <p:cNvSpPr/>
          <p:nvPr/>
        </p:nvSpPr>
        <p:spPr>
          <a:xfrm>
            <a:off x="1335119" y="1106202"/>
            <a:ext cx="858900" cy="65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85" name="Google Shape;1385;p48"/>
          <p:cNvSpPr/>
          <p:nvPr/>
        </p:nvSpPr>
        <p:spPr>
          <a:xfrm>
            <a:off x="1335119" y="1829371"/>
            <a:ext cx="858900" cy="65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86" name="Google Shape;1386;p48"/>
          <p:cNvSpPr/>
          <p:nvPr/>
        </p:nvSpPr>
        <p:spPr>
          <a:xfrm>
            <a:off x="1335119" y="2552540"/>
            <a:ext cx="858900" cy="65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87" name="Google Shape;1387;p48"/>
          <p:cNvSpPr/>
          <p:nvPr/>
        </p:nvSpPr>
        <p:spPr>
          <a:xfrm>
            <a:off x="1335119" y="3275709"/>
            <a:ext cx="858900" cy="65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88" name="Google Shape;1388;p48"/>
          <p:cNvSpPr/>
          <p:nvPr/>
        </p:nvSpPr>
        <p:spPr>
          <a:xfrm>
            <a:off x="1335119" y="3998878"/>
            <a:ext cx="858900" cy="65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89" name="Google Shape;1389;p48"/>
          <p:cNvSpPr/>
          <p:nvPr/>
        </p:nvSpPr>
        <p:spPr>
          <a:xfrm>
            <a:off x="2270929" y="1106202"/>
            <a:ext cx="858900" cy="65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0" name="Google Shape;1390;p48"/>
          <p:cNvSpPr/>
          <p:nvPr/>
        </p:nvSpPr>
        <p:spPr>
          <a:xfrm>
            <a:off x="3206738" y="1106202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1" name="Google Shape;1391;p48"/>
          <p:cNvSpPr/>
          <p:nvPr/>
        </p:nvSpPr>
        <p:spPr>
          <a:xfrm>
            <a:off x="4142548" y="1106202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2" name="Google Shape;1392;p48"/>
          <p:cNvSpPr/>
          <p:nvPr/>
        </p:nvSpPr>
        <p:spPr>
          <a:xfrm>
            <a:off x="5078357" y="1106202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3" name="Google Shape;1393;p48"/>
          <p:cNvSpPr/>
          <p:nvPr/>
        </p:nvSpPr>
        <p:spPr>
          <a:xfrm>
            <a:off x="6014166" y="1106202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4" name="Google Shape;1394;p48"/>
          <p:cNvSpPr/>
          <p:nvPr/>
        </p:nvSpPr>
        <p:spPr>
          <a:xfrm>
            <a:off x="6949976" y="1106202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5" name="Google Shape;1395;p48"/>
          <p:cNvSpPr/>
          <p:nvPr/>
        </p:nvSpPr>
        <p:spPr>
          <a:xfrm>
            <a:off x="2270929" y="1829371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6" name="Google Shape;1396;p48"/>
          <p:cNvSpPr/>
          <p:nvPr/>
        </p:nvSpPr>
        <p:spPr>
          <a:xfrm>
            <a:off x="3206738" y="1829371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7" name="Google Shape;1397;p48"/>
          <p:cNvSpPr/>
          <p:nvPr/>
        </p:nvSpPr>
        <p:spPr>
          <a:xfrm>
            <a:off x="4142548" y="1829371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8" name="Google Shape;1398;p48"/>
          <p:cNvSpPr/>
          <p:nvPr/>
        </p:nvSpPr>
        <p:spPr>
          <a:xfrm>
            <a:off x="5078357" y="1829371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9" name="Google Shape;1399;p48"/>
          <p:cNvSpPr/>
          <p:nvPr/>
        </p:nvSpPr>
        <p:spPr>
          <a:xfrm>
            <a:off x="6014166" y="1829371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0" name="Google Shape;1400;p48"/>
          <p:cNvSpPr/>
          <p:nvPr/>
        </p:nvSpPr>
        <p:spPr>
          <a:xfrm>
            <a:off x="6949976" y="1829371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1" name="Google Shape;1401;p48"/>
          <p:cNvSpPr/>
          <p:nvPr/>
        </p:nvSpPr>
        <p:spPr>
          <a:xfrm>
            <a:off x="2270929" y="2552540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2" name="Google Shape;1402;p48"/>
          <p:cNvSpPr/>
          <p:nvPr/>
        </p:nvSpPr>
        <p:spPr>
          <a:xfrm>
            <a:off x="3206738" y="2552540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3" name="Google Shape;1403;p48"/>
          <p:cNvSpPr/>
          <p:nvPr/>
        </p:nvSpPr>
        <p:spPr>
          <a:xfrm>
            <a:off x="4142548" y="2552540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4" name="Google Shape;1404;p48"/>
          <p:cNvSpPr/>
          <p:nvPr/>
        </p:nvSpPr>
        <p:spPr>
          <a:xfrm>
            <a:off x="5078357" y="2552540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5" name="Google Shape;1405;p48"/>
          <p:cNvSpPr/>
          <p:nvPr/>
        </p:nvSpPr>
        <p:spPr>
          <a:xfrm>
            <a:off x="6014166" y="2552540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6" name="Google Shape;1406;p48"/>
          <p:cNvSpPr/>
          <p:nvPr/>
        </p:nvSpPr>
        <p:spPr>
          <a:xfrm>
            <a:off x="6949976" y="2552540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7" name="Google Shape;1407;p48"/>
          <p:cNvSpPr/>
          <p:nvPr/>
        </p:nvSpPr>
        <p:spPr>
          <a:xfrm>
            <a:off x="2270929" y="3275709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8" name="Google Shape;1408;p48"/>
          <p:cNvSpPr/>
          <p:nvPr/>
        </p:nvSpPr>
        <p:spPr>
          <a:xfrm>
            <a:off x="3206738" y="3275709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9" name="Google Shape;1409;p48"/>
          <p:cNvSpPr/>
          <p:nvPr/>
        </p:nvSpPr>
        <p:spPr>
          <a:xfrm>
            <a:off x="4142548" y="3275709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0" name="Google Shape;1410;p48"/>
          <p:cNvSpPr/>
          <p:nvPr/>
        </p:nvSpPr>
        <p:spPr>
          <a:xfrm>
            <a:off x="5078357" y="3275709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1" name="Google Shape;1411;p48"/>
          <p:cNvSpPr/>
          <p:nvPr/>
        </p:nvSpPr>
        <p:spPr>
          <a:xfrm>
            <a:off x="6014166" y="3275709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2" name="Google Shape;1412;p48"/>
          <p:cNvSpPr/>
          <p:nvPr/>
        </p:nvSpPr>
        <p:spPr>
          <a:xfrm>
            <a:off x="6949976" y="3275709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3" name="Google Shape;1413;p48"/>
          <p:cNvSpPr/>
          <p:nvPr/>
        </p:nvSpPr>
        <p:spPr>
          <a:xfrm>
            <a:off x="2270929" y="3998878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4" name="Google Shape;1414;p48"/>
          <p:cNvSpPr/>
          <p:nvPr/>
        </p:nvSpPr>
        <p:spPr>
          <a:xfrm>
            <a:off x="3206738" y="3998878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5" name="Google Shape;1415;p48"/>
          <p:cNvSpPr/>
          <p:nvPr/>
        </p:nvSpPr>
        <p:spPr>
          <a:xfrm>
            <a:off x="4142548" y="3998878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6" name="Google Shape;1416;p48"/>
          <p:cNvSpPr/>
          <p:nvPr/>
        </p:nvSpPr>
        <p:spPr>
          <a:xfrm>
            <a:off x="5078357" y="3998878"/>
            <a:ext cx="858900" cy="6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7" name="Google Shape;1417;p48"/>
          <p:cNvSpPr/>
          <p:nvPr/>
        </p:nvSpPr>
        <p:spPr>
          <a:xfrm>
            <a:off x="6014166" y="3998878"/>
            <a:ext cx="858900" cy="65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8" name="Google Shape;1418;p48"/>
          <p:cNvSpPr/>
          <p:nvPr/>
        </p:nvSpPr>
        <p:spPr>
          <a:xfrm>
            <a:off x="6949976" y="3998878"/>
            <a:ext cx="858900" cy="65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9" name="Google Shape;1419;p48"/>
          <p:cNvSpPr txBox="1"/>
          <p:nvPr/>
        </p:nvSpPr>
        <p:spPr>
          <a:xfrm flipH="1">
            <a:off x="5453198" y="1099106"/>
            <a:ext cx="4839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0" name="Google Shape;1420;p48"/>
          <p:cNvSpPr txBox="1"/>
          <p:nvPr/>
        </p:nvSpPr>
        <p:spPr>
          <a:xfrm flipH="1">
            <a:off x="6388761" y="1099106"/>
            <a:ext cx="4839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1" name="Google Shape;1421;p48"/>
          <p:cNvSpPr txBox="1"/>
          <p:nvPr/>
        </p:nvSpPr>
        <p:spPr>
          <a:xfrm flipH="1">
            <a:off x="7324093" y="1099106"/>
            <a:ext cx="4839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2" name="Google Shape;1422;p48"/>
          <p:cNvSpPr txBox="1"/>
          <p:nvPr/>
        </p:nvSpPr>
        <p:spPr>
          <a:xfrm flipH="1">
            <a:off x="2645979" y="1825823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3" name="Google Shape;1423;p48"/>
          <p:cNvSpPr txBox="1"/>
          <p:nvPr/>
        </p:nvSpPr>
        <p:spPr>
          <a:xfrm flipH="1">
            <a:off x="3581741" y="1825823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4" name="Google Shape;1424;p48"/>
          <p:cNvSpPr txBox="1"/>
          <p:nvPr/>
        </p:nvSpPr>
        <p:spPr>
          <a:xfrm flipH="1">
            <a:off x="4517497" y="1825823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5" name="Google Shape;1425;p48"/>
          <p:cNvSpPr txBox="1"/>
          <p:nvPr/>
        </p:nvSpPr>
        <p:spPr>
          <a:xfrm flipH="1">
            <a:off x="5453198" y="1825823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6" name="Google Shape;1426;p48"/>
          <p:cNvSpPr txBox="1"/>
          <p:nvPr/>
        </p:nvSpPr>
        <p:spPr>
          <a:xfrm flipH="1">
            <a:off x="6388761" y="1825823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7" name="Google Shape;1427;p48"/>
          <p:cNvSpPr txBox="1"/>
          <p:nvPr/>
        </p:nvSpPr>
        <p:spPr>
          <a:xfrm flipH="1">
            <a:off x="7324093" y="1825823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8" name="Google Shape;1428;p48"/>
          <p:cNvSpPr txBox="1"/>
          <p:nvPr/>
        </p:nvSpPr>
        <p:spPr>
          <a:xfrm flipH="1">
            <a:off x="2645979" y="2550730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9" name="Google Shape;1429;p48"/>
          <p:cNvSpPr txBox="1"/>
          <p:nvPr/>
        </p:nvSpPr>
        <p:spPr>
          <a:xfrm flipH="1">
            <a:off x="3581741" y="2550730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0" name="Google Shape;1430;p48"/>
          <p:cNvSpPr txBox="1"/>
          <p:nvPr/>
        </p:nvSpPr>
        <p:spPr>
          <a:xfrm flipH="1">
            <a:off x="4517497" y="2550730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1" name="Google Shape;1431;p48"/>
          <p:cNvSpPr txBox="1"/>
          <p:nvPr/>
        </p:nvSpPr>
        <p:spPr>
          <a:xfrm flipH="1">
            <a:off x="5453198" y="2550730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2" name="Google Shape;1432;p48"/>
          <p:cNvSpPr txBox="1"/>
          <p:nvPr/>
        </p:nvSpPr>
        <p:spPr>
          <a:xfrm flipH="1">
            <a:off x="6388761" y="2550730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3" name="Google Shape;1433;p48"/>
          <p:cNvSpPr txBox="1"/>
          <p:nvPr/>
        </p:nvSpPr>
        <p:spPr>
          <a:xfrm flipH="1">
            <a:off x="7324093" y="2550730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4" name="Google Shape;1434;p48"/>
          <p:cNvSpPr txBox="1"/>
          <p:nvPr/>
        </p:nvSpPr>
        <p:spPr>
          <a:xfrm flipH="1">
            <a:off x="2645979" y="3275709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5" name="Google Shape;1435;p48"/>
          <p:cNvSpPr txBox="1"/>
          <p:nvPr/>
        </p:nvSpPr>
        <p:spPr>
          <a:xfrm flipH="1">
            <a:off x="3581741" y="3275709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6" name="Google Shape;1436;p48"/>
          <p:cNvSpPr txBox="1"/>
          <p:nvPr/>
        </p:nvSpPr>
        <p:spPr>
          <a:xfrm flipH="1">
            <a:off x="4517497" y="3275709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7" name="Google Shape;1437;p48"/>
          <p:cNvSpPr txBox="1"/>
          <p:nvPr/>
        </p:nvSpPr>
        <p:spPr>
          <a:xfrm flipH="1">
            <a:off x="5453198" y="3275709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8" name="Google Shape;1438;p48"/>
          <p:cNvSpPr txBox="1"/>
          <p:nvPr/>
        </p:nvSpPr>
        <p:spPr>
          <a:xfrm flipH="1">
            <a:off x="6388761" y="3275709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9" name="Google Shape;1439;p48"/>
          <p:cNvSpPr txBox="1"/>
          <p:nvPr/>
        </p:nvSpPr>
        <p:spPr>
          <a:xfrm flipH="1">
            <a:off x="7324093" y="3275709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0" name="Google Shape;1440;p48"/>
          <p:cNvSpPr txBox="1"/>
          <p:nvPr/>
        </p:nvSpPr>
        <p:spPr>
          <a:xfrm flipH="1">
            <a:off x="2645979" y="3998878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1" name="Google Shape;1441;p48"/>
          <p:cNvSpPr txBox="1"/>
          <p:nvPr/>
        </p:nvSpPr>
        <p:spPr>
          <a:xfrm flipH="1">
            <a:off x="3581741" y="3998878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28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2" name="Google Shape;1442;p48"/>
          <p:cNvSpPr txBox="1"/>
          <p:nvPr/>
        </p:nvSpPr>
        <p:spPr>
          <a:xfrm flipH="1">
            <a:off x="4517497" y="3998878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3" name="Google Shape;1443;p48"/>
          <p:cNvSpPr txBox="1"/>
          <p:nvPr/>
        </p:nvSpPr>
        <p:spPr>
          <a:xfrm flipH="1">
            <a:off x="5453198" y="3998878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4" name="Google Shape;1444;p48"/>
          <p:cNvSpPr txBox="1"/>
          <p:nvPr/>
        </p:nvSpPr>
        <p:spPr>
          <a:xfrm flipH="1">
            <a:off x="1710192" y="1827562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5" name="Google Shape;1445;p48"/>
          <p:cNvSpPr txBox="1"/>
          <p:nvPr/>
        </p:nvSpPr>
        <p:spPr>
          <a:xfrm flipH="1">
            <a:off x="1710192" y="2548995"/>
            <a:ext cx="483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6" name="Google Shape;1446;p48"/>
          <p:cNvSpPr txBox="1"/>
          <p:nvPr/>
        </p:nvSpPr>
        <p:spPr>
          <a:xfrm flipH="1">
            <a:off x="1710192" y="3277442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7" name="Google Shape;1447;p48"/>
          <p:cNvSpPr txBox="1"/>
          <p:nvPr/>
        </p:nvSpPr>
        <p:spPr>
          <a:xfrm flipH="1">
            <a:off x="1710192" y="4002341"/>
            <a:ext cx="48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8" name="Google Shape;1448;p48"/>
          <p:cNvSpPr/>
          <p:nvPr/>
        </p:nvSpPr>
        <p:spPr>
          <a:xfrm>
            <a:off x="5078350" y="1535250"/>
            <a:ext cx="2729100" cy="22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5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49" name="Google Shape;1449;p48"/>
          <p:cNvSpPr/>
          <p:nvPr/>
        </p:nvSpPr>
        <p:spPr>
          <a:xfrm>
            <a:off x="2272049" y="2256586"/>
            <a:ext cx="1792500" cy="2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5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50" name="Google Shape;1450;p48"/>
          <p:cNvSpPr/>
          <p:nvPr/>
        </p:nvSpPr>
        <p:spPr>
          <a:xfrm>
            <a:off x="4143861" y="2977924"/>
            <a:ext cx="856200" cy="2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5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51" name="Google Shape;1451;p48"/>
          <p:cNvSpPr/>
          <p:nvPr/>
        </p:nvSpPr>
        <p:spPr>
          <a:xfrm>
            <a:off x="6015535" y="2977924"/>
            <a:ext cx="856200" cy="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5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52" name="Google Shape;1452;p48"/>
          <p:cNvSpPr/>
          <p:nvPr/>
        </p:nvSpPr>
        <p:spPr>
          <a:xfrm>
            <a:off x="3207846" y="3697460"/>
            <a:ext cx="1792500" cy="2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5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53" name="Google Shape;1453;p48"/>
          <p:cNvSpPr/>
          <p:nvPr/>
        </p:nvSpPr>
        <p:spPr>
          <a:xfrm>
            <a:off x="4143656" y="4427808"/>
            <a:ext cx="1792500" cy="2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5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54" name="Google Shape;1454;p48"/>
          <p:cNvSpPr txBox="1"/>
          <p:nvPr/>
        </p:nvSpPr>
        <p:spPr>
          <a:xfrm flipH="1">
            <a:off x="4517473" y="1099131"/>
            <a:ext cx="4839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9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460" name="Google Shape;1460;p49"/>
          <p:cNvCxnSpPr/>
          <p:nvPr/>
        </p:nvCxnSpPr>
        <p:spPr>
          <a:xfrm>
            <a:off x="447600" y="4333875"/>
            <a:ext cx="82488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461" name="Google Shape;1461;p49"/>
          <p:cNvGraphicFramePr/>
          <p:nvPr/>
        </p:nvGraphicFramePr>
        <p:xfrm>
          <a:off x="609575" y="99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{4D215317-F7F7-4EAA-B4A9-43845AE63AB3}</a:tableStyleId>
              </a:tblPr>
              <a:tblGrid>
                <a:gridCol w="1166525"/>
                <a:gridCol w="1412625"/>
                <a:gridCol w="1412625"/>
                <a:gridCol w="1412625"/>
                <a:gridCol w="1412625"/>
                <a:gridCol w="1412625"/>
              </a:tblGrid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Wednesday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Thursday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Fira Sans Condensed Medium"/>
                          <a:ea typeface="Fira Sans Condensed Medium"/>
                          <a:cs typeface="Fira Sans Condensed Medium"/>
                          <a:sym typeface="Fira Sans Condensed Medium"/>
                        </a:rPr>
                        <a:t>Week 1</a:t>
                      </a:r>
                      <a:endParaRPr sz="1500">
                        <a:solidFill>
                          <a:srgbClr val="666666"/>
                        </a:solidFill>
                        <a:latin typeface="Fira Sans Condensed Medium"/>
                        <a:ea typeface="Fira Sans Condensed Medium"/>
                        <a:cs typeface="Fira Sans Condensed Medium"/>
                        <a:sym typeface="Fira Sans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Fira Sans Condensed Medium"/>
                          <a:ea typeface="Fira Sans Condensed Medium"/>
                          <a:cs typeface="Fira Sans Condensed Medium"/>
                          <a:sym typeface="Fira Sans Condensed Medium"/>
                        </a:rPr>
                        <a:t>Week 2</a:t>
                      </a:r>
                      <a:endParaRPr sz="1500">
                        <a:solidFill>
                          <a:srgbClr val="666666"/>
                        </a:solidFill>
                        <a:latin typeface="Fira Sans Condensed Medium"/>
                        <a:ea typeface="Fira Sans Condensed Medium"/>
                        <a:cs typeface="Fira Sans Condensed Medium"/>
                        <a:sym typeface="Fira Sans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of them all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Fira Sans Condensed Medium"/>
                          <a:ea typeface="Fira Sans Condensed Medium"/>
                          <a:cs typeface="Fira Sans Condensed Medium"/>
                          <a:sym typeface="Fira Sans Condensed Medium"/>
                        </a:rPr>
                        <a:t>Week 3</a:t>
                      </a:r>
                      <a:endParaRPr sz="1500">
                        <a:solidFill>
                          <a:srgbClr val="666666"/>
                        </a:solidFill>
                        <a:latin typeface="Fira Sans Condensed Medium"/>
                        <a:ea typeface="Fira Sans Condensed Medium"/>
                        <a:cs typeface="Fira Sans Condensed Medium"/>
                        <a:sym typeface="Fira Sans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cold place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Fira Sans Condensed Medium"/>
                          <a:ea typeface="Fira Sans Condensed Medium"/>
                          <a:cs typeface="Fira Sans Condensed Medium"/>
                          <a:sym typeface="Fira Sans Condensed Medium"/>
                        </a:rPr>
                        <a:t>Week 4</a:t>
                      </a:r>
                      <a:endParaRPr sz="1500">
                        <a:solidFill>
                          <a:srgbClr val="666666"/>
                        </a:solidFill>
                        <a:latin typeface="Fira Sans Condensed Medium"/>
                        <a:ea typeface="Fira Sans Condensed Medium"/>
                        <a:cs typeface="Fira Sans Condensed Medium"/>
                        <a:sym typeface="Fira Sans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rings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Fira Sans Condensed Medium"/>
                          <a:ea typeface="Fira Sans Condensed Medium"/>
                          <a:cs typeface="Fira Sans Condensed Medium"/>
                          <a:sym typeface="Fira Sans Condensed Medium"/>
                        </a:rPr>
                        <a:t>Week 5</a:t>
                      </a:r>
                      <a:endParaRPr sz="1500">
                        <a:solidFill>
                          <a:srgbClr val="666666"/>
                        </a:solidFill>
                        <a:latin typeface="Fira Sans Condensed Medium"/>
                        <a:ea typeface="Fira Sans Condensed Medium"/>
                        <a:cs typeface="Fira Sans Condensed Medium"/>
                        <a:sym typeface="Fira Sans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62" name="Google Shape;1462;p49"/>
          <p:cNvSpPr/>
          <p:nvPr/>
        </p:nvSpPr>
        <p:spPr>
          <a:xfrm>
            <a:off x="609588" y="4199225"/>
            <a:ext cx="1343100" cy="28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Remember 01</a:t>
            </a:r>
            <a:endParaRPr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463" name="Google Shape;1463;p49"/>
          <p:cNvSpPr/>
          <p:nvPr/>
        </p:nvSpPr>
        <p:spPr>
          <a:xfrm>
            <a:off x="2905096" y="4199225"/>
            <a:ext cx="1343100" cy="28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Remember 02</a:t>
            </a:r>
            <a:endParaRPr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464" name="Google Shape;1464;p49"/>
          <p:cNvSpPr/>
          <p:nvPr/>
        </p:nvSpPr>
        <p:spPr>
          <a:xfrm>
            <a:off x="5200604" y="4199225"/>
            <a:ext cx="1343100" cy="28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Remember 03</a:t>
            </a:r>
            <a:endParaRPr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465" name="Google Shape;1465;p49"/>
          <p:cNvSpPr/>
          <p:nvPr/>
        </p:nvSpPr>
        <p:spPr>
          <a:xfrm>
            <a:off x="7496113" y="4199225"/>
            <a:ext cx="1343100" cy="28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Remember 04</a:t>
            </a:r>
            <a:endParaRPr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cxnSp>
        <p:nvCxnSpPr>
          <p:cNvPr id="1466" name="Google Shape;1466;p49"/>
          <p:cNvCxnSpPr/>
          <p:nvPr/>
        </p:nvCxnSpPr>
        <p:spPr>
          <a:xfrm>
            <a:off x="600000" y="4067800"/>
            <a:ext cx="82488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7" name="Google Shape;1467;p49"/>
          <p:cNvCxnSpPr/>
          <p:nvPr/>
        </p:nvCxnSpPr>
        <p:spPr>
          <a:xfrm>
            <a:off x="600000" y="4581525"/>
            <a:ext cx="82488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50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473" name="Google Shape;1473;p50"/>
          <p:cNvGrpSpPr/>
          <p:nvPr/>
        </p:nvGrpSpPr>
        <p:grpSpPr>
          <a:xfrm>
            <a:off x="1184238" y="1454269"/>
            <a:ext cx="7502675" cy="522905"/>
            <a:chOff x="1184375" y="1530500"/>
            <a:chExt cx="7502675" cy="582300"/>
          </a:xfrm>
        </p:grpSpPr>
        <p:sp>
          <p:nvSpPr>
            <p:cNvPr id="1474" name="Google Shape;1474;p50"/>
            <p:cNvSpPr/>
            <p:nvPr/>
          </p:nvSpPr>
          <p:spPr>
            <a:xfrm>
              <a:off x="1184375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2267171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3349967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4432762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515558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6592438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7681150" y="1530500"/>
              <a:ext cx="1005900" cy="582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1" name="Google Shape;1481;p50"/>
          <p:cNvGrpSpPr/>
          <p:nvPr/>
        </p:nvGrpSpPr>
        <p:grpSpPr>
          <a:xfrm>
            <a:off x="1184238" y="2019615"/>
            <a:ext cx="7502675" cy="522905"/>
            <a:chOff x="1184375" y="1530500"/>
            <a:chExt cx="7502675" cy="582300"/>
          </a:xfrm>
        </p:grpSpPr>
        <p:sp>
          <p:nvSpPr>
            <p:cNvPr id="1482" name="Google Shape;1482;p50"/>
            <p:cNvSpPr/>
            <p:nvPr/>
          </p:nvSpPr>
          <p:spPr>
            <a:xfrm>
              <a:off x="1184375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2267171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3349967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4432762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551555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659243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7681150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9" name="Google Shape;1489;p50"/>
          <p:cNvGrpSpPr/>
          <p:nvPr/>
        </p:nvGrpSpPr>
        <p:grpSpPr>
          <a:xfrm>
            <a:off x="1184238" y="2584961"/>
            <a:ext cx="7502675" cy="522905"/>
            <a:chOff x="1184375" y="1530500"/>
            <a:chExt cx="7502675" cy="582300"/>
          </a:xfrm>
        </p:grpSpPr>
        <p:sp>
          <p:nvSpPr>
            <p:cNvPr id="1490" name="Google Shape;1490;p50"/>
            <p:cNvSpPr/>
            <p:nvPr/>
          </p:nvSpPr>
          <p:spPr>
            <a:xfrm>
              <a:off x="1184375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2267171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50"/>
            <p:cNvSpPr/>
            <p:nvPr/>
          </p:nvSpPr>
          <p:spPr>
            <a:xfrm>
              <a:off x="3349967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4432762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551555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659243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7681150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7" name="Google Shape;1497;p50"/>
          <p:cNvGrpSpPr/>
          <p:nvPr/>
        </p:nvGrpSpPr>
        <p:grpSpPr>
          <a:xfrm>
            <a:off x="1184238" y="3150306"/>
            <a:ext cx="7502675" cy="522905"/>
            <a:chOff x="1184375" y="1530500"/>
            <a:chExt cx="7502675" cy="582300"/>
          </a:xfrm>
        </p:grpSpPr>
        <p:sp>
          <p:nvSpPr>
            <p:cNvPr id="1498" name="Google Shape;1498;p50"/>
            <p:cNvSpPr/>
            <p:nvPr/>
          </p:nvSpPr>
          <p:spPr>
            <a:xfrm>
              <a:off x="1184375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2267171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3349967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4432762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551555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659243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7681150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5" name="Google Shape;1505;p50"/>
          <p:cNvGrpSpPr/>
          <p:nvPr/>
        </p:nvGrpSpPr>
        <p:grpSpPr>
          <a:xfrm>
            <a:off x="1184238" y="3715652"/>
            <a:ext cx="7502675" cy="522905"/>
            <a:chOff x="1184375" y="1530500"/>
            <a:chExt cx="7502675" cy="582300"/>
          </a:xfrm>
        </p:grpSpPr>
        <p:sp>
          <p:nvSpPr>
            <p:cNvPr id="1506" name="Google Shape;1506;p50"/>
            <p:cNvSpPr/>
            <p:nvPr/>
          </p:nvSpPr>
          <p:spPr>
            <a:xfrm>
              <a:off x="1184375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2267171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3349967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4432762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551555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6592438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50"/>
            <p:cNvSpPr/>
            <p:nvPr/>
          </p:nvSpPr>
          <p:spPr>
            <a:xfrm>
              <a:off x="7681150" y="1530500"/>
              <a:ext cx="1005900" cy="58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3" name="Google Shape;1513;p50"/>
          <p:cNvSpPr txBox="1"/>
          <p:nvPr/>
        </p:nvSpPr>
        <p:spPr>
          <a:xfrm>
            <a:off x="2268799" y="990875"/>
            <a:ext cx="1002000" cy="39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Tuesday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4" name="Google Shape;1514;p50"/>
          <p:cNvSpPr txBox="1"/>
          <p:nvPr/>
        </p:nvSpPr>
        <p:spPr>
          <a:xfrm>
            <a:off x="3347923" y="990875"/>
            <a:ext cx="1002000" cy="39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Wednesday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5" name="Google Shape;1515;p50"/>
          <p:cNvSpPr txBox="1"/>
          <p:nvPr/>
        </p:nvSpPr>
        <p:spPr>
          <a:xfrm>
            <a:off x="4427047" y="990875"/>
            <a:ext cx="1002000" cy="39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Thursday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6" name="Google Shape;1516;p50"/>
          <p:cNvSpPr txBox="1"/>
          <p:nvPr/>
        </p:nvSpPr>
        <p:spPr>
          <a:xfrm>
            <a:off x="5506171" y="990875"/>
            <a:ext cx="1002000" cy="39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7" name="Google Shape;1517;p50"/>
          <p:cNvSpPr txBox="1"/>
          <p:nvPr/>
        </p:nvSpPr>
        <p:spPr>
          <a:xfrm>
            <a:off x="6585282" y="990875"/>
            <a:ext cx="1002000" cy="393000"/>
          </a:xfrm>
          <a:prstGeom prst="rect">
            <a:avLst/>
          </a:prstGeom>
          <a:solidFill>
            <a:srgbClr val="8961B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8" name="Google Shape;1518;p50"/>
          <p:cNvSpPr txBox="1"/>
          <p:nvPr/>
        </p:nvSpPr>
        <p:spPr>
          <a:xfrm>
            <a:off x="7670315" y="990875"/>
            <a:ext cx="1002000" cy="393000"/>
          </a:xfrm>
          <a:prstGeom prst="rect">
            <a:avLst/>
          </a:prstGeom>
          <a:solidFill>
            <a:srgbClr val="5E457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9" name="Google Shape;1519;p50"/>
          <p:cNvSpPr/>
          <p:nvPr/>
        </p:nvSpPr>
        <p:spPr>
          <a:xfrm>
            <a:off x="460313" y="990875"/>
            <a:ext cx="647400" cy="39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50"/>
          <p:cNvSpPr/>
          <p:nvPr/>
        </p:nvSpPr>
        <p:spPr>
          <a:xfrm>
            <a:off x="460313" y="4315500"/>
            <a:ext cx="647400" cy="358200"/>
          </a:xfrm>
          <a:prstGeom prst="rect">
            <a:avLst/>
          </a:prstGeom>
          <a:solidFill>
            <a:srgbClr val="CC74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50"/>
          <p:cNvSpPr/>
          <p:nvPr/>
        </p:nvSpPr>
        <p:spPr>
          <a:xfrm>
            <a:off x="1184238" y="4315500"/>
            <a:ext cx="7502700" cy="358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50"/>
          <p:cNvSpPr txBox="1"/>
          <p:nvPr/>
        </p:nvSpPr>
        <p:spPr>
          <a:xfrm>
            <a:off x="460313" y="4312263"/>
            <a:ext cx="647400" cy="3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Notes</a:t>
            </a:r>
            <a:endParaRPr u="sng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523" name="Google Shape;1523;p50"/>
          <p:cNvSpPr txBox="1"/>
          <p:nvPr/>
        </p:nvSpPr>
        <p:spPr>
          <a:xfrm>
            <a:off x="2268788" y="2035500"/>
            <a:ext cx="10020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4" name="Google Shape;1524;p50"/>
          <p:cNvSpPr txBox="1"/>
          <p:nvPr/>
        </p:nvSpPr>
        <p:spPr>
          <a:xfrm>
            <a:off x="1173588" y="4312263"/>
            <a:ext cx="3176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5" name="Google Shape;1525;p50"/>
          <p:cNvSpPr txBox="1"/>
          <p:nvPr/>
        </p:nvSpPr>
        <p:spPr>
          <a:xfrm>
            <a:off x="1184238" y="3150300"/>
            <a:ext cx="1005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6" name="Google Shape;1526;p50"/>
          <p:cNvSpPr txBox="1"/>
          <p:nvPr/>
        </p:nvSpPr>
        <p:spPr>
          <a:xfrm>
            <a:off x="460313" y="1536622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—05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7" name="Google Shape;1527;p50"/>
          <p:cNvSpPr txBox="1"/>
          <p:nvPr/>
        </p:nvSpPr>
        <p:spPr>
          <a:xfrm>
            <a:off x="460313" y="2101968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06—12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8" name="Google Shape;1528;p50"/>
          <p:cNvSpPr txBox="1"/>
          <p:nvPr/>
        </p:nvSpPr>
        <p:spPr>
          <a:xfrm>
            <a:off x="460313" y="2670575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13—19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9" name="Google Shape;1529;p50"/>
          <p:cNvSpPr txBox="1"/>
          <p:nvPr/>
        </p:nvSpPr>
        <p:spPr>
          <a:xfrm>
            <a:off x="460313" y="3208725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—26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0" name="Google Shape;1530;p50"/>
          <p:cNvSpPr txBox="1"/>
          <p:nvPr/>
        </p:nvSpPr>
        <p:spPr>
          <a:xfrm>
            <a:off x="460313" y="3762100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27—03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1" name="Google Shape;1531;p50"/>
          <p:cNvSpPr txBox="1"/>
          <p:nvPr/>
        </p:nvSpPr>
        <p:spPr>
          <a:xfrm>
            <a:off x="4432613" y="2584975"/>
            <a:ext cx="1005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2" name="Google Shape;1532;p50"/>
          <p:cNvSpPr txBox="1"/>
          <p:nvPr/>
        </p:nvSpPr>
        <p:spPr>
          <a:xfrm>
            <a:off x="4432613" y="1454275"/>
            <a:ext cx="1005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Mercury is the smallest of them all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3" name="Google Shape;1533;p50"/>
          <p:cNvSpPr txBox="1"/>
          <p:nvPr/>
        </p:nvSpPr>
        <p:spPr>
          <a:xfrm>
            <a:off x="6600163" y="1993400"/>
            <a:ext cx="10020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4" name="Google Shape;1534;p50"/>
          <p:cNvSpPr txBox="1"/>
          <p:nvPr/>
        </p:nvSpPr>
        <p:spPr>
          <a:xfrm>
            <a:off x="1187262" y="990875"/>
            <a:ext cx="1002000" cy="3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35" name="Google Shape;1535;p50"/>
          <p:cNvSpPr txBox="1"/>
          <p:nvPr/>
        </p:nvSpPr>
        <p:spPr>
          <a:xfrm>
            <a:off x="457062" y="990875"/>
            <a:ext cx="647400" cy="3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</a:t>
            </a:r>
            <a:endParaRPr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51"/>
          <p:cNvSpPr/>
          <p:nvPr/>
        </p:nvSpPr>
        <p:spPr>
          <a:xfrm>
            <a:off x="453925" y="2469150"/>
            <a:ext cx="3441600" cy="495600"/>
          </a:xfrm>
          <a:prstGeom prst="rect">
            <a:avLst/>
          </a:pr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51"/>
          <p:cNvSpPr/>
          <p:nvPr/>
        </p:nvSpPr>
        <p:spPr>
          <a:xfrm>
            <a:off x="5604475" y="2094750"/>
            <a:ext cx="370800" cy="370800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rgbClr val="AD5A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51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3" name="Google Shape;1543;p51"/>
          <p:cNvSpPr txBox="1"/>
          <p:nvPr/>
        </p:nvSpPr>
        <p:spPr>
          <a:xfrm>
            <a:off x="487938" y="1165213"/>
            <a:ext cx="1350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Daily Tasks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4" name="Google Shape;1544;p51"/>
          <p:cNvSpPr/>
          <p:nvPr/>
        </p:nvSpPr>
        <p:spPr>
          <a:xfrm>
            <a:off x="4001600" y="1109400"/>
            <a:ext cx="65100" cy="2784300"/>
          </a:xfrm>
          <a:prstGeom prst="rect">
            <a:avLst/>
          </a:prstGeom>
          <a:solidFill>
            <a:srgbClr val="F6C9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51"/>
          <p:cNvSpPr txBox="1"/>
          <p:nvPr/>
        </p:nvSpPr>
        <p:spPr>
          <a:xfrm>
            <a:off x="4323451" y="2222545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6" name="Google Shape;1546;p51"/>
          <p:cNvSpPr txBox="1"/>
          <p:nvPr/>
        </p:nvSpPr>
        <p:spPr>
          <a:xfrm>
            <a:off x="4323451" y="2639184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12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7" name="Google Shape;1547;p51"/>
          <p:cNvSpPr txBox="1"/>
          <p:nvPr/>
        </p:nvSpPr>
        <p:spPr>
          <a:xfrm>
            <a:off x="4323451" y="3038404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19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8" name="Google Shape;1548;p51"/>
          <p:cNvSpPr txBox="1"/>
          <p:nvPr/>
        </p:nvSpPr>
        <p:spPr>
          <a:xfrm>
            <a:off x="4323451" y="3457485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26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9" name="Google Shape;1549;p51"/>
          <p:cNvSpPr txBox="1"/>
          <p:nvPr/>
        </p:nvSpPr>
        <p:spPr>
          <a:xfrm>
            <a:off x="4966638" y="221749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0" name="Google Shape;1550;p51"/>
          <p:cNvSpPr txBox="1"/>
          <p:nvPr/>
        </p:nvSpPr>
        <p:spPr>
          <a:xfrm>
            <a:off x="4966638" y="2629806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13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1" name="Google Shape;1551;p51"/>
          <p:cNvSpPr txBox="1"/>
          <p:nvPr/>
        </p:nvSpPr>
        <p:spPr>
          <a:xfrm>
            <a:off x="4966638" y="303705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2" name="Google Shape;1552;p51"/>
          <p:cNvSpPr txBox="1"/>
          <p:nvPr/>
        </p:nvSpPr>
        <p:spPr>
          <a:xfrm>
            <a:off x="4966638" y="3454961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27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3" name="Google Shape;1553;p51"/>
          <p:cNvSpPr txBox="1"/>
          <p:nvPr/>
        </p:nvSpPr>
        <p:spPr>
          <a:xfrm>
            <a:off x="5609822" y="221749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07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4" name="Google Shape;1554;p51"/>
          <p:cNvSpPr txBox="1"/>
          <p:nvPr/>
        </p:nvSpPr>
        <p:spPr>
          <a:xfrm>
            <a:off x="5609822" y="2629806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14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5" name="Google Shape;1555;p51"/>
          <p:cNvSpPr txBox="1"/>
          <p:nvPr/>
        </p:nvSpPr>
        <p:spPr>
          <a:xfrm>
            <a:off x="5609822" y="303705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21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6" name="Google Shape;1556;p51"/>
          <p:cNvSpPr txBox="1"/>
          <p:nvPr/>
        </p:nvSpPr>
        <p:spPr>
          <a:xfrm>
            <a:off x="5609822" y="3454961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28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7" name="Google Shape;1557;p51"/>
          <p:cNvSpPr txBox="1"/>
          <p:nvPr/>
        </p:nvSpPr>
        <p:spPr>
          <a:xfrm>
            <a:off x="6242298" y="221749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08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8" name="Google Shape;1558;p51"/>
          <p:cNvSpPr txBox="1"/>
          <p:nvPr/>
        </p:nvSpPr>
        <p:spPr>
          <a:xfrm>
            <a:off x="6242298" y="2629806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15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9" name="Google Shape;1559;p51"/>
          <p:cNvSpPr txBox="1"/>
          <p:nvPr/>
        </p:nvSpPr>
        <p:spPr>
          <a:xfrm>
            <a:off x="6242298" y="303705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22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0" name="Google Shape;1560;p51"/>
          <p:cNvSpPr txBox="1"/>
          <p:nvPr/>
        </p:nvSpPr>
        <p:spPr>
          <a:xfrm>
            <a:off x="6242298" y="3454961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29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1" name="Google Shape;1561;p51"/>
          <p:cNvSpPr txBox="1"/>
          <p:nvPr/>
        </p:nvSpPr>
        <p:spPr>
          <a:xfrm>
            <a:off x="6880518" y="221749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09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2" name="Google Shape;1562;p51"/>
          <p:cNvSpPr txBox="1"/>
          <p:nvPr/>
        </p:nvSpPr>
        <p:spPr>
          <a:xfrm>
            <a:off x="6880518" y="2629806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16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3" name="Google Shape;1563;p51"/>
          <p:cNvSpPr txBox="1"/>
          <p:nvPr/>
        </p:nvSpPr>
        <p:spPr>
          <a:xfrm>
            <a:off x="6880518" y="303705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23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4" name="Google Shape;1564;p51"/>
          <p:cNvSpPr txBox="1"/>
          <p:nvPr/>
        </p:nvSpPr>
        <p:spPr>
          <a:xfrm>
            <a:off x="6880518" y="3454961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5" name="Google Shape;1565;p51"/>
          <p:cNvSpPr txBox="1"/>
          <p:nvPr/>
        </p:nvSpPr>
        <p:spPr>
          <a:xfrm>
            <a:off x="7520276" y="181847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6" name="Google Shape;1566;p51"/>
          <p:cNvSpPr txBox="1"/>
          <p:nvPr/>
        </p:nvSpPr>
        <p:spPr>
          <a:xfrm>
            <a:off x="7520276" y="2222545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10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7" name="Google Shape;1567;p51"/>
          <p:cNvSpPr txBox="1"/>
          <p:nvPr/>
        </p:nvSpPr>
        <p:spPr>
          <a:xfrm>
            <a:off x="7520276" y="2634854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17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8" name="Google Shape;1568;p51"/>
          <p:cNvSpPr txBox="1"/>
          <p:nvPr/>
        </p:nvSpPr>
        <p:spPr>
          <a:xfrm>
            <a:off x="7520276" y="304210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24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9" name="Google Shape;1569;p51"/>
          <p:cNvSpPr txBox="1"/>
          <p:nvPr/>
        </p:nvSpPr>
        <p:spPr>
          <a:xfrm>
            <a:off x="8160115" y="181847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0" name="Google Shape;1570;p51"/>
          <p:cNvSpPr txBox="1"/>
          <p:nvPr/>
        </p:nvSpPr>
        <p:spPr>
          <a:xfrm>
            <a:off x="8160115" y="2217497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11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1" name="Google Shape;1571;p51"/>
          <p:cNvSpPr txBox="1"/>
          <p:nvPr/>
        </p:nvSpPr>
        <p:spPr>
          <a:xfrm>
            <a:off x="8160115" y="2635398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18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2" name="Google Shape;1572;p51"/>
          <p:cNvSpPr txBox="1"/>
          <p:nvPr/>
        </p:nvSpPr>
        <p:spPr>
          <a:xfrm>
            <a:off x="8160115" y="3042115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25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3" name="Google Shape;1573;p51"/>
          <p:cNvSpPr txBox="1"/>
          <p:nvPr/>
        </p:nvSpPr>
        <p:spPr>
          <a:xfrm>
            <a:off x="4841586" y="11931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4" name="Google Shape;1574;p51"/>
          <p:cNvSpPr txBox="1"/>
          <p:nvPr/>
        </p:nvSpPr>
        <p:spPr>
          <a:xfrm>
            <a:off x="5484770" y="11931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5" name="Google Shape;1575;p51"/>
          <p:cNvSpPr txBox="1"/>
          <p:nvPr/>
        </p:nvSpPr>
        <p:spPr>
          <a:xfrm>
            <a:off x="6117198" y="11931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6" name="Google Shape;1576;p51"/>
          <p:cNvSpPr txBox="1"/>
          <p:nvPr/>
        </p:nvSpPr>
        <p:spPr>
          <a:xfrm>
            <a:off x="6755466" y="11931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7" name="Google Shape;1577;p51"/>
          <p:cNvSpPr txBox="1"/>
          <p:nvPr/>
        </p:nvSpPr>
        <p:spPr>
          <a:xfrm>
            <a:off x="7395224" y="11931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8" name="Google Shape;1578;p51"/>
          <p:cNvSpPr txBox="1"/>
          <p:nvPr/>
        </p:nvSpPr>
        <p:spPr>
          <a:xfrm>
            <a:off x="8035062" y="11931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9" name="Google Shape;1579;p51"/>
          <p:cNvSpPr txBox="1"/>
          <p:nvPr/>
        </p:nvSpPr>
        <p:spPr>
          <a:xfrm>
            <a:off x="4203734" y="1193175"/>
            <a:ext cx="6210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80" name="Google Shape;1580;p51"/>
          <p:cNvSpPr txBox="1"/>
          <p:nvPr/>
        </p:nvSpPr>
        <p:spPr>
          <a:xfrm>
            <a:off x="6880451" y="181847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81" name="Google Shape;1581;p51"/>
          <p:cNvSpPr txBox="1"/>
          <p:nvPr/>
        </p:nvSpPr>
        <p:spPr>
          <a:xfrm>
            <a:off x="6242298" y="1818479"/>
            <a:ext cx="3708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582" name="Google Shape;1582;p51"/>
          <p:cNvGrpSpPr/>
          <p:nvPr/>
        </p:nvGrpSpPr>
        <p:grpSpPr>
          <a:xfrm>
            <a:off x="493676" y="1667300"/>
            <a:ext cx="3401759" cy="614100"/>
            <a:chOff x="493676" y="1667300"/>
            <a:chExt cx="3401759" cy="614100"/>
          </a:xfrm>
        </p:grpSpPr>
        <p:sp>
          <p:nvSpPr>
            <p:cNvPr id="1583" name="Google Shape;1583;p51"/>
            <p:cNvSpPr txBox="1"/>
            <p:nvPr/>
          </p:nvSpPr>
          <p:spPr>
            <a:xfrm>
              <a:off x="493676" y="1800950"/>
              <a:ext cx="10038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09:00 h</a:t>
              </a:r>
              <a:endParaRPr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84" name="Google Shape;1584;p51"/>
            <p:cNvSpPr txBox="1"/>
            <p:nvPr/>
          </p:nvSpPr>
          <p:spPr>
            <a:xfrm>
              <a:off x="1648134" y="1667300"/>
              <a:ext cx="2247300" cy="6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5" name="Google Shape;1585;p51"/>
          <p:cNvGrpSpPr/>
          <p:nvPr/>
        </p:nvGrpSpPr>
        <p:grpSpPr>
          <a:xfrm>
            <a:off x="493691" y="2409900"/>
            <a:ext cx="3401684" cy="614100"/>
            <a:chOff x="493691" y="2317250"/>
            <a:chExt cx="3401684" cy="614100"/>
          </a:xfrm>
        </p:grpSpPr>
        <p:sp>
          <p:nvSpPr>
            <p:cNvPr id="1586" name="Google Shape;1586;p51"/>
            <p:cNvSpPr txBox="1"/>
            <p:nvPr/>
          </p:nvSpPr>
          <p:spPr>
            <a:xfrm>
              <a:off x="493691" y="2450900"/>
              <a:ext cx="10038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12</a:t>
              </a: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:00</a:t>
              </a: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h</a:t>
              </a:r>
              <a:endParaRPr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87" name="Google Shape;1587;p51"/>
            <p:cNvSpPr txBox="1"/>
            <p:nvPr/>
          </p:nvSpPr>
          <p:spPr>
            <a:xfrm>
              <a:off x="1648075" y="2317250"/>
              <a:ext cx="2247300" cy="6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Saturn is the only planet with rings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8" name="Google Shape;1588;p51"/>
          <p:cNvGrpSpPr/>
          <p:nvPr/>
        </p:nvGrpSpPr>
        <p:grpSpPr>
          <a:xfrm>
            <a:off x="493676" y="3152500"/>
            <a:ext cx="3401749" cy="614100"/>
            <a:chOff x="493676" y="3152500"/>
            <a:chExt cx="3401749" cy="614100"/>
          </a:xfrm>
        </p:grpSpPr>
        <p:sp>
          <p:nvSpPr>
            <p:cNvPr id="1589" name="Google Shape;1589;p51"/>
            <p:cNvSpPr txBox="1"/>
            <p:nvPr/>
          </p:nvSpPr>
          <p:spPr>
            <a:xfrm>
              <a:off x="493676" y="3286150"/>
              <a:ext cx="10038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14:00</a:t>
              </a: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h</a:t>
              </a:r>
              <a:endParaRPr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0" name="Google Shape;1590;p51"/>
            <p:cNvSpPr txBox="1"/>
            <p:nvPr/>
          </p:nvSpPr>
          <p:spPr>
            <a:xfrm>
              <a:off x="1648125" y="3152500"/>
              <a:ext cx="2247300" cy="6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91" name="Google Shape;1591;p51"/>
          <p:cNvSpPr/>
          <p:nvPr/>
        </p:nvSpPr>
        <p:spPr>
          <a:xfrm>
            <a:off x="459815" y="3980575"/>
            <a:ext cx="8226900" cy="4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92" name="Google Shape;1592;p51"/>
          <p:cNvSpPr/>
          <p:nvPr/>
        </p:nvSpPr>
        <p:spPr>
          <a:xfrm>
            <a:off x="459825" y="965450"/>
            <a:ext cx="82269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52"/>
          <p:cNvSpPr/>
          <p:nvPr/>
        </p:nvSpPr>
        <p:spPr>
          <a:xfrm>
            <a:off x="1018101" y="1827751"/>
            <a:ext cx="758838" cy="373793"/>
          </a:xfrm>
          <a:custGeom>
            <a:rect b="b" l="l" r="r" t="t"/>
            <a:pathLst>
              <a:path extrusionOk="0" h="11560" w="23468">
                <a:moveTo>
                  <a:pt x="1" y="0"/>
                </a:moveTo>
                <a:lnTo>
                  <a:pt x="1" y="11559"/>
                </a:lnTo>
                <a:lnTo>
                  <a:pt x="23468" y="11559"/>
                </a:lnTo>
                <a:lnTo>
                  <a:pt x="23468" y="0"/>
                </a:lnTo>
                <a:close/>
              </a:path>
            </a:pathLst>
          </a:cu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8" name="Google Shape;1598;p52"/>
          <p:cNvSpPr/>
          <p:nvPr/>
        </p:nvSpPr>
        <p:spPr>
          <a:xfrm>
            <a:off x="2069785" y="1827751"/>
            <a:ext cx="758805" cy="373793"/>
          </a:xfrm>
          <a:custGeom>
            <a:rect b="b" l="l" r="r" t="t"/>
            <a:pathLst>
              <a:path extrusionOk="0" h="11560" w="23467">
                <a:moveTo>
                  <a:pt x="0" y="0"/>
                </a:moveTo>
                <a:lnTo>
                  <a:pt x="0" y="11559"/>
                </a:lnTo>
                <a:lnTo>
                  <a:pt x="23467" y="11559"/>
                </a:lnTo>
                <a:lnTo>
                  <a:pt x="2346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9" name="Google Shape;1599;p52"/>
          <p:cNvSpPr/>
          <p:nvPr/>
        </p:nvSpPr>
        <p:spPr>
          <a:xfrm>
            <a:off x="3121437" y="1827751"/>
            <a:ext cx="758805" cy="373793"/>
          </a:xfrm>
          <a:custGeom>
            <a:rect b="b" l="l" r="r" t="t"/>
            <a:pathLst>
              <a:path extrusionOk="0" h="11560" w="23467">
                <a:moveTo>
                  <a:pt x="0" y="0"/>
                </a:moveTo>
                <a:lnTo>
                  <a:pt x="0" y="11559"/>
                </a:lnTo>
                <a:lnTo>
                  <a:pt x="23467" y="11559"/>
                </a:lnTo>
                <a:lnTo>
                  <a:pt x="2346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0" name="Google Shape;1600;p52"/>
          <p:cNvSpPr/>
          <p:nvPr/>
        </p:nvSpPr>
        <p:spPr>
          <a:xfrm>
            <a:off x="4173088" y="1827751"/>
            <a:ext cx="758838" cy="373793"/>
          </a:xfrm>
          <a:custGeom>
            <a:rect b="b" l="l" r="r" t="t"/>
            <a:pathLst>
              <a:path extrusionOk="0" h="11560" w="23468">
                <a:moveTo>
                  <a:pt x="0" y="0"/>
                </a:moveTo>
                <a:lnTo>
                  <a:pt x="0" y="11559"/>
                </a:lnTo>
                <a:lnTo>
                  <a:pt x="23467" y="11559"/>
                </a:lnTo>
                <a:lnTo>
                  <a:pt x="2346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1" name="Google Shape;1601;p52"/>
          <p:cNvSpPr/>
          <p:nvPr/>
        </p:nvSpPr>
        <p:spPr>
          <a:xfrm>
            <a:off x="5224740" y="1827751"/>
            <a:ext cx="758838" cy="373793"/>
          </a:xfrm>
          <a:custGeom>
            <a:rect b="b" l="l" r="r" t="t"/>
            <a:pathLst>
              <a:path extrusionOk="0" h="11560" w="23468">
                <a:moveTo>
                  <a:pt x="0" y="0"/>
                </a:moveTo>
                <a:lnTo>
                  <a:pt x="0" y="11559"/>
                </a:lnTo>
                <a:lnTo>
                  <a:pt x="23467" y="11559"/>
                </a:lnTo>
                <a:lnTo>
                  <a:pt x="2346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2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2" name="Google Shape;1602;p52"/>
          <p:cNvSpPr/>
          <p:nvPr/>
        </p:nvSpPr>
        <p:spPr>
          <a:xfrm>
            <a:off x="6276391" y="1827751"/>
            <a:ext cx="758838" cy="373793"/>
          </a:xfrm>
          <a:custGeom>
            <a:rect b="b" l="l" r="r" t="t"/>
            <a:pathLst>
              <a:path extrusionOk="0" h="11560" w="23468">
                <a:moveTo>
                  <a:pt x="1" y="0"/>
                </a:moveTo>
                <a:lnTo>
                  <a:pt x="1" y="11559"/>
                </a:lnTo>
                <a:lnTo>
                  <a:pt x="23467" y="11559"/>
                </a:lnTo>
                <a:lnTo>
                  <a:pt x="2346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3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3" name="Google Shape;1603;p52"/>
          <p:cNvSpPr/>
          <p:nvPr/>
        </p:nvSpPr>
        <p:spPr>
          <a:xfrm>
            <a:off x="1018101" y="232130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8" y="11592"/>
                </a:lnTo>
                <a:lnTo>
                  <a:pt x="23468" y="1"/>
                </a:lnTo>
                <a:close/>
              </a:path>
            </a:pathLst>
          </a:cu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5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4" name="Google Shape;1604;p52"/>
          <p:cNvSpPr/>
          <p:nvPr/>
        </p:nvSpPr>
        <p:spPr>
          <a:xfrm>
            <a:off x="1018101" y="281589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8" y="11592"/>
                </a:lnTo>
                <a:lnTo>
                  <a:pt x="23468" y="1"/>
                </a:lnTo>
                <a:close/>
              </a:path>
            </a:pathLst>
          </a:cu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12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5" name="Google Shape;1605;p52"/>
          <p:cNvSpPr/>
          <p:nvPr/>
        </p:nvSpPr>
        <p:spPr>
          <a:xfrm>
            <a:off x="2069785" y="2321307"/>
            <a:ext cx="758805" cy="374827"/>
          </a:xfrm>
          <a:custGeom>
            <a:rect b="b" l="l" r="r" t="t"/>
            <a:pathLst>
              <a:path extrusionOk="0" h="11592" w="23467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6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52"/>
          <p:cNvSpPr/>
          <p:nvPr/>
        </p:nvSpPr>
        <p:spPr>
          <a:xfrm>
            <a:off x="3121437" y="2321307"/>
            <a:ext cx="758805" cy="374827"/>
          </a:xfrm>
          <a:custGeom>
            <a:rect b="b" l="l" r="r" t="t"/>
            <a:pathLst>
              <a:path extrusionOk="0" h="11592" w="23467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7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7" name="Google Shape;1607;p52"/>
          <p:cNvSpPr/>
          <p:nvPr/>
        </p:nvSpPr>
        <p:spPr>
          <a:xfrm>
            <a:off x="5224740" y="2321307"/>
            <a:ext cx="758838" cy="374827"/>
          </a:xfrm>
          <a:custGeom>
            <a:rect b="b" l="l" r="r" t="t"/>
            <a:pathLst>
              <a:path extrusionOk="0" h="11592" w="23468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9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8" name="Google Shape;1608;p52"/>
          <p:cNvSpPr/>
          <p:nvPr/>
        </p:nvSpPr>
        <p:spPr>
          <a:xfrm>
            <a:off x="4173088" y="2321307"/>
            <a:ext cx="758838" cy="374827"/>
          </a:xfrm>
          <a:custGeom>
            <a:rect b="b" l="l" r="r" t="t"/>
            <a:pathLst>
              <a:path extrusionOk="0" h="11592" w="23468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8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9" name="Google Shape;1609;p52"/>
          <p:cNvSpPr/>
          <p:nvPr/>
        </p:nvSpPr>
        <p:spPr>
          <a:xfrm>
            <a:off x="6276391" y="232130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0" name="Google Shape;1610;p52"/>
          <p:cNvSpPr/>
          <p:nvPr/>
        </p:nvSpPr>
        <p:spPr>
          <a:xfrm>
            <a:off x="2069785" y="2815897"/>
            <a:ext cx="758805" cy="374827"/>
          </a:xfrm>
          <a:custGeom>
            <a:rect b="b" l="l" r="r" t="t"/>
            <a:pathLst>
              <a:path extrusionOk="0" h="11592" w="23467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13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1" name="Google Shape;1611;p52"/>
          <p:cNvSpPr/>
          <p:nvPr/>
        </p:nvSpPr>
        <p:spPr>
          <a:xfrm>
            <a:off x="3121437" y="2815897"/>
            <a:ext cx="758805" cy="374827"/>
          </a:xfrm>
          <a:custGeom>
            <a:rect b="b" l="l" r="r" t="t"/>
            <a:pathLst>
              <a:path extrusionOk="0" h="11592" w="23467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14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2" name="Google Shape;1612;p52"/>
          <p:cNvSpPr/>
          <p:nvPr/>
        </p:nvSpPr>
        <p:spPr>
          <a:xfrm>
            <a:off x="4173088" y="2815897"/>
            <a:ext cx="758838" cy="374827"/>
          </a:xfrm>
          <a:custGeom>
            <a:rect b="b" l="l" r="r" t="t"/>
            <a:pathLst>
              <a:path extrusionOk="0" h="11592" w="23468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3" name="Google Shape;1613;p52"/>
          <p:cNvSpPr/>
          <p:nvPr/>
        </p:nvSpPr>
        <p:spPr>
          <a:xfrm>
            <a:off x="5224740" y="2815897"/>
            <a:ext cx="758838" cy="374827"/>
          </a:xfrm>
          <a:custGeom>
            <a:rect b="b" l="l" r="r" t="t"/>
            <a:pathLst>
              <a:path extrusionOk="0" h="11592" w="23468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16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4" name="Google Shape;1614;p52"/>
          <p:cNvSpPr/>
          <p:nvPr/>
        </p:nvSpPr>
        <p:spPr>
          <a:xfrm>
            <a:off x="6276391" y="281589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17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5" name="Google Shape;1615;p52"/>
          <p:cNvSpPr/>
          <p:nvPr/>
        </p:nvSpPr>
        <p:spPr>
          <a:xfrm>
            <a:off x="7328043" y="1827751"/>
            <a:ext cx="758838" cy="373793"/>
          </a:xfrm>
          <a:custGeom>
            <a:rect b="b" l="l" r="r" t="t"/>
            <a:pathLst>
              <a:path extrusionOk="0" h="11560" w="23468">
                <a:moveTo>
                  <a:pt x="1" y="0"/>
                </a:moveTo>
                <a:lnTo>
                  <a:pt x="1" y="11559"/>
                </a:lnTo>
                <a:lnTo>
                  <a:pt x="23468" y="11559"/>
                </a:lnTo>
                <a:lnTo>
                  <a:pt x="23468" y="0"/>
                </a:lnTo>
                <a:close/>
              </a:path>
            </a:pathLst>
          </a:cu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4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6" name="Google Shape;1616;p52"/>
          <p:cNvSpPr/>
          <p:nvPr/>
        </p:nvSpPr>
        <p:spPr>
          <a:xfrm>
            <a:off x="7328043" y="232130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8" y="11592"/>
                </a:lnTo>
                <a:lnTo>
                  <a:pt x="23468" y="1"/>
                </a:lnTo>
                <a:close/>
              </a:path>
            </a:pathLst>
          </a:cu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11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7" name="Google Shape;1617;p52"/>
          <p:cNvSpPr/>
          <p:nvPr/>
        </p:nvSpPr>
        <p:spPr>
          <a:xfrm>
            <a:off x="7328043" y="281589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8" y="11592"/>
                </a:lnTo>
                <a:lnTo>
                  <a:pt x="23468" y="1"/>
                </a:lnTo>
                <a:close/>
              </a:path>
            </a:pathLst>
          </a:cu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18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8" name="Google Shape;1618;p52"/>
          <p:cNvSpPr/>
          <p:nvPr/>
        </p:nvSpPr>
        <p:spPr>
          <a:xfrm>
            <a:off x="1018101" y="331048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8" y="11592"/>
                </a:lnTo>
                <a:lnTo>
                  <a:pt x="23468" y="1"/>
                </a:lnTo>
                <a:close/>
              </a:path>
            </a:pathLst>
          </a:cu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19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9" name="Google Shape;1619;p52"/>
          <p:cNvSpPr/>
          <p:nvPr/>
        </p:nvSpPr>
        <p:spPr>
          <a:xfrm>
            <a:off x="2069785" y="3310487"/>
            <a:ext cx="758805" cy="374827"/>
          </a:xfrm>
          <a:custGeom>
            <a:rect b="b" l="l" r="r" t="t"/>
            <a:pathLst>
              <a:path extrusionOk="0" h="11592" w="23467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20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0" name="Google Shape;1620;p52"/>
          <p:cNvSpPr/>
          <p:nvPr/>
        </p:nvSpPr>
        <p:spPr>
          <a:xfrm>
            <a:off x="3121437" y="3310487"/>
            <a:ext cx="758805" cy="374827"/>
          </a:xfrm>
          <a:custGeom>
            <a:rect b="b" l="l" r="r" t="t"/>
            <a:pathLst>
              <a:path extrusionOk="0" h="11592" w="23467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21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1" name="Google Shape;1621;p52"/>
          <p:cNvSpPr/>
          <p:nvPr/>
        </p:nvSpPr>
        <p:spPr>
          <a:xfrm>
            <a:off x="4173088" y="3310487"/>
            <a:ext cx="758838" cy="374827"/>
          </a:xfrm>
          <a:custGeom>
            <a:rect b="b" l="l" r="r" t="t"/>
            <a:pathLst>
              <a:path extrusionOk="0" h="11592" w="23468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22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2" name="Google Shape;1622;p52"/>
          <p:cNvSpPr/>
          <p:nvPr/>
        </p:nvSpPr>
        <p:spPr>
          <a:xfrm>
            <a:off x="5224740" y="3310487"/>
            <a:ext cx="758838" cy="374827"/>
          </a:xfrm>
          <a:custGeom>
            <a:rect b="b" l="l" r="r" t="t"/>
            <a:pathLst>
              <a:path extrusionOk="0" h="11592" w="23468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23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3" name="Google Shape;1623;p52"/>
          <p:cNvSpPr/>
          <p:nvPr/>
        </p:nvSpPr>
        <p:spPr>
          <a:xfrm>
            <a:off x="6276391" y="331048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24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4" name="Google Shape;1624;p52"/>
          <p:cNvSpPr/>
          <p:nvPr/>
        </p:nvSpPr>
        <p:spPr>
          <a:xfrm>
            <a:off x="7328043" y="331048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8" y="11592"/>
                </a:lnTo>
                <a:lnTo>
                  <a:pt x="23468" y="1"/>
                </a:lnTo>
                <a:close/>
              </a:path>
            </a:pathLst>
          </a:cu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25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5" name="Google Shape;1625;p52"/>
          <p:cNvSpPr/>
          <p:nvPr/>
        </p:nvSpPr>
        <p:spPr>
          <a:xfrm>
            <a:off x="1018101" y="380507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8" y="11592"/>
                </a:lnTo>
                <a:lnTo>
                  <a:pt x="23468" y="1"/>
                </a:lnTo>
                <a:close/>
              </a:path>
            </a:pathLst>
          </a:cu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26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6" name="Google Shape;1626;p52"/>
          <p:cNvSpPr/>
          <p:nvPr/>
        </p:nvSpPr>
        <p:spPr>
          <a:xfrm>
            <a:off x="2069785" y="3805077"/>
            <a:ext cx="758805" cy="374827"/>
          </a:xfrm>
          <a:custGeom>
            <a:rect b="b" l="l" r="r" t="t"/>
            <a:pathLst>
              <a:path extrusionOk="0" h="11592" w="23467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27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7" name="Google Shape;1627;p52"/>
          <p:cNvSpPr/>
          <p:nvPr/>
        </p:nvSpPr>
        <p:spPr>
          <a:xfrm>
            <a:off x="3121437" y="3805077"/>
            <a:ext cx="758805" cy="374827"/>
          </a:xfrm>
          <a:custGeom>
            <a:rect b="b" l="l" r="r" t="t"/>
            <a:pathLst>
              <a:path extrusionOk="0" h="11592" w="23467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8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8" name="Google Shape;1628;p52"/>
          <p:cNvSpPr/>
          <p:nvPr/>
        </p:nvSpPr>
        <p:spPr>
          <a:xfrm>
            <a:off x="4173088" y="3805077"/>
            <a:ext cx="758838" cy="374827"/>
          </a:xfrm>
          <a:custGeom>
            <a:rect b="b" l="l" r="r" t="t"/>
            <a:pathLst>
              <a:path extrusionOk="0" h="11592" w="23468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9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9" name="Google Shape;1629;p52"/>
          <p:cNvSpPr/>
          <p:nvPr/>
        </p:nvSpPr>
        <p:spPr>
          <a:xfrm>
            <a:off x="5224740" y="3805077"/>
            <a:ext cx="758838" cy="374827"/>
          </a:xfrm>
          <a:custGeom>
            <a:rect b="b" l="l" r="r" t="t"/>
            <a:pathLst>
              <a:path extrusionOk="0" h="11592" w="23468">
                <a:moveTo>
                  <a:pt x="0" y="1"/>
                </a:moveTo>
                <a:lnTo>
                  <a:pt x="0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30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0" name="Google Shape;1630;p52"/>
          <p:cNvSpPr/>
          <p:nvPr/>
        </p:nvSpPr>
        <p:spPr>
          <a:xfrm>
            <a:off x="6276391" y="380507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7" y="11592"/>
                </a:lnTo>
                <a:lnTo>
                  <a:pt x="2346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1" name="Google Shape;1631;p52"/>
          <p:cNvSpPr/>
          <p:nvPr/>
        </p:nvSpPr>
        <p:spPr>
          <a:xfrm>
            <a:off x="7328043" y="3805077"/>
            <a:ext cx="758838" cy="374827"/>
          </a:xfrm>
          <a:custGeom>
            <a:rect b="b" l="l" r="r" t="t"/>
            <a:pathLst>
              <a:path extrusionOk="0" h="11592" w="23468">
                <a:moveTo>
                  <a:pt x="1" y="1"/>
                </a:moveTo>
                <a:lnTo>
                  <a:pt x="1" y="11592"/>
                </a:lnTo>
                <a:lnTo>
                  <a:pt x="23468" y="11592"/>
                </a:lnTo>
                <a:lnTo>
                  <a:pt x="23468" y="1"/>
                </a:lnTo>
                <a:close/>
              </a:path>
            </a:pathLst>
          </a:custGeom>
          <a:solidFill>
            <a:srgbClr val="FFF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2" name="Google Shape;1632;p52"/>
          <p:cNvSpPr txBox="1"/>
          <p:nvPr/>
        </p:nvSpPr>
        <p:spPr>
          <a:xfrm>
            <a:off x="1296625" y="1040862"/>
            <a:ext cx="6470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Monthly Planner Infographics</a:t>
            </a:r>
            <a:endParaRPr sz="2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33" name="Google Shape;1633;p52"/>
          <p:cNvSpPr txBox="1"/>
          <p:nvPr/>
        </p:nvSpPr>
        <p:spPr>
          <a:xfrm>
            <a:off x="1018095" y="1455487"/>
            <a:ext cx="758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E944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Sun</a:t>
            </a:r>
            <a:endParaRPr sz="1600">
              <a:solidFill>
                <a:srgbClr val="DE944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34" name="Google Shape;1634;p52"/>
          <p:cNvSpPr txBox="1"/>
          <p:nvPr/>
        </p:nvSpPr>
        <p:spPr>
          <a:xfrm>
            <a:off x="2069730" y="1455487"/>
            <a:ext cx="758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Mon</a:t>
            </a:r>
            <a:endParaRPr sz="16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35" name="Google Shape;1635;p52"/>
          <p:cNvSpPr txBox="1"/>
          <p:nvPr/>
        </p:nvSpPr>
        <p:spPr>
          <a:xfrm>
            <a:off x="3121365" y="1455487"/>
            <a:ext cx="758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Tue</a:t>
            </a:r>
            <a:endParaRPr sz="16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36" name="Google Shape;1636;p52"/>
          <p:cNvSpPr txBox="1"/>
          <p:nvPr/>
        </p:nvSpPr>
        <p:spPr>
          <a:xfrm>
            <a:off x="4173000" y="1455487"/>
            <a:ext cx="758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Wed</a:t>
            </a:r>
            <a:endParaRPr sz="16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37" name="Google Shape;1637;p52"/>
          <p:cNvSpPr txBox="1"/>
          <p:nvPr/>
        </p:nvSpPr>
        <p:spPr>
          <a:xfrm>
            <a:off x="5224635" y="1455487"/>
            <a:ext cx="758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Thu</a:t>
            </a:r>
            <a:endParaRPr sz="16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38" name="Google Shape;1638;p52"/>
          <p:cNvSpPr txBox="1"/>
          <p:nvPr/>
        </p:nvSpPr>
        <p:spPr>
          <a:xfrm>
            <a:off x="6276270" y="1455487"/>
            <a:ext cx="758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Fri</a:t>
            </a:r>
            <a:endParaRPr sz="16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39" name="Google Shape;1639;p52"/>
          <p:cNvSpPr txBox="1"/>
          <p:nvPr/>
        </p:nvSpPr>
        <p:spPr>
          <a:xfrm>
            <a:off x="7327904" y="1455487"/>
            <a:ext cx="758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E944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Sat</a:t>
            </a:r>
            <a:endParaRPr sz="1600">
              <a:solidFill>
                <a:srgbClr val="DE944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grpSp>
        <p:nvGrpSpPr>
          <p:cNvPr id="1640" name="Google Shape;1640;p52"/>
          <p:cNvGrpSpPr/>
          <p:nvPr/>
        </p:nvGrpSpPr>
        <p:grpSpPr>
          <a:xfrm>
            <a:off x="1283725" y="638050"/>
            <a:ext cx="6578238" cy="235800"/>
            <a:chOff x="1283725" y="914275"/>
            <a:chExt cx="6578238" cy="235800"/>
          </a:xfrm>
        </p:grpSpPr>
        <p:sp>
          <p:nvSpPr>
            <p:cNvPr id="1641" name="Google Shape;1641;p52"/>
            <p:cNvSpPr/>
            <p:nvPr/>
          </p:nvSpPr>
          <p:spPr>
            <a:xfrm>
              <a:off x="1283725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2"/>
            <p:cNvSpPr/>
            <p:nvPr/>
          </p:nvSpPr>
          <p:spPr>
            <a:xfrm>
              <a:off x="1736625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2"/>
            <p:cNvSpPr/>
            <p:nvPr/>
          </p:nvSpPr>
          <p:spPr>
            <a:xfrm>
              <a:off x="2189788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2"/>
            <p:cNvSpPr/>
            <p:nvPr/>
          </p:nvSpPr>
          <p:spPr>
            <a:xfrm>
              <a:off x="2642688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2"/>
            <p:cNvSpPr/>
            <p:nvPr/>
          </p:nvSpPr>
          <p:spPr>
            <a:xfrm>
              <a:off x="3095975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2"/>
            <p:cNvSpPr/>
            <p:nvPr/>
          </p:nvSpPr>
          <p:spPr>
            <a:xfrm>
              <a:off x="3548875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2"/>
            <p:cNvSpPr/>
            <p:nvPr/>
          </p:nvSpPr>
          <p:spPr>
            <a:xfrm>
              <a:off x="4002038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2"/>
            <p:cNvSpPr/>
            <p:nvPr/>
          </p:nvSpPr>
          <p:spPr>
            <a:xfrm>
              <a:off x="4454938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2"/>
            <p:cNvSpPr/>
            <p:nvPr/>
          </p:nvSpPr>
          <p:spPr>
            <a:xfrm>
              <a:off x="4907850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2"/>
            <p:cNvSpPr/>
            <p:nvPr/>
          </p:nvSpPr>
          <p:spPr>
            <a:xfrm>
              <a:off x="5360750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2"/>
            <p:cNvSpPr/>
            <p:nvPr/>
          </p:nvSpPr>
          <p:spPr>
            <a:xfrm>
              <a:off x="5813913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2"/>
            <p:cNvSpPr/>
            <p:nvPr/>
          </p:nvSpPr>
          <p:spPr>
            <a:xfrm>
              <a:off x="6266813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2"/>
            <p:cNvSpPr/>
            <p:nvPr/>
          </p:nvSpPr>
          <p:spPr>
            <a:xfrm>
              <a:off x="6720100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2"/>
            <p:cNvSpPr/>
            <p:nvPr/>
          </p:nvSpPr>
          <p:spPr>
            <a:xfrm>
              <a:off x="7173000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2"/>
            <p:cNvSpPr/>
            <p:nvPr/>
          </p:nvSpPr>
          <p:spPr>
            <a:xfrm>
              <a:off x="7626163" y="914275"/>
              <a:ext cx="235800" cy="235800"/>
            </a:xfrm>
            <a:prstGeom prst="ellipse">
              <a:avLst/>
            </a:prstGeom>
            <a:solidFill>
              <a:srgbClr val="AD5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6" name="Google Shape;1656;p52"/>
          <p:cNvGrpSpPr/>
          <p:nvPr/>
        </p:nvGrpSpPr>
        <p:grpSpPr>
          <a:xfrm>
            <a:off x="1337474" y="363042"/>
            <a:ext cx="6470743" cy="463821"/>
            <a:chOff x="1336581" y="421542"/>
            <a:chExt cx="6470743" cy="633895"/>
          </a:xfrm>
        </p:grpSpPr>
        <p:sp>
          <p:nvSpPr>
            <p:cNvPr id="1657" name="Google Shape;1657;p52"/>
            <p:cNvSpPr/>
            <p:nvPr/>
          </p:nvSpPr>
          <p:spPr>
            <a:xfrm>
              <a:off x="1336581" y="421542"/>
              <a:ext cx="130084" cy="633895"/>
            </a:xfrm>
            <a:custGeom>
              <a:rect b="b" l="l" r="r" t="t"/>
              <a:pathLst>
                <a:path extrusionOk="0" h="19604" w="4023">
                  <a:moveTo>
                    <a:pt x="2028" y="0"/>
                  </a:moveTo>
                  <a:cubicBezTo>
                    <a:pt x="919" y="0"/>
                    <a:pt x="1" y="887"/>
                    <a:pt x="1" y="1995"/>
                  </a:cubicBezTo>
                  <a:lnTo>
                    <a:pt x="1" y="17577"/>
                  </a:lnTo>
                  <a:cubicBezTo>
                    <a:pt x="1" y="18685"/>
                    <a:pt x="919" y="19603"/>
                    <a:pt x="2028" y="19603"/>
                  </a:cubicBezTo>
                  <a:cubicBezTo>
                    <a:pt x="3136" y="19603"/>
                    <a:pt x="4023" y="18685"/>
                    <a:pt x="4023" y="17577"/>
                  </a:cubicBezTo>
                  <a:lnTo>
                    <a:pt x="4023" y="1995"/>
                  </a:lnTo>
                  <a:cubicBezTo>
                    <a:pt x="4023" y="887"/>
                    <a:pt x="3136" y="0"/>
                    <a:pt x="202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2"/>
            <p:cNvSpPr/>
            <p:nvPr/>
          </p:nvSpPr>
          <p:spPr>
            <a:xfrm>
              <a:off x="1789998" y="421542"/>
              <a:ext cx="129049" cy="633895"/>
            </a:xfrm>
            <a:custGeom>
              <a:rect b="b" l="l" r="r" t="t"/>
              <a:pathLst>
                <a:path extrusionOk="0" h="19604" w="3991">
                  <a:moveTo>
                    <a:pt x="1995" y="0"/>
                  </a:moveTo>
                  <a:cubicBezTo>
                    <a:pt x="887" y="0"/>
                    <a:pt x="0" y="887"/>
                    <a:pt x="0" y="1995"/>
                  </a:cubicBezTo>
                  <a:lnTo>
                    <a:pt x="0" y="17577"/>
                  </a:lnTo>
                  <a:cubicBezTo>
                    <a:pt x="0" y="18685"/>
                    <a:pt x="887" y="19603"/>
                    <a:pt x="1995" y="19603"/>
                  </a:cubicBezTo>
                  <a:cubicBezTo>
                    <a:pt x="3104" y="19603"/>
                    <a:pt x="3991" y="18685"/>
                    <a:pt x="3991" y="17577"/>
                  </a:cubicBezTo>
                  <a:lnTo>
                    <a:pt x="3991" y="1995"/>
                  </a:lnTo>
                  <a:cubicBezTo>
                    <a:pt x="3991" y="887"/>
                    <a:pt x="3104" y="0"/>
                    <a:pt x="199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2"/>
            <p:cNvSpPr/>
            <p:nvPr/>
          </p:nvSpPr>
          <p:spPr>
            <a:xfrm>
              <a:off x="2242380" y="421542"/>
              <a:ext cx="130084" cy="633895"/>
            </a:xfrm>
            <a:custGeom>
              <a:rect b="b" l="l" r="r" t="t"/>
              <a:pathLst>
                <a:path extrusionOk="0" h="19604" w="4023">
                  <a:moveTo>
                    <a:pt x="1995" y="0"/>
                  </a:moveTo>
                  <a:cubicBezTo>
                    <a:pt x="887" y="0"/>
                    <a:pt x="0" y="887"/>
                    <a:pt x="0" y="1995"/>
                  </a:cubicBezTo>
                  <a:lnTo>
                    <a:pt x="0" y="17577"/>
                  </a:lnTo>
                  <a:cubicBezTo>
                    <a:pt x="0" y="18685"/>
                    <a:pt x="887" y="19603"/>
                    <a:pt x="1995" y="19603"/>
                  </a:cubicBezTo>
                  <a:cubicBezTo>
                    <a:pt x="3104" y="19603"/>
                    <a:pt x="4022" y="18685"/>
                    <a:pt x="4022" y="17577"/>
                  </a:cubicBezTo>
                  <a:lnTo>
                    <a:pt x="4022" y="1995"/>
                  </a:lnTo>
                  <a:cubicBezTo>
                    <a:pt x="4022" y="887"/>
                    <a:pt x="3104" y="0"/>
                    <a:pt x="199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2"/>
            <p:cNvSpPr/>
            <p:nvPr/>
          </p:nvSpPr>
          <p:spPr>
            <a:xfrm>
              <a:off x="2695797" y="421542"/>
              <a:ext cx="130084" cy="633895"/>
            </a:xfrm>
            <a:custGeom>
              <a:rect b="b" l="l" r="r" t="t"/>
              <a:pathLst>
                <a:path extrusionOk="0" h="19604" w="4023">
                  <a:moveTo>
                    <a:pt x="2028" y="0"/>
                  </a:moveTo>
                  <a:cubicBezTo>
                    <a:pt x="919" y="0"/>
                    <a:pt x="1" y="887"/>
                    <a:pt x="1" y="1995"/>
                  </a:cubicBezTo>
                  <a:lnTo>
                    <a:pt x="1" y="17577"/>
                  </a:lnTo>
                  <a:cubicBezTo>
                    <a:pt x="1" y="18685"/>
                    <a:pt x="919" y="19603"/>
                    <a:pt x="2028" y="19603"/>
                  </a:cubicBezTo>
                  <a:cubicBezTo>
                    <a:pt x="3104" y="19603"/>
                    <a:pt x="4023" y="18685"/>
                    <a:pt x="4023" y="17577"/>
                  </a:cubicBezTo>
                  <a:lnTo>
                    <a:pt x="4023" y="1995"/>
                  </a:lnTo>
                  <a:cubicBezTo>
                    <a:pt x="4023" y="887"/>
                    <a:pt x="3104" y="0"/>
                    <a:pt x="202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2"/>
            <p:cNvSpPr/>
            <p:nvPr/>
          </p:nvSpPr>
          <p:spPr>
            <a:xfrm>
              <a:off x="3149214" y="421542"/>
              <a:ext cx="129049" cy="633895"/>
            </a:xfrm>
            <a:custGeom>
              <a:rect b="b" l="l" r="r" t="t"/>
              <a:pathLst>
                <a:path extrusionOk="0" h="19604" w="3991">
                  <a:moveTo>
                    <a:pt x="1995" y="0"/>
                  </a:moveTo>
                  <a:cubicBezTo>
                    <a:pt x="887" y="0"/>
                    <a:pt x="0" y="887"/>
                    <a:pt x="0" y="1995"/>
                  </a:cubicBezTo>
                  <a:lnTo>
                    <a:pt x="0" y="17577"/>
                  </a:lnTo>
                  <a:cubicBezTo>
                    <a:pt x="0" y="18685"/>
                    <a:pt x="887" y="19603"/>
                    <a:pt x="1995" y="19603"/>
                  </a:cubicBezTo>
                  <a:cubicBezTo>
                    <a:pt x="3104" y="19603"/>
                    <a:pt x="3990" y="18685"/>
                    <a:pt x="3990" y="17577"/>
                  </a:cubicBezTo>
                  <a:lnTo>
                    <a:pt x="3990" y="1995"/>
                  </a:lnTo>
                  <a:cubicBezTo>
                    <a:pt x="3990" y="887"/>
                    <a:pt x="3104" y="0"/>
                    <a:pt x="199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2"/>
            <p:cNvSpPr/>
            <p:nvPr/>
          </p:nvSpPr>
          <p:spPr>
            <a:xfrm>
              <a:off x="3601597" y="421542"/>
              <a:ext cx="129081" cy="633895"/>
            </a:xfrm>
            <a:custGeom>
              <a:rect b="b" l="l" r="r" t="t"/>
              <a:pathLst>
                <a:path extrusionOk="0" h="19604" w="3992">
                  <a:moveTo>
                    <a:pt x="1996" y="0"/>
                  </a:moveTo>
                  <a:cubicBezTo>
                    <a:pt x="888" y="0"/>
                    <a:pt x="1" y="887"/>
                    <a:pt x="1" y="1995"/>
                  </a:cubicBezTo>
                  <a:lnTo>
                    <a:pt x="1" y="17577"/>
                  </a:lnTo>
                  <a:cubicBezTo>
                    <a:pt x="1" y="18685"/>
                    <a:pt x="888" y="19603"/>
                    <a:pt x="1996" y="19603"/>
                  </a:cubicBezTo>
                  <a:cubicBezTo>
                    <a:pt x="3104" y="19603"/>
                    <a:pt x="3991" y="18685"/>
                    <a:pt x="3991" y="17577"/>
                  </a:cubicBezTo>
                  <a:lnTo>
                    <a:pt x="3991" y="1995"/>
                  </a:lnTo>
                  <a:cubicBezTo>
                    <a:pt x="3991" y="887"/>
                    <a:pt x="3104" y="0"/>
                    <a:pt x="199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2"/>
            <p:cNvSpPr/>
            <p:nvPr/>
          </p:nvSpPr>
          <p:spPr>
            <a:xfrm>
              <a:off x="4054896" y="421542"/>
              <a:ext cx="130084" cy="633895"/>
            </a:xfrm>
            <a:custGeom>
              <a:rect b="b" l="l" r="r" t="t"/>
              <a:pathLst>
                <a:path extrusionOk="0" h="19604" w="4023">
                  <a:moveTo>
                    <a:pt x="1996" y="0"/>
                  </a:moveTo>
                  <a:cubicBezTo>
                    <a:pt x="919" y="0"/>
                    <a:pt x="1" y="887"/>
                    <a:pt x="1" y="1995"/>
                  </a:cubicBezTo>
                  <a:lnTo>
                    <a:pt x="1" y="17577"/>
                  </a:lnTo>
                  <a:cubicBezTo>
                    <a:pt x="1" y="18685"/>
                    <a:pt x="919" y="19603"/>
                    <a:pt x="1996" y="19603"/>
                  </a:cubicBezTo>
                  <a:cubicBezTo>
                    <a:pt x="3104" y="19603"/>
                    <a:pt x="4023" y="18685"/>
                    <a:pt x="4023" y="17577"/>
                  </a:cubicBezTo>
                  <a:lnTo>
                    <a:pt x="4023" y="1995"/>
                  </a:lnTo>
                  <a:cubicBezTo>
                    <a:pt x="4023" y="887"/>
                    <a:pt x="3104" y="0"/>
                    <a:pt x="199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2"/>
            <p:cNvSpPr/>
            <p:nvPr/>
          </p:nvSpPr>
          <p:spPr>
            <a:xfrm>
              <a:off x="4507428" y="421542"/>
              <a:ext cx="130084" cy="633895"/>
            </a:xfrm>
            <a:custGeom>
              <a:rect b="b" l="l" r="r" t="t"/>
              <a:pathLst>
                <a:path extrusionOk="0" h="19604" w="4023">
                  <a:moveTo>
                    <a:pt x="2027" y="0"/>
                  </a:moveTo>
                  <a:cubicBezTo>
                    <a:pt x="919" y="0"/>
                    <a:pt x="0" y="887"/>
                    <a:pt x="0" y="1995"/>
                  </a:cubicBezTo>
                  <a:lnTo>
                    <a:pt x="0" y="17577"/>
                  </a:lnTo>
                  <a:cubicBezTo>
                    <a:pt x="0" y="18685"/>
                    <a:pt x="919" y="19603"/>
                    <a:pt x="2027" y="19603"/>
                  </a:cubicBezTo>
                  <a:cubicBezTo>
                    <a:pt x="3136" y="19603"/>
                    <a:pt x="4022" y="18685"/>
                    <a:pt x="4022" y="17577"/>
                  </a:cubicBezTo>
                  <a:lnTo>
                    <a:pt x="4022" y="1995"/>
                  </a:lnTo>
                  <a:cubicBezTo>
                    <a:pt x="4022" y="887"/>
                    <a:pt x="3136" y="0"/>
                    <a:pt x="202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2"/>
            <p:cNvSpPr/>
            <p:nvPr/>
          </p:nvSpPr>
          <p:spPr>
            <a:xfrm>
              <a:off x="4960845" y="421542"/>
              <a:ext cx="129081" cy="633895"/>
            </a:xfrm>
            <a:custGeom>
              <a:rect b="b" l="l" r="r" t="t"/>
              <a:pathLst>
                <a:path extrusionOk="0" h="19604" w="3992">
                  <a:moveTo>
                    <a:pt x="1996" y="0"/>
                  </a:moveTo>
                  <a:cubicBezTo>
                    <a:pt x="887" y="0"/>
                    <a:pt x="1" y="887"/>
                    <a:pt x="1" y="1995"/>
                  </a:cubicBezTo>
                  <a:lnTo>
                    <a:pt x="1" y="17577"/>
                  </a:lnTo>
                  <a:cubicBezTo>
                    <a:pt x="1" y="18685"/>
                    <a:pt x="887" y="19603"/>
                    <a:pt x="1996" y="19603"/>
                  </a:cubicBezTo>
                  <a:cubicBezTo>
                    <a:pt x="3104" y="19603"/>
                    <a:pt x="3991" y="18685"/>
                    <a:pt x="3991" y="17577"/>
                  </a:cubicBezTo>
                  <a:lnTo>
                    <a:pt x="3991" y="1995"/>
                  </a:lnTo>
                  <a:cubicBezTo>
                    <a:pt x="3991" y="887"/>
                    <a:pt x="3104" y="0"/>
                    <a:pt x="199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2"/>
            <p:cNvSpPr/>
            <p:nvPr/>
          </p:nvSpPr>
          <p:spPr>
            <a:xfrm>
              <a:off x="5413260" y="421542"/>
              <a:ext cx="129049" cy="633895"/>
            </a:xfrm>
            <a:custGeom>
              <a:rect b="b" l="l" r="r" t="t"/>
              <a:pathLst>
                <a:path extrusionOk="0" h="19604" w="3991">
                  <a:moveTo>
                    <a:pt x="1996" y="0"/>
                  </a:moveTo>
                  <a:cubicBezTo>
                    <a:pt x="887" y="0"/>
                    <a:pt x="0" y="887"/>
                    <a:pt x="0" y="1995"/>
                  </a:cubicBezTo>
                  <a:lnTo>
                    <a:pt x="0" y="17577"/>
                  </a:lnTo>
                  <a:cubicBezTo>
                    <a:pt x="0" y="18685"/>
                    <a:pt x="887" y="19603"/>
                    <a:pt x="1996" y="19603"/>
                  </a:cubicBezTo>
                  <a:cubicBezTo>
                    <a:pt x="3104" y="19603"/>
                    <a:pt x="3991" y="18685"/>
                    <a:pt x="3991" y="17577"/>
                  </a:cubicBezTo>
                  <a:lnTo>
                    <a:pt x="3991" y="1995"/>
                  </a:lnTo>
                  <a:cubicBezTo>
                    <a:pt x="3991" y="887"/>
                    <a:pt x="3104" y="0"/>
                    <a:pt x="199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2"/>
            <p:cNvSpPr/>
            <p:nvPr/>
          </p:nvSpPr>
          <p:spPr>
            <a:xfrm>
              <a:off x="5865642" y="421542"/>
              <a:ext cx="130084" cy="633895"/>
            </a:xfrm>
            <a:custGeom>
              <a:rect b="b" l="l" r="r" t="t"/>
              <a:pathLst>
                <a:path extrusionOk="0" h="19604" w="4023">
                  <a:moveTo>
                    <a:pt x="2027" y="0"/>
                  </a:moveTo>
                  <a:cubicBezTo>
                    <a:pt x="919" y="0"/>
                    <a:pt x="0" y="887"/>
                    <a:pt x="0" y="1995"/>
                  </a:cubicBezTo>
                  <a:lnTo>
                    <a:pt x="0" y="17577"/>
                  </a:lnTo>
                  <a:cubicBezTo>
                    <a:pt x="0" y="18685"/>
                    <a:pt x="919" y="19603"/>
                    <a:pt x="2027" y="19603"/>
                  </a:cubicBezTo>
                  <a:cubicBezTo>
                    <a:pt x="3104" y="19603"/>
                    <a:pt x="4022" y="18685"/>
                    <a:pt x="4022" y="17577"/>
                  </a:cubicBezTo>
                  <a:lnTo>
                    <a:pt x="4022" y="1995"/>
                  </a:lnTo>
                  <a:cubicBezTo>
                    <a:pt x="4022" y="887"/>
                    <a:pt x="3104" y="0"/>
                    <a:pt x="202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2"/>
            <p:cNvSpPr/>
            <p:nvPr/>
          </p:nvSpPr>
          <p:spPr>
            <a:xfrm>
              <a:off x="6319059" y="421542"/>
              <a:ext cx="129049" cy="633895"/>
            </a:xfrm>
            <a:custGeom>
              <a:rect b="b" l="l" r="r" t="t"/>
              <a:pathLst>
                <a:path extrusionOk="0" h="19604" w="3991">
                  <a:moveTo>
                    <a:pt x="1996" y="0"/>
                  </a:moveTo>
                  <a:cubicBezTo>
                    <a:pt x="887" y="0"/>
                    <a:pt x="1" y="887"/>
                    <a:pt x="1" y="1995"/>
                  </a:cubicBezTo>
                  <a:lnTo>
                    <a:pt x="1" y="17577"/>
                  </a:lnTo>
                  <a:cubicBezTo>
                    <a:pt x="1" y="18685"/>
                    <a:pt x="887" y="19603"/>
                    <a:pt x="1996" y="19603"/>
                  </a:cubicBezTo>
                  <a:cubicBezTo>
                    <a:pt x="3104" y="19603"/>
                    <a:pt x="3991" y="18685"/>
                    <a:pt x="3991" y="17577"/>
                  </a:cubicBezTo>
                  <a:lnTo>
                    <a:pt x="3991" y="1995"/>
                  </a:lnTo>
                  <a:cubicBezTo>
                    <a:pt x="3991" y="887"/>
                    <a:pt x="3104" y="0"/>
                    <a:pt x="199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2"/>
            <p:cNvSpPr/>
            <p:nvPr/>
          </p:nvSpPr>
          <p:spPr>
            <a:xfrm>
              <a:off x="6771441" y="421542"/>
              <a:ext cx="129049" cy="633895"/>
            </a:xfrm>
            <a:custGeom>
              <a:rect b="b" l="l" r="r" t="t"/>
              <a:pathLst>
                <a:path extrusionOk="0" h="19604" w="3991">
                  <a:moveTo>
                    <a:pt x="1995" y="0"/>
                  </a:moveTo>
                  <a:cubicBezTo>
                    <a:pt x="887" y="0"/>
                    <a:pt x="0" y="887"/>
                    <a:pt x="0" y="1995"/>
                  </a:cubicBezTo>
                  <a:lnTo>
                    <a:pt x="0" y="17577"/>
                  </a:lnTo>
                  <a:cubicBezTo>
                    <a:pt x="0" y="18685"/>
                    <a:pt x="887" y="19603"/>
                    <a:pt x="1995" y="19603"/>
                  </a:cubicBezTo>
                  <a:cubicBezTo>
                    <a:pt x="3104" y="19603"/>
                    <a:pt x="3991" y="18685"/>
                    <a:pt x="3991" y="17577"/>
                  </a:cubicBezTo>
                  <a:lnTo>
                    <a:pt x="3991" y="1995"/>
                  </a:lnTo>
                  <a:cubicBezTo>
                    <a:pt x="3991" y="887"/>
                    <a:pt x="3104" y="0"/>
                    <a:pt x="199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2"/>
            <p:cNvSpPr/>
            <p:nvPr/>
          </p:nvSpPr>
          <p:spPr>
            <a:xfrm>
              <a:off x="7223824" y="421542"/>
              <a:ext cx="130084" cy="633895"/>
            </a:xfrm>
            <a:custGeom>
              <a:rect b="b" l="l" r="r" t="t"/>
              <a:pathLst>
                <a:path extrusionOk="0" h="19604" w="4023">
                  <a:moveTo>
                    <a:pt x="1995" y="0"/>
                  </a:moveTo>
                  <a:cubicBezTo>
                    <a:pt x="887" y="0"/>
                    <a:pt x="0" y="887"/>
                    <a:pt x="0" y="1995"/>
                  </a:cubicBezTo>
                  <a:lnTo>
                    <a:pt x="0" y="17577"/>
                  </a:lnTo>
                  <a:cubicBezTo>
                    <a:pt x="0" y="18685"/>
                    <a:pt x="887" y="19603"/>
                    <a:pt x="1995" y="19603"/>
                  </a:cubicBezTo>
                  <a:cubicBezTo>
                    <a:pt x="3104" y="19603"/>
                    <a:pt x="4022" y="18685"/>
                    <a:pt x="3990" y="17577"/>
                  </a:cubicBezTo>
                  <a:lnTo>
                    <a:pt x="3990" y="1995"/>
                  </a:lnTo>
                  <a:cubicBezTo>
                    <a:pt x="3990" y="887"/>
                    <a:pt x="3104" y="0"/>
                    <a:pt x="199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2"/>
            <p:cNvSpPr/>
            <p:nvPr/>
          </p:nvSpPr>
          <p:spPr>
            <a:xfrm>
              <a:off x="7677241" y="421542"/>
              <a:ext cx="130084" cy="633895"/>
            </a:xfrm>
            <a:custGeom>
              <a:rect b="b" l="l" r="r" t="t"/>
              <a:pathLst>
                <a:path extrusionOk="0" h="19604" w="4023">
                  <a:moveTo>
                    <a:pt x="2028" y="0"/>
                  </a:moveTo>
                  <a:cubicBezTo>
                    <a:pt x="919" y="0"/>
                    <a:pt x="1" y="887"/>
                    <a:pt x="1" y="1995"/>
                  </a:cubicBezTo>
                  <a:lnTo>
                    <a:pt x="1" y="17577"/>
                  </a:lnTo>
                  <a:cubicBezTo>
                    <a:pt x="1" y="18685"/>
                    <a:pt x="919" y="19603"/>
                    <a:pt x="2028" y="19603"/>
                  </a:cubicBezTo>
                  <a:cubicBezTo>
                    <a:pt x="3136" y="19603"/>
                    <a:pt x="4023" y="18685"/>
                    <a:pt x="4023" y="17577"/>
                  </a:cubicBezTo>
                  <a:lnTo>
                    <a:pt x="4023" y="1995"/>
                  </a:lnTo>
                  <a:cubicBezTo>
                    <a:pt x="4023" y="887"/>
                    <a:pt x="3104" y="0"/>
                    <a:pt x="202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2" name="Google Shape;1672;p52"/>
          <p:cNvSpPr/>
          <p:nvPr/>
        </p:nvSpPr>
        <p:spPr>
          <a:xfrm>
            <a:off x="1128750" y="4376375"/>
            <a:ext cx="6886500" cy="3750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Meeting at Town Hall Wednesday 15 I 16:00 H</a:t>
            </a:r>
            <a:endParaRPr/>
          </a:p>
        </p:txBody>
      </p:sp>
      <p:sp>
        <p:nvSpPr>
          <p:cNvPr id="1673" name="Google Shape;1673;p52"/>
          <p:cNvSpPr/>
          <p:nvPr/>
        </p:nvSpPr>
        <p:spPr>
          <a:xfrm>
            <a:off x="714575" y="581600"/>
            <a:ext cx="7719300" cy="3796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53"/>
          <p:cNvSpPr/>
          <p:nvPr/>
        </p:nvSpPr>
        <p:spPr>
          <a:xfrm>
            <a:off x="6222994" y="1331630"/>
            <a:ext cx="1095036" cy="2538934"/>
          </a:xfrm>
          <a:custGeom>
            <a:rect b="b" l="l" r="r" t="t"/>
            <a:pathLst>
              <a:path extrusionOk="0" h="101183" w="36389">
                <a:moveTo>
                  <a:pt x="1" y="1"/>
                </a:moveTo>
                <a:lnTo>
                  <a:pt x="1" y="101183"/>
                </a:lnTo>
                <a:lnTo>
                  <a:pt x="36389" y="101183"/>
                </a:lnTo>
                <a:lnTo>
                  <a:pt x="363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79" name="Google Shape;1679;p53"/>
          <p:cNvSpPr/>
          <p:nvPr/>
        </p:nvSpPr>
        <p:spPr>
          <a:xfrm>
            <a:off x="7329364" y="1323675"/>
            <a:ext cx="1095036" cy="2539737"/>
          </a:xfrm>
          <a:custGeom>
            <a:rect b="b" l="l" r="r" t="t"/>
            <a:pathLst>
              <a:path extrusionOk="0" h="101215" w="36389">
                <a:moveTo>
                  <a:pt x="1" y="1"/>
                </a:moveTo>
                <a:lnTo>
                  <a:pt x="1" y="101215"/>
                </a:lnTo>
                <a:lnTo>
                  <a:pt x="36389" y="101215"/>
                </a:lnTo>
                <a:lnTo>
                  <a:pt x="363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80" name="Google Shape;1680;p53"/>
          <p:cNvSpPr/>
          <p:nvPr/>
        </p:nvSpPr>
        <p:spPr>
          <a:xfrm>
            <a:off x="742695" y="1831450"/>
            <a:ext cx="7661189" cy="14324"/>
          </a:xfrm>
          <a:custGeom>
            <a:rect b="b" l="l" r="r" t="t"/>
            <a:pathLst>
              <a:path extrusionOk="0" h="476" w="254588">
                <a:moveTo>
                  <a:pt x="0" y="0"/>
                </a:moveTo>
                <a:lnTo>
                  <a:pt x="0" y="475"/>
                </a:lnTo>
                <a:lnTo>
                  <a:pt x="1837" y="475"/>
                </a:lnTo>
                <a:lnTo>
                  <a:pt x="1837" y="0"/>
                </a:lnTo>
                <a:close/>
                <a:moveTo>
                  <a:pt x="3674" y="0"/>
                </a:moveTo>
                <a:lnTo>
                  <a:pt x="3674" y="475"/>
                </a:lnTo>
                <a:lnTo>
                  <a:pt x="5511" y="475"/>
                </a:lnTo>
                <a:lnTo>
                  <a:pt x="5511" y="0"/>
                </a:lnTo>
                <a:close/>
                <a:moveTo>
                  <a:pt x="7347" y="0"/>
                </a:moveTo>
                <a:lnTo>
                  <a:pt x="7347" y="475"/>
                </a:lnTo>
                <a:lnTo>
                  <a:pt x="9184" y="475"/>
                </a:lnTo>
                <a:lnTo>
                  <a:pt x="9184" y="0"/>
                </a:lnTo>
                <a:close/>
                <a:moveTo>
                  <a:pt x="11021" y="0"/>
                </a:moveTo>
                <a:lnTo>
                  <a:pt x="11021" y="475"/>
                </a:lnTo>
                <a:lnTo>
                  <a:pt x="12826" y="475"/>
                </a:lnTo>
                <a:lnTo>
                  <a:pt x="12826" y="0"/>
                </a:lnTo>
                <a:close/>
                <a:moveTo>
                  <a:pt x="14663" y="0"/>
                </a:moveTo>
                <a:lnTo>
                  <a:pt x="14663" y="475"/>
                </a:lnTo>
                <a:lnTo>
                  <a:pt x="16500" y="475"/>
                </a:lnTo>
                <a:lnTo>
                  <a:pt x="16500" y="0"/>
                </a:lnTo>
                <a:close/>
                <a:moveTo>
                  <a:pt x="18337" y="0"/>
                </a:moveTo>
                <a:lnTo>
                  <a:pt x="18337" y="475"/>
                </a:lnTo>
                <a:lnTo>
                  <a:pt x="20173" y="475"/>
                </a:lnTo>
                <a:lnTo>
                  <a:pt x="20173" y="0"/>
                </a:lnTo>
                <a:close/>
                <a:moveTo>
                  <a:pt x="21979" y="0"/>
                </a:moveTo>
                <a:lnTo>
                  <a:pt x="21979" y="475"/>
                </a:lnTo>
                <a:lnTo>
                  <a:pt x="23815" y="475"/>
                </a:lnTo>
                <a:lnTo>
                  <a:pt x="23815" y="0"/>
                </a:lnTo>
                <a:close/>
                <a:moveTo>
                  <a:pt x="25652" y="0"/>
                </a:moveTo>
                <a:lnTo>
                  <a:pt x="25652" y="475"/>
                </a:lnTo>
                <a:lnTo>
                  <a:pt x="27489" y="475"/>
                </a:lnTo>
                <a:lnTo>
                  <a:pt x="27489" y="0"/>
                </a:lnTo>
                <a:close/>
                <a:moveTo>
                  <a:pt x="29326" y="0"/>
                </a:moveTo>
                <a:lnTo>
                  <a:pt x="29326" y="475"/>
                </a:lnTo>
                <a:lnTo>
                  <a:pt x="31163" y="475"/>
                </a:lnTo>
                <a:lnTo>
                  <a:pt x="31163" y="0"/>
                </a:lnTo>
                <a:close/>
                <a:moveTo>
                  <a:pt x="32968" y="0"/>
                </a:moveTo>
                <a:lnTo>
                  <a:pt x="32968" y="475"/>
                </a:lnTo>
                <a:lnTo>
                  <a:pt x="34804" y="475"/>
                </a:lnTo>
                <a:lnTo>
                  <a:pt x="34804" y="0"/>
                </a:lnTo>
                <a:close/>
                <a:moveTo>
                  <a:pt x="36641" y="0"/>
                </a:moveTo>
                <a:lnTo>
                  <a:pt x="36641" y="475"/>
                </a:lnTo>
                <a:lnTo>
                  <a:pt x="38478" y="475"/>
                </a:lnTo>
                <a:lnTo>
                  <a:pt x="38478" y="0"/>
                </a:lnTo>
                <a:close/>
                <a:moveTo>
                  <a:pt x="40315" y="0"/>
                </a:moveTo>
                <a:lnTo>
                  <a:pt x="40315" y="475"/>
                </a:lnTo>
                <a:lnTo>
                  <a:pt x="42152" y="475"/>
                </a:lnTo>
                <a:lnTo>
                  <a:pt x="42152" y="0"/>
                </a:lnTo>
                <a:close/>
                <a:moveTo>
                  <a:pt x="43957" y="0"/>
                </a:moveTo>
                <a:lnTo>
                  <a:pt x="43957" y="475"/>
                </a:lnTo>
                <a:lnTo>
                  <a:pt x="45794" y="475"/>
                </a:lnTo>
                <a:lnTo>
                  <a:pt x="45794" y="0"/>
                </a:lnTo>
                <a:close/>
                <a:moveTo>
                  <a:pt x="47630" y="0"/>
                </a:moveTo>
                <a:lnTo>
                  <a:pt x="47630" y="475"/>
                </a:lnTo>
                <a:lnTo>
                  <a:pt x="49467" y="475"/>
                </a:lnTo>
                <a:lnTo>
                  <a:pt x="49467" y="0"/>
                </a:lnTo>
                <a:close/>
                <a:moveTo>
                  <a:pt x="51304" y="0"/>
                </a:moveTo>
                <a:lnTo>
                  <a:pt x="51304" y="475"/>
                </a:lnTo>
                <a:lnTo>
                  <a:pt x="53141" y="475"/>
                </a:lnTo>
                <a:lnTo>
                  <a:pt x="53141" y="0"/>
                </a:lnTo>
                <a:close/>
                <a:moveTo>
                  <a:pt x="54946" y="0"/>
                </a:moveTo>
                <a:lnTo>
                  <a:pt x="54946" y="475"/>
                </a:lnTo>
                <a:lnTo>
                  <a:pt x="56783" y="475"/>
                </a:lnTo>
                <a:lnTo>
                  <a:pt x="56783" y="0"/>
                </a:lnTo>
                <a:close/>
                <a:moveTo>
                  <a:pt x="58620" y="0"/>
                </a:moveTo>
                <a:lnTo>
                  <a:pt x="58620" y="475"/>
                </a:lnTo>
                <a:lnTo>
                  <a:pt x="60456" y="475"/>
                </a:lnTo>
                <a:lnTo>
                  <a:pt x="60456" y="0"/>
                </a:lnTo>
                <a:close/>
                <a:moveTo>
                  <a:pt x="62293" y="0"/>
                </a:moveTo>
                <a:lnTo>
                  <a:pt x="62293" y="475"/>
                </a:lnTo>
                <a:lnTo>
                  <a:pt x="64130" y="475"/>
                </a:lnTo>
                <a:lnTo>
                  <a:pt x="64130" y="0"/>
                </a:lnTo>
                <a:close/>
                <a:moveTo>
                  <a:pt x="65935" y="0"/>
                </a:moveTo>
                <a:lnTo>
                  <a:pt x="65935" y="475"/>
                </a:lnTo>
                <a:lnTo>
                  <a:pt x="67772" y="475"/>
                </a:lnTo>
                <a:lnTo>
                  <a:pt x="67772" y="0"/>
                </a:lnTo>
                <a:close/>
                <a:moveTo>
                  <a:pt x="69609" y="0"/>
                </a:moveTo>
                <a:lnTo>
                  <a:pt x="69609" y="475"/>
                </a:lnTo>
                <a:lnTo>
                  <a:pt x="71446" y="475"/>
                </a:lnTo>
                <a:lnTo>
                  <a:pt x="71446" y="0"/>
                </a:lnTo>
                <a:close/>
                <a:moveTo>
                  <a:pt x="73282" y="0"/>
                </a:moveTo>
                <a:lnTo>
                  <a:pt x="73282" y="475"/>
                </a:lnTo>
                <a:lnTo>
                  <a:pt x="75119" y="475"/>
                </a:lnTo>
                <a:lnTo>
                  <a:pt x="75119" y="0"/>
                </a:lnTo>
                <a:close/>
                <a:moveTo>
                  <a:pt x="76924" y="0"/>
                </a:moveTo>
                <a:lnTo>
                  <a:pt x="76924" y="475"/>
                </a:lnTo>
                <a:lnTo>
                  <a:pt x="78761" y="475"/>
                </a:lnTo>
                <a:lnTo>
                  <a:pt x="78761" y="0"/>
                </a:lnTo>
                <a:close/>
                <a:moveTo>
                  <a:pt x="80598" y="0"/>
                </a:moveTo>
                <a:lnTo>
                  <a:pt x="80598" y="475"/>
                </a:lnTo>
                <a:lnTo>
                  <a:pt x="82435" y="475"/>
                </a:lnTo>
                <a:lnTo>
                  <a:pt x="82435" y="0"/>
                </a:lnTo>
                <a:close/>
                <a:moveTo>
                  <a:pt x="84272" y="0"/>
                </a:moveTo>
                <a:lnTo>
                  <a:pt x="84272" y="475"/>
                </a:lnTo>
                <a:lnTo>
                  <a:pt x="86108" y="475"/>
                </a:lnTo>
                <a:lnTo>
                  <a:pt x="86108" y="0"/>
                </a:lnTo>
                <a:close/>
                <a:moveTo>
                  <a:pt x="87914" y="0"/>
                </a:moveTo>
                <a:lnTo>
                  <a:pt x="87914" y="475"/>
                </a:lnTo>
                <a:lnTo>
                  <a:pt x="89750" y="475"/>
                </a:lnTo>
                <a:lnTo>
                  <a:pt x="89750" y="0"/>
                </a:lnTo>
                <a:close/>
                <a:moveTo>
                  <a:pt x="91587" y="0"/>
                </a:moveTo>
                <a:lnTo>
                  <a:pt x="91587" y="475"/>
                </a:lnTo>
                <a:lnTo>
                  <a:pt x="93424" y="475"/>
                </a:lnTo>
                <a:lnTo>
                  <a:pt x="93424" y="0"/>
                </a:lnTo>
                <a:close/>
                <a:moveTo>
                  <a:pt x="95261" y="0"/>
                </a:moveTo>
                <a:lnTo>
                  <a:pt x="95261" y="475"/>
                </a:lnTo>
                <a:lnTo>
                  <a:pt x="97066" y="475"/>
                </a:lnTo>
                <a:lnTo>
                  <a:pt x="97066" y="0"/>
                </a:lnTo>
                <a:close/>
                <a:moveTo>
                  <a:pt x="98903" y="0"/>
                </a:moveTo>
                <a:lnTo>
                  <a:pt x="98903" y="475"/>
                </a:lnTo>
                <a:lnTo>
                  <a:pt x="100739" y="475"/>
                </a:lnTo>
                <a:lnTo>
                  <a:pt x="100739" y="0"/>
                </a:lnTo>
                <a:close/>
                <a:moveTo>
                  <a:pt x="102576" y="0"/>
                </a:moveTo>
                <a:lnTo>
                  <a:pt x="102576" y="475"/>
                </a:lnTo>
                <a:lnTo>
                  <a:pt x="104413" y="475"/>
                </a:lnTo>
                <a:lnTo>
                  <a:pt x="104413" y="0"/>
                </a:lnTo>
                <a:close/>
                <a:moveTo>
                  <a:pt x="106250" y="0"/>
                </a:moveTo>
                <a:lnTo>
                  <a:pt x="106250" y="475"/>
                </a:lnTo>
                <a:lnTo>
                  <a:pt x="108055" y="475"/>
                </a:lnTo>
                <a:lnTo>
                  <a:pt x="108055" y="0"/>
                </a:lnTo>
                <a:close/>
                <a:moveTo>
                  <a:pt x="109892" y="0"/>
                </a:moveTo>
                <a:lnTo>
                  <a:pt x="109892" y="475"/>
                </a:lnTo>
                <a:lnTo>
                  <a:pt x="111729" y="475"/>
                </a:lnTo>
                <a:lnTo>
                  <a:pt x="111729" y="0"/>
                </a:lnTo>
                <a:close/>
                <a:moveTo>
                  <a:pt x="113565" y="0"/>
                </a:moveTo>
                <a:lnTo>
                  <a:pt x="113565" y="475"/>
                </a:lnTo>
                <a:lnTo>
                  <a:pt x="115402" y="475"/>
                </a:lnTo>
                <a:lnTo>
                  <a:pt x="115402" y="0"/>
                </a:lnTo>
                <a:close/>
                <a:moveTo>
                  <a:pt x="117239" y="0"/>
                </a:moveTo>
                <a:lnTo>
                  <a:pt x="117239" y="475"/>
                </a:lnTo>
                <a:lnTo>
                  <a:pt x="119044" y="475"/>
                </a:lnTo>
                <a:lnTo>
                  <a:pt x="119044" y="0"/>
                </a:lnTo>
                <a:close/>
                <a:moveTo>
                  <a:pt x="120881" y="0"/>
                </a:moveTo>
                <a:lnTo>
                  <a:pt x="120881" y="475"/>
                </a:lnTo>
                <a:lnTo>
                  <a:pt x="122718" y="475"/>
                </a:lnTo>
                <a:lnTo>
                  <a:pt x="122718" y="0"/>
                </a:lnTo>
                <a:close/>
                <a:moveTo>
                  <a:pt x="124555" y="0"/>
                </a:moveTo>
                <a:lnTo>
                  <a:pt x="124555" y="475"/>
                </a:lnTo>
                <a:lnTo>
                  <a:pt x="126391" y="475"/>
                </a:lnTo>
                <a:lnTo>
                  <a:pt x="126391" y="0"/>
                </a:lnTo>
                <a:close/>
                <a:moveTo>
                  <a:pt x="128228" y="0"/>
                </a:moveTo>
                <a:lnTo>
                  <a:pt x="128228" y="475"/>
                </a:lnTo>
                <a:lnTo>
                  <a:pt x="130033" y="475"/>
                </a:lnTo>
                <a:lnTo>
                  <a:pt x="130033" y="0"/>
                </a:lnTo>
                <a:close/>
                <a:moveTo>
                  <a:pt x="131870" y="0"/>
                </a:moveTo>
                <a:lnTo>
                  <a:pt x="131870" y="475"/>
                </a:lnTo>
                <a:lnTo>
                  <a:pt x="133707" y="475"/>
                </a:lnTo>
                <a:lnTo>
                  <a:pt x="133707" y="0"/>
                </a:lnTo>
                <a:close/>
                <a:moveTo>
                  <a:pt x="135544" y="0"/>
                </a:moveTo>
                <a:lnTo>
                  <a:pt x="135544" y="475"/>
                </a:lnTo>
                <a:lnTo>
                  <a:pt x="137381" y="475"/>
                </a:lnTo>
                <a:lnTo>
                  <a:pt x="137381" y="0"/>
                </a:lnTo>
                <a:close/>
                <a:moveTo>
                  <a:pt x="139217" y="0"/>
                </a:moveTo>
                <a:lnTo>
                  <a:pt x="139217" y="475"/>
                </a:lnTo>
                <a:lnTo>
                  <a:pt x="141023" y="475"/>
                </a:lnTo>
                <a:lnTo>
                  <a:pt x="141023" y="0"/>
                </a:lnTo>
                <a:close/>
                <a:moveTo>
                  <a:pt x="142859" y="0"/>
                </a:moveTo>
                <a:lnTo>
                  <a:pt x="142859" y="475"/>
                </a:lnTo>
                <a:lnTo>
                  <a:pt x="144696" y="475"/>
                </a:lnTo>
                <a:lnTo>
                  <a:pt x="144696" y="0"/>
                </a:lnTo>
                <a:close/>
                <a:moveTo>
                  <a:pt x="146533" y="0"/>
                </a:moveTo>
                <a:lnTo>
                  <a:pt x="146533" y="475"/>
                </a:lnTo>
                <a:lnTo>
                  <a:pt x="148370" y="475"/>
                </a:lnTo>
                <a:lnTo>
                  <a:pt x="148370" y="0"/>
                </a:lnTo>
                <a:close/>
                <a:moveTo>
                  <a:pt x="150175" y="0"/>
                </a:moveTo>
                <a:lnTo>
                  <a:pt x="150175" y="475"/>
                </a:lnTo>
                <a:lnTo>
                  <a:pt x="152012" y="475"/>
                </a:lnTo>
                <a:lnTo>
                  <a:pt x="152012" y="0"/>
                </a:lnTo>
                <a:close/>
                <a:moveTo>
                  <a:pt x="153849" y="0"/>
                </a:moveTo>
                <a:lnTo>
                  <a:pt x="153849" y="475"/>
                </a:lnTo>
                <a:lnTo>
                  <a:pt x="155685" y="475"/>
                </a:lnTo>
                <a:lnTo>
                  <a:pt x="155685" y="0"/>
                </a:lnTo>
                <a:close/>
                <a:moveTo>
                  <a:pt x="157522" y="0"/>
                </a:moveTo>
                <a:lnTo>
                  <a:pt x="157522" y="475"/>
                </a:lnTo>
                <a:lnTo>
                  <a:pt x="159359" y="475"/>
                </a:lnTo>
                <a:lnTo>
                  <a:pt x="159359" y="0"/>
                </a:lnTo>
                <a:close/>
                <a:moveTo>
                  <a:pt x="161164" y="0"/>
                </a:moveTo>
                <a:lnTo>
                  <a:pt x="161164" y="475"/>
                </a:lnTo>
                <a:lnTo>
                  <a:pt x="163001" y="475"/>
                </a:lnTo>
                <a:lnTo>
                  <a:pt x="163001" y="0"/>
                </a:lnTo>
                <a:close/>
                <a:moveTo>
                  <a:pt x="164838" y="0"/>
                </a:moveTo>
                <a:lnTo>
                  <a:pt x="164838" y="475"/>
                </a:lnTo>
                <a:lnTo>
                  <a:pt x="166674" y="475"/>
                </a:lnTo>
                <a:lnTo>
                  <a:pt x="166674" y="0"/>
                </a:lnTo>
                <a:close/>
                <a:moveTo>
                  <a:pt x="168511" y="0"/>
                </a:moveTo>
                <a:lnTo>
                  <a:pt x="168511" y="475"/>
                </a:lnTo>
                <a:lnTo>
                  <a:pt x="170348" y="475"/>
                </a:lnTo>
                <a:lnTo>
                  <a:pt x="170348" y="0"/>
                </a:lnTo>
                <a:close/>
                <a:moveTo>
                  <a:pt x="172153" y="0"/>
                </a:moveTo>
                <a:lnTo>
                  <a:pt x="172153" y="475"/>
                </a:lnTo>
                <a:lnTo>
                  <a:pt x="173990" y="475"/>
                </a:lnTo>
                <a:lnTo>
                  <a:pt x="173990" y="0"/>
                </a:lnTo>
                <a:close/>
                <a:moveTo>
                  <a:pt x="175827" y="0"/>
                </a:moveTo>
                <a:lnTo>
                  <a:pt x="175827" y="475"/>
                </a:lnTo>
                <a:lnTo>
                  <a:pt x="177664" y="475"/>
                </a:lnTo>
                <a:lnTo>
                  <a:pt x="177664" y="0"/>
                </a:lnTo>
                <a:close/>
                <a:moveTo>
                  <a:pt x="179500" y="0"/>
                </a:moveTo>
                <a:lnTo>
                  <a:pt x="179500" y="475"/>
                </a:lnTo>
                <a:lnTo>
                  <a:pt x="181337" y="475"/>
                </a:lnTo>
                <a:lnTo>
                  <a:pt x="181337" y="0"/>
                </a:lnTo>
                <a:close/>
                <a:moveTo>
                  <a:pt x="183142" y="0"/>
                </a:moveTo>
                <a:lnTo>
                  <a:pt x="183142" y="475"/>
                </a:lnTo>
                <a:lnTo>
                  <a:pt x="184979" y="475"/>
                </a:lnTo>
                <a:lnTo>
                  <a:pt x="184979" y="0"/>
                </a:lnTo>
                <a:close/>
                <a:moveTo>
                  <a:pt x="186816" y="0"/>
                </a:moveTo>
                <a:lnTo>
                  <a:pt x="186816" y="475"/>
                </a:lnTo>
                <a:lnTo>
                  <a:pt x="188653" y="475"/>
                </a:lnTo>
                <a:lnTo>
                  <a:pt x="188653" y="0"/>
                </a:lnTo>
                <a:close/>
                <a:moveTo>
                  <a:pt x="190490" y="0"/>
                </a:moveTo>
                <a:lnTo>
                  <a:pt x="190490" y="475"/>
                </a:lnTo>
                <a:lnTo>
                  <a:pt x="192295" y="475"/>
                </a:lnTo>
                <a:lnTo>
                  <a:pt x="192295" y="0"/>
                </a:lnTo>
                <a:close/>
                <a:moveTo>
                  <a:pt x="194132" y="0"/>
                </a:moveTo>
                <a:lnTo>
                  <a:pt x="194132" y="475"/>
                </a:lnTo>
                <a:lnTo>
                  <a:pt x="195968" y="475"/>
                </a:lnTo>
                <a:lnTo>
                  <a:pt x="195968" y="0"/>
                </a:lnTo>
                <a:close/>
                <a:moveTo>
                  <a:pt x="197805" y="0"/>
                </a:moveTo>
                <a:lnTo>
                  <a:pt x="197805" y="475"/>
                </a:lnTo>
                <a:lnTo>
                  <a:pt x="199642" y="475"/>
                </a:lnTo>
                <a:lnTo>
                  <a:pt x="199642" y="0"/>
                </a:lnTo>
                <a:close/>
                <a:moveTo>
                  <a:pt x="201479" y="0"/>
                </a:moveTo>
                <a:lnTo>
                  <a:pt x="201479" y="475"/>
                </a:lnTo>
                <a:lnTo>
                  <a:pt x="203316" y="475"/>
                </a:lnTo>
                <a:lnTo>
                  <a:pt x="203316" y="0"/>
                </a:lnTo>
                <a:close/>
                <a:moveTo>
                  <a:pt x="205121" y="0"/>
                </a:moveTo>
                <a:lnTo>
                  <a:pt x="205121" y="475"/>
                </a:lnTo>
                <a:lnTo>
                  <a:pt x="206958" y="475"/>
                </a:lnTo>
                <a:lnTo>
                  <a:pt x="206958" y="0"/>
                </a:lnTo>
                <a:close/>
                <a:moveTo>
                  <a:pt x="208794" y="0"/>
                </a:moveTo>
                <a:lnTo>
                  <a:pt x="208794" y="475"/>
                </a:lnTo>
                <a:lnTo>
                  <a:pt x="210631" y="475"/>
                </a:lnTo>
                <a:lnTo>
                  <a:pt x="210631" y="0"/>
                </a:lnTo>
                <a:close/>
                <a:moveTo>
                  <a:pt x="212468" y="0"/>
                </a:moveTo>
                <a:lnTo>
                  <a:pt x="212468" y="475"/>
                </a:lnTo>
                <a:lnTo>
                  <a:pt x="214305" y="475"/>
                </a:lnTo>
                <a:lnTo>
                  <a:pt x="214305" y="0"/>
                </a:lnTo>
                <a:close/>
                <a:moveTo>
                  <a:pt x="216110" y="0"/>
                </a:moveTo>
                <a:lnTo>
                  <a:pt x="216110" y="475"/>
                </a:lnTo>
                <a:lnTo>
                  <a:pt x="217947" y="475"/>
                </a:lnTo>
                <a:lnTo>
                  <a:pt x="217947" y="0"/>
                </a:lnTo>
                <a:close/>
                <a:moveTo>
                  <a:pt x="219784" y="0"/>
                </a:moveTo>
                <a:lnTo>
                  <a:pt x="219784" y="475"/>
                </a:lnTo>
                <a:lnTo>
                  <a:pt x="221620" y="475"/>
                </a:lnTo>
                <a:lnTo>
                  <a:pt x="221620" y="0"/>
                </a:lnTo>
                <a:close/>
                <a:moveTo>
                  <a:pt x="223457" y="0"/>
                </a:moveTo>
                <a:lnTo>
                  <a:pt x="223457" y="475"/>
                </a:lnTo>
                <a:lnTo>
                  <a:pt x="225294" y="475"/>
                </a:lnTo>
                <a:lnTo>
                  <a:pt x="225294" y="0"/>
                </a:lnTo>
                <a:close/>
                <a:moveTo>
                  <a:pt x="227099" y="0"/>
                </a:moveTo>
                <a:lnTo>
                  <a:pt x="227099" y="475"/>
                </a:lnTo>
                <a:lnTo>
                  <a:pt x="228936" y="475"/>
                </a:lnTo>
                <a:lnTo>
                  <a:pt x="228936" y="0"/>
                </a:lnTo>
                <a:close/>
                <a:moveTo>
                  <a:pt x="230773" y="0"/>
                </a:moveTo>
                <a:lnTo>
                  <a:pt x="230773" y="475"/>
                </a:lnTo>
                <a:lnTo>
                  <a:pt x="232609" y="475"/>
                </a:lnTo>
                <a:lnTo>
                  <a:pt x="232609" y="0"/>
                </a:lnTo>
                <a:close/>
                <a:moveTo>
                  <a:pt x="234446" y="0"/>
                </a:moveTo>
                <a:lnTo>
                  <a:pt x="234446" y="475"/>
                </a:lnTo>
                <a:lnTo>
                  <a:pt x="236251" y="475"/>
                </a:lnTo>
                <a:lnTo>
                  <a:pt x="236251" y="0"/>
                </a:lnTo>
                <a:close/>
                <a:moveTo>
                  <a:pt x="238088" y="0"/>
                </a:moveTo>
                <a:lnTo>
                  <a:pt x="238088" y="475"/>
                </a:lnTo>
                <a:lnTo>
                  <a:pt x="239925" y="475"/>
                </a:lnTo>
                <a:lnTo>
                  <a:pt x="239925" y="0"/>
                </a:lnTo>
                <a:close/>
                <a:moveTo>
                  <a:pt x="241762" y="0"/>
                </a:moveTo>
                <a:lnTo>
                  <a:pt x="241762" y="475"/>
                </a:lnTo>
                <a:lnTo>
                  <a:pt x="243599" y="475"/>
                </a:lnTo>
                <a:lnTo>
                  <a:pt x="243599" y="0"/>
                </a:lnTo>
                <a:close/>
                <a:moveTo>
                  <a:pt x="245435" y="0"/>
                </a:moveTo>
                <a:lnTo>
                  <a:pt x="245435" y="475"/>
                </a:lnTo>
                <a:lnTo>
                  <a:pt x="247241" y="475"/>
                </a:lnTo>
                <a:lnTo>
                  <a:pt x="247241" y="0"/>
                </a:lnTo>
                <a:close/>
                <a:moveTo>
                  <a:pt x="249077" y="0"/>
                </a:moveTo>
                <a:lnTo>
                  <a:pt x="249077" y="475"/>
                </a:lnTo>
                <a:lnTo>
                  <a:pt x="250914" y="475"/>
                </a:lnTo>
                <a:lnTo>
                  <a:pt x="250914" y="0"/>
                </a:lnTo>
                <a:close/>
                <a:moveTo>
                  <a:pt x="252751" y="0"/>
                </a:moveTo>
                <a:lnTo>
                  <a:pt x="252751" y="475"/>
                </a:lnTo>
                <a:lnTo>
                  <a:pt x="254588" y="475"/>
                </a:lnTo>
                <a:lnTo>
                  <a:pt x="2545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81" name="Google Shape;1681;p53"/>
          <p:cNvSpPr/>
          <p:nvPr/>
        </p:nvSpPr>
        <p:spPr>
          <a:xfrm>
            <a:off x="722685" y="2337284"/>
            <a:ext cx="7660257" cy="13361"/>
          </a:xfrm>
          <a:custGeom>
            <a:rect b="b" l="l" r="r" t="t"/>
            <a:pathLst>
              <a:path extrusionOk="0" h="444" w="254557">
                <a:moveTo>
                  <a:pt x="0" y="0"/>
                </a:moveTo>
                <a:lnTo>
                  <a:pt x="0" y="444"/>
                </a:lnTo>
                <a:lnTo>
                  <a:pt x="1837" y="444"/>
                </a:lnTo>
                <a:lnTo>
                  <a:pt x="1837" y="0"/>
                </a:lnTo>
                <a:close/>
                <a:moveTo>
                  <a:pt x="3674" y="0"/>
                </a:moveTo>
                <a:lnTo>
                  <a:pt x="3674" y="444"/>
                </a:lnTo>
                <a:lnTo>
                  <a:pt x="5479" y="444"/>
                </a:lnTo>
                <a:lnTo>
                  <a:pt x="5479" y="0"/>
                </a:lnTo>
                <a:close/>
                <a:moveTo>
                  <a:pt x="7316" y="0"/>
                </a:moveTo>
                <a:lnTo>
                  <a:pt x="7316" y="444"/>
                </a:lnTo>
                <a:lnTo>
                  <a:pt x="9152" y="444"/>
                </a:lnTo>
                <a:lnTo>
                  <a:pt x="9152" y="0"/>
                </a:lnTo>
                <a:close/>
                <a:moveTo>
                  <a:pt x="10989" y="0"/>
                </a:moveTo>
                <a:lnTo>
                  <a:pt x="10989" y="444"/>
                </a:lnTo>
                <a:lnTo>
                  <a:pt x="12826" y="444"/>
                </a:lnTo>
                <a:lnTo>
                  <a:pt x="12826" y="0"/>
                </a:lnTo>
                <a:close/>
                <a:moveTo>
                  <a:pt x="14663" y="0"/>
                </a:moveTo>
                <a:lnTo>
                  <a:pt x="14663" y="444"/>
                </a:lnTo>
                <a:lnTo>
                  <a:pt x="16468" y="444"/>
                </a:lnTo>
                <a:lnTo>
                  <a:pt x="16468" y="0"/>
                </a:lnTo>
                <a:close/>
                <a:moveTo>
                  <a:pt x="18305" y="0"/>
                </a:moveTo>
                <a:lnTo>
                  <a:pt x="18305" y="444"/>
                </a:lnTo>
                <a:lnTo>
                  <a:pt x="20142" y="444"/>
                </a:lnTo>
                <a:lnTo>
                  <a:pt x="20142" y="0"/>
                </a:lnTo>
                <a:close/>
                <a:moveTo>
                  <a:pt x="21978" y="0"/>
                </a:moveTo>
                <a:lnTo>
                  <a:pt x="21978" y="444"/>
                </a:lnTo>
                <a:lnTo>
                  <a:pt x="23815" y="444"/>
                </a:lnTo>
                <a:lnTo>
                  <a:pt x="23815" y="0"/>
                </a:lnTo>
                <a:close/>
                <a:moveTo>
                  <a:pt x="25652" y="0"/>
                </a:moveTo>
                <a:lnTo>
                  <a:pt x="25652" y="444"/>
                </a:lnTo>
                <a:lnTo>
                  <a:pt x="27457" y="444"/>
                </a:lnTo>
                <a:lnTo>
                  <a:pt x="27457" y="0"/>
                </a:lnTo>
                <a:close/>
                <a:moveTo>
                  <a:pt x="29294" y="0"/>
                </a:moveTo>
                <a:lnTo>
                  <a:pt x="29294" y="444"/>
                </a:lnTo>
                <a:lnTo>
                  <a:pt x="31131" y="444"/>
                </a:lnTo>
                <a:lnTo>
                  <a:pt x="31131" y="0"/>
                </a:lnTo>
                <a:close/>
                <a:moveTo>
                  <a:pt x="32968" y="0"/>
                </a:moveTo>
                <a:lnTo>
                  <a:pt x="32968" y="444"/>
                </a:lnTo>
                <a:lnTo>
                  <a:pt x="34804" y="444"/>
                </a:lnTo>
                <a:lnTo>
                  <a:pt x="34804" y="0"/>
                </a:lnTo>
                <a:close/>
                <a:moveTo>
                  <a:pt x="36610" y="0"/>
                </a:moveTo>
                <a:lnTo>
                  <a:pt x="36610" y="444"/>
                </a:lnTo>
                <a:lnTo>
                  <a:pt x="38446" y="444"/>
                </a:lnTo>
                <a:lnTo>
                  <a:pt x="38446" y="0"/>
                </a:lnTo>
                <a:close/>
                <a:moveTo>
                  <a:pt x="40283" y="0"/>
                </a:moveTo>
                <a:lnTo>
                  <a:pt x="40283" y="444"/>
                </a:lnTo>
                <a:lnTo>
                  <a:pt x="42120" y="444"/>
                </a:lnTo>
                <a:lnTo>
                  <a:pt x="42120" y="0"/>
                </a:lnTo>
                <a:close/>
                <a:moveTo>
                  <a:pt x="43957" y="0"/>
                </a:moveTo>
                <a:lnTo>
                  <a:pt x="43957" y="444"/>
                </a:lnTo>
                <a:lnTo>
                  <a:pt x="45794" y="444"/>
                </a:lnTo>
                <a:lnTo>
                  <a:pt x="45794" y="0"/>
                </a:lnTo>
                <a:close/>
                <a:moveTo>
                  <a:pt x="47599" y="0"/>
                </a:moveTo>
                <a:lnTo>
                  <a:pt x="47599" y="444"/>
                </a:lnTo>
                <a:lnTo>
                  <a:pt x="49436" y="444"/>
                </a:lnTo>
                <a:lnTo>
                  <a:pt x="49436" y="0"/>
                </a:lnTo>
                <a:close/>
                <a:moveTo>
                  <a:pt x="51272" y="0"/>
                </a:moveTo>
                <a:lnTo>
                  <a:pt x="51272" y="444"/>
                </a:lnTo>
                <a:lnTo>
                  <a:pt x="53109" y="444"/>
                </a:lnTo>
                <a:lnTo>
                  <a:pt x="53109" y="0"/>
                </a:lnTo>
                <a:close/>
                <a:moveTo>
                  <a:pt x="54946" y="0"/>
                </a:moveTo>
                <a:lnTo>
                  <a:pt x="54946" y="444"/>
                </a:lnTo>
                <a:lnTo>
                  <a:pt x="56783" y="444"/>
                </a:lnTo>
                <a:lnTo>
                  <a:pt x="56783" y="0"/>
                </a:lnTo>
                <a:close/>
                <a:moveTo>
                  <a:pt x="58588" y="0"/>
                </a:moveTo>
                <a:lnTo>
                  <a:pt x="58588" y="444"/>
                </a:lnTo>
                <a:lnTo>
                  <a:pt x="60425" y="444"/>
                </a:lnTo>
                <a:lnTo>
                  <a:pt x="60425" y="0"/>
                </a:lnTo>
                <a:close/>
                <a:moveTo>
                  <a:pt x="62262" y="0"/>
                </a:moveTo>
                <a:lnTo>
                  <a:pt x="62262" y="444"/>
                </a:lnTo>
                <a:lnTo>
                  <a:pt x="64098" y="444"/>
                </a:lnTo>
                <a:lnTo>
                  <a:pt x="64098" y="0"/>
                </a:lnTo>
                <a:close/>
                <a:moveTo>
                  <a:pt x="65935" y="0"/>
                </a:moveTo>
                <a:lnTo>
                  <a:pt x="65935" y="444"/>
                </a:lnTo>
                <a:lnTo>
                  <a:pt x="67772" y="444"/>
                </a:lnTo>
                <a:lnTo>
                  <a:pt x="67772" y="0"/>
                </a:lnTo>
                <a:close/>
                <a:moveTo>
                  <a:pt x="69577" y="0"/>
                </a:moveTo>
                <a:lnTo>
                  <a:pt x="69577" y="444"/>
                </a:lnTo>
                <a:lnTo>
                  <a:pt x="71414" y="444"/>
                </a:lnTo>
                <a:lnTo>
                  <a:pt x="71414" y="0"/>
                </a:lnTo>
                <a:close/>
                <a:moveTo>
                  <a:pt x="73251" y="0"/>
                </a:moveTo>
                <a:lnTo>
                  <a:pt x="73251" y="444"/>
                </a:lnTo>
                <a:lnTo>
                  <a:pt x="75087" y="444"/>
                </a:lnTo>
                <a:lnTo>
                  <a:pt x="75087" y="0"/>
                </a:lnTo>
                <a:close/>
                <a:moveTo>
                  <a:pt x="76924" y="0"/>
                </a:moveTo>
                <a:lnTo>
                  <a:pt x="76924" y="444"/>
                </a:lnTo>
                <a:lnTo>
                  <a:pt x="78761" y="444"/>
                </a:lnTo>
                <a:lnTo>
                  <a:pt x="78761" y="0"/>
                </a:lnTo>
                <a:close/>
                <a:moveTo>
                  <a:pt x="80566" y="0"/>
                </a:moveTo>
                <a:lnTo>
                  <a:pt x="80566" y="444"/>
                </a:lnTo>
                <a:lnTo>
                  <a:pt x="82403" y="444"/>
                </a:lnTo>
                <a:lnTo>
                  <a:pt x="82403" y="0"/>
                </a:lnTo>
                <a:close/>
                <a:moveTo>
                  <a:pt x="84240" y="0"/>
                </a:moveTo>
                <a:lnTo>
                  <a:pt x="84240" y="444"/>
                </a:lnTo>
                <a:lnTo>
                  <a:pt x="86077" y="444"/>
                </a:lnTo>
                <a:lnTo>
                  <a:pt x="86077" y="0"/>
                </a:lnTo>
                <a:close/>
                <a:moveTo>
                  <a:pt x="87913" y="0"/>
                </a:moveTo>
                <a:lnTo>
                  <a:pt x="87913" y="444"/>
                </a:lnTo>
                <a:lnTo>
                  <a:pt x="89750" y="444"/>
                </a:lnTo>
                <a:lnTo>
                  <a:pt x="89750" y="0"/>
                </a:lnTo>
                <a:close/>
                <a:moveTo>
                  <a:pt x="91555" y="0"/>
                </a:moveTo>
                <a:lnTo>
                  <a:pt x="91555" y="444"/>
                </a:lnTo>
                <a:lnTo>
                  <a:pt x="93392" y="444"/>
                </a:lnTo>
                <a:lnTo>
                  <a:pt x="93392" y="0"/>
                </a:lnTo>
                <a:close/>
                <a:moveTo>
                  <a:pt x="95229" y="0"/>
                </a:moveTo>
                <a:lnTo>
                  <a:pt x="95229" y="444"/>
                </a:lnTo>
                <a:lnTo>
                  <a:pt x="97066" y="444"/>
                </a:lnTo>
                <a:lnTo>
                  <a:pt x="97066" y="0"/>
                </a:lnTo>
                <a:close/>
                <a:moveTo>
                  <a:pt x="98903" y="0"/>
                </a:moveTo>
                <a:lnTo>
                  <a:pt x="98903" y="444"/>
                </a:lnTo>
                <a:lnTo>
                  <a:pt x="100739" y="444"/>
                </a:lnTo>
                <a:lnTo>
                  <a:pt x="100739" y="0"/>
                </a:lnTo>
                <a:close/>
                <a:moveTo>
                  <a:pt x="102545" y="0"/>
                </a:moveTo>
                <a:lnTo>
                  <a:pt x="102545" y="444"/>
                </a:lnTo>
                <a:lnTo>
                  <a:pt x="104381" y="444"/>
                </a:lnTo>
                <a:lnTo>
                  <a:pt x="104381" y="0"/>
                </a:lnTo>
                <a:close/>
                <a:moveTo>
                  <a:pt x="106218" y="0"/>
                </a:moveTo>
                <a:lnTo>
                  <a:pt x="106218" y="444"/>
                </a:lnTo>
                <a:lnTo>
                  <a:pt x="108055" y="444"/>
                </a:lnTo>
                <a:lnTo>
                  <a:pt x="108055" y="0"/>
                </a:lnTo>
                <a:close/>
                <a:moveTo>
                  <a:pt x="109892" y="0"/>
                </a:moveTo>
                <a:lnTo>
                  <a:pt x="109892" y="444"/>
                </a:lnTo>
                <a:lnTo>
                  <a:pt x="111697" y="444"/>
                </a:lnTo>
                <a:lnTo>
                  <a:pt x="111697" y="0"/>
                </a:lnTo>
                <a:close/>
                <a:moveTo>
                  <a:pt x="113534" y="0"/>
                </a:moveTo>
                <a:lnTo>
                  <a:pt x="113534" y="444"/>
                </a:lnTo>
                <a:lnTo>
                  <a:pt x="115371" y="444"/>
                </a:lnTo>
                <a:lnTo>
                  <a:pt x="115371" y="0"/>
                </a:lnTo>
                <a:close/>
                <a:moveTo>
                  <a:pt x="117207" y="0"/>
                </a:moveTo>
                <a:lnTo>
                  <a:pt x="117207" y="444"/>
                </a:lnTo>
                <a:lnTo>
                  <a:pt x="119044" y="444"/>
                </a:lnTo>
                <a:lnTo>
                  <a:pt x="119044" y="0"/>
                </a:lnTo>
                <a:close/>
                <a:moveTo>
                  <a:pt x="120881" y="0"/>
                </a:moveTo>
                <a:lnTo>
                  <a:pt x="120881" y="444"/>
                </a:lnTo>
                <a:lnTo>
                  <a:pt x="122686" y="444"/>
                </a:lnTo>
                <a:lnTo>
                  <a:pt x="122686" y="0"/>
                </a:lnTo>
                <a:close/>
                <a:moveTo>
                  <a:pt x="124523" y="0"/>
                </a:moveTo>
                <a:lnTo>
                  <a:pt x="124523" y="444"/>
                </a:lnTo>
                <a:lnTo>
                  <a:pt x="126360" y="444"/>
                </a:lnTo>
                <a:lnTo>
                  <a:pt x="126360" y="0"/>
                </a:lnTo>
                <a:close/>
                <a:moveTo>
                  <a:pt x="128197" y="0"/>
                </a:moveTo>
                <a:lnTo>
                  <a:pt x="128197" y="444"/>
                </a:lnTo>
                <a:lnTo>
                  <a:pt x="130033" y="444"/>
                </a:lnTo>
                <a:lnTo>
                  <a:pt x="130033" y="0"/>
                </a:lnTo>
                <a:close/>
                <a:moveTo>
                  <a:pt x="131870" y="0"/>
                </a:moveTo>
                <a:lnTo>
                  <a:pt x="131870" y="444"/>
                </a:lnTo>
                <a:lnTo>
                  <a:pt x="133675" y="444"/>
                </a:lnTo>
                <a:lnTo>
                  <a:pt x="133675" y="0"/>
                </a:lnTo>
                <a:close/>
                <a:moveTo>
                  <a:pt x="135512" y="0"/>
                </a:moveTo>
                <a:lnTo>
                  <a:pt x="135512" y="444"/>
                </a:lnTo>
                <a:lnTo>
                  <a:pt x="137349" y="444"/>
                </a:lnTo>
                <a:lnTo>
                  <a:pt x="137349" y="0"/>
                </a:lnTo>
                <a:close/>
                <a:moveTo>
                  <a:pt x="139186" y="0"/>
                </a:moveTo>
                <a:lnTo>
                  <a:pt x="139186" y="444"/>
                </a:lnTo>
                <a:lnTo>
                  <a:pt x="141022" y="444"/>
                </a:lnTo>
                <a:lnTo>
                  <a:pt x="141022" y="0"/>
                </a:lnTo>
                <a:close/>
                <a:moveTo>
                  <a:pt x="142859" y="0"/>
                </a:moveTo>
                <a:lnTo>
                  <a:pt x="142859" y="444"/>
                </a:lnTo>
                <a:lnTo>
                  <a:pt x="144664" y="444"/>
                </a:lnTo>
                <a:lnTo>
                  <a:pt x="144664" y="0"/>
                </a:lnTo>
                <a:close/>
                <a:moveTo>
                  <a:pt x="146501" y="0"/>
                </a:moveTo>
                <a:lnTo>
                  <a:pt x="146501" y="444"/>
                </a:lnTo>
                <a:lnTo>
                  <a:pt x="148338" y="444"/>
                </a:lnTo>
                <a:lnTo>
                  <a:pt x="148338" y="0"/>
                </a:lnTo>
                <a:close/>
                <a:moveTo>
                  <a:pt x="150175" y="0"/>
                </a:moveTo>
                <a:lnTo>
                  <a:pt x="150175" y="444"/>
                </a:lnTo>
                <a:lnTo>
                  <a:pt x="152012" y="444"/>
                </a:lnTo>
                <a:lnTo>
                  <a:pt x="152012" y="0"/>
                </a:lnTo>
                <a:close/>
                <a:moveTo>
                  <a:pt x="153848" y="0"/>
                </a:moveTo>
                <a:lnTo>
                  <a:pt x="153848" y="444"/>
                </a:lnTo>
                <a:lnTo>
                  <a:pt x="155654" y="444"/>
                </a:lnTo>
                <a:lnTo>
                  <a:pt x="155654" y="0"/>
                </a:lnTo>
                <a:close/>
                <a:moveTo>
                  <a:pt x="157490" y="0"/>
                </a:moveTo>
                <a:lnTo>
                  <a:pt x="157490" y="444"/>
                </a:lnTo>
                <a:lnTo>
                  <a:pt x="159327" y="444"/>
                </a:lnTo>
                <a:lnTo>
                  <a:pt x="159327" y="0"/>
                </a:lnTo>
                <a:close/>
                <a:moveTo>
                  <a:pt x="161164" y="0"/>
                </a:moveTo>
                <a:lnTo>
                  <a:pt x="161164" y="444"/>
                </a:lnTo>
                <a:lnTo>
                  <a:pt x="163001" y="444"/>
                </a:lnTo>
                <a:lnTo>
                  <a:pt x="163001" y="0"/>
                </a:lnTo>
                <a:close/>
                <a:moveTo>
                  <a:pt x="164806" y="0"/>
                </a:moveTo>
                <a:lnTo>
                  <a:pt x="164806" y="444"/>
                </a:lnTo>
                <a:lnTo>
                  <a:pt x="166643" y="444"/>
                </a:lnTo>
                <a:lnTo>
                  <a:pt x="166643" y="0"/>
                </a:lnTo>
                <a:close/>
                <a:moveTo>
                  <a:pt x="168480" y="0"/>
                </a:moveTo>
                <a:lnTo>
                  <a:pt x="168480" y="444"/>
                </a:lnTo>
                <a:lnTo>
                  <a:pt x="170316" y="444"/>
                </a:lnTo>
                <a:lnTo>
                  <a:pt x="170316" y="0"/>
                </a:lnTo>
                <a:close/>
                <a:moveTo>
                  <a:pt x="172153" y="0"/>
                </a:moveTo>
                <a:lnTo>
                  <a:pt x="172153" y="444"/>
                </a:lnTo>
                <a:lnTo>
                  <a:pt x="173990" y="444"/>
                </a:lnTo>
                <a:lnTo>
                  <a:pt x="173990" y="0"/>
                </a:lnTo>
                <a:close/>
                <a:moveTo>
                  <a:pt x="175795" y="0"/>
                </a:moveTo>
                <a:lnTo>
                  <a:pt x="175795" y="444"/>
                </a:lnTo>
                <a:lnTo>
                  <a:pt x="177632" y="444"/>
                </a:lnTo>
                <a:lnTo>
                  <a:pt x="177632" y="0"/>
                </a:lnTo>
                <a:close/>
                <a:moveTo>
                  <a:pt x="179469" y="0"/>
                </a:moveTo>
                <a:lnTo>
                  <a:pt x="179469" y="444"/>
                </a:lnTo>
                <a:lnTo>
                  <a:pt x="181306" y="444"/>
                </a:lnTo>
                <a:lnTo>
                  <a:pt x="181306" y="0"/>
                </a:lnTo>
                <a:close/>
                <a:moveTo>
                  <a:pt x="183142" y="0"/>
                </a:moveTo>
                <a:lnTo>
                  <a:pt x="183142" y="444"/>
                </a:lnTo>
                <a:lnTo>
                  <a:pt x="184979" y="444"/>
                </a:lnTo>
                <a:lnTo>
                  <a:pt x="184979" y="0"/>
                </a:lnTo>
                <a:close/>
                <a:moveTo>
                  <a:pt x="186784" y="0"/>
                </a:moveTo>
                <a:lnTo>
                  <a:pt x="186784" y="444"/>
                </a:lnTo>
                <a:lnTo>
                  <a:pt x="188621" y="444"/>
                </a:lnTo>
                <a:lnTo>
                  <a:pt x="188621" y="0"/>
                </a:lnTo>
                <a:close/>
                <a:moveTo>
                  <a:pt x="190458" y="0"/>
                </a:moveTo>
                <a:lnTo>
                  <a:pt x="190458" y="444"/>
                </a:lnTo>
                <a:lnTo>
                  <a:pt x="192295" y="444"/>
                </a:lnTo>
                <a:lnTo>
                  <a:pt x="192295" y="0"/>
                </a:lnTo>
                <a:close/>
                <a:moveTo>
                  <a:pt x="194132" y="0"/>
                </a:moveTo>
                <a:lnTo>
                  <a:pt x="194132" y="444"/>
                </a:lnTo>
                <a:lnTo>
                  <a:pt x="195968" y="444"/>
                </a:lnTo>
                <a:lnTo>
                  <a:pt x="195968" y="0"/>
                </a:lnTo>
                <a:close/>
                <a:moveTo>
                  <a:pt x="197773" y="0"/>
                </a:moveTo>
                <a:lnTo>
                  <a:pt x="197773" y="444"/>
                </a:lnTo>
                <a:lnTo>
                  <a:pt x="199610" y="444"/>
                </a:lnTo>
                <a:lnTo>
                  <a:pt x="199610" y="0"/>
                </a:lnTo>
                <a:close/>
                <a:moveTo>
                  <a:pt x="201447" y="0"/>
                </a:moveTo>
                <a:lnTo>
                  <a:pt x="201447" y="444"/>
                </a:lnTo>
                <a:lnTo>
                  <a:pt x="203284" y="444"/>
                </a:lnTo>
                <a:lnTo>
                  <a:pt x="203284" y="0"/>
                </a:lnTo>
                <a:close/>
                <a:moveTo>
                  <a:pt x="205121" y="0"/>
                </a:moveTo>
                <a:lnTo>
                  <a:pt x="205121" y="444"/>
                </a:lnTo>
                <a:lnTo>
                  <a:pt x="206957" y="444"/>
                </a:lnTo>
                <a:lnTo>
                  <a:pt x="206957" y="0"/>
                </a:lnTo>
                <a:close/>
                <a:moveTo>
                  <a:pt x="208763" y="0"/>
                </a:moveTo>
                <a:lnTo>
                  <a:pt x="208763" y="444"/>
                </a:lnTo>
                <a:lnTo>
                  <a:pt x="210599" y="444"/>
                </a:lnTo>
                <a:lnTo>
                  <a:pt x="210599" y="0"/>
                </a:lnTo>
                <a:close/>
                <a:moveTo>
                  <a:pt x="212436" y="0"/>
                </a:moveTo>
                <a:lnTo>
                  <a:pt x="212436" y="444"/>
                </a:lnTo>
                <a:lnTo>
                  <a:pt x="214273" y="444"/>
                </a:lnTo>
                <a:lnTo>
                  <a:pt x="214273" y="0"/>
                </a:lnTo>
                <a:close/>
                <a:moveTo>
                  <a:pt x="216110" y="0"/>
                </a:moveTo>
                <a:lnTo>
                  <a:pt x="216110" y="444"/>
                </a:lnTo>
                <a:lnTo>
                  <a:pt x="217947" y="444"/>
                </a:lnTo>
                <a:lnTo>
                  <a:pt x="217947" y="0"/>
                </a:lnTo>
                <a:close/>
                <a:moveTo>
                  <a:pt x="219752" y="0"/>
                </a:moveTo>
                <a:lnTo>
                  <a:pt x="219752" y="444"/>
                </a:lnTo>
                <a:lnTo>
                  <a:pt x="221589" y="444"/>
                </a:lnTo>
                <a:lnTo>
                  <a:pt x="221589" y="0"/>
                </a:lnTo>
                <a:close/>
                <a:moveTo>
                  <a:pt x="223425" y="0"/>
                </a:moveTo>
                <a:lnTo>
                  <a:pt x="223425" y="444"/>
                </a:lnTo>
                <a:lnTo>
                  <a:pt x="225262" y="444"/>
                </a:lnTo>
                <a:lnTo>
                  <a:pt x="225262" y="0"/>
                </a:lnTo>
                <a:close/>
                <a:moveTo>
                  <a:pt x="227099" y="0"/>
                </a:moveTo>
                <a:lnTo>
                  <a:pt x="227099" y="444"/>
                </a:lnTo>
                <a:lnTo>
                  <a:pt x="228936" y="444"/>
                </a:lnTo>
                <a:lnTo>
                  <a:pt x="228936" y="0"/>
                </a:lnTo>
                <a:close/>
                <a:moveTo>
                  <a:pt x="230741" y="0"/>
                </a:moveTo>
                <a:lnTo>
                  <a:pt x="230741" y="444"/>
                </a:lnTo>
                <a:lnTo>
                  <a:pt x="232578" y="444"/>
                </a:lnTo>
                <a:lnTo>
                  <a:pt x="232578" y="0"/>
                </a:lnTo>
                <a:close/>
                <a:moveTo>
                  <a:pt x="234415" y="0"/>
                </a:moveTo>
                <a:lnTo>
                  <a:pt x="234415" y="444"/>
                </a:lnTo>
                <a:lnTo>
                  <a:pt x="236251" y="444"/>
                </a:lnTo>
                <a:lnTo>
                  <a:pt x="236251" y="0"/>
                </a:lnTo>
                <a:close/>
                <a:moveTo>
                  <a:pt x="238088" y="0"/>
                </a:moveTo>
                <a:lnTo>
                  <a:pt x="238088" y="444"/>
                </a:lnTo>
                <a:lnTo>
                  <a:pt x="239925" y="444"/>
                </a:lnTo>
                <a:lnTo>
                  <a:pt x="239925" y="0"/>
                </a:lnTo>
                <a:close/>
                <a:moveTo>
                  <a:pt x="241730" y="0"/>
                </a:moveTo>
                <a:lnTo>
                  <a:pt x="241730" y="444"/>
                </a:lnTo>
                <a:lnTo>
                  <a:pt x="243567" y="444"/>
                </a:lnTo>
                <a:lnTo>
                  <a:pt x="243567" y="0"/>
                </a:lnTo>
                <a:close/>
                <a:moveTo>
                  <a:pt x="245404" y="0"/>
                </a:moveTo>
                <a:lnTo>
                  <a:pt x="245404" y="444"/>
                </a:lnTo>
                <a:lnTo>
                  <a:pt x="247241" y="444"/>
                </a:lnTo>
                <a:lnTo>
                  <a:pt x="247241" y="0"/>
                </a:lnTo>
                <a:close/>
                <a:moveTo>
                  <a:pt x="249077" y="0"/>
                </a:moveTo>
                <a:lnTo>
                  <a:pt x="249077" y="444"/>
                </a:lnTo>
                <a:lnTo>
                  <a:pt x="250882" y="444"/>
                </a:lnTo>
                <a:lnTo>
                  <a:pt x="250882" y="0"/>
                </a:lnTo>
                <a:close/>
                <a:moveTo>
                  <a:pt x="252719" y="0"/>
                </a:moveTo>
                <a:lnTo>
                  <a:pt x="252719" y="444"/>
                </a:lnTo>
                <a:lnTo>
                  <a:pt x="254556" y="444"/>
                </a:lnTo>
                <a:lnTo>
                  <a:pt x="2545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82" name="Google Shape;1682;p53"/>
          <p:cNvSpPr/>
          <p:nvPr/>
        </p:nvSpPr>
        <p:spPr>
          <a:xfrm>
            <a:off x="722685" y="2842155"/>
            <a:ext cx="7660257" cy="13391"/>
          </a:xfrm>
          <a:custGeom>
            <a:rect b="b" l="l" r="r" t="t"/>
            <a:pathLst>
              <a:path extrusionOk="0" h="445" w="254557">
                <a:moveTo>
                  <a:pt x="0" y="1"/>
                </a:moveTo>
                <a:lnTo>
                  <a:pt x="0" y="444"/>
                </a:lnTo>
                <a:lnTo>
                  <a:pt x="1837" y="444"/>
                </a:lnTo>
                <a:lnTo>
                  <a:pt x="1837" y="1"/>
                </a:lnTo>
                <a:close/>
                <a:moveTo>
                  <a:pt x="3674" y="1"/>
                </a:moveTo>
                <a:lnTo>
                  <a:pt x="3674" y="444"/>
                </a:lnTo>
                <a:lnTo>
                  <a:pt x="5479" y="444"/>
                </a:lnTo>
                <a:lnTo>
                  <a:pt x="5479" y="1"/>
                </a:lnTo>
                <a:close/>
                <a:moveTo>
                  <a:pt x="7316" y="1"/>
                </a:moveTo>
                <a:lnTo>
                  <a:pt x="7316" y="444"/>
                </a:lnTo>
                <a:lnTo>
                  <a:pt x="9152" y="444"/>
                </a:lnTo>
                <a:lnTo>
                  <a:pt x="9152" y="1"/>
                </a:lnTo>
                <a:close/>
                <a:moveTo>
                  <a:pt x="10989" y="1"/>
                </a:moveTo>
                <a:lnTo>
                  <a:pt x="10989" y="444"/>
                </a:lnTo>
                <a:lnTo>
                  <a:pt x="12826" y="444"/>
                </a:lnTo>
                <a:lnTo>
                  <a:pt x="12826" y="1"/>
                </a:lnTo>
                <a:close/>
                <a:moveTo>
                  <a:pt x="14663" y="1"/>
                </a:moveTo>
                <a:lnTo>
                  <a:pt x="14663" y="444"/>
                </a:lnTo>
                <a:lnTo>
                  <a:pt x="16468" y="444"/>
                </a:lnTo>
                <a:lnTo>
                  <a:pt x="16468" y="1"/>
                </a:lnTo>
                <a:close/>
                <a:moveTo>
                  <a:pt x="18305" y="1"/>
                </a:moveTo>
                <a:lnTo>
                  <a:pt x="18305" y="444"/>
                </a:lnTo>
                <a:lnTo>
                  <a:pt x="20142" y="444"/>
                </a:lnTo>
                <a:lnTo>
                  <a:pt x="20142" y="1"/>
                </a:lnTo>
                <a:close/>
                <a:moveTo>
                  <a:pt x="21978" y="1"/>
                </a:moveTo>
                <a:lnTo>
                  <a:pt x="21978" y="444"/>
                </a:lnTo>
                <a:lnTo>
                  <a:pt x="23815" y="444"/>
                </a:lnTo>
                <a:lnTo>
                  <a:pt x="23815" y="1"/>
                </a:lnTo>
                <a:close/>
                <a:moveTo>
                  <a:pt x="25620" y="1"/>
                </a:moveTo>
                <a:lnTo>
                  <a:pt x="25620" y="444"/>
                </a:lnTo>
                <a:lnTo>
                  <a:pt x="27457" y="444"/>
                </a:lnTo>
                <a:lnTo>
                  <a:pt x="27457" y="1"/>
                </a:lnTo>
                <a:close/>
                <a:moveTo>
                  <a:pt x="29294" y="1"/>
                </a:moveTo>
                <a:lnTo>
                  <a:pt x="29294" y="444"/>
                </a:lnTo>
                <a:lnTo>
                  <a:pt x="31131" y="444"/>
                </a:lnTo>
                <a:lnTo>
                  <a:pt x="31131" y="1"/>
                </a:lnTo>
                <a:close/>
                <a:moveTo>
                  <a:pt x="32968" y="1"/>
                </a:moveTo>
                <a:lnTo>
                  <a:pt x="32968" y="444"/>
                </a:lnTo>
                <a:lnTo>
                  <a:pt x="34804" y="444"/>
                </a:lnTo>
                <a:lnTo>
                  <a:pt x="34804" y="1"/>
                </a:lnTo>
                <a:close/>
                <a:moveTo>
                  <a:pt x="36610" y="1"/>
                </a:moveTo>
                <a:lnTo>
                  <a:pt x="36610" y="444"/>
                </a:lnTo>
                <a:lnTo>
                  <a:pt x="38446" y="444"/>
                </a:lnTo>
                <a:lnTo>
                  <a:pt x="38446" y="1"/>
                </a:lnTo>
                <a:close/>
                <a:moveTo>
                  <a:pt x="40283" y="1"/>
                </a:moveTo>
                <a:lnTo>
                  <a:pt x="40283" y="444"/>
                </a:lnTo>
                <a:lnTo>
                  <a:pt x="42120" y="444"/>
                </a:lnTo>
                <a:lnTo>
                  <a:pt x="42120" y="1"/>
                </a:lnTo>
                <a:close/>
                <a:moveTo>
                  <a:pt x="43957" y="1"/>
                </a:moveTo>
                <a:lnTo>
                  <a:pt x="43957" y="444"/>
                </a:lnTo>
                <a:lnTo>
                  <a:pt x="45794" y="444"/>
                </a:lnTo>
                <a:lnTo>
                  <a:pt x="45794" y="1"/>
                </a:lnTo>
                <a:close/>
                <a:moveTo>
                  <a:pt x="47599" y="1"/>
                </a:moveTo>
                <a:lnTo>
                  <a:pt x="47599" y="444"/>
                </a:lnTo>
                <a:lnTo>
                  <a:pt x="49436" y="444"/>
                </a:lnTo>
                <a:lnTo>
                  <a:pt x="49436" y="1"/>
                </a:lnTo>
                <a:close/>
                <a:moveTo>
                  <a:pt x="51272" y="1"/>
                </a:moveTo>
                <a:lnTo>
                  <a:pt x="51272" y="444"/>
                </a:lnTo>
                <a:lnTo>
                  <a:pt x="53109" y="444"/>
                </a:lnTo>
                <a:lnTo>
                  <a:pt x="53109" y="1"/>
                </a:lnTo>
                <a:close/>
                <a:moveTo>
                  <a:pt x="54946" y="1"/>
                </a:moveTo>
                <a:lnTo>
                  <a:pt x="54946" y="444"/>
                </a:lnTo>
                <a:lnTo>
                  <a:pt x="56783" y="444"/>
                </a:lnTo>
                <a:lnTo>
                  <a:pt x="56783" y="1"/>
                </a:lnTo>
                <a:close/>
                <a:moveTo>
                  <a:pt x="58588" y="1"/>
                </a:moveTo>
                <a:lnTo>
                  <a:pt x="58588" y="444"/>
                </a:lnTo>
                <a:lnTo>
                  <a:pt x="60425" y="444"/>
                </a:lnTo>
                <a:lnTo>
                  <a:pt x="60425" y="1"/>
                </a:lnTo>
                <a:close/>
                <a:moveTo>
                  <a:pt x="62262" y="1"/>
                </a:moveTo>
                <a:lnTo>
                  <a:pt x="62262" y="444"/>
                </a:lnTo>
                <a:lnTo>
                  <a:pt x="64098" y="444"/>
                </a:lnTo>
                <a:lnTo>
                  <a:pt x="64098" y="1"/>
                </a:lnTo>
                <a:close/>
                <a:moveTo>
                  <a:pt x="65935" y="1"/>
                </a:moveTo>
                <a:lnTo>
                  <a:pt x="65935" y="444"/>
                </a:lnTo>
                <a:lnTo>
                  <a:pt x="67772" y="444"/>
                </a:lnTo>
                <a:lnTo>
                  <a:pt x="67772" y="1"/>
                </a:lnTo>
                <a:close/>
                <a:moveTo>
                  <a:pt x="69577" y="1"/>
                </a:moveTo>
                <a:lnTo>
                  <a:pt x="69577" y="444"/>
                </a:lnTo>
                <a:lnTo>
                  <a:pt x="71414" y="444"/>
                </a:lnTo>
                <a:lnTo>
                  <a:pt x="71414" y="1"/>
                </a:lnTo>
                <a:close/>
                <a:moveTo>
                  <a:pt x="73251" y="1"/>
                </a:moveTo>
                <a:lnTo>
                  <a:pt x="73251" y="444"/>
                </a:lnTo>
                <a:lnTo>
                  <a:pt x="75087" y="444"/>
                </a:lnTo>
                <a:lnTo>
                  <a:pt x="75087" y="1"/>
                </a:lnTo>
                <a:close/>
                <a:moveTo>
                  <a:pt x="76924" y="1"/>
                </a:moveTo>
                <a:lnTo>
                  <a:pt x="76924" y="444"/>
                </a:lnTo>
                <a:lnTo>
                  <a:pt x="78761" y="444"/>
                </a:lnTo>
                <a:lnTo>
                  <a:pt x="78761" y="1"/>
                </a:lnTo>
                <a:close/>
                <a:moveTo>
                  <a:pt x="80566" y="1"/>
                </a:moveTo>
                <a:lnTo>
                  <a:pt x="80566" y="444"/>
                </a:lnTo>
                <a:lnTo>
                  <a:pt x="82403" y="444"/>
                </a:lnTo>
                <a:lnTo>
                  <a:pt x="82403" y="1"/>
                </a:lnTo>
                <a:close/>
                <a:moveTo>
                  <a:pt x="84240" y="1"/>
                </a:moveTo>
                <a:lnTo>
                  <a:pt x="84240" y="444"/>
                </a:lnTo>
                <a:lnTo>
                  <a:pt x="86077" y="444"/>
                </a:lnTo>
                <a:lnTo>
                  <a:pt x="86077" y="1"/>
                </a:lnTo>
                <a:close/>
                <a:moveTo>
                  <a:pt x="87913" y="1"/>
                </a:moveTo>
                <a:lnTo>
                  <a:pt x="87913" y="444"/>
                </a:lnTo>
                <a:lnTo>
                  <a:pt x="89750" y="444"/>
                </a:lnTo>
                <a:lnTo>
                  <a:pt x="89750" y="1"/>
                </a:lnTo>
                <a:close/>
                <a:moveTo>
                  <a:pt x="91555" y="1"/>
                </a:moveTo>
                <a:lnTo>
                  <a:pt x="91555" y="444"/>
                </a:lnTo>
                <a:lnTo>
                  <a:pt x="93392" y="444"/>
                </a:lnTo>
                <a:lnTo>
                  <a:pt x="93392" y="1"/>
                </a:lnTo>
                <a:close/>
                <a:moveTo>
                  <a:pt x="95229" y="1"/>
                </a:moveTo>
                <a:lnTo>
                  <a:pt x="95229" y="444"/>
                </a:lnTo>
                <a:lnTo>
                  <a:pt x="97066" y="444"/>
                </a:lnTo>
                <a:lnTo>
                  <a:pt x="97066" y="1"/>
                </a:lnTo>
                <a:close/>
                <a:moveTo>
                  <a:pt x="98903" y="1"/>
                </a:moveTo>
                <a:lnTo>
                  <a:pt x="98903" y="444"/>
                </a:lnTo>
                <a:lnTo>
                  <a:pt x="100739" y="444"/>
                </a:lnTo>
                <a:lnTo>
                  <a:pt x="100739" y="1"/>
                </a:lnTo>
                <a:close/>
                <a:moveTo>
                  <a:pt x="102545" y="1"/>
                </a:moveTo>
                <a:lnTo>
                  <a:pt x="102545" y="444"/>
                </a:lnTo>
                <a:lnTo>
                  <a:pt x="104381" y="444"/>
                </a:lnTo>
                <a:lnTo>
                  <a:pt x="104381" y="1"/>
                </a:lnTo>
                <a:close/>
                <a:moveTo>
                  <a:pt x="106218" y="1"/>
                </a:moveTo>
                <a:lnTo>
                  <a:pt x="106218" y="444"/>
                </a:lnTo>
                <a:lnTo>
                  <a:pt x="108055" y="444"/>
                </a:lnTo>
                <a:lnTo>
                  <a:pt x="108055" y="1"/>
                </a:lnTo>
                <a:close/>
                <a:moveTo>
                  <a:pt x="109892" y="1"/>
                </a:moveTo>
                <a:lnTo>
                  <a:pt x="109892" y="444"/>
                </a:lnTo>
                <a:lnTo>
                  <a:pt x="111697" y="444"/>
                </a:lnTo>
                <a:lnTo>
                  <a:pt x="111697" y="1"/>
                </a:lnTo>
                <a:close/>
                <a:moveTo>
                  <a:pt x="113534" y="1"/>
                </a:moveTo>
                <a:lnTo>
                  <a:pt x="113534" y="444"/>
                </a:lnTo>
                <a:lnTo>
                  <a:pt x="115371" y="444"/>
                </a:lnTo>
                <a:lnTo>
                  <a:pt x="115371" y="1"/>
                </a:lnTo>
                <a:close/>
                <a:moveTo>
                  <a:pt x="117207" y="1"/>
                </a:moveTo>
                <a:lnTo>
                  <a:pt x="117207" y="444"/>
                </a:lnTo>
                <a:lnTo>
                  <a:pt x="119044" y="444"/>
                </a:lnTo>
                <a:lnTo>
                  <a:pt x="119044" y="1"/>
                </a:lnTo>
                <a:close/>
                <a:moveTo>
                  <a:pt x="120881" y="1"/>
                </a:moveTo>
                <a:lnTo>
                  <a:pt x="120881" y="444"/>
                </a:lnTo>
                <a:lnTo>
                  <a:pt x="122686" y="444"/>
                </a:lnTo>
                <a:lnTo>
                  <a:pt x="122686" y="1"/>
                </a:lnTo>
                <a:close/>
                <a:moveTo>
                  <a:pt x="124523" y="1"/>
                </a:moveTo>
                <a:lnTo>
                  <a:pt x="124523" y="444"/>
                </a:lnTo>
                <a:lnTo>
                  <a:pt x="126360" y="444"/>
                </a:lnTo>
                <a:lnTo>
                  <a:pt x="126360" y="1"/>
                </a:lnTo>
                <a:close/>
                <a:moveTo>
                  <a:pt x="128197" y="1"/>
                </a:moveTo>
                <a:lnTo>
                  <a:pt x="128197" y="444"/>
                </a:lnTo>
                <a:lnTo>
                  <a:pt x="130033" y="444"/>
                </a:lnTo>
                <a:lnTo>
                  <a:pt x="130033" y="1"/>
                </a:lnTo>
                <a:close/>
                <a:moveTo>
                  <a:pt x="131870" y="1"/>
                </a:moveTo>
                <a:lnTo>
                  <a:pt x="131870" y="444"/>
                </a:lnTo>
                <a:lnTo>
                  <a:pt x="133675" y="444"/>
                </a:lnTo>
                <a:lnTo>
                  <a:pt x="133675" y="1"/>
                </a:lnTo>
                <a:close/>
                <a:moveTo>
                  <a:pt x="135512" y="1"/>
                </a:moveTo>
                <a:lnTo>
                  <a:pt x="135512" y="444"/>
                </a:lnTo>
                <a:lnTo>
                  <a:pt x="137349" y="444"/>
                </a:lnTo>
                <a:lnTo>
                  <a:pt x="137349" y="1"/>
                </a:lnTo>
                <a:close/>
                <a:moveTo>
                  <a:pt x="139186" y="1"/>
                </a:moveTo>
                <a:lnTo>
                  <a:pt x="139186" y="444"/>
                </a:lnTo>
                <a:lnTo>
                  <a:pt x="141022" y="444"/>
                </a:lnTo>
                <a:lnTo>
                  <a:pt x="141022" y="1"/>
                </a:lnTo>
                <a:close/>
                <a:moveTo>
                  <a:pt x="142859" y="1"/>
                </a:moveTo>
                <a:lnTo>
                  <a:pt x="142859" y="444"/>
                </a:lnTo>
                <a:lnTo>
                  <a:pt x="144664" y="444"/>
                </a:lnTo>
                <a:lnTo>
                  <a:pt x="144664" y="1"/>
                </a:lnTo>
                <a:close/>
                <a:moveTo>
                  <a:pt x="146501" y="1"/>
                </a:moveTo>
                <a:lnTo>
                  <a:pt x="146501" y="444"/>
                </a:lnTo>
                <a:lnTo>
                  <a:pt x="148338" y="444"/>
                </a:lnTo>
                <a:lnTo>
                  <a:pt x="148338" y="1"/>
                </a:lnTo>
                <a:close/>
                <a:moveTo>
                  <a:pt x="150175" y="1"/>
                </a:moveTo>
                <a:lnTo>
                  <a:pt x="150175" y="444"/>
                </a:lnTo>
                <a:lnTo>
                  <a:pt x="152012" y="444"/>
                </a:lnTo>
                <a:lnTo>
                  <a:pt x="152012" y="1"/>
                </a:lnTo>
                <a:close/>
                <a:moveTo>
                  <a:pt x="153817" y="1"/>
                </a:moveTo>
                <a:lnTo>
                  <a:pt x="153817" y="444"/>
                </a:lnTo>
                <a:lnTo>
                  <a:pt x="155654" y="444"/>
                </a:lnTo>
                <a:lnTo>
                  <a:pt x="155654" y="1"/>
                </a:lnTo>
                <a:close/>
                <a:moveTo>
                  <a:pt x="157490" y="1"/>
                </a:moveTo>
                <a:lnTo>
                  <a:pt x="157490" y="444"/>
                </a:lnTo>
                <a:lnTo>
                  <a:pt x="159327" y="444"/>
                </a:lnTo>
                <a:lnTo>
                  <a:pt x="159327" y="1"/>
                </a:lnTo>
                <a:close/>
                <a:moveTo>
                  <a:pt x="161164" y="1"/>
                </a:moveTo>
                <a:lnTo>
                  <a:pt x="161164" y="444"/>
                </a:lnTo>
                <a:lnTo>
                  <a:pt x="163001" y="444"/>
                </a:lnTo>
                <a:lnTo>
                  <a:pt x="163001" y="1"/>
                </a:lnTo>
                <a:close/>
                <a:moveTo>
                  <a:pt x="164806" y="1"/>
                </a:moveTo>
                <a:lnTo>
                  <a:pt x="164806" y="444"/>
                </a:lnTo>
                <a:lnTo>
                  <a:pt x="166643" y="444"/>
                </a:lnTo>
                <a:lnTo>
                  <a:pt x="166643" y="1"/>
                </a:lnTo>
                <a:close/>
                <a:moveTo>
                  <a:pt x="168480" y="1"/>
                </a:moveTo>
                <a:lnTo>
                  <a:pt x="168480" y="444"/>
                </a:lnTo>
                <a:lnTo>
                  <a:pt x="170316" y="444"/>
                </a:lnTo>
                <a:lnTo>
                  <a:pt x="170316" y="1"/>
                </a:lnTo>
                <a:close/>
                <a:moveTo>
                  <a:pt x="172153" y="1"/>
                </a:moveTo>
                <a:lnTo>
                  <a:pt x="172153" y="444"/>
                </a:lnTo>
                <a:lnTo>
                  <a:pt x="173990" y="444"/>
                </a:lnTo>
                <a:lnTo>
                  <a:pt x="173990" y="1"/>
                </a:lnTo>
                <a:close/>
                <a:moveTo>
                  <a:pt x="175795" y="1"/>
                </a:moveTo>
                <a:lnTo>
                  <a:pt x="175795" y="444"/>
                </a:lnTo>
                <a:lnTo>
                  <a:pt x="177632" y="444"/>
                </a:lnTo>
                <a:lnTo>
                  <a:pt x="177632" y="1"/>
                </a:lnTo>
                <a:close/>
                <a:moveTo>
                  <a:pt x="179469" y="1"/>
                </a:moveTo>
                <a:lnTo>
                  <a:pt x="179469" y="444"/>
                </a:lnTo>
                <a:lnTo>
                  <a:pt x="181306" y="444"/>
                </a:lnTo>
                <a:lnTo>
                  <a:pt x="181306" y="1"/>
                </a:lnTo>
                <a:close/>
                <a:moveTo>
                  <a:pt x="183142" y="1"/>
                </a:moveTo>
                <a:lnTo>
                  <a:pt x="183142" y="444"/>
                </a:lnTo>
                <a:lnTo>
                  <a:pt x="184979" y="444"/>
                </a:lnTo>
                <a:lnTo>
                  <a:pt x="184979" y="1"/>
                </a:lnTo>
                <a:close/>
                <a:moveTo>
                  <a:pt x="186784" y="1"/>
                </a:moveTo>
                <a:lnTo>
                  <a:pt x="186784" y="444"/>
                </a:lnTo>
                <a:lnTo>
                  <a:pt x="188621" y="444"/>
                </a:lnTo>
                <a:lnTo>
                  <a:pt x="188621" y="1"/>
                </a:lnTo>
                <a:close/>
                <a:moveTo>
                  <a:pt x="190458" y="1"/>
                </a:moveTo>
                <a:lnTo>
                  <a:pt x="190458" y="444"/>
                </a:lnTo>
                <a:lnTo>
                  <a:pt x="192295" y="444"/>
                </a:lnTo>
                <a:lnTo>
                  <a:pt x="192295" y="1"/>
                </a:lnTo>
                <a:close/>
                <a:moveTo>
                  <a:pt x="194132" y="1"/>
                </a:moveTo>
                <a:lnTo>
                  <a:pt x="194132" y="444"/>
                </a:lnTo>
                <a:lnTo>
                  <a:pt x="195968" y="444"/>
                </a:lnTo>
                <a:lnTo>
                  <a:pt x="195968" y="1"/>
                </a:lnTo>
                <a:close/>
                <a:moveTo>
                  <a:pt x="197773" y="1"/>
                </a:moveTo>
                <a:lnTo>
                  <a:pt x="197773" y="444"/>
                </a:lnTo>
                <a:lnTo>
                  <a:pt x="199610" y="444"/>
                </a:lnTo>
                <a:lnTo>
                  <a:pt x="199610" y="1"/>
                </a:lnTo>
                <a:close/>
                <a:moveTo>
                  <a:pt x="201447" y="1"/>
                </a:moveTo>
                <a:lnTo>
                  <a:pt x="201447" y="444"/>
                </a:lnTo>
                <a:lnTo>
                  <a:pt x="203284" y="444"/>
                </a:lnTo>
                <a:lnTo>
                  <a:pt x="203284" y="1"/>
                </a:lnTo>
                <a:close/>
                <a:moveTo>
                  <a:pt x="205121" y="1"/>
                </a:moveTo>
                <a:lnTo>
                  <a:pt x="205121" y="444"/>
                </a:lnTo>
                <a:lnTo>
                  <a:pt x="206957" y="444"/>
                </a:lnTo>
                <a:lnTo>
                  <a:pt x="206957" y="1"/>
                </a:lnTo>
                <a:close/>
                <a:moveTo>
                  <a:pt x="208763" y="1"/>
                </a:moveTo>
                <a:lnTo>
                  <a:pt x="208763" y="444"/>
                </a:lnTo>
                <a:lnTo>
                  <a:pt x="210599" y="444"/>
                </a:lnTo>
                <a:lnTo>
                  <a:pt x="210599" y="1"/>
                </a:lnTo>
                <a:close/>
                <a:moveTo>
                  <a:pt x="212436" y="1"/>
                </a:moveTo>
                <a:lnTo>
                  <a:pt x="212436" y="444"/>
                </a:lnTo>
                <a:lnTo>
                  <a:pt x="214273" y="444"/>
                </a:lnTo>
                <a:lnTo>
                  <a:pt x="214273" y="1"/>
                </a:lnTo>
                <a:close/>
                <a:moveTo>
                  <a:pt x="216110" y="1"/>
                </a:moveTo>
                <a:lnTo>
                  <a:pt x="216110" y="444"/>
                </a:lnTo>
                <a:lnTo>
                  <a:pt x="217947" y="444"/>
                </a:lnTo>
                <a:lnTo>
                  <a:pt x="217947" y="1"/>
                </a:lnTo>
                <a:close/>
                <a:moveTo>
                  <a:pt x="219752" y="1"/>
                </a:moveTo>
                <a:lnTo>
                  <a:pt x="219752" y="444"/>
                </a:lnTo>
                <a:lnTo>
                  <a:pt x="221589" y="444"/>
                </a:lnTo>
                <a:lnTo>
                  <a:pt x="221589" y="1"/>
                </a:lnTo>
                <a:close/>
                <a:moveTo>
                  <a:pt x="223425" y="1"/>
                </a:moveTo>
                <a:lnTo>
                  <a:pt x="223425" y="444"/>
                </a:lnTo>
                <a:lnTo>
                  <a:pt x="225262" y="444"/>
                </a:lnTo>
                <a:lnTo>
                  <a:pt x="225262" y="1"/>
                </a:lnTo>
                <a:close/>
                <a:moveTo>
                  <a:pt x="227099" y="1"/>
                </a:moveTo>
                <a:lnTo>
                  <a:pt x="227099" y="444"/>
                </a:lnTo>
                <a:lnTo>
                  <a:pt x="228936" y="444"/>
                </a:lnTo>
                <a:lnTo>
                  <a:pt x="228936" y="1"/>
                </a:lnTo>
                <a:close/>
                <a:moveTo>
                  <a:pt x="230741" y="1"/>
                </a:moveTo>
                <a:lnTo>
                  <a:pt x="230741" y="444"/>
                </a:lnTo>
                <a:lnTo>
                  <a:pt x="232578" y="444"/>
                </a:lnTo>
                <a:lnTo>
                  <a:pt x="232578" y="1"/>
                </a:lnTo>
                <a:close/>
                <a:moveTo>
                  <a:pt x="234415" y="1"/>
                </a:moveTo>
                <a:lnTo>
                  <a:pt x="234415" y="444"/>
                </a:lnTo>
                <a:lnTo>
                  <a:pt x="236251" y="444"/>
                </a:lnTo>
                <a:lnTo>
                  <a:pt x="236251" y="1"/>
                </a:lnTo>
                <a:close/>
                <a:moveTo>
                  <a:pt x="238088" y="1"/>
                </a:moveTo>
                <a:lnTo>
                  <a:pt x="238088" y="444"/>
                </a:lnTo>
                <a:lnTo>
                  <a:pt x="239893" y="444"/>
                </a:lnTo>
                <a:lnTo>
                  <a:pt x="239893" y="1"/>
                </a:lnTo>
                <a:close/>
                <a:moveTo>
                  <a:pt x="241730" y="1"/>
                </a:moveTo>
                <a:lnTo>
                  <a:pt x="241730" y="444"/>
                </a:lnTo>
                <a:lnTo>
                  <a:pt x="243567" y="444"/>
                </a:lnTo>
                <a:lnTo>
                  <a:pt x="243567" y="1"/>
                </a:lnTo>
                <a:close/>
                <a:moveTo>
                  <a:pt x="245404" y="1"/>
                </a:moveTo>
                <a:lnTo>
                  <a:pt x="245404" y="444"/>
                </a:lnTo>
                <a:lnTo>
                  <a:pt x="247241" y="444"/>
                </a:lnTo>
                <a:lnTo>
                  <a:pt x="247241" y="1"/>
                </a:lnTo>
                <a:close/>
                <a:moveTo>
                  <a:pt x="249077" y="1"/>
                </a:moveTo>
                <a:lnTo>
                  <a:pt x="249077" y="444"/>
                </a:lnTo>
                <a:lnTo>
                  <a:pt x="250882" y="444"/>
                </a:lnTo>
                <a:lnTo>
                  <a:pt x="250882" y="1"/>
                </a:lnTo>
                <a:close/>
                <a:moveTo>
                  <a:pt x="252719" y="1"/>
                </a:moveTo>
                <a:lnTo>
                  <a:pt x="252719" y="444"/>
                </a:lnTo>
                <a:lnTo>
                  <a:pt x="254556" y="444"/>
                </a:lnTo>
                <a:lnTo>
                  <a:pt x="2545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83" name="Google Shape;1683;p53"/>
          <p:cNvSpPr/>
          <p:nvPr/>
        </p:nvSpPr>
        <p:spPr>
          <a:xfrm>
            <a:off x="710275" y="1330350"/>
            <a:ext cx="23875" cy="2540286"/>
          </a:xfrm>
          <a:custGeom>
            <a:rect b="b" l="l" r="r" t="t"/>
            <a:pathLst>
              <a:path extrusionOk="0" h="100835" w="793">
                <a:moveTo>
                  <a:pt x="0" y="1"/>
                </a:moveTo>
                <a:lnTo>
                  <a:pt x="0" y="100834"/>
                </a:lnTo>
                <a:lnTo>
                  <a:pt x="792" y="100834"/>
                </a:lnTo>
                <a:lnTo>
                  <a:pt x="7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84" name="Google Shape;1684;p53"/>
          <p:cNvSpPr/>
          <p:nvPr/>
        </p:nvSpPr>
        <p:spPr>
          <a:xfrm>
            <a:off x="1809968" y="1331157"/>
            <a:ext cx="23863" cy="2511019"/>
          </a:xfrm>
          <a:custGeom>
            <a:rect b="b" l="l" r="r" t="t"/>
            <a:pathLst>
              <a:path extrusionOk="0" h="100834" w="793">
                <a:moveTo>
                  <a:pt x="1" y="0"/>
                </a:moveTo>
                <a:lnTo>
                  <a:pt x="1" y="100834"/>
                </a:lnTo>
                <a:lnTo>
                  <a:pt x="792" y="100834"/>
                </a:lnTo>
                <a:lnTo>
                  <a:pt x="7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85" name="Google Shape;1685;p53"/>
          <p:cNvSpPr/>
          <p:nvPr/>
        </p:nvSpPr>
        <p:spPr>
          <a:xfrm>
            <a:off x="2910617" y="1331929"/>
            <a:ext cx="23863" cy="2511840"/>
          </a:xfrm>
          <a:custGeom>
            <a:rect b="b" l="l" r="r" t="t"/>
            <a:pathLst>
              <a:path extrusionOk="0" h="100867" w="793">
                <a:moveTo>
                  <a:pt x="0" y="1"/>
                </a:moveTo>
                <a:lnTo>
                  <a:pt x="0" y="100866"/>
                </a:lnTo>
                <a:lnTo>
                  <a:pt x="792" y="100866"/>
                </a:lnTo>
                <a:lnTo>
                  <a:pt x="7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86" name="Google Shape;1686;p53"/>
          <p:cNvSpPr/>
          <p:nvPr/>
        </p:nvSpPr>
        <p:spPr>
          <a:xfrm>
            <a:off x="4010302" y="1333523"/>
            <a:ext cx="23863" cy="2511019"/>
          </a:xfrm>
          <a:custGeom>
            <a:rect b="b" l="l" r="r" t="t"/>
            <a:pathLst>
              <a:path extrusionOk="0" h="100834" w="793">
                <a:moveTo>
                  <a:pt x="0" y="0"/>
                </a:moveTo>
                <a:lnTo>
                  <a:pt x="0" y="100834"/>
                </a:lnTo>
                <a:lnTo>
                  <a:pt x="792" y="100834"/>
                </a:lnTo>
                <a:lnTo>
                  <a:pt x="7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87" name="Google Shape;1687;p53"/>
          <p:cNvSpPr/>
          <p:nvPr/>
        </p:nvSpPr>
        <p:spPr>
          <a:xfrm>
            <a:off x="5109988" y="1334295"/>
            <a:ext cx="23863" cy="2511044"/>
          </a:xfrm>
          <a:custGeom>
            <a:rect b="b" l="l" r="r" t="t"/>
            <a:pathLst>
              <a:path extrusionOk="0" h="100835" w="793">
                <a:moveTo>
                  <a:pt x="1" y="1"/>
                </a:moveTo>
                <a:lnTo>
                  <a:pt x="1" y="100835"/>
                </a:lnTo>
                <a:lnTo>
                  <a:pt x="792" y="100835"/>
                </a:lnTo>
                <a:lnTo>
                  <a:pt x="7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88" name="Google Shape;1688;p53"/>
          <p:cNvSpPr/>
          <p:nvPr/>
        </p:nvSpPr>
        <p:spPr>
          <a:xfrm>
            <a:off x="6209674" y="1335091"/>
            <a:ext cx="23863" cy="2511044"/>
          </a:xfrm>
          <a:custGeom>
            <a:rect b="b" l="l" r="r" t="t"/>
            <a:pathLst>
              <a:path extrusionOk="0" h="100835" w="793">
                <a:moveTo>
                  <a:pt x="1" y="1"/>
                </a:moveTo>
                <a:lnTo>
                  <a:pt x="1" y="100834"/>
                </a:lnTo>
                <a:lnTo>
                  <a:pt x="792" y="100834"/>
                </a:lnTo>
                <a:lnTo>
                  <a:pt x="7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89" name="Google Shape;1689;p53"/>
          <p:cNvSpPr/>
          <p:nvPr/>
        </p:nvSpPr>
        <p:spPr>
          <a:xfrm>
            <a:off x="7309359" y="1335888"/>
            <a:ext cx="23863" cy="2511019"/>
          </a:xfrm>
          <a:custGeom>
            <a:rect b="b" l="l" r="r" t="t"/>
            <a:pathLst>
              <a:path extrusionOk="0" h="100834" w="793">
                <a:moveTo>
                  <a:pt x="1" y="0"/>
                </a:moveTo>
                <a:lnTo>
                  <a:pt x="1" y="100834"/>
                </a:lnTo>
                <a:lnTo>
                  <a:pt x="792" y="100834"/>
                </a:lnTo>
                <a:lnTo>
                  <a:pt x="7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90" name="Google Shape;1690;p53"/>
          <p:cNvSpPr txBox="1"/>
          <p:nvPr/>
        </p:nvSpPr>
        <p:spPr>
          <a:xfrm>
            <a:off x="710283" y="1055401"/>
            <a:ext cx="11085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9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1" name="Google Shape;1691;p53"/>
          <p:cNvSpPr txBox="1"/>
          <p:nvPr/>
        </p:nvSpPr>
        <p:spPr>
          <a:xfrm>
            <a:off x="1812769" y="1055401"/>
            <a:ext cx="11085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9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2" name="Google Shape;1692;p53"/>
          <p:cNvSpPr txBox="1"/>
          <p:nvPr/>
        </p:nvSpPr>
        <p:spPr>
          <a:xfrm>
            <a:off x="2915255" y="1055401"/>
            <a:ext cx="11085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9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3" name="Google Shape;1693;p53"/>
          <p:cNvSpPr txBox="1"/>
          <p:nvPr/>
        </p:nvSpPr>
        <p:spPr>
          <a:xfrm>
            <a:off x="4017741" y="1055401"/>
            <a:ext cx="11085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9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4" name="Google Shape;1694;p53"/>
          <p:cNvSpPr txBox="1"/>
          <p:nvPr/>
        </p:nvSpPr>
        <p:spPr>
          <a:xfrm>
            <a:off x="5120227" y="1055401"/>
            <a:ext cx="11085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9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5" name="Google Shape;1695;p53"/>
          <p:cNvSpPr txBox="1"/>
          <p:nvPr/>
        </p:nvSpPr>
        <p:spPr>
          <a:xfrm>
            <a:off x="6222713" y="1055401"/>
            <a:ext cx="11085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9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6" name="Google Shape;1696;p53"/>
          <p:cNvSpPr txBox="1"/>
          <p:nvPr/>
        </p:nvSpPr>
        <p:spPr>
          <a:xfrm>
            <a:off x="7325199" y="1055401"/>
            <a:ext cx="11085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9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7" name="Google Shape;1697;p53"/>
          <p:cNvSpPr txBox="1"/>
          <p:nvPr/>
        </p:nvSpPr>
        <p:spPr>
          <a:xfrm>
            <a:off x="7551960" y="1419462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05</a:t>
            </a:r>
            <a:endParaRPr sz="17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98" name="Google Shape;1698;p53"/>
          <p:cNvSpPr/>
          <p:nvPr/>
        </p:nvSpPr>
        <p:spPr>
          <a:xfrm>
            <a:off x="710275" y="3347056"/>
            <a:ext cx="7660257" cy="13391"/>
          </a:xfrm>
          <a:custGeom>
            <a:rect b="b" l="l" r="r" t="t"/>
            <a:pathLst>
              <a:path extrusionOk="0" h="445" w="254557">
                <a:moveTo>
                  <a:pt x="0" y="1"/>
                </a:moveTo>
                <a:lnTo>
                  <a:pt x="0" y="444"/>
                </a:lnTo>
                <a:lnTo>
                  <a:pt x="1837" y="444"/>
                </a:lnTo>
                <a:lnTo>
                  <a:pt x="1837" y="1"/>
                </a:lnTo>
                <a:close/>
                <a:moveTo>
                  <a:pt x="3674" y="1"/>
                </a:moveTo>
                <a:lnTo>
                  <a:pt x="3674" y="444"/>
                </a:lnTo>
                <a:lnTo>
                  <a:pt x="5479" y="444"/>
                </a:lnTo>
                <a:lnTo>
                  <a:pt x="5479" y="1"/>
                </a:lnTo>
                <a:close/>
                <a:moveTo>
                  <a:pt x="7316" y="1"/>
                </a:moveTo>
                <a:lnTo>
                  <a:pt x="7316" y="444"/>
                </a:lnTo>
                <a:lnTo>
                  <a:pt x="9152" y="444"/>
                </a:lnTo>
                <a:lnTo>
                  <a:pt x="9152" y="1"/>
                </a:lnTo>
                <a:close/>
                <a:moveTo>
                  <a:pt x="10989" y="1"/>
                </a:moveTo>
                <a:lnTo>
                  <a:pt x="10989" y="444"/>
                </a:lnTo>
                <a:lnTo>
                  <a:pt x="12826" y="444"/>
                </a:lnTo>
                <a:lnTo>
                  <a:pt x="12826" y="1"/>
                </a:lnTo>
                <a:close/>
                <a:moveTo>
                  <a:pt x="14663" y="1"/>
                </a:moveTo>
                <a:lnTo>
                  <a:pt x="14663" y="444"/>
                </a:lnTo>
                <a:lnTo>
                  <a:pt x="16468" y="444"/>
                </a:lnTo>
                <a:lnTo>
                  <a:pt x="16468" y="1"/>
                </a:lnTo>
                <a:close/>
                <a:moveTo>
                  <a:pt x="18305" y="1"/>
                </a:moveTo>
                <a:lnTo>
                  <a:pt x="18305" y="444"/>
                </a:lnTo>
                <a:lnTo>
                  <a:pt x="20142" y="444"/>
                </a:lnTo>
                <a:lnTo>
                  <a:pt x="20142" y="1"/>
                </a:lnTo>
                <a:close/>
                <a:moveTo>
                  <a:pt x="21978" y="1"/>
                </a:moveTo>
                <a:lnTo>
                  <a:pt x="21978" y="444"/>
                </a:lnTo>
                <a:lnTo>
                  <a:pt x="23815" y="444"/>
                </a:lnTo>
                <a:lnTo>
                  <a:pt x="23815" y="1"/>
                </a:lnTo>
                <a:close/>
                <a:moveTo>
                  <a:pt x="25620" y="1"/>
                </a:moveTo>
                <a:lnTo>
                  <a:pt x="25620" y="444"/>
                </a:lnTo>
                <a:lnTo>
                  <a:pt x="27457" y="444"/>
                </a:lnTo>
                <a:lnTo>
                  <a:pt x="27457" y="1"/>
                </a:lnTo>
                <a:close/>
                <a:moveTo>
                  <a:pt x="29294" y="1"/>
                </a:moveTo>
                <a:lnTo>
                  <a:pt x="29294" y="444"/>
                </a:lnTo>
                <a:lnTo>
                  <a:pt x="31131" y="444"/>
                </a:lnTo>
                <a:lnTo>
                  <a:pt x="31131" y="1"/>
                </a:lnTo>
                <a:close/>
                <a:moveTo>
                  <a:pt x="32968" y="1"/>
                </a:moveTo>
                <a:lnTo>
                  <a:pt x="32968" y="444"/>
                </a:lnTo>
                <a:lnTo>
                  <a:pt x="34804" y="444"/>
                </a:lnTo>
                <a:lnTo>
                  <a:pt x="34804" y="1"/>
                </a:lnTo>
                <a:close/>
                <a:moveTo>
                  <a:pt x="36610" y="1"/>
                </a:moveTo>
                <a:lnTo>
                  <a:pt x="36610" y="444"/>
                </a:lnTo>
                <a:lnTo>
                  <a:pt x="38446" y="444"/>
                </a:lnTo>
                <a:lnTo>
                  <a:pt x="38446" y="1"/>
                </a:lnTo>
                <a:close/>
                <a:moveTo>
                  <a:pt x="40283" y="1"/>
                </a:moveTo>
                <a:lnTo>
                  <a:pt x="40283" y="444"/>
                </a:lnTo>
                <a:lnTo>
                  <a:pt x="42120" y="444"/>
                </a:lnTo>
                <a:lnTo>
                  <a:pt x="42120" y="1"/>
                </a:lnTo>
                <a:close/>
                <a:moveTo>
                  <a:pt x="43957" y="1"/>
                </a:moveTo>
                <a:lnTo>
                  <a:pt x="43957" y="444"/>
                </a:lnTo>
                <a:lnTo>
                  <a:pt x="45794" y="444"/>
                </a:lnTo>
                <a:lnTo>
                  <a:pt x="45794" y="1"/>
                </a:lnTo>
                <a:close/>
                <a:moveTo>
                  <a:pt x="47599" y="1"/>
                </a:moveTo>
                <a:lnTo>
                  <a:pt x="47599" y="444"/>
                </a:lnTo>
                <a:lnTo>
                  <a:pt x="49436" y="444"/>
                </a:lnTo>
                <a:lnTo>
                  <a:pt x="49436" y="1"/>
                </a:lnTo>
                <a:close/>
                <a:moveTo>
                  <a:pt x="51272" y="1"/>
                </a:moveTo>
                <a:lnTo>
                  <a:pt x="51272" y="444"/>
                </a:lnTo>
                <a:lnTo>
                  <a:pt x="53109" y="444"/>
                </a:lnTo>
                <a:lnTo>
                  <a:pt x="53109" y="1"/>
                </a:lnTo>
                <a:close/>
                <a:moveTo>
                  <a:pt x="54946" y="1"/>
                </a:moveTo>
                <a:lnTo>
                  <a:pt x="54946" y="444"/>
                </a:lnTo>
                <a:lnTo>
                  <a:pt x="56783" y="444"/>
                </a:lnTo>
                <a:lnTo>
                  <a:pt x="56783" y="1"/>
                </a:lnTo>
                <a:close/>
                <a:moveTo>
                  <a:pt x="58588" y="1"/>
                </a:moveTo>
                <a:lnTo>
                  <a:pt x="58588" y="444"/>
                </a:lnTo>
                <a:lnTo>
                  <a:pt x="60425" y="444"/>
                </a:lnTo>
                <a:lnTo>
                  <a:pt x="60425" y="1"/>
                </a:lnTo>
                <a:close/>
                <a:moveTo>
                  <a:pt x="62262" y="1"/>
                </a:moveTo>
                <a:lnTo>
                  <a:pt x="62262" y="444"/>
                </a:lnTo>
                <a:lnTo>
                  <a:pt x="64098" y="444"/>
                </a:lnTo>
                <a:lnTo>
                  <a:pt x="64098" y="1"/>
                </a:lnTo>
                <a:close/>
                <a:moveTo>
                  <a:pt x="65935" y="1"/>
                </a:moveTo>
                <a:lnTo>
                  <a:pt x="65935" y="444"/>
                </a:lnTo>
                <a:lnTo>
                  <a:pt x="67772" y="444"/>
                </a:lnTo>
                <a:lnTo>
                  <a:pt x="67772" y="1"/>
                </a:lnTo>
                <a:close/>
                <a:moveTo>
                  <a:pt x="69577" y="1"/>
                </a:moveTo>
                <a:lnTo>
                  <a:pt x="69577" y="444"/>
                </a:lnTo>
                <a:lnTo>
                  <a:pt x="71414" y="444"/>
                </a:lnTo>
                <a:lnTo>
                  <a:pt x="71414" y="1"/>
                </a:lnTo>
                <a:close/>
                <a:moveTo>
                  <a:pt x="73251" y="1"/>
                </a:moveTo>
                <a:lnTo>
                  <a:pt x="73251" y="444"/>
                </a:lnTo>
                <a:lnTo>
                  <a:pt x="75087" y="444"/>
                </a:lnTo>
                <a:lnTo>
                  <a:pt x="75087" y="1"/>
                </a:lnTo>
                <a:close/>
                <a:moveTo>
                  <a:pt x="76924" y="1"/>
                </a:moveTo>
                <a:lnTo>
                  <a:pt x="76924" y="444"/>
                </a:lnTo>
                <a:lnTo>
                  <a:pt x="78761" y="444"/>
                </a:lnTo>
                <a:lnTo>
                  <a:pt x="78761" y="1"/>
                </a:lnTo>
                <a:close/>
                <a:moveTo>
                  <a:pt x="80566" y="1"/>
                </a:moveTo>
                <a:lnTo>
                  <a:pt x="80566" y="444"/>
                </a:lnTo>
                <a:lnTo>
                  <a:pt x="82403" y="444"/>
                </a:lnTo>
                <a:lnTo>
                  <a:pt x="82403" y="1"/>
                </a:lnTo>
                <a:close/>
                <a:moveTo>
                  <a:pt x="84240" y="1"/>
                </a:moveTo>
                <a:lnTo>
                  <a:pt x="84240" y="444"/>
                </a:lnTo>
                <a:lnTo>
                  <a:pt x="86077" y="444"/>
                </a:lnTo>
                <a:lnTo>
                  <a:pt x="86077" y="1"/>
                </a:lnTo>
                <a:close/>
                <a:moveTo>
                  <a:pt x="87913" y="1"/>
                </a:moveTo>
                <a:lnTo>
                  <a:pt x="87913" y="444"/>
                </a:lnTo>
                <a:lnTo>
                  <a:pt x="89750" y="444"/>
                </a:lnTo>
                <a:lnTo>
                  <a:pt x="89750" y="1"/>
                </a:lnTo>
                <a:close/>
                <a:moveTo>
                  <a:pt x="91555" y="1"/>
                </a:moveTo>
                <a:lnTo>
                  <a:pt x="91555" y="444"/>
                </a:lnTo>
                <a:lnTo>
                  <a:pt x="93392" y="444"/>
                </a:lnTo>
                <a:lnTo>
                  <a:pt x="93392" y="1"/>
                </a:lnTo>
                <a:close/>
                <a:moveTo>
                  <a:pt x="95229" y="1"/>
                </a:moveTo>
                <a:lnTo>
                  <a:pt x="95229" y="444"/>
                </a:lnTo>
                <a:lnTo>
                  <a:pt x="97066" y="444"/>
                </a:lnTo>
                <a:lnTo>
                  <a:pt x="97066" y="1"/>
                </a:lnTo>
                <a:close/>
                <a:moveTo>
                  <a:pt x="98903" y="1"/>
                </a:moveTo>
                <a:lnTo>
                  <a:pt x="98903" y="444"/>
                </a:lnTo>
                <a:lnTo>
                  <a:pt x="100739" y="444"/>
                </a:lnTo>
                <a:lnTo>
                  <a:pt x="100739" y="1"/>
                </a:lnTo>
                <a:close/>
                <a:moveTo>
                  <a:pt x="102545" y="1"/>
                </a:moveTo>
                <a:lnTo>
                  <a:pt x="102545" y="444"/>
                </a:lnTo>
                <a:lnTo>
                  <a:pt x="104381" y="444"/>
                </a:lnTo>
                <a:lnTo>
                  <a:pt x="104381" y="1"/>
                </a:lnTo>
                <a:close/>
                <a:moveTo>
                  <a:pt x="106218" y="1"/>
                </a:moveTo>
                <a:lnTo>
                  <a:pt x="106218" y="444"/>
                </a:lnTo>
                <a:lnTo>
                  <a:pt x="108055" y="444"/>
                </a:lnTo>
                <a:lnTo>
                  <a:pt x="108055" y="1"/>
                </a:lnTo>
                <a:close/>
                <a:moveTo>
                  <a:pt x="109892" y="1"/>
                </a:moveTo>
                <a:lnTo>
                  <a:pt x="109892" y="444"/>
                </a:lnTo>
                <a:lnTo>
                  <a:pt x="111697" y="444"/>
                </a:lnTo>
                <a:lnTo>
                  <a:pt x="111697" y="1"/>
                </a:lnTo>
                <a:close/>
                <a:moveTo>
                  <a:pt x="113534" y="1"/>
                </a:moveTo>
                <a:lnTo>
                  <a:pt x="113534" y="444"/>
                </a:lnTo>
                <a:lnTo>
                  <a:pt x="115371" y="444"/>
                </a:lnTo>
                <a:lnTo>
                  <a:pt x="115371" y="1"/>
                </a:lnTo>
                <a:close/>
                <a:moveTo>
                  <a:pt x="117207" y="1"/>
                </a:moveTo>
                <a:lnTo>
                  <a:pt x="117207" y="444"/>
                </a:lnTo>
                <a:lnTo>
                  <a:pt x="119044" y="444"/>
                </a:lnTo>
                <a:lnTo>
                  <a:pt x="119044" y="1"/>
                </a:lnTo>
                <a:close/>
                <a:moveTo>
                  <a:pt x="120881" y="1"/>
                </a:moveTo>
                <a:lnTo>
                  <a:pt x="120881" y="444"/>
                </a:lnTo>
                <a:lnTo>
                  <a:pt x="122686" y="444"/>
                </a:lnTo>
                <a:lnTo>
                  <a:pt x="122686" y="1"/>
                </a:lnTo>
                <a:close/>
                <a:moveTo>
                  <a:pt x="124523" y="1"/>
                </a:moveTo>
                <a:lnTo>
                  <a:pt x="124523" y="444"/>
                </a:lnTo>
                <a:lnTo>
                  <a:pt x="126360" y="444"/>
                </a:lnTo>
                <a:lnTo>
                  <a:pt x="126360" y="1"/>
                </a:lnTo>
                <a:close/>
                <a:moveTo>
                  <a:pt x="128197" y="1"/>
                </a:moveTo>
                <a:lnTo>
                  <a:pt x="128197" y="444"/>
                </a:lnTo>
                <a:lnTo>
                  <a:pt x="130033" y="444"/>
                </a:lnTo>
                <a:lnTo>
                  <a:pt x="130033" y="1"/>
                </a:lnTo>
                <a:close/>
                <a:moveTo>
                  <a:pt x="131870" y="1"/>
                </a:moveTo>
                <a:lnTo>
                  <a:pt x="131870" y="444"/>
                </a:lnTo>
                <a:lnTo>
                  <a:pt x="133675" y="444"/>
                </a:lnTo>
                <a:lnTo>
                  <a:pt x="133675" y="1"/>
                </a:lnTo>
                <a:close/>
                <a:moveTo>
                  <a:pt x="135512" y="1"/>
                </a:moveTo>
                <a:lnTo>
                  <a:pt x="135512" y="444"/>
                </a:lnTo>
                <a:lnTo>
                  <a:pt x="137349" y="444"/>
                </a:lnTo>
                <a:lnTo>
                  <a:pt x="137349" y="1"/>
                </a:lnTo>
                <a:close/>
                <a:moveTo>
                  <a:pt x="139186" y="1"/>
                </a:moveTo>
                <a:lnTo>
                  <a:pt x="139186" y="444"/>
                </a:lnTo>
                <a:lnTo>
                  <a:pt x="141022" y="444"/>
                </a:lnTo>
                <a:lnTo>
                  <a:pt x="141022" y="1"/>
                </a:lnTo>
                <a:close/>
                <a:moveTo>
                  <a:pt x="142859" y="1"/>
                </a:moveTo>
                <a:lnTo>
                  <a:pt x="142859" y="444"/>
                </a:lnTo>
                <a:lnTo>
                  <a:pt x="144664" y="444"/>
                </a:lnTo>
                <a:lnTo>
                  <a:pt x="144664" y="1"/>
                </a:lnTo>
                <a:close/>
                <a:moveTo>
                  <a:pt x="146501" y="1"/>
                </a:moveTo>
                <a:lnTo>
                  <a:pt x="146501" y="444"/>
                </a:lnTo>
                <a:lnTo>
                  <a:pt x="148338" y="444"/>
                </a:lnTo>
                <a:lnTo>
                  <a:pt x="148338" y="1"/>
                </a:lnTo>
                <a:close/>
                <a:moveTo>
                  <a:pt x="150175" y="1"/>
                </a:moveTo>
                <a:lnTo>
                  <a:pt x="150175" y="444"/>
                </a:lnTo>
                <a:lnTo>
                  <a:pt x="152012" y="444"/>
                </a:lnTo>
                <a:lnTo>
                  <a:pt x="152012" y="1"/>
                </a:lnTo>
                <a:close/>
                <a:moveTo>
                  <a:pt x="153817" y="1"/>
                </a:moveTo>
                <a:lnTo>
                  <a:pt x="153817" y="444"/>
                </a:lnTo>
                <a:lnTo>
                  <a:pt x="155654" y="444"/>
                </a:lnTo>
                <a:lnTo>
                  <a:pt x="155654" y="1"/>
                </a:lnTo>
                <a:close/>
                <a:moveTo>
                  <a:pt x="157490" y="1"/>
                </a:moveTo>
                <a:lnTo>
                  <a:pt x="157490" y="444"/>
                </a:lnTo>
                <a:lnTo>
                  <a:pt x="159327" y="444"/>
                </a:lnTo>
                <a:lnTo>
                  <a:pt x="159327" y="1"/>
                </a:lnTo>
                <a:close/>
                <a:moveTo>
                  <a:pt x="161164" y="1"/>
                </a:moveTo>
                <a:lnTo>
                  <a:pt x="161164" y="444"/>
                </a:lnTo>
                <a:lnTo>
                  <a:pt x="163001" y="444"/>
                </a:lnTo>
                <a:lnTo>
                  <a:pt x="163001" y="1"/>
                </a:lnTo>
                <a:close/>
                <a:moveTo>
                  <a:pt x="164806" y="1"/>
                </a:moveTo>
                <a:lnTo>
                  <a:pt x="164806" y="444"/>
                </a:lnTo>
                <a:lnTo>
                  <a:pt x="166643" y="444"/>
                </a:lnTo>
                <a:lnTo>
                  <a:pt x="166643" y="1"/>
                </a:lnTo>
                <a:close/>
                <a:moveTo>
                  <a:pt x="168480" y="1"/>
                </a:moveTo>
                <a:lnTo>
                  <a:pt x="168480" y="444"/>
                </a:lnTo>
                <a:lnTo>
                  <a:pt x="170316" y="444"/>
                </a:lnTo>
                <a:lnTo>
                  <a:pt x="170316" y="1"/>
                </a:lnTo>
                <a:close/>
                <a:moveTo>
                  <a:pt x="172153" y="1"/>
                </a:moveTo>
                <a:lnTo>
                  <a:pt x="172153" y="444"/>
                </a:lnTo>
                <a:lnTo>
                  <a:pt x="173990" y="444"/>
                </a:lnTo>
                <a:lnTo>
                  <a:pt x="173990" y="1"/>
                </a:lnTo>
                <a:close/>
                <a:moveTo>
                  <a:pt x="175795" y="1"/>
                </a:moveTo>
                <a:lnTo>
                  <a:pt x="175795" y="444"/>
                </a:lnTo>
                <a:lnTo>
                  <a:pt x="177632" y="444"/>
                </a:lnTo>
                <a:lnTo>
                  <a:pt x="177632" y="1"/>
                </a:lnTo>
                <a:close/>
                <a:moveTo>
                  <a:pt x="179469" y="1"/>
                </a:moveTo>
                <a:lnTo>
                  <a:pt x="179469" y="444"/>
                </a:lnTo>
                <a:lnTo>
                  <a:pt x="181306" y="444"/>
                </a:lnTo>
                <a:lnTo>
                  <a:pt x="181306" y="1"/>
                </a:lnTo>
                <a:close/>
                <a:moveTo>
                  <a:pt x="183142" y="1"/>
                </a:moveTo>
                <a:lnTo>
                  <a:pt x="183142" y="444"/>
                </a:lnTo>
                <a:lnTo>
                  <a:pt x="184979" y="444"/>
                </a:lnTo>
                <a:lnTo>
                  <a:pt x="184979" y="1"/>
                </a:lnTo>
                <a:close/>
                <a:moveTo>
                  <a:pt x="186784" y="1"/>
                </a:moveTo>
                <a:lnTo>
                  <a:pt x="186784" y="444"/>
                </a:lnTo>
                <a:lnTo>
                  <a:pt x="188621" y="444"/>
                </a:lnTo>
                <a:lnTo>
                  <a:pt x="188621" y="1"/>
                </a:lnTo>
                <a:close/>
                <a:moveTo>
                  <a:pt x="190458" y="1"/>
                </a:moveTo>
                <a:lnTo>
                  <a:pt x="190458" y="444"/>
                </a:lnTo>
                <a:lnTo>
                  <a:pt x="192295" y="444"/>
                </a:lnTo>
                <a:lnTo>
                  <a:pt x="192295" y="1"/>
                </a:lnTo>
                <a:close/>
                <a:moveTo>
                  <a:pt x="194132" y="1"/>
                </a:moveTo>
                <a:lnTo>
                  <a:pt x="194132" y="444"/>
                </a:lnTo>
                <a:lnTo>
                  <a:pt x="195968" y="444"/>
                </a:lnTo>
                <a:lnTo>
                  <a:pt x="195968" y="1"/>
                </a:lnTo>
                <a:close/>
                <a:moveTo>
                  <a:pt x="197773" y="1"/>
                </a:moveTo>
                <a:lnTo>
                  <a:pt x="197773" y="444"/>
                </a:lnTo>
                <a:lnTo>
                  <a:pt x="199610" y="444"/>
                </a:lnTo>
                <a:lnTo>
                  <a:pt x="199610" y="1"/>
                </a:lnTo>
                <a:close/>
                <a:moveTo>
                  <a:pt x="201447" y="1"/>
                </a:moveTo>
                <a:lnTo>
                  <a:pt x="201447" y="444"/>
                </a:lnTo>
                <a:lnTo>
                  <a:pt x="203284" y="444"/>
                </a:lnTo>
                <a:lnTo>
                  <a:pt x="203284" y="1"/>
                </a:lnTo>
                <a:close/>
                <a:moveTo>
                  <a:pt x="205121" y="1"/>
                </a:moveTo>
                <a:lnTo>
                  <a:pt x="205121" y="444"/>
                </a:lnTo>
                <a:lnTo>
                  <a:pt x="206957" y="444"/>
                </a:lnTo>
                <a:lnTo>
                  <a:pt x="206957" y="1"/>
                </a:lnTo>
                <a:close/>
                <a:moveTo>
                  <a:pt x="208763" y="1"/>
                </a:moveTo>
                <a:lnTo>
                  <a:pt x="208763" y="444"/>
                </a:lnTo>
                <a:lnTo>
                  <a:pt x="210599" y="444"/>
                </a:lnTo>
                <a:lnTo>
                  <a:pt x="210599" y="1"/>
                </a:lnTo>
                <a:close/>
                <a:moveTo>
                  <a:pt x="212436" y="1"/>
                </a:moveTo>
                <a:lnTo>
                  <a:pt x="212436" y="444"/>
                </a:lnTo>
                <a:lnTo>
                  <a:pt x="214273" y="444"/>
                </a:lnTo>
                <a:lnTo>
                  <a:pt x="214273" y="1"/>
                </a:lnTo>
                <a:close/>
                <a:moveTo>
                  <a:pt x="216110" y="1"/>
                </a:moveTo>
                <a:lnTo>
                  <a:pt x="216110" y="444"/>
                </a:lnTo>
                <a:lnTo>
                  <a:pt x="217947" y="444"/>
                </a:lnTo>
                <a:lnTo>
                  <a:pt x="217947" y="1"/>
                </a:lnTo>
                <a:close/>
                <a:moveTo>
                  <a:pt x="219752" y="1"/>
                </a:moveTo>
                <a:lnTo>
                  <a:pt x="219752" y="444"/>
                </a:lnTo>
                <a:lnTo>
                  <a:pt x="221589" y="444"/>
                </a:lnTo>
                <a:lnTo>
                  <a:pt x="221589" y="1"/>
                </a:lnTo>
                <a:close/>
                <a:moveTo>
                  <a:pt x="223425" y="1"/>
                </a:moveTo>
                <a:lnTo>
                  <a:pt x="223425" y="444"/>
                </a:lnTo>
                <a:lnTo>
                  <a:pt x="225262" y="444"/>
                </a:lnTo>
                <a:lnTo>
                  <a:pt x="225262" y="1"/>
                </a:lnTo>
                <a:close/>
                <a:moveTo>
                  <a:pt x="227099" y="1"/>
                </a:moveTo>
                <a:lnTo>
                  <a:pt x="227099" y="444"/>
                </a:lnTo>
                <a:lnTo>
                  <a:pt x="228936" y="444"/>
                </a:lnTo>
                <a:lnTo>
                  <a:pt x="228936" y="1"/>
                </a:lnTo>
                <a:close/>
                <a:moveTo>
                  <a:pt x="230741" y="1"/>
                </a:moveTo>
                <a:lnTo>
                  <a:pt x="230741" y="444"/>
                </a:lnTo>
                <a:lnTo>
                  <a:pt x="232578" y="444"/>
                </a:lnTo>
                <a:lnTo>
                  <a:pt x="232578" y="1"/>
                </a:lnTo>
                <a:close/>
                <a:moveTo>
                  <a:pt x="234415" y="1"/>
                </a:moveTo>
                <a:lnTo>
                  <a:pt x="234415" y="444"/>
                </a:lnTo>
                <a:lnTo>
                  <a:pt x="236251" y="444"/>
                </a:lnTo>
                <a:lnTo>
                  <a:pt x="236251" y="1"/>
                </a:lnTo>
                <a:close/>
                <a:moveTo>
                  <a:pt x="238088" y="1"/>
                </a:moveTo>
                <a:lnTo>
                  <a:pt x="238088" y="444"/>
                </a:lnTo>
                <a:lnTo>
                  <a:pt x="239893" y="444"/>
                </a:lnTo>
                <a:lnTo>
                  <a:pt x="239893" y="1"/>
                </a:lnTo>
                <a:close/>
                <a:moveTo>
                  <a:pt x="241730" y="1"/>
                </a:moveTo>
                <a:lnTo>
                  <a:pt x="241730" y="444"/>
                </a:lnTo>
                <a:lnTo>
                  <a:pt x="243567" y="444"/>
                </a:lnTo>
                <a:lnTo>
                  <a:pt x="243567" y="1"/>
                </a:lnTo>
                <a:close/>
                <a:moveTo>
                  <a:pt x="245404" y="1"/>
                </a:moveTo>
                <a:lnTo>
                  <a:pt x="245404" y="444"/>
                </a:lnTo>
                <a:lnTo>
                  <a:pt x="247241" y="444"/>
                </a:lnTo>
                <a:lnTo>
                  <a:pt x="247241" y="1"/>
                </a:lnTo>
                <a:close/>
                <a:moveTo>
                  <a:pt x="249077" y="1"/>
                </a:moveTo>
                <a:lnTo>
                  <a:pt x="249077" y="444"/>
                </a:lnTo>
                <a:lnTo>
                  <a:pt x="250882" y="444"/>
                </a:lnTo>
                <a:lnTo>
                  <a:pt x="250882" y="1"/>
                </a:lnTo>
                <a:close/>
                <a:moveTo>
                  <a:pt x="252719" y="1"/>
                </a:moveTo>
                <a:lnTo>
                  <a:pt x="252719" y="444"/>
                </a:lnTo>
                <a:lnTo>
                  <a:pt x="254556" y="444"/>
                </a:lnTo>
                <a:lnTo>
                  <a:pt x="2545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99" name="Google Shape;1699;p53"/>
          <p:cNvSpPr txBox="1"/>
          <p:nvPr/>
        </p:nvSpPr>
        <p:spPr>
          <a:xfrm>
            <a:off x="952410" y="1925283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06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00" name="Google Shape;1700;p53"/>
          <p:cNvSpPr txBox="1"/>
          <p:nvPr/>
        </p:nvSpPr>
        <p:spPr>
          <a:xfrm>
            <a:off x="2052585" y="1925283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07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01" name="Google Shape;1701;p53"/>
          <p:cNvSpPr txBox="1"/>
          <p:nvPr/>
        </p:nvSpPr>
        <p:spPr>
          <a:xfrm>
            <a:off x="3152502" y="1925283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08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02" name="Google Shape;1702;p53"/>
          <p:cNvSpPr txBox="1"/>
          <p:nvPr/>
        </p:nvSpPr>
        <p:spPr>
          <a:xfrm>
            <a:off x="4252677" y="1925283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09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03" name="Google Shape;1703;p53"/>
          <p:cNvSpPr txBox="1"/>
          <p:nvPr/>
        </p:nvSpPr>
        <p:spPr>
          <a:xfrm>
            <a:off x="5352231" y="1925283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10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04" name="Google Shape;1704;p53"/>
          <p:cNvSpPr txBox="1"/>
          <p:nvPr/>
        </p:nvSpPr>
        <p:spPr>
          <a:xfrm>
            <a:off x="6452148" y="1925283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11</a:t>
            </a:r>
            <a:endParaRPr sz="17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05" name="Google Shape;1705;p53"/>
          <p:cNvSpPr txBox="1"/>
          <p:nvPr/>
        </p:nvSpPr>
        <p:spPr>
          <a:xfrm>
            <a:off x="7552323" y="1925283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12</a:t>
            </a:r>
            <a:endParaRPr sz="17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06" name="Google Shape;1706;p53"/>
          <p:cNvSpPr txBox="1"/>
          <p:nvPr/>
        </p:nvSpPr>
        <p:spPr>
          <a:xfrm>
            <a:off x="952410" y="2430160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13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07" name="Google Shape;1707;p53"/>
          <p:cNvSpPr txBox="1"/>
          <p:nvPr/>
        </p:nvSpPr>
        <p:spPr>
          <a:xfrm>
            <a:off x="2052585" y="2430160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14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08" name="Google Shape;1708;p53"/>
          <p:cNvSpPr txBox="1"/>
          <p:nvPr/>
        </p:nvSpPr>
        <p:spPr>
          <a:xfrm>
            <a:off x="3152502" y="2430160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15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09" name="Google Shape;1709;p53"/>
          <p:cNvSpPr txBox="1"/>
          <p:nvPr/>
        </p:nvSpPr>
        <p:spPr>
          <a:xfrm>
            <a:off x="4252677" y="2430160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16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10" name="Google Shape;1710;p53"/>
          <p:cNvSpPr txBox="1"/>
          <p:nvPr/>
        </p:nvSpPr>
        <p:spPr>
          <a:xfrm>
            <a:off x="5352231" y="2430160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17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11" name="Google Shape;1711;p53"/>
          <p:cNvSpPr txBox="1"/>
          <p:nvPr/>
        </p:nvSpPr>
        <p:spPr>
          <a:xfrm>
            <a:off x="6452148" y="2430160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18</a:t>
            </a:r>
            <a:endParaRPr sz="17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12" name="Google Shape;1712;p53"/>
          <p:cNvSpPr txBox="1"/>
          <p:nvPr/>
        </p:nvSpPr>
        <p:spPr>
          <a:xfrm>
            <a:off x="7552323" y="2430160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19</a:t>
            </a:r>
            <a:endParaRPr sz="17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13" name="Google Shape;1713;p53"/>
          <p:cNvSpPr txBox="1"/>
          <p:nvPr/>
        </p:nvSpPr>
        <p:spPr>
          <a:xfrm>
            <a:off x="952410" y="2935061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20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14" name="Google Shape;1714;p53"/>
          <p:cNvSpPr txBox="1"/>
          <p:nvPr/>
        </p:nvSpPr>
        <p:spPr>
          <a:xfrm>
            <a:off x="2052585" y="2935061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21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15" name="Google Shape;1715;p53"/>
          <p:cNvSpPr txBox="1"/>
          <p:nvPr/>
        </p:nvSpPr>
        <p:spPr>
          <a:xfrm>
            <a:off x="3152502" y="2935061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22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16" name="Google Shape;1716;p53"/>
          <p:cNvSpPr txBox="1"/>
          <p:nvPr/>
        </p:nvSpPr>
        <p:spPr>
          <a:xfrm>
            <a:off x="4252677" y="2935061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23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17" name="Google Shape;1717;p53"/>
          <p:cNvSpPr txBox="1"/>
          <p:nvPr/>
        </p:nvSpPr>
        <p:spPr>
          <a:xfrm>
            <a:off x="5352231" y="2935061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24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18" name="Google Shape;1718;p53"/>
          <p:cNvSpPr txBox="1"/>
          <p:nvPr/>
        </p:nvSpPr>
        <p:spPr>
          <a:xfrm>
            <a:off x="6452148" y="2935061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25</a:t>
            </a:r>
            <a:endParaRPr sz="17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19" name="Google Shape;1719;p53"/>
          <p:cNvSpPr txBox="1"/>
          <p:nvPr/>
        </p:nvSpPr>
        <p:spPr>
          <a:xfrm>
            <a:off x="7552323" y="2935061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26</a:t>
            </a:r>
            <a:endParaRPr sz="17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20" name="Google Shape;1720;p53"/>
          <p:cNvSpPr txBox="1"/>
          <p:nvPr/>
        </p:nvSpPr>
        <p:spPr>
          <a:xfrm>
            <a:off x="952410" y="3439962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27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21" name="Google Shape;1721;p53"/>
          <p:cNvSpPr txBox="1"/>
          <p:nvPr/>
        </p:nvSpPr>
        <p:spPr>
          <a:xfrm>
            <a:off x="2052585" y="3439962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28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22" name="Google Shape;1722;p53"/>
          <p:cNvSpPr txBox="1"/>
          <p:nvPr/>
        </p:nvSpPr>
        <p:spPr>
          <a:xfrm>
            <a:off x="3152502" y="3439962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29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23" name="Google Shape;1723;p53"/>
          <p:cNvSpPr txBox="1"/>
          <p:nvPr/>
        </p:nvSpPr>
        <p:spPr>
          <a:xfrm>
            <a:off x="4252677" y="3439962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30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24" name="Google Shape;1724;p53"/>
          <p:cNvSpPr/>
          <p:nvPr/>
        </p:nvSpPr>
        <p:spPr>
          <a:xfrm>
            <a:off x="743657" y="1325617"/>
            <a:ext cx="7661189" cy="14324"/>
          </a:xfrm>
          <a:custGeom>
            <a:rect b="b" l="l" r="r" t="t"/>
            <a:pathLst>
              <a:path extrusionOk="0" h="476" w="254588">
                <a:moveTo>
                  <a:pt x="0" y="0"/>
                </a:moveTo>
                <a:lnTo>
                  <a:pt x="0" y="475"/>
                </a:lnTo>
                <a:lnTo>
                  <a:pt x="1837" y="475"/>
                </a:lnTo>
                <a:lnTo>
                  <a:pt x="1837" y="0"/>
                </a:lnTo>
                <a:close/>
                <a:moveTo>
                  <a:pt x="3674" y="0"/>
                </a:moveTo>
                <a:lnTo>
                  <a:pt x="3674" y="475"/>
                </a:lnTo>
                <a:lnTo>
                  <a:pt x="5511" y="475"/>
                </a:lnTo>
                <a:lnTo>
                  <a:pt x="5511" y="0"/>
                </a:lnTo>
                <a:close/>
                <a:moveTo>
                  <a:pt x="7347" y="0"/>
                </a:moveTo>
                <a:lnTo>
                  <a:pt x="7347" y="475"/>
                </a:lnTo>
                <a:lnTo>
                  <a:pt x="9184" y="475"/>
                </a:lnTo>
                <a:lnTo>
                  <a:pt x="9184" y="0"/>
                </a:lnTo>
                <a:close/>
                <a:moveTo>
                  <a:pt x="11021" y="0"/>
                </a:moveTo>
                <a:lnTo>
                  <a:pt x="11021" y="475"/>
                </a:lnTo>
                <a:lnTo>
                  <a:pt x="12826" y="475"/>
                </a:lnTo>
                <a:lnTo>
                  <a:pt x="12826" y="0"/>
                </a:lnTo>
                <a:close/>
                <a:moveTo>
                  <a:pt x="14663" y="0"/>
                </a:moveTo>
                <a:lnTo>
                  <a:pt x="14663" y="475"/>
                </a:lnTo>
                <a:lnTo>
                  <a:pt x="16500" y="475"/>
                </a:lnTo>
                <a:lnTo>
                  <a:pt x="16500" y="0"/>
                </a:lnTo>
                <a:close/>
                <a:moveTo>
                  <a:pt x="18337" y="0"/>
                </a:moveTo>
                <a:lnTo>
                  <a:pt x="18337" y="475"/>
                </a:lnTo>
                <a:lnTo>
                  <a:pt x="20173" y="475"/>
                </a:lnTo>
                <a:lnTo>
                  <a:pt x="20173" y="0"/>
                </a:lnTo>
                <a:close/>
                <a:moveTo>
                  <a:pt x="21979" y="0"/>
                </a:moveTo>
                <a:lnTo>
                  <a:pt x="21979" y="475"/>
                </a:lnTo>
                <a:lnTo>
                  <a:pt x="23815" y="475"/>
                </a:lnTo>
                <a:lnTo>
                  <a:pt x="23815" y="0"/>
                </a:lnTo>
                <a:close/>
                <a:moveTo>
                  <a:pt x="25652" y="0"/>
                </a:moveTo>
                <a:lnTo>
                  <a:pt x="25652" y="475"/>
                </a:lnTo>
                <a:lnTo>
                  <a:pt x="27489" y="475"/>
                </a:lnTo>
                <a:lnTo>
                  <a:pt x="27489" y="0"/>
                </a:lnTo>
                <a:close/>
                <a:moveTo>
                  <a:pt x="29326" y="0"/>
                </a:moveTo>
                <a:lnTo>
                  <a:pt x="29326" y="475"/>
                </a:lnTo>
                <a:lnTo>
                  <a:pt x="31163" y="475"/>
                </a:lnTo>
                <a:lnTo>
                  <a:pt x="31163" y="0"/>
                </a:lnTo>
                <a:close/>
                <a:moveTo>
                  <a:pt x="32968" y="0"/>
                </a:moveTo>
                <a:lnTo>
                  <a:pt x="32968" y="475"/>
                </a:lnTo>
                <a:lnTo>
                  <a:pt x="34804" y="475"/>
                </a:lnTo>
                <a:lnTo>
                  <a:pt x="34804" y="0"/>
                </a:lnTo>
                <a:close/>
                <a:moveTo>
                  <a:pt x="36641" y="0"/>
                </a:moveTo>
                <a:lnTo>
                  <a:pt x="36641" y="475"/>
                </a:lnTo>
                <a:lnTo>
                  <a:pt x="38478" y="475"/>
                </a:lnTo>
                <a:lnTo>
                  <a:pt x="38478" y="0"/>
                </a:lnTo>
                <a:close/>
                <a:moveTo>
                  <a:pt x="40315" y="0"/>
                </a:moveTo>
                <a:lnTo>
                  <a:pt x="40315" y="475"/>
                </a:lnTo>
                <a:lnTo>
                  <a:pt x="42152" y="475"/>
                </a:lnTo>
                <a:lnTo>
                  <a:pt x="42152" y="0"/>
                </a:lnTo>
                <a:close/>
                <a:moveTo>
                  <a:pt x="43957" y="0"/>
                </a:moveTo>
                <a:lnTo>
                  <a:pt x="43957" y="475"/>
                </a:lnTo>
                <a:lnTo>
                  <a:pt x="45794" y="475"/>
                </a:lnTo>
                <a:lnTo>
                  <a:pt x="45794" y="0"/>
                </a:lnTo>
                <a:close/>
                <a:moveTo>
                  <a:pt x="47630" y="0"/>
                </a:moveTo>
                <a:lnTo>
                  <a:pt x="47630" y="475"/>
                </a:lnTo>
                <a:lnTo>
                  <a:pt x="49467" y="475"/>
                </a:lnTo>
                <a:lnTo>
                  <a:pt x="49467" y="0"/>
                </a:lnTo>
                <a:close/>
                <a:moveTo>
                  <a:pt x="51304" y="0"/>
                </a:moveTo>
                <a:lnTo>
                  <a:pt x="51304" y="475"/>
                </a:lnTo>
                <a:lnTo>
                  <a:pt x="53141" y="475"/>
                </a:lnTo>
                <a:lnTo>
                  <a:pt x="53141" y="0"/>
                </a:lnTo>
                <a:close/>
                <a:moveTo>
                  <a:pt x="54946" y="0"/>
                </a:moveTo>
                <a:lnTo>
                  <a:pt x="54946" y="475"/>
                </a:lnTo>
                <a:lnTo>
                  <a:pt x="56783" y="475"/>
                </a:lnTo>
                <a:lnTo>
                  <a:pt x="56783" y="0"/>
                </a:lnTo>
                <a:close/>
                <a:moveTo>
                  <a:pt x="58620" y="0"/>
                </a:moveTo>
                <a:lnTo>
                  <a:pt x="58620" y="475"/>
                </a:lnTo>
                <a:lnTo>
                  <a:pt x="60456" y="475"/>
                </a:lnTo>
                <a:lnTo>
                  <a:pt x="60456" y="0"/>
                </a:lnTo>
                <a:close/>
                <a:moveTo>
                  <a:pt x="62293" y="0"/>
                </a:moveTo>
                <a:lnTo>
                  <a:pt x="62293" y="475"/>
                </a:lnTo>
                <a:lnTo>
                  <a:pt x="64130" y="475"/>
                </a:lnTo>
                <a:lnTo>
                  <a:pt x="64130" y="0"/>
                </a:lnTo>
                <a:close/>
                <a:moveTo>
                  <a:pt x="65935" y="0"/>
                </a:moveTo>
                <a:lnTo>
                  <a:pt x="65935" y="475"/>
                </a:lnTo>
                <a:lnTo>
                  <a:pt x="67772" y="475"/>
                </a:lnTo>
                <a:lnTo>
                  <a:pt x="67772" y="0"/>
                </a:lnTo>
                <a:close/>
                <a:moveTo>
                  <a:pt x="69609" y="0"/>
                </a:moveTo>
                <a:lnTo>
                  <a:pt x="69609" y="475"/>
                </a:lnTo>
                <a:lnTo>
                  <a:pt x="71446" y="475"/>
                </a:lnTo>
                <a:lnTo>
                  <a:pt x="71446" y="0"/>
                </a:lnTo>
                <a:close/>
                <a:moveTo>
                  <a:pt x="73282" y="0"/>
                </a:moveTo>
                <a:lnTo>
                  <a:pt x="73282" y="475"/>
                </a:lnTo>
                <a:lnTo>
                  <a:pt x="75119" y="475"/>
                </a:lnTo>
                <a:lnTo>
                  <a:pt x="75119" y="0"/>
                </a:lnTo>
                <a:close/>
                <a:moveTo>
                  <a:pt x="76924" y="0"/>
                </a:moveTo>
                <a:lnTo>
                  <a:pt x="76924" y="475"/>
                </a:lnTo>
                <a:lnTo>
                  <a:pt x="78761" y="475"/>
                </a:lnTo>
                <a:lnTo>
                  <a:pt x="78761" y="0"/>
                </a:lnTo>
                <a:close/>
                <a:moveTo>
                  <a:pt x="80598" y="0"/>
                </a:moveTo>
                <a:lnTo>
                  <a:pt x="80598" y="475"/>
                </a:lnTo>
                <a:lnTo>
                  <a:pt x="82435" y="475"/>
                </a:lnTo>
                <a:lnTo>
                  <a:pt x="82435" y="0"/>
                </a:lnTo>
                <a:close/>
                <a:moveTo>
                  <a:pt x="84272" y="0"/>
                </a:moveTo>
                <a:lnTo>
                  <a:pt x="84272" y="475"/>
                </a:lnTo>
                <a:lnTo>
                  <a:pt x="86108" y="475"/>
                </a:lnTo>
                <a:lnTo>
                  <a:pt x="86108" y="0"/>
                </a:lnTo>
                <a:close/>
                <a:moveTo>
                  <a:pt x="87914" y="0"/>
                </a:moveTo>
                <a:lnTo>
                  <a:pt x="87914" y="475"/>
                </a:lnTo>
                <a:lnTo>
                  <a:pt x="89750" y="475"/>
                </a:lnTo>
                <a:lnTo>
                  <a:pt x="89750" y="0"/>
                </a:lnTo>
                <a:close/>
                <a:moveTo>
                  <a:pt x="91587" y="0"/>
                </a:moveTo>
                <a:lnTo>
                  <a:pt x="91587" y="475"/>
                </a:lnTo>
                <a:lnTo>
                  <a:pt x="93424" y="475"/>
                </a:lnTo>
                <a:lnTo>
                  <a:pt x="93424" y="0"/>
                </a:lnTo>
                <a:close/>
                <a:moveTo>
                  <a:pt x="95261" y="0"/>
                </a:moveTo>
                <a:lnTo>
                  <a:pt x="95261" y="475"/>
                </a:lnTo>
                <a:lnTo>
                  <a:pt x="97066" y="475"/>
                </a:lnTo>
                <a:lnTo>
                  <a:pt x="97066" y="0"/>
                </a:lnTo>
                <a:close/>
                <a:moveTo>
                  <a:pt x="98903" y="0"/>
                </a:moveTo>
                <a:lnTo>
                  <a:pt x="98903" y="475"/>
                </a:lnTo>
                <a:lnTo>
                  <a:pt x="100739" y="475"/>
                </a:lnTo>
                <a:lnTo>
                  <a:pt x="100739" y="0"/>
                </a:lnTo>
                <a:close/>
                <a:moveTo>
                  <a:pt x="102576" y="0"/>
                </a:moveTo>
                <a:lnTo>
                  <a:pt x="102576" y="475"/>
                </a:lnTo>
                <a:lnTo>
                  <a:pt x="104413" y="475"/>
                </a:lnTo>
                <a:lnTo>
                  <a:pt x="104413" y="0"/>
                </a:lnTo>
                <a:close/>
                <a:moveTo>
                  <a:pt x="106250" y="0"/>
                </a:moveTo>
                <a:lnTo>
                  <a:pt x="106250" y="475"/>
                </a:lnTo>
                <a:lnTo>
                  <a:pt x="108055" y="475"/>
                </a:lnTo>
                <a:lnTo>
                  <a:pt x="108055" y="0"/>
                </a:lnTo>
                <a:close/>
                <a:moveTo>
                  <a:pt x="109892" y="0"/>
                </a:moveTo>
                <a:lnTo>
                  <a:pt x="109892" y="475"/>
                </a:lnTo>
                <a:lnTo>
                  <a:pt x="111729" y="475"/>
                </a:lnTo>
                <a:lnTo>
                  <a:pt x="111729" y="0"/>
                </a:lnTo>
                <a:close/>
                <a:moveTo>
                  <a:pt x="113565" y="0"/>
                </a:moveTo>
                <a:lnTo>
                  <a:pt x="113565" y="475"/>
                </a:lnTo>
                <a:lnTo>
                  <a:pt x="115402" y="475"/>
                </a:lnTo>
                <a:lnTo>
                  <a:pt x="115402" y="0"/>
                </a:lnTo>
                <a:close/>
                <a:moveTo>
                  <a:pt x="117239" y="0"/>
                </a:moveTo>
                <a:lnTo>
                  <a:pt x="117239" y="475"/>
                </a:lnTo>
                <a:lnTo>
                  <a:pt x="119044" y="475"/>
                </a:lnTo>
                <a:lnTo>
                  <a:pt x="119044" y="0"/>
                </a:lnTo>
                <a:close/>
                <a:moveTo>
                  <a:pt x="120881" y="0"/>
                </a:moveTo>
                <a:lnTo>
                  <a:pt x="120881" y="475"/>
                </a:lnTo>
                <a:lnTo>
                  <a:pt x="122718" y="475"/>
                </a:lnTo>
                <a:lnTo>
                  <a:pt x="122718" y="0"/>
                </a:lnTo>
                <a:close/>
                <a:moveTo>
                  <a:pt x="124555" y="0"/>
                </a:moveTo>
                <a:lnTo>
                  <a:pt x="124555" y="475"/>
                </a:lnTo>
                <a:lnTo>
                  <a:pt x="126391" y="475"/>
                </a:lnTo>
                <a:lnTo>
                  <a:pt x="126391" y="0"/>
                </a:lnTo>
                <a:close/>
                <a:moveTo>
                  <a:pt x="128228" y="0"/>
                </a:moveTo>
                <a:lnTo>
                  <a:pt x="128228" y="475"/>
                </a:lnTo>
                <a:lnTo>
                  <a:pt x="130033" y="475"/>
                </a:lnTo>
                <a:lnTo>
                  <a:pt x="130033" y="0"/>
                </a:lnTo>
                <a:close/>
                <a:moveTo>
                  <a:pt x="131870" y="0"/>
                </a:moveTo>
                <a:lnTo>
                  <a:pt x="131870" y="475"/>
                </a:lnTo>
                <a:lnTo>
                  <a:pt x="133707" y="475"/>
                </a:lnTo>
                <a:lnTo>
                  <a:pt x="133707" y="0"/>
                </a:lnTo>
                <a:close/>
                <a:moveTo>
                  <a:pt x="135544" y="0"/>
                </a:moveTo>
                <a:lnTo>
                  <a:pt x="135544" y="475"/>
                </a:lnTo>
                <a:lnTo>
                  <a:pt x="137381" y="475"/>
                </a:lnTo>
                <a:lnTo>
                  <a:pt x="137381" y="0"/>
                </a:lnTo>
                <a:close/>
                <a:moveTo>
                  <a:pt x="139217" y="0"/>
                </a:moveTo>
                <a:lnTo>
                  <a:pt x="139217" y="475"/>
                </a:lnTo>
                <a:lnTo>
                  <a:pt x="141023" y="475"/>
                </a:lnTo>
                <a:lnTo>
                  <a:pt x="141023" y="0"/>
                </a:lnTo>
                <a:close/>
                <a:moveTo>
                  <a:pt x="142859" y="0"/>
                </a:moveTo>
                <a:lnTo>
                  <a:pt x="142859" y="475"/>
                </a:lnTo>
                <a:lnTo>
                  <a:pt x="144696" y="475"/>
                </a:lnTo>
                <a:lnTo>
                  <a:pt x="144696" y="0"/>
                </a:lnTo>
                <a:close/>
                <a:moveTo>
                  <a:pt x="146533" y="0"/>
                </a:moveTo>
                <a:lnTo>
                  <a:pt x="146533" y="475"/>
                </a:lnTo>
                <a:lnTo>
                  <a:pt x="148370" y="475"/>
                </a:lnTo>
                <a:lnTo>
                  <a:pt x="148370" y="0"/>
                </a:lnTo>
                <a:close/>
                <a:moveTo>
                  <a:pt x="150175" y="0"/>
                </a:moveTo>
                <a:lnTo>
                  <a:pt x="150175" y="475"/>
                </a:lnTo>
                <a:lnTo>
                  <a:pt x="152012" y="475"/>
                </a:lnTo>
                <a:lnTo>
                  <a:pt x="152012" y="0"/>
                </a:lnTo>
                <a:close/>
                <a:moveTo>
                  <a:pt x="153849" y="0"/>
                </a:moveTo>
                <a:lnTo>
                  <a:pt x="153849" y="475"/>
                </a:lnTo>
                <a:lnTo>
                  <a:pt x="155685" y="475"/>
                </a:lnTo>
                <a:lnTo>
                  <a:pt x="155685" y="0"/>
                </a:lnTo>
                <a:close/>
                <a:moveTo>
                  <a:pt x="157522" y="0"/>
                </a:moveTo>
                <a:lnTo>
                  <a:pt x="157522" y="475"/>
                </a:lnTo>
                <a:lnTo>
                  <a:pt x="159359" y="475"/>
                </a:lnTo>
                <a:lnTo>
                  <a:pt x="159359" y="0"/>
                </a:lnTo>
                <a:close/>
                <a:moveTo>
                  <a:pt x="161164" y="0"/>
                </a:moveTo>
                <a:lnTo>
                  <a:pt x="161164" y="475"/>
                </a:lnTo>
                <a:lnTo>
                  <a:pt x="163001" y="475"/>
                </a:lnTo>
                <a:lnTo>
                  <a:pt x="163001" y="0"/>
                </a:lnTo>
                <a:close/>
                <a:moveTo>
                  <a:pt x="164838" y="0"/>
                </a:moveTo>
                <a:lnTo>
                  <a:pt x="164838" y="475"/>
                </a:lnTo>
                <a:lnTo>
                  <a:pt x="166674" y="475"/>
                </a:lnTo>
                <a:lnTo>
                  <a:pt x="166674" y="0"/>
                </a:lnTo>
                <a:close/>
                <a:moveTo>
                  <a:pt x="168511" y="0"/>
                </a:moveTo>
                <a:lnTo>
                  <a:pt x="168511" y="475"/>
                </a:lnTo>
                <a:lnTo>
                  <a:pt x="170348" y="475"/>
                </a:lnTo>
                <a:lnTo>
                  <a:pt x="170348" y="0"/>
                </a:lnTo>
                <a:close/>
                <a:moveTo>
                  <a:pt x="172153" y="0"/>
                </a:moveTo>
                <a:lnTo>
                  <a:pt x="172153" y="475"/>
                </a:lnTo>
                <a:lnTo>
                  <a:pt x="173990" y="475"/>
                </a:lnTo>
                <a:lnTo>
                  <a:pt x="173990" y="0"/>
                </a:lnTo>
                <a:close/>
                <a:moveTo>
                  <a:pt x="175827" y="0"/>
                </a:moveTo>
                <a:lnTo>
                  <a:pt x="175827" y="475"/>
                </a:lnTo>
                <a:lnTo>
                  <a:pt x="177664" y="475"/>
                </a:lnTo>
                <a:lnTo>
                  <a:pt x="177664" y="0"/>
                </a:lnTo>
                <a:close/>
                <a:moveTo>
                  <a:pt x="179500" y="0"/>
                </a:moveTo>
                <a:lnTo>
                  <a:pt x="179500" y="475"/>
                </a:lnTo>
                <a:lnTo>
                  <a:pt x="181337" y="475"/>
                </a:lnTo>
                <a:lnTo>
                  <a:pt x="181337" y="0"/>
                </a:lnTo>
                <a:close/>
                <a:moveTo>
                  <a:pt x="183142" y="0"/>
                </a:moveTo>
                <a:lnTo>
                  <a:pt x="183142" y="475"/>
                </a:lnTo>
                <a:lnTo>
                  <a:pt x="184979" y="475"/>
                </a:lnTo>
                <a:lnTo>
                  <a:pt x="184979" y="0"/>
                </a:lnTo>
                <a:close/>
                <a:moveTo>
                  <a:pt x="186816" y="0"/>
                </a:moveTo>
                <a:lnTo>
                  <a:pt x="186816" y="475"/>
                </a:lnTo>
                <a:lnTo>
                  <a:pt x="188653" y="475"/>
                </a:lnTo>
                <a:lnTo>
                  <a:pt x="188653" y="0"/>
                </a:lnTo>
                <a:close/>
                <a:moveTo>
                  <a:pt x="190490" y="0"/>
                </a:moveTo>
                <a:lnTo>
                  <a:pt x="190490" y="475"/>
                </a:lnTo>
                <a:lnTo>
                  <a:pt x="192295" y="475"/>
                </a:lnTo>
                <a:lnTo>
                  <a:pt x="192295" y="0"/>
                </a:lnTo>
                <a:close/>
                <a:moveTo>
                  <a:pt x="194132" y="0"/>
                </a:moveTo>
                <a:lnTo>
                  <a:pt x="194132" y="475"/>
                </a:lnTo>
                <a:lnTo>
                  <a:pt x="195968" y="475"/>
                </a:lnTo>
                <a:lnTo>
                  <a:pt x="195968" y="0"/>
                </a:lnTo>
                <a:close/>
                <a:moveTo>
                  <a:pt x="197805" y="0"/>
                </a:moveTo>
                <a:lnTo>
                  <a:pt x="197805" y="475"/>
                </a:lnTo>
                <a:lnTo>
                  <a:pt x="199642" y="475"/>
                </a:lnTo>
                <a:lnTo>
                  <a:pt x="199642" y="0"/>
                </a:lnTo>
                <a:close/>
                <a:moveTo>
                  <a:pt x="201479" y="0"/>
                </a:moveTo>
                <a:lnTo>
                  <a:pt x="201479" y="475"/>
                </a:lnTo>
                <a:lnTo>
                  <a:pt x="203316" y="475"/>
                </a:lnTo>
                <a:lnTo>
                  <a:pt x="203316" y="0"/>
                </a:lnTo>
                <a:close/>
                <a:moveTo>
                  <a:pt x="205121" y="0"/>
                </a:moveTo>
                <a:lnTo>
                  <a:pt x="205121" y="475"/>
                </a:lnTo>
                <a:lnTo>
                  <a:pt x="206958" y="475"/>
                </a:lnTo>
                <a:lnTo>
                  <a:pt x="206958" y="0"/>
                </a:lnTo>
                <a:close/>
                <a:moveTo>
                  <a:pt x="208794" y="0"/>
                </a:moveTo>
                <a:lnTo>
                  <a:pt x="208794" y="475"/>
                </a:lnTo>
                <a:lnTo>
                  <a:pt x="210631" y="475"/>
                </a:lnTo>
                <a:lnTo>
                  <a:pt x="210631" y="0"/>
                </a:lnTo>
                <a:close/>
                <a:moveTo>
                  <a:pt x="212468" y="0"/>
                </a:moveTo>
                <a:lnTo>
                  <a:pt x="212468" y="475"/>
                </a:lnTo>
                <a:lnTo>
                  <a:pt x="214305" y="475"/>
                </a:lnTo>
                <a:lnTo>
                  <a:pt x="214305" y="0"/>
                </a:lnTo>
                <a:close/>
                <a:moveTo>
                  <a:pt x="216110" y="0"/>
                </a:moveTo>
                <a:lnTo>
                  <a:pt x="216110" y="475"/>
                </a:lnTo>
                <a:lnTo>
                  <a:pt x="217947" y="475"/>
                </a:lnTo>
                <a:lnTo>
                  <a:pt x="217947" y="0"/>
                </a:lnTo>
                <a:close/>
                <a:moveTo>
                  <a:pt x="219784" y="0"/>
                </a:moveTo>
                <a:lnTo>
                  <a:pt x="219784" y="475"/>
                </a:lnTo>
                <a:lnTo>
                  <a:pt x="221620" y="475"/>
                </a:lnTo>
                <a:lnTo>
                  <a:pt x="221620" y="0"/>
                </a:lnTo>
                <a:close/>
                <a:moveTo>
                  <a:pt x="223457" y="0"/>
                </a:moveTo>
                <a:lnTo>
                  <a:pt x="223457" y="475"/>
                </a:lnTo>
                <a:lnTo>
                  <a:pt x="225294" y="475"/>
                </a:lnTo>
                <a:lnTo>
                  <a:pt x="225294" y="0"/>
                </a:lnTo>
                <a:close/>
                <a:moveTo>
                  <a:pt x="227099" y="0"/>
                </a:moveTo>
                <a:lnTo>
                  <a:pt x="227099" y="475"/>
                </a:lnTo>
                <a:lnTo>
                  <a:pt x="228936" y="475"/>
                </a:lnTo>
                <a:lnTo>
                  <a:pt x="228936" y="0"/>
                </a:lnTo>
                <a:close/>
                <a:moveTo>
                  <a:pt x="230773" y="0"/>
                </a:moveTo>
                <a:lnTo>
                  <a:pt x="230773" y="475"/>
                </a:lnTo>
                <a:lnTo>
                  <a:pt x="232609" y="475"/>
                </a:lnTo>
                <a:lnTo>
                  <a:pt x="232609" y="0"/>
                </a:lnTo>
                <a:close/>
                <a:moveTo>
                  <a:pt x="234446" y="0"/>
                </a:moveTo>
                <a:lnTo>
                  <a:pt x="234446" y="475"/>
                </a:lnTo>
                <a:lnTo>
                  <a:pt x="236251" y="475"/>
                </a:lnTo>
                <a:lnTo>
                  <a:pt x="236251" y="0"/>
                </a:lnTo>
                <a:close/>
                <a:moveTo>
                  <a:pt x="238088" y="0"/>
                </a:moveTo>
                <a:lnTo>
                  <a:pt x="238088" y="475"/>
                </a:lnTo>
                <a:lnTo>
                  <a:pt x="239925" y="475"/>
                </a:lnTo>
                <a:lnTo>
                  <a:pt x="239925" y="0"/>
                </a:lnTo>
                <a:close/>
                <a:moveTo>
                  <a:pt x="241762" y="0"/>
                </a:moveTo>
                <a:lnTo>
                  <a:pt x="241762" y="475"/>
                </a:lnTo>
                <a:lnTo>
                  <a:pt x="243599" y="475"/>
                </a:lnTo>
                <a:lnTo>
                  <a:pt x="243599" y="0"/>
                </a:lnTo>
                <a:close/>
                <a:moveTo>
                  <a:pt x="245435" y="0"/>
                </a:moveTo>
                <a:lnTo>
                  <a:pt x="245435" y="475"/>
                </a:lnTo>
                <a:lnTo>
                  <a:pt x="247241" y="475"/>
                </a:lnTo>
                <a:lnTo>
                  <a:pt x="247241" y="0"/>
                </a:lnTo>
                <a:close/>
                <a:moveTo>
                  <a:pt x="249077" y="0"/>
                </a:moveTo>
                <a:lnTo>
                  <a:pt x="249077" y="475"/>
                </a:lnTo>
                <a:lnTo>
                  <a:pt x="250914" y="475"/>
                </a:lnTo>
                <a:lnTo>
                  <a:pt x="250914" y="0"/>
                </a:lnTo>
                <a:close/>
                <a:moveTo>
                  <a:pt x="252751" y="0"/>
                </a:moveTo>
                <a:lnTo>
                  <a:pt x="252751" y="475"/>
                </a:lnTo>
                <a:lnTo>
                  <a:pt x="254588" y="475"/>
                </a:lnTo>
                <a:lnTo>
                  <a:pt x="2545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25" name="Google Shape;1725;p53"/>
          <p:cNvSpPr txBox="1"/>
          <p:nvPr/>
        </p:nvSpPr>
        <p:spPr>
          <a:xfrm>
            <a:off x="4252138" y="1419462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02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26" name="Google Shape;1726;p53"/>
          <p:cNvSpPr txBox="1"/>
          <p:nvPr/>
        </p:nvSpPr>
        <p:spPr>
          <a:xfrm>
            <a:off x="5351691" y="1419462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03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27" name="Google Shape;1727;p53"/>
          <p:cNvSpPr txBox="1"/>
          <p:nvPr/>
        </p:nvSpPr>
        <p:spPr>
          <a:xfrm>
            <a:off x="6451608" y="1419462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04</a:t>
            </a:r>
            <a:endParaRPr sz="17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28" name="Google Shape;1728;p53"/>
          <p:cNvSpPr/>
          <p:nvPr/>
        </p:nvSpPr>
        <p:spPr>
          <a:xfrm rot="-1226657">
            <a:off x="3226538" y="3381625"/>
            <a:ext cx="439348" cy="408116"/>
          </a:xfrm>
          <a:custGeom>
            <a:rect b="b" l="l" r="r" t="t"/>
            <a:pathLst>
              <a:path extrusionOk="0" h="38290" w="39049">
                <a:moveTo>
                  <a:pt x="19348" y="513"/>
                </a:moveTo>
                <a:cubicBezTo>
                  <a:pt x="22379" y="513"/>
                  <a:pt x="25419" y="1251"/>
                  <a:pt x="28122" y="2603"/>
                </a:cubicBezTo>
                <a:cubicBezTo>
                  <a:pt x="31606" y="4345"/>
                  <a:pt x="34488" y="7163"/>
                  <a:pt x="36229" y="10678"/>
                </a:cubicBezTo>
                <a:cubicBezTo>
                  <a:pt x="37971" y="14225"/>
                  <a:pt x="38541" y="18374"/>
                  <a:pt x="37908" y="22301"/>
                </a:cubicBezTo>
                <a:cubicBezTo>
                  <a:pt x="37275" y="26228"/>
                  <a:pt x="35438" y="29838"/>
                  <a:pt x="32556" y="32562"/>
                </a:cubicBezTo>
                <a:cubicBezTo>
                  <a:pt x="29737" y="35190"/>
                  <a:pt x="26127" y="36900"/>
                  <a:pt x="22358" y="37534"/>
                </a:cubicBezTo>
                <a:cubicBezTo>
                  <a:pt x="21339" y="37704"/>
                  <a:pt x="20310" y="37789"/>
                  <a:pt x="19284" y="37789"/>
                </a:cubicBezTo>
                <a:cubicBezTo>
                  <a:pt x="16487" y="37789"/>
                  <a:pt x="13713" y="37153"/>
                  <a:pt x="11211" y="35855"/>
                </a:cubicBezTo>
                <a:cubicBezTo>
                  <a:pt x="7759" y="34082"/>
                  <a:pt x="4940" y="31231"/>
                  <a:pt x="3104" y="27875"/>
                </a:cubicBezTo>
                <a:cubicBezTo>
                  <a:pt x="1362" y="24613"/>
                  <a:pt x="570" y="20971"/>
                  <a:pt x="918" y="17266"/>
                </a:cubicBezTo>
                <a:cubicBezTo>
                  <a:pt x="1203" y="14130"/>
                  <a:pt x="2185" y="11027"/>
                  <a:pt x="3800" y="8335"/>
                </a:cubicBezTo>
                <a:cubicBezTo>
                  <a:pt x="5510" y="5548"/>
                  <a:pt x="7949" y="3205"/>
                  <a:pt x="10958" y="1938"/>
                </a:cubicBezTo>
                <a:cubicBezTo>
                  <a:pt x="11369" y="1748"/>
                  <a:pt x="11781" y="1621"/>
                  <a:pt x="12193" y="1494"/>
                </a:cubicBezTo>
                <a:lnTo>
                  <a:pt x="12193" y="1494"/>
                </a:lnTo>
                <a:cubicBezTo>
                  <a:pt x="11781" y="1653"/>
                  <a:pt x="11369" y="1874"/>
                  <a:pt x="10958" y="2064"/>
                </a:cubicBezTo>
                <a:cubicBezTo>
                  <a:pt x="7474" y="3965"/>
                  <a:pt x="4592" y="7005"/>
                  <a:pt x="2850" y="10583"/>
                </a:cubicBezTo>
                <a:cubicBezTo>
                  <a:pt x="1077" y="14162"/>
                  <a:pt x="475" y="18216"/>
                  <a:pt x="1267" y="22143"/>
                </a:cubicBezTo>
                <a:cubicBezTo>
                  <a:pt x="2090" y="26038"/>
                  <a:pt x="4149" y="29648"/>
                  <a:pt x="7031" y="32403"/>
                </a:cubicBezTo>
                <a:cubicBezTo>
                  <a:pt x="9881" y="35127"/>
                  <a:pt x="13491" y="36869"/>
                  <a:pt x="17418" y="37217"/>
                </a:cubicBezTo>
                <a:cubicBezTo>
                  <a:pt x="17927" y="37259"/>
                  <a:pt x="18437" y="37280"/>
                  <a:pt x="18947" y="37280"/>
                </a:cubicBezTo>
                <a:cubicBezTo>
                  <a:pt x="22244" y="37280"/>
                  <a:pt x="25532" y="36409"/>
                  <a:pt x="28439" y="34873"/>
                </a:cubicBezTo>
                <a:cubicBezTo>
                  <a:pt x="31764" y="33100"/>
                  <a:pt x="34551" y="30345"/>
                  <a:pt x="36039" y="26830"/>
                </a:cubicBezTo>
                <a:cubicBezTo>
                  <a:pt x="37623" y="23156"/>
                  <a:pt x="37876" y="18912"/>
                  <a:pt x="37053" y="14985"/>
                </a:cubicBezTo>
                <a:cubicBezTo>
                  <a:pt x="36641" y="13054"/>
                  <a:pt x="35913" y="11153"/>
                  <a:pt x="34899" y="9443"/>
                </a:cubicBezTo>
                <a:cubicBezTo>
                  <a:pt x="33918" y="7797"/>
                  <a:pt x="32619" y="6371"/>
                  <a:pt x="31067" y="5200"/>
                </a:cubicBezTo>
                <a:cubicBezTo>
                  <a:pt x="27964" y="2824"/>
                  <a:pt x="24005" y="1558"/>
                  <a:pt x="20078" y="1368"/>
                </a:cubicBezTo>
                <a:cubicBezTo>
                  <a:pt x="19742" y="1350"/>
                  <a:pt x="19403" y="1341"/>
                  <a:pt x="19063" y="1341"/>
                </a:cubicBezTo>
                <a:cubicBezTo>
                  <a:pt x="17548" y="1341"/>
                  <a:pt x="16010" y="1518"/>
                  <a:pt x="14536" y="1906"/>
                </a:cubicBezTo>
                <a:cubicBezTo>
                  <a:pt x="14239" y="1995"/>
                  <a:pt x="14332" y="2419"/>
                  <a:pt x="14606" y="2419"/>
                </a:cubicBezTo>
                <a:cubicBezTo>
                  <a:pt x="14624" y="2419"/>
                  <a:pt x="14643" y="2417"/>
                  <a:pt x="14663" y="2413"/>
                </a:cubicBezTo>
                <a:cubicBezTo>
                  <a:pt x="16119" y="2027"/>
                  <a:pt x="17614" y="1847"/>
                  <a:pt x="19110" y="1847"/>
                </a:cubicBezTo>
                <a:cubicBezTo>
                  <a:pt x="21420" y="1847"/>
                  <a:pt x="23733" y="2277"/>
                  <a:pt x="25905" y="3046"/>
                </a:cubicBezTo>
                <a:cubicBezTo>
                  <a:pt x="29484" y="4281"/>
                  <a:pt x="32651" y="6593"/>
                  <a:pt x="34583" y="9887"/>
                </a:cubicBezTo>
                <a:cubicBezTo>
                  <a:pt x="36546" y="13275"/>
                  <a:pt x="37243" y="17361"/>
                  <a:pt x="36895" y="21256"/>
                </a:cubicBezTo>
                <a:cubicBezTo>
                  <a:pt x="36546" y="25024"/>
                  <a:pt x="35089" y="28603"/>
                  <a:pt x="32429" y="31295"/>
                </a:cubicBezTo>
                <a:cubicBezTo>
                  <a:pt x="29801" y="33923"/>
                  <a:pt x="26349" y="35665"/>
                  <a:pt x="22738" y="36394"/>
                </a:cubicBezTo>
                <a:cubicBezTo>
                  <a:pt x="21519" y="36637"/>
                  <a:pt x="20271" y="36764"/>
                  <a:pt x="19024" y="36764"/>
                </a:cubicBezTo>
                <a:cubicBezTo>
                  <a:pt x="16548" y="36764"/>
                  <a:pt x="14077" y="36264"/>
                  <a:pt x="11844" y="35190"/>
                </a:cubicBezTo>
                <a:cubicBezTo>
                  <a:pt x="8361" y="33480"/>
                  <a:pt x="5510" y="30598"/>
                  <a:pt x="3674" y="27210"/>
                </a:cubicBezTo>
                <a:cubicBezTo>
                  <a:pt x="1837" y="23789"/>
                  <a:pt x="1013" y="19862"/>
                  <a:pt x="1615" y="16030"/>
                </a:cubicBezTo>
                <a:cubicBezTo>
                  <a:pt x="2249" y="12198"/>
                  <a:pt x="4117" y="8620"/>
                  <a:pt x="6809" y="5865"/>
                </a:cubicBezTo>
                <a:cubicBezTo>
                  <a:pt x="9532" y="3078"/>
                  <a:pt x="13079" y="1209"/>
                  <a:pt x="16943" y="671"/>
                </a:cubicBezTo>
                <a:cubicBezTo>
                  <a:pt x="17740" y="565"/>
                  <a:pt x="18543" y="513"/>
                  <a:pt x="19348" y="513"/>
                </a:cubicBezTo>
                <a:close/>
                <a:moveTo>
                  <a:pt x="19422" y="1"/>
                </a:moveTo>
                <a:cubicBezTo>
                  <a:pt x="18279" y="1"/>
                  <a:pt x="17138" y="103"/>
                  <a:pt x="16025" y="323"/>
                </a:cubicBezTo>
                <a:lnTo>
                  <a:pt x="15993" y="323"/>
                </a:lnTo>
                <a:cubicBezTo>
                  <a:pt x="12414" y="481"/>
                  <a:pt x="9026" y="1874"/>
                  <a:pt x="6397" y="4313"/>
                </a:cubicBezTo>
                <a:cubicBezTo>
                  <a:pt x="3959" y="6561"/>
                  <a:pt x="2280" y="9570"/>
                  <a:pt x="1298" y="12737"/>
                </a:cubicBezTo>
                <a:cubicBezTo>
                  <a:pt x="285" y="15999"/>
                  <a:pt x="0" y="19514"/>
                  <a:pt x="728" y="22871"/>
                </a:cubicBezTo>
                <a:cubicBezTo>
                  <a:pt x="1552" y="26734"/>
                  <a:pt x="3579" y="30313"/>
                  <a:pt x="6429" y="33068"/>
                </a:cubicBezTo>
                <a:cubicBezTo>
                  <a:pt x="9279" y="35792"/>
                  <a:pt x="12921" y="37629"/>
                  <a:pt x="16848" y="38135"/>
                </a:cubicBezTo>
                <a:cubicBezTo>
                  <a:pt x="17652" y="38239"/>
                  <a:pt x="18460" y="38290"/>
                  <a:pt x="19267" y="38290"/>
                </a:cubicBezTo>
                <a:cubicBezTo>
                  <a:pt x="22400" y="38290"/>
                  <a:pt x="25517" y="37525"/>
                  <a:pt x="28312" y="36140"/>
                </a:cubicBezTo>
                <a:cubicBezTo>
                  <a:pt x="31859" y="34335"/>
                  <a:pt x="34868" y="31485"/>
                  <a:pt x="36641" y="27906"/>
                </a:cubicBezTo>
                <a:cubicBezTo>
                  <a:pt x="38478" y="24233"/>
                  <a:pt x="39048" y="19989"/>
                  <a:pt x="38415" y="15967"/>
                </a:cubicBezTo>
                <a:cubicBezTo>
                  <a:pt x="37781" y="11945"/>
                  <a:pt x="35913" y="8145"/>
                  <a:pt x="32936" y="5358"/>
                </a:cubicBezTo>
                <a:cubicBezTo>
                  <a:pt x="30086" y="2634"/>
                  <a:pt x="26349" y="861"/>
                  <a:pt x="22422" y="228"/>
                </a:cubicBezTo>
                <a:cubicBezTo>
                  <a:pt x="21430" y="80"/>
                  <a:pt x="20425" y="1"/>
                  <a:pt x="19422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29" name="Google Shape;1729;p53"/>
          <p:cNvSpPr/>
          <p:nvPr/>
        </p:nvSpPr>
        <p:spPr>
          <a:xfrm>
            <a:off x="710275" y="4181575"/>
            <a:ext cx="3435900" cy="255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Wednesday 29</a:t>
            </a: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16:00 PM Go to the Concert!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0" name="Google Shape;1730;p53"/>
          <p:cNvSpPr/>
          <p:nvPr/>
        </p:nvSpPr>
        <p:spPr>
          <a:xfrm rot="-2570763">
            <a:off x="3266919" y="3396789"/>
            <a:ext cx="418753" cy="421045"/>
          </a:xfrm>
          <a:custGeom>
            <a:rect b="b" l="l" r="r" t="t"/>
            <a:pathLst>
              <a:path extrusionOk="0" h="38290" w="39049">
                <a:moveTo>
                  <a:pt x="19348" y="513"/>
                </a:moveTo>
                <a:cubicBezTo>
                  <a:pt x="22379" y="513"/>
                  <a:pt x="25419" y="1251"/>
                  <a:pt x="28122" y="2603"/>
                </a:cubicBezTo>
                <a:cubicBezTo>
                  <a:pt x="31606" y="4345"/>
                  <a:pt x="34488" y="7163"/>
                  <a:pt x="36229" y="10678"/>
                </a:cubicBezTo>
                <a:cubicBezTo>
                  <a:pt x="37971" y="14225"/>
                  <a:pt x="38541" y="18374"/>
                  <a:pt x="37908" y="22301"/>
                </a:cubicBezTo>
                <a:cubicBezTo>
                  <a:pt x="37275" y="26228"/>
                  <a:pt x="35438" y="29838"/>
                  <a:pt x="32556" y="32562"/>
                </a:cubicBezTo>
                <a:cubicBezTo>
                  <a:pt x="29737" y="35190"/>
                  <a:pt x="26127" y="36900"/>
                  <a:pt x="22358" y="37534"/>
                </a:cubicBezTo>
                <a:cubicBezTo>
                  <a:pt x="21339" y="37704"/>
                  <a:pt x="20310" y="37789"/>
                  <a:pt x="19284" y="37789"/>
                </a:cubicBezTo>
                <a:cubicBezTo>
                  <a:pt x="16487" y="37789"/>
                  <a:pt x="13713" y="37153"/>
                  <a:pt x="11211" y="35855"/>
                </a:cubicBezTo>
                <a:cubicBezTo>
                  <a:pt x="7759" y="34082"/>
                  <a:pt x="4940" y="31231"/>
                  <a:pt x="3104" y="27875"/>
                </a:cubicBezTo>
                <a:cubicBezTo>
                  <a:pt x="1362" y="24613"/>
                  <a:pt x="570" y="20971"/>
                  <a:pt x="918" y="17266"/>
                </a:cubicBezTo>
                <a:cubicBezTo>
                  <a:pt x="1203" y="14130"/>
                  <a:pt x="2185" y="11027"/>
                  <a:pt x="3800" y="8335"/>
                </a:cubicBezTo>
                <a:cubicBezTo>
                  <a:pt x="5510" y="5548"/>
                  <a:pt x="7949" y="3205"/>
                  <a:pt x="10958" y="1938"/>
                </a:cubicBezTo>
                <a:cubicBezTo>
                  <a:pt x="11369" y="1748"/>
                  <a:pt x="11781" y="1621"/>
                  <a:pt x="12193" y="1494"/>
                </a:cubicBezTo>
                <a:lnTo>
                  <a:pt x="12193" y="1494"/>
                </a:lnTo>
                <a:cubicBezTo>
                  <a:pt x="11781" y="1653"/>
                  <a:pt x="11369" y="1874"/>
                  <a:pt x="10958" y="2064"/>
                </a:cubicBezTo>
                <a:cubicBezTo>
                  <a:pt x="7474" y="3965"/>
                  <a:pt x="4592" y="7005"/>
                  <a:pt x="2850" y="10583"/>
                </a:cubicBezTo>
                <a:cubicBezTo>
                  <a:pt x="1077" y="14162"/>
                  <a:pt x="475" y="18216"/>
                  <a:pt x="1267" y="22143"/>
                </a:cubicBezTo>
                <a:cubicBezTo>
                  <a:pt x="2090" y="26038"/>
                  <a:pt x="4149" y="29648"/>
                  <a:pt x="7031" y="32403"/>
                </a:cubicBezTo>
                <a:cubicBezTo>
                  <a:pt x="9881" y="35127"/>
                  <a:pt x="13491" y="36869"/>
                  <a:pt x="17418" y="37217"/>
                </a:cubicBezTo>
                <a:cubicBezTo>
                  <a:pt x="17927" y="37259"/>
                  <a:pt x="18437" y="37280"/>
                  <a:pt x="18947" y="37280"/>
                </a:cubicBezTo>
                <a:cubicBezTo>
                  <a:pt x="22244" y="37280"/>
                  <a:pt x="25532" y="36409"/>
                  <a:pt x="28439" y="34873"/>
                </a:cubicBezTo>
                <a:cubicBezTo>
                  <a:pt x="31764" y="33100"/>
                  <a:pt x="34551" y="30345"/>
                  <a:pt x="36039" y="26830"/>
                </a:cubicBezTo>
                <a:cubicBezTo>
                  <a:pt x="37623" y="23156"/>
                  <a:pt x="37876" y="18912"/>
                  <a:pt x="37053" y="14985"/>
                </a:cubicBezTo>
                <a:cubicBezTo>
                  <a:pt x="36641" y="13054"/>
                  <a:pt x="35913" y="11153"/>
                  <a:pt x="34899" y="9443"/>
                </a:cubicBezTo>
                <a:cubicBezTo>
                  <a:pt x="33918" y="7797"/>
                  <a:pt x="32619" y="6371"/>
                  <a:pt x="31067" y="5200"/>
                </a:cubicBezTo>
                <a:cubicBezTo>
                  <a:pt x="27964" y="2824"/>
                  <a:pt x="24005" y="1558"/>
                  <a:pt x="20078" y="1368"/>
                </a:cubicBezTo>
                <a:cubicBezTo>
                  <a:pt x="19742" y="1350"/>
                  <a:pt x="19403" y="1341"/>
                  <a:pt x="19063" y="1341"/>
                </a:cubicBezTo>
                <a:cubicBezTo>
                  <a:pt x="17548" y="1341"/>
                  <a:pt x="16010" y="1518"/>
                  <a:pt x="14536" y="1906"/>
                </a:cubicBezTo>
                <a:cubicBezTo>
                  <a:pt x="14239" y="1995"/>
                  <a:pt x="14332" y="2419"/>
                  <a:pt x="14606" y="2419"/>
                </a:cubicBezTo>
                <a:cubicBezTo>
                  <a:pt x="14624" y="2419"/>
                  <a:pt x="14643" y="2417"/>
                  <a:pt x="14663" y="2413"/>
                </a:cubicBezTo>
                <a:cubicBezTo>
                  <a:pt x="16119" y="2027"/>
                  <a:pt x="17614" y="1847"/>
                  <a:pt x="19110" y="1847"/>
                </a:cubicBezTo>
                <a:cubicBezTo>
                  <a:pt x="21420" y="1847"/>
                  <a:pt x="23733" y="2277"/>
                  <a:pt x="25905" y="3046"/>
                </a:cubicBezTo>
                <a:cubicBezTo>
                  <a:pt x="29484" y="4281"/>
                  <a:pt x="32651" y="6593"/>
                  <a:pt x="34583" y="9887"/>
                </a:cubicBezTo>
                <a:cubicBezTo>
                  <a:pt x="36546" y="13275"/>
                  <a:pt x="37243" y="17361"/>
                  <a:pt x="36895" y="21256"/>
                </a:cubicBezTo>
                <a:cubicBezTo>
                  <a:pt x="36546" y="25024"/>
                  <a:pt x="35089" y="28603"/>
                  <a:pt x="32429" y="31295"/>
                </a:cubicBezTo>
                <a:cubicBezTo>
                  <a:pt x="29801" y="33923"/>
                  <a:pt x="26349" y="35665"/>
                  <a:pt x="22738" y="36394"/>
                </a:cubicBezTo>
                <a:cubicBezTo>
                  <a:pt x="21519" y="36637"/>
                  <a:pt x="20271" y="36764"/>
                  <a:pt x="19024" y="36764"/>
                </a:cubicBezTo>
                <a:cubicBezTo>
                  <a:pt x="16548" y="36764"/>
                  <a:pt x="14077" y="36264"/>
                  <a:pt x="11844" y="35190"/>
                </a:cubicBezTo>
                <a:cubicBezTo>
                  <a:pt x="8361" y="33480"/>
                  <a:pt x="5510" y="30598"/>
                  <a:pt x="3674" y="27210"/>
                </a:cubicBezTo>
                <a:cubicBezTo>
                  <a:pt x="1837" y="23789"/>
                  <a:pt x="1013" y="19862"/>
                  <a:pt x="1615" y="16030"/>
                </a:cubicBezTo>
                <a:cubicBezTo>
                  <a:pt x="2249" y="12198"/>
                  <a:pt x="4117" y="8620"/>
                  <a:pt x="6809" y="5865"/>
                </a:cubicBezTo>
                <a:cubicBezTo>
                  <a:pt x="9532" y="3078"/>
                  <a:pt x="13079" y="1209"/>
                  <a:pt x="16943" y="671"/>
                </a:cubicBezTo>
                <a:cubicBezTo>
                  <a:pt x="17740" y="565"/>
                  <a:pt x="18543" y="513"/>
                  <a:pt x="19348" y="513"/>
                </a:cubicBezTo>
                <a:close/>
                <a:moveTo>
                  <a:pt x="19422" y="1"/>
                </a:moveTo>
                <a:cubicBezTo>
                  <a:pt x="18279" y="1"/>
                  <a:pt x="17138" y="103"/>
                  <a:pt x="16025" y="323"/>
                </a:cubicBezTo>
                <a:lnTo>
                  <a:pt x="15993" y="323"/>
                </a:lnTo>
                <a:cubicBezTo>
                  <a:pt x="12414" y="481"/>
                  <a:pt x="9026" y="1874"/>
                  <a:pt x="6397" y="4313"/>
                </a:cubicBezTo>
                <a:cubicBezTo>
                  <a:pt x="3959" y="6561"/>
                  <a:pt x="2280" y="9570"/>
                  <a:pt x="1298" y="12737"/>
                </a:cubicBezTo>
                <a:cubicBezTo>
                  <a:pt x="285" y="15999"/>
                  <a:pt x="0" y="19514"/>
                  <a:pt x="728" y="22871"/>
                </a:cubicBezTo>
                <a:cubicBezTo>
                  <a:pt x="1552" y="26734"/>
                  <a:pt x="3579" y="30313"/>
                  <a:pt x="6429" y="33068"/>
                </a:cubicBezTo>
                <a:cubicBezTo>
                  <a:pt x="9279" y="35792"/>
                  <a:pt x="12921" y="37629"/>
                  <a:pt x="16848" y="38135"/>
                </a:cubicBezTo>
                <a:cubicBezTo>
                  <a:pt x="17652" y="38239"/>
                  <a:pt x="18460" y="38290"/>
                  <a:pt x="19267" y="38290"/>
                </a:cubicBezTo>
                <a:cubicBezTo>
                  <a:pt x="22400" y="38290"/>
                  <a:pt x="25517" y="37525"/>
                  <a:pt x="28312" y="36140"/>
                </a:cubicBezTo>
                <a:cubicBezTo>
                  <a:pt x="31859" y="34335"/>
                  <a:pt x="34868" y="31485"/>
                  <a:pt x="36641" y="27906"/>
                </a:cubicBezTo>
                <a:cubicBezTo>
                  <a:pt x="38478" y="24233"/>
                  <a:pt x="39048" y="19989"/>
                  <a:pt x="38415" y="15967"/>
                </a:cubicBezTo>
                <a:cubicBezTo>
                  <a:pt x="37781" y="11945"/>
                  <a:pt x="35913" y="8145"/>
                  <a:pt x="32936" y="5358"/>
                </a:cubicBezTo>
                <a:cubicBezTo>
                  <a:pt x="30086" y="2634"/>
                  <a:pt x="26349" y="861"/>
                  <a:pt x="22422" y="228"/>
                </a:cubicBezTo>
                <a:cubicBezTo>
                  <a:pt x="21430" y="80"/>
                  <a:pt x="20425" y="1"/>
                  <a:pt x="19422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31" name="Google Shape;1731;p53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32" name="Google Shape;1732;p53"/>
          <p:cNvSpPr txBox="1"/>
          <p:nvPr/>
        </p:nvSpPr>
        <p:spPr>
          <a:xfrm>
            <a:off x="3152749" y="1419473"/>
            <a:ext cx="63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01</a:t>
            </a:r>
            <a:endParaRPr sz="17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33" name="Google Shape;1733;p53"/>
          <p:cNvSpPr/>
          <p:nvPr/>
        </p:nvSpPr>
        <p:spPr>
          <a:xfrm>
            <a:off x="722685" y="3846726"/>
            <a:ext cx="7703138" cy="23863"/>
          </a:xfrm>
          <a:custGeom>
            <a:rect b="b" l="l" r="r" t="t"/>
            <a:pathLst>
              <a:path extrusionOk="0" h="793" w="255982">
                <a:moveTo>
                  <a:pt x="0" y="1"/>
                </a:moveTo>
                <a:lnTo>
                  <a:pt x="0" y="793"/>
                </a:lnTo>
                <a:lnTo>
                  <a:pt x="255981" y="793"/>
                </a:lnTo>
                <a:lnTo>
                  <a:pt x="25598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/>
          <p:nvPr/>
        </p:nvSpPr>
        <p:spPr>
          <a:xfrm>
            <a:off x="642851" y="1458424"/>
            <a:ext cx="7864194" cy="649966"/>
          </a:xfrm>
          <a:custGeom>
            <a:rect b="b" l="l" r="r" t="t"/>
            <a:pathLst>
              <a:path extrusionOk="0" h="19097" w="256267">
                <a:moveTo>
                  <a:pt x="1" y="1"/>
                </a:moveTo>
                <a:lnTo>
                  <a:pt x="1" y="19097"/>
                </a:lnTo>
                <a:lnTo>
                  <a:pt x="256267" y="19097"/>
                </a:lnTo>
                <a:lnTo>
                  <a:pt x="2562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/>
          <p:nvPr/>
        </p:nvSpPr>
        <p:spPr>
          <a:xfrm>
            <a:off x="642851" y="2772625"/>
            <a:ext cx="7864194" cy="649966"/>
          </a:xfrm>
          <a:custGeom>
            <a:rect b="b" l="l" r="r" t="t"/>
            <a:pathLst>
              <a:path extrusionOk="0" h="19097" w="256267">
                <a:moveTo>
                  <a:pt x="1" y="1"/>
                </a:moveTo>
                <a:lnTo>
                  <a:pt x="1" y="19097"/>
                </a:lnTo>
                <a:lnTo>
                  <a:pt x="256267" y="19097"/>
                </a:lnTo>
                <a:lnTo>
                  <a:pt x="2562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642851" y="4086826"/>
            <a:ext cx="7864194" cy="649953"/>
          </a:xfrm>
          <a:custGeom>
            <a:rect b="b" l="l" r="r" t="t"/>
            <a:pathLst>
              <a:path extrusionOk="0" h="19098" w="256267">
                <a:moveTo>
                  <a:pt x="1" y="1"/>
                </a:moveTo>
                <a:lnTo>
                  <a:pt x="1" y="19097"/>
                </a:lnTo>
                <a:lnTo>
                  <a:pt x="256267" y="19097"/>
                </a:lnTo>
                <a:lnTo>
                  <a:pt x="2562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3580757" y="1436700"/>
            <a:ext cx="15589" cy="3298048"/>
          </a:xfrm>
          <a:custGeom>
            <a:rect b="b" l="l" r="r" t="t"/>
            <a:pathLst>
              <a:path extrusionOk="0" h="107010" w="508">
                <a:moveTo>
                  <a:pt x="0" y="1"/>
                </a:moveTo>
                <a:lnTo>
                  <a:pt x="0" y="107010"/>
                </a:lnTo>
                <a:lnTo>
                  <a:pt x="507" y="107010"/>
                </a:lnTo>
                <a:lnTo>
                  <a:pt x="507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4564260" y="1436700"/>
            <a:ext cx="14607" cy="3298048"/>
          </a:xfrm>
          <a:custGeom>
            <a:rect b="b" l="l" r="r" t="t"/>
            <a:pathLst>
              <a:path extrusionOk="0" h="107010" w="476">
                <a:moveTo>
                  <a:pt x="0" y="1"/>
                </a:moveTo>
                <a:lnTo>
                  <a:pt x="0" y="107010"/>
                </a:lnTo>
                <a:lnTo>
                  <a:pt x="475" y="107010"/>
                </a:lnTo>
                <a:lnTo>
                  <a:pt x="47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7"/>
          <p:cNvSpPr/>
          <p:nvPr/>
        </p:nvSpPr>
        <p:spPr>
          <a:xfrm>
            <a:off x="5546782" y="1436700"/>
            <a:ext cx="15589" cy="3298048"/>
          </a:xfrm>
          <a:custGeom>
            <a:rect b="b" l="l" r="r" t="t"/>
            <a:pathLst>
              <a:path extrusionOk="0" h="107010" w="508">
                <a:moveTo>
                  <a:pt x="1" y="1"/>
                </a:moveTo>
                <a:lnTo>
                  <a:pt x="1" y="107010"/>
                </a:lnTo>
                <a:lnTo>
                  <a:pt x="508" y="107010"/>
                </a:lnTo>
                <a:lnTo>
                  <a:pt x="508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6530285" y="1436700"/>
            <a:ext cx="14607" cy="3298048"/>
          </a:xfrm>
          <a:custGeom>
            <a:rect b="b" l="l" r="r" t="t"/>
            <a:pathLst>
              <a:path extrusionOk="0" h="107010" w="476">
                <a:moveTo>
                  <a:pt x="1" y="1"/>
                </a:moveTo>
                <a:lnTo>
                  <a:pt x="1" y="107010"/>
                </a:lnTo>
                <a:lnTo>
                  <a:pt x="476" y="107010"/>
                </a:lnTo>
                <a:lnTo>
                  <a:pt x="476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7"/>
          <p:cNvSpPr/>
          <p:nvPr/>
        </p:nvSpPr>
        <p:spPr>
          <a:xfrm>
            <a:off x="7513819" y="1436700"/>
            <a:ext cx="14607" cy="3298048"/>
          </a:xfrm>
          <a:custGeom>
            <a:rect b="b" l="l" r="r" t="t"/>
            <a:pathLst>
              <a:path extrusionOk="0" h="107010" w="476">
                <a:moveTo>
                  <a:pt x="0" y="1"/>
                </a:moveTo>
                <a:lnTo>
                  <a:pt x="0" y="107010"/>
                </a:lnTo>
                <a:lnTo>
                  <a:pt x="475" y="107010"/>
                </a:lnTo>
                <a:lnTo>
                  <a:pt x="47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1614701" y="1436700"/>
            <a:ext cx="14607" cy="3298048"/>
          </a:xfrm>
          <a:custGeom>
            <a:rect b="b" l="l" r="r" t="t"/>
            <a:pathLst>
              <a:path extrusionOk="0" h="107010" w="476">
                <a:moveTo>
                  <a:pt x="1" y="1"/>
                </a:moveTo>
                <a:lnTo>
                  <a:pt x="1" y="107010"/>
                </a:lnTo>
                <a:lnTo>
                  <a:pt x="476" y="107010"/>
                </a:lnTo>
                <a:lnTo>
                  <a:pt x="476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2598205" y="1436700"/>
            <a:ext cx="14607" cy="3298048"/>
          </a:xfrm>
          <a:custGeom>
            <a:rect b="b" l="l" r="r" t="t"/>
            <a:pathLst>
              <a:path extrusionOk="0" h="107010" w="476">
                <a:moveTo>
                  <a:pt x="1" y="1"/>
                </a:moveTo>
                <a:lnTo>
                  <a:pt x="1" y="107010"/>
                </a:lnTo>
                <a:lnTo>
                  <a:pt x="476" y="107010"/>
                </a:lnTo>
                <a:lnTo>
                  <a:pt x="476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641451" y="1606732"/>
            <a:ext cx="988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1</a:t>
            </a:r>
            <a:endParaRPr sz="13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633051" y="2249719"/>
            <a:ext cx="988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2</a:t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633051" y="2928408"/>
            <a:ext cx="988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3</a:t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633051" y="3599606"/>
            <a:ext cx="988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4</a:t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633051" y="4242602"/>
            <a:ext cx="988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5</a:t>
            </a:r>
            <a:endParaRPr sz="13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1624051" y="2761762"/>
            <a:ext cx="9888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Mars is actually a cold place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4568926" y="2107175"/>
            <a:ext cx="9888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Saturn has rings and is a gas giant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6530326" y="3432950"/>
            <a:ext cx="9888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Earth is the only planet with life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1622501" y="1099575"/>
            <a:ext cx="988800" cy="338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MONDAY</a:t>
            </a:r>
            <a:endParaRPr sz="12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2605776" y="1099575"/>
            <a:ext cx="988800" cy="338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TUESDAY</a:t>
            </a:r>
            <a:endParaRPr sz="12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3589050" y="1099575"/>
            <a:ext cx="988800" cy="338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WEDNESDAY</a:t>
            </a:r>
            <a:endParaRPr sz="12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4572325" y="1099575"/>
            <a:ext cx="988800" cy="3384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THURSDAY</a:t>
            </a:r>
            <a:endParaRPr sz="12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5555600" y="1099575"/>
            <a:ext cx="988800" cy="3384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FRIDAY</a:t>
            </a:r>
            <a:endParaRPr sz="12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6538874" y="1099575"/>
            <a:ext cx="988800" cy="338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SATURDAY</a:t>
            </a:r>
            <a:endParaRPr sz="12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7522149" y="1099575"/>
            <a:ext cx="988800" cy="338400"/>
          </a:xfrm>
          <a:prstGeom prst="rect">
            <a:avLst/>
          </a:prstGeom>
          <a:solidFill>
            <a:srgbClr val="741B47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SUNDAY</a:t>
            </a:r>
            <a:endParaRPr sz="12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23" name="Google Shape;223;p27"/>
          <p:cNvSpPr txBox="1"/>
          <p:nvPr>
            <p:ph type="title"/>
          </p:nvPr>
        </p:nvSpPr>
        <p:spPr>
          <a:xfrm>
            <a:off x="609600" y="561975"/>
            <a:ext cx="8229600" cy="2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2021 Planner Infographics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4"/>
          <p:cNvSpPr txBox="1"/>
          <p:nvPr/>
        </p:nvSpPr>
        <p:spPr>
          <a:xfrm>
            <a:off x="457200" y="409575"/>
            <a:ext cx="822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</a:t>
            </a:r>
            <a:r>
              <a:rPr lang="en" sz="2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2021 Planner Infographics</a:t>
            </a:r>
            <a:endParaRPr sz="26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39" name="Google Shape;1739;p54"/>
          <p:cNvSpPr/>
          <p:nvPr/>
        </p:nvSpPr>
        <p:spPr>
          <a:xfrm>
            <a:off x="2782037" y="3760146"/>
            <a:ext cx="746835" cy="525303"/>
          </a:xfrm>
          <a:custGeom>
            <a:rect b="b" l="l" r="r" t="t"/>
            <a:pathLst>
              <a:path extrusionOk="0" h="21188" w="27490">
                <a:moveTo>
                  <a:pt x="0" y="1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54"/>
          <p:cNvSpPr/>
          <p:nvPr/>
        </p:nvSpPr>
        <p:spPr>
          <a:xfrm>
            <a:off x="2782037" y="3187016"/>
            <a:ext cx="746835" cy="525279"/>
          </a:xfrm>
          <a:custGeom>
            <a:rect b="b" l="l" r="r" t="t"/>
            <a:pathLst>
              <a:path extrusionOk="0" h="21187" w="27490">
                <a:moveTo>
                  <a:pt x="0" y="0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54"/>
          <p:cNvSpPr/>
          <p:nvPr/>
        </p:nvSpPr>
        <p:spPr>
          <a:xfrm>
            <a:off x="2782037" y="2613861"/>
            <a:ext cx="746835" cy="526097"/>
          </a:xfrm>
          <a:custGeom>
            <a:rect b="b" l="l" r="r" t="t"/>
            <a:pathLst>
              <a:path extrusionOk="0" h="21220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54"/>
          <p:cNvSpPr/>
          <p:nvPr/>
        </p:nvSpPr>
        <p:spPr>
          <a:xfrm>
            <a:off x="4373737" y="2613861"/>
            <a:ext cx="746807" cy="526097"/>
          </a:xfrm>
          <a:custGeom>
            <a:rect b="b" l="l" r="r" t="t"/>
            <a:pathLst>
              <a:path extrusionOk="0" h="21220" w="27489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54"/>
          <p:cNvSpPr/>
          <p:nvPr/>
        </p:nvSpPr>
        <p:spPr>
          <a:xfrm>
            <a:off x="3577887" y="2040731"/>
            <a:ext cx="746835" cy="526072"/>
          </a:xfrm>
          <a:custGeom>
            <a:rect b="b" l="l" r="r" t="t"/>
            <a:pathLst>
              <a:path extrusionOk="0" h="21219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p54"/>
          <p:cNvSpPr/>
          <p:nvPr/>
        </p:nvSpPr>
        <p:spPr>
          <a:xfrm>
            <a:off x="4373737" y="2040731"/>
            <a:ext cx="746807" cy="526072"/>
          </a:xfrm>
          <a:custGeom>
            <a:rect b="b" l="l" r="r" t="t"/>
            <a:pathLst>
              <a:path extrusionOk="0" h="21219" w="27489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54"/>
          <p:cNvSpPr/>
          <p:nvPr/>
        </p:nvSpPr>
        <p:spPr>
          <a:xfrm>
            <a:off x="5169587" y="2040731"/>
            <a:ext cx="745965" cy="526072"/>
          </a:xfrm>
          <a:custGeom>
            <a:rect b="b" l="l" r="r" t="t"/>
            <a:pathLst>
              <a:path extrusionOk="0" h="21219" w="27458">
                <a:moveTo>
                  <a:pt x="0" y="1"/>
                </a:moveTo>
                <a:lnTo>
                  <a:pt x="0" y="21219"/>
                </a:lnTo>
                <a:lnTo>
                  <a:pt x="27457" y="21219"/>
                </a:lnTo>
                <a:lnTo>
                  <a:pt x="27457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54"/>
          <p:cNvSpPr/>
          <p:nvPr/>
        </p:nvSpPr>
        <p:spPr>
          <a:xfrm>
            <a:off x="5965410" y="2040731"/>
            <a:ext cx="745992" cy="526072"/>
          </a:xfrm>
          <a:custGeom>
            <a:rect b="b" l="l" r="r" t="t"/>
            <a:pathLst>
              <a:path extrusionOk="0" h="21219" w="27459">
                <a:moveTo>
                  <a:pt x="1" y="1"/>
                </a:moveTo>
                <a:lnTo>
                  <a:pt x="1" y="21219"/>
                </a:lnTo>
                <a:lnTo>
                  <a:pt x="27458" y="21219"/>
                </a:lnTo>
                <a:lnTo>
                  <a:pt x="27458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54"/>
          <p:cNvSpPr/>
          <p:nvPr/>
        </p:nvSpPr>
        <p:spPr>
          <a:xfrm>
            <a:off x="6761260" y="2040731"/>
            <a:ext cx="746835" cy="526072"/>
          </a:xfrm>
          <a:custGeom>
            <a:rect b="b" l="l" r="r" t="t"/>
            <a:pathLst>
              <a:path extrusionOk="0" h="21219" w="27490">
                <a:moveTo>
                  <a:pt x="1" y="1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54"/>
          <p:cNvSpPr/>
          <p:nvPr/>
        </p:nvSpPr>
        <p:spPr>
          <a:xfrm>
            <a:off x="7557110" y="2040731"/>
            <a:ext cx="746835" cy="526072"/>
          </a:xfrm>
          <a:custGeom>
            <a:rect b="b" l="l" r="r" t="t"/>
            <a:pathLst>
              <a:path extrusionOk="0" h="21219" w="27490">
                <a:moveTo>
                  <a:pt x="1" y="1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49" name="Google Shape;1749;p54"/>
          <p:cNvSpPr/>
          <p:nvPr/>
        </p:nvSpPr>
        <p:spPr>
          <a:xfrm>
            <a:off x="3577887" y="2613861"/>
            <a:ext cx="746835" cy="526097"/>
          </a:xfrm>
          <a:custGeom>
            <a:rect b="b" l="l" r="r" t="t"/>
            <a:pathLst>
              <a:path extrusionOk="0" h="21220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54"/>
          <p:cNvSpPr/>
          <p:nvPr/>
        </p:nvSpPr>
        <p:spPr>
          <a:xfrm>
            <a:off x="5169587" y="2613861"/>
            <a:ext cx="745965" cy="526097"/>
          </a:xfrm>
          <a:custGeom>
            <a:rect b="b" l="l" r="r" t="t"/>
            <a:pathLst>
              <a:path extrusionOk="0" h="21220" w="27458">
                <a:moveTo>
                  <a:pt x="0" y="1"/>
                </a:moveTo>
                <a:lnTo>
                  <a:pt x="0" y="21219"/>
                </a:lnTo>
                <a:lnTo>
                  <a:pt x="27457" y="21219"/>
                </a:lnTo>
                <a:lnTo>
                  <a:pt x="274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54"/>
          <p:cNvSpPr/>
          <p:nvPr/>
        </p:nvSpPr>
        <p:spPr>
          <a:xfrm>
            <a:off x="5965410" y="2613861"/>
            <a:ext cx="745992" cy="526097"/>
          </a:xfrm>
          <a:custGeom>
            <a:rect b="b" l="l" r="r" t="t"/>
            <a:pathLst>
              <a:path extrusionOk="0" h="21220" w="27459">
                <a:moveTo>
                  <a:pt x="1" y="1"/>
                </a:moveTo>
                <a:lnTo>
                  <a:pt x="1" y="21219"/>
                </a:lnTo>
                <a:lnTo>
                  <a:pt x="27458" y="21219"/>
                </a:lnTo>
                <a:lnTo>
                  <a:pt x="27458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54"/>
          <p:cNvSpPr/>
          <p:nvPr/>
        </p:nvSpPr>
        <p:spPr>
          <a:xfrm>
            <a:off x="6761260" y="2613861"/>
            <a:ext cx="746835" cy="526097"/>
          </a:xfrm>
          <a:custGeom>
            <a:rect b="b" l="l" r="r" t="t"/>
            <a:pathLst>
              <a:path extrusionOk="0" h="21220" w="27490">
                <a:moveTo>
                  <a:pt x="1" y="1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54"/>
          <p:cNvSpPr/>
          <p:nvPr/>
        </p:nvSpPr>
        <p:spPr>
          <a:xfrm>
            <a:off x="7557110" y="2613861"/>
            <a:ext cx="746835" cy="526097"/>
          </a:xfrm>
          <a:custGeom>
            <a:rect b="b" l="l" r="r" t="t"/>
            <a:pathLst>
              <a:path extrusionOk="0" h="21220" w="27490">
                <a:moveTo>
                  <a:pt x="1" y="1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54"/>
          <p:cNvSpPr/>
          <p:nvPr/>
        </p:nvSpPr>
        <p:spPr>
          <a:xfrm>
            <a:off x="3577887" y="3187016"/>
            <a:ext cx="746835" cy="525279"/>
          </a:xfrm>
          <a:custGeom>
            <a:rect b="b" l="l" r="r" t="t"/>
            <a:pathLst>
              <a:path extrusionOk="0" h="21187" w="27490">
                <a:moveTo>
                  <a:pt x="0" y="0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54"/>
          <p:cNvSpPr/>
          <p:nvPr/>
        </p:nvSpPr>
        <p:spPr>
          <a:xfrm>
            <a:off x="4373737" y="3187016"/>
            <a:ext cx="746807" cy="525279"/>
          </a:xfrm>
          <a:custGeom>
            <a:rect b="b" l="l" r="r" t="t"/>
            <a:pathLst>
              <a:path extrusionOk="0" h="21187" w="27489">
                <a:moveTo>
                  <a:pt x="0" y="0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54"/>
          <p:cNvSpPr/>
          <p:nvPr/>
        </p:nvSpPr>
        <p:spPr>
          <a:xfrm>
            <a:off x="5169587" y="3187016"/>
            <a:ext cx="745965" cy="525279"/>
          </a:xfrm>
          <a:custGeom>
            <a:rect b="b" l="l" r="r" t="t"/>
            <a:pathLst>
              <a:path extrusionOk="0" h="21187" w="27458">
                <a:moveTo>
                  <a:pt x="0" y="0"/>
                </a:moveTo>
                <a:lnTo>
                  <a:pt x="0" y="21187"/>
                </a:lnTo>
                <a:lnTo>
                  <a:pt x="27457" y="21187"/>
                </a:lnTo>
                <a:lnTo>
                  <a:pt x="27457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54"/>
          <p:cNvSpPr/>
          <p:nvPr/>
        </p:nvSpPr>
        <p:spPr>
          <a:xfrm>
            <a:off x="5965410" y="3187016"/>
            <a:ext cx="745992" cy="525279"/>
          </a:xfrm>
          <a:custGeom>
            <a:rect b="b" l="l" r="r" t="t"/>
            <a:pathLst>
              <a:path extrusionOk="0" h="21187" w="27459">
                <a:moveTo>
                  <a:pt x="1" y="0"/>
                </a:moveTo>
                <a:lnTo>
                  <a:pt x="1" y="21187"/>
                </a:lnTo>
                <a:lnTo>
                  <a:pt x="27458" y="21187"/>
                </a:lnTo>
                <a:lnTo>
                  <a:pt x="27458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54"/>
          <p:cNvSpPr/>
          <p:nvPr/>
        </p:nvSpPr>
        <p:spPr>
          <a:xfrm>
            <a:off x="6761260" y="3187016"/>
            <a:ext cx="746835" cy="525279"/>
          </a:xfrm>
          <a:custGeom>
            <a:rect b="b" l="l" r="r" t="t"/>
            <a:pathLst>
              <a:path extrusionOk="0" h="21187" w="27490">
                <a:moveTo>
                  <a:pt x="1" y="0"/>
                </a:moveTo>
                <a:lnTo>
                  <a:pt x="1" y="21187"/>
                </a:lnTo>
                <a:lnTo>
                  <a:pt x="27490" y="21187"/>
                </a:lnTo>
                <a:lnTo>
                  <a:pt x="27490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54"/>
          <p:cNvSpPr/>
          <p:nvPr/>
        </p:nvSpPr>
        <p:spPr>
          <a:xfrm>
            <a:off x="7557110" y="3187016"/>
            <a:ext cx="746835" cy="525279"/>
          </a:xfrm>
          <a:custGeom>
            <a:rect b="b" l="l" r="r" t="t"/>
            <a:pathLst>
              <a:path extrusionOk="0" h="21187" w="27490">
                <a:moveTo>
                  <a:pt x="1" y="0"/>
                </a:moveTo>
                <a:lnTo>
                  <a:pt x="1" y="21187"/>
                </a:lnTo>
                <a:lnTo>
                  <a:pt x="27490" y="21187"/>
                </a:lnTo>
                <a:lnTo>
                  <a:pt x="27490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60" name="Google Shape;1760;p54"/>
          <p:cNvSpPr/>
          <p:nvPr/>
        </p:nvSpPr>
        <p:spPr>
          <a:xfrm>
            <a:off x="3577887" y="3760146"/>
            <a:ext cx="746835" cy="525303"/>
          </a:xfrm>
          <a:custGeom>
            <a:rect b="b" l="l" r="r" t="t"/>
            <a:pathLst>
              <a:path extrusionOk="0" h="21188" w="27490">
                <a:moveTo>
                  <a:pt x="0" y="1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54"/>
          <p:cNvSpPr/>
          <p:nvPr/>
        </p:nvSpPr>
        <p:spPr>
          <a:xfrm>
            <a:off x="4373737" y="3760146"/>
            <a:ext cx="746807" cy="525303"/>
          </a:xfrm>
          <a:custGeom>
            <a:rect b="b" l="l" r="r" t="t"/>
            <a:pathLst>
              <a:path extrusionOk="0" h="21188" w="27489">
                <a:moveTo>
                  <a:pt x="0" y="1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54"/>
          <p:cNvSpPr/>
          <p:nvPr/>
        </p:nvSpPr>
        <p:spPr>
          <a:xfrm>
            <a:off x="5169587" y="3760146"/>
            <a:ext cx="745965" cy="525303"/>
          </a:xfrm>
          <a:custGeom>
            <a:rect b="b" l="l" r="r" t="t"/>
            <a:pathLst>
              <a:path extrusionOk="0" h="21188" w="27458">
                <a:moveTo>
                  <a:pt x="0" y="1"/>
                </a:moveTo>
                <a:lnTo>
                  <a:pt x="0" y="21187"/>
                </a:lnTo>
                <a:lnTo>
                  <a:pt x="27457" y="21187"/>
                </a:lnTo>
                <a:lnTo>
                  <a:pt x="274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3" name="Google Shape;1763;p54"/>
          <p:cNvSpPr/>
          <p:nvPr/>
        </p:nvSpPr>
        <p:spPr>
          <a:xfrm>
            <a:off x="5965410" y="3760146"/>
            <a:ext cx="745992" cy="525303"/>
          </a:xfrm>
          <a:custGeom>
            <a:rect b="b" l="l" r="r" t="t"/>
            <a:pathLst>
              <a:path extrusionOk="0" h="21188" w="27459">
                <a:moveTo>
                  <a:pt x="1" y="1"/>
                </a:moveTo>
                <a:lnTo>
                  <a:pt x="1" y="21187"/>
                </a:lnTo>
                <a:lnTo>
                  <a:pt x="27458" y="21187"/>
                </a:lnTo>
                <a:lnTo>
                  <a:pt x="27458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54"/>
          <p:cNvSpPr/>
          <p:nvPr/>
        </p:nvSpPr>
        <p:spPr>
          <a:xfrm>
            <a:off x="6761260" y="3760146"/>
            <a:ext cx="746835" cy="525303"/>
          </a:xfrm>
          <a:custGeom>
            <a:rect b="b" l="l" r="r" t="t"/>
            <a:pathLst>
              <a:path extrusionOk="0" h="21188" w="27490">
                <a:moveTo>
                  <a:pt x="1" y="1"/>
                </a:moveTo>
                <a:lnTo>
                  <a:pt x="1" y="21187"/>
                </a:lnTo>
                <a:lnTo>
                  <a:pt x="27490" y="21187"/>
                </a:lnTo>
                <a:lnTo>
                  <a:pt x="27490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54"/>
          <p:cNvSpPr/>
          <p:nvPr/>
        </p:nvSpPr>
        <p:spPr>
          <a:xfrm>
            <a:off x="7557110" y="3760146"/>
            <a:ext cx="746835" cy="525303"/>
          </a:xfrm>
          <a:custGeom>
            <a:rect b="b" l="l" r="r" t="t"/>
            <a:pathLst>
              <a:path extrusionOk="0" h="21188" w="27490">
                <a:moveTo>
                  <a:pt x="1" y="1"/>
                </a:moveTo>
                <a:lnTo>
                  <a:pt x="1" y="21187"/>
                </a:lnTo>
                <a:lnTo>
                  <a:pt x="27490" y="21187"/>
                </a:lnTo>
                <a:lnTo>
                  <a:pt x="27490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54"/>
          <p:cNvSpPr/>
          <p:nvPr/>
        </p:nvSpPr>
        <p:spPr>
          <a:xfrm>
            <a:off x="3577887" y="1467601"/>
            <a:ext cx="746835" cy="52607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54"/>
          <p:cNvSpPr/>
          <p:nvPr/>
        </p:nvSpPr>
        <p:spPr>
          <a:xfrm>
            <a:off x="4373737" y="1467601"/>
            <a:ext cx="746807" cy="526072"/>
          </a:xfrm>
          <a:custGeom>
            <a:rect b="b" l="l" r="r" t="t"/>
            <a:pathLst>
              <a:path extrusionOk="0" h="21219" w="27489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54"/>
          <p:cNvSpPr/>
          <p:nvPr/>
        </p:nvSpPr>
        <p:spPr>
          <a:xfrm>
            <a:off x="5169587" y="1467601"/>
            <a:ext cx="745965" cy="526072"/>
          </a:xfrm>
          <a:custGeom>
            <a:rect b="b" l="l" r="r" t="t"/>
            <a:pathLst>
              <a:path extrusionOk="0" h="21219" w="27458">
                <a:moveTo>
                  <a:pt x="0" y="0"/>
                </a:moveTo>
                <a:lnTo>
                  <a:pt x="0" y="21219"/>
                </a:lnTo>
                <a:lnTo>
                  <a:pt x="27457" y="21219"/>
                </a:lnTo>
                <a:lnTo>
                  <a:pt x="27457" y="0"/>
                </a:lnTo>
                <a:close/>
              </a:path>
            </a:pathLst>
          </a:custGeom>
          <a:solidFill>
            <a:srgbClr val="BEDF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p54"/>
          <p:cNvSpPr/>
          <p:nvPr/>
        </p:nvSpPr>
        <p:spPr>
          <a:xfrm>
            <a:off x="5965410" y="1467601"/>
            <a:ext cx="745992" cy="526072"/>
          </a:xfrm>
          <a:custGeom>
            <a:rect b="b" l="l" r="r" t="t"/>
            <a:pathLst>
              <a:path extrusionOk="0" h="21219" w="27459">
                <a:moveTo>
                  <a:pt x="1" y="0"/>
                </a:moveTo>
                <a:lnTo>
                  <a:pt x="1" y="21219"/>
                </a:lnTo>
                <a:lnTo>
                  <a:pt x="27458" y="21219"/>
                </a:lnTo>
                <a:lnTo>
                  <a:pt x="27458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54"/>
          <p:cNvSpPr/>
          <p:nvPr/>
        </p:nvSpPr>
        <p:spPr>
          <a:xfrm>
            <a:off x="6761260" y="1467601"/>
            <a:ext cx="746835" cy="526072"/>
          </a:xfrm>
          <a:custGeom>
            <a:rect b="b" l="l" r="r" t="t"/>
            <a:pathLst>
              <a:path extrusionOk="0" h="21219" w="27490">
                <a:moveTo>
                  <a:pt x="1" y="0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54"/>
          <p:cNvSpPr/>
          <p:nvPr/>
        </p:nvSpPr>
        <p:spPr>
          <a:xfrm>
            <a:off x="7557110" y="1467601"/>
            <a:ext cx="746835" cy="526072"/>
          </a:xfrm>
          <a:custGeom>
            <a:rect b="b" l="l" r="r" t="t"/>
            <a:pathLst>
              <a:path extrusionOk="0" h="21219" w="27490">
                <a:moveTo>
                  <a:pt x="1" y="0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54"/>
          <p:cNvSpPr txBox="1"/>
          <p:nvPr/>
        </p:nvSpPr>
        <p:spPr>
          <a:xfrm>
            <a:off x="2781774" y="1089600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3" name="Google Shape;1773;p54"/>
          <p:cNvSpPr txBox="1"/>
          <p:nvPr/>
        </p:nvSpPr>
        <p:spPr>
          <a:xfrm>
            <a:off x="3589848" y="1089600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4" name="Google Shape;1774;p54"/>
          <p:cNvSpPr txBox="1"/>
          <p:nvPr/>
        </p:nvSpPr>
        <p:spPr>
          <a:xfrm>
            <a:off x="4373974" y="1089600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5" name="Google Shape;1775;p54"/>
          <p:cNvSpPr txBox="1"/>
          <p:nvPr/>
        </p:nvSpPr>
        <p:spPr>
          <a:xfrm>
            <a:off x="5168949" y="1089600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6" name="Google Shape;1776;p54"/>
          <p:cNvSpPr txBox="1"/>
          <p:nvPr/>
        </p:nvSpPr>
        <p:spPr>
          <a:xfrm>
            <a:off x="5964675" y="1089600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7" name="Google Shape;1777;p54"/>
          <p:cNvSpPr txBox="1"/>
          <p:nvPr/>
        </p:nvSpPr>
        <p:spPr>
          <a:xfrm>
            <a:off x="6766899" y="1089600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4"/>
          <p:cNvSpPr txBox="1"/>
          <p:nvPr/>
        </p:nvSpPr>
        <p:spPr>
          <a:xfrm>
            <a:off x="7556125" y="1089600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6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9" name="Google Shape;1779;p54"/>
          <p:cNvSpPr txBox="1"/>
          <p:nvPr/>
        </p:nvSpPr>
        <p:spPr>
          <a:xfrm>
            <a:off x="7861687" y="1497220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0" name="Google Shape;1780;p54"/>
          <p:cNvSpPr txBox="1"/>
          <p:nvPr/>
        </p:nvSpPr>
        <p:spPr>
          <a:xfrm>
            <a:off x="7861687" y="2076423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1" name="Google Shape;1781;p54"/>
          <p:cNvSpPr txBox="1"/>
          <p:nvPr/>
        </p:nvSpPr>
        <p:spPr>
          <a:xfrm>
            <a:off x="7861687" y="2655626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2" name="Google Shape;1782;p54"/>
          <p:cNvSpPr txBox="1"/>
          <p:nvPr/>
        </p:nvSpPr>
        <p:spPr>
          <a:xfrm>
            <a:off x="7861687" y="3221819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3" name="Google Shape;1783;p54"/>
          <p:cNvSpPr txBox="1"/>
          <p:nvPr/>
        </p:nvSpPr>
        <p:spPr>
          <a:xfrm>
            <a:off x="7065837" y="1504204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4" name="Google Shape;1784;p54"/>
          <p:cNvSpPr txBox="1"/>
          <p:nvPr/>
        </p:nvSpPr>
        <p:spPr>
          <a:xfrm>
            <a:off x="7065837" y="2083407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5" name="Google Shape;1785;p54"/>
          <p:cNvSpPr txBox="1"/>
          <p:nvPr/>
        </p:nvSpPr>
        <p:spPr>
          <a:xfrm>
            <a:off x="7065837" y="2662610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6" name="Google Shape;1786;p54"/>
          <p:cNvSpPr txBox="1"/>
          <p:nvPr/>
        </p:nvSpPr>
        <p:spPr>
          <a:xfrm>
            <a:off x="7065837" y="3228782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7" name="Google Shape;1787;p54"/>
          <p:cNvSpPr txBox="1"/>
          <p:nvPr/>
        </p:nvSpPr>
        <p:spPr>
          <a:xfrm>
            <a:off x="6270013" y="2090391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8" name="Google Shape;1788;p54"/>
          <p:cNvSpPr txBox="1"/>
          <p:nvPr/>
        </p:nvSpPr>
        <p:spPr>
          <a:xfrm>
            <a:off x="6270013" y="2669594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9" name="Google Shape;1789;p54"/>
          <p:cNvSpPr txBox="1"/>
          <p:nvPr/>
        </p:nvSpPr>
        <p:spPr>
          <a:xfrm>
            <a:off x="6270012" y="3235766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0" name="Google Shape;1790;p54"/>
          <p:cNvSpPr txBox="1"/>
          <p:nvPr/>
        </p:nvSpPr>
        <p:spPr>
          <a:xfrm>
            <a:off x="6270012" y="3814052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1" name="Google Shape;1791;p54"/>
          <p:cNvSpPr txBox="1"/>
          <p:nvPr/>
        </p:nvSpPr>
        <p:spPr>
          <a:xfrm>
            <a:off x="5474162" y="2090391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2" name="Google Shape;1792;p54"/>
          <p:cNvSpPr txBox="1"/>
          <p:nvPr/>
        </p:nvSpPr>
        <p:spPr>
          <a:xfrm>
            <a:off x="5474162" y="2669594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3" name="Google Shape;1793;p54"/>
          <p:cNvSpPr txBox="1"/>
          <p:nvPr/>
        </p:nvSpPr>
        <p:spPr>
          <a:xfrm>
            <a:off x="5474162" y="3235766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4" name="Google Shape;1794;p54"/>
          <p:cNvSpPr txBox="1"/>
          <p:nvPr/>
        </p:nvSpPr>
        <p:spPr>
          <a:xfrm>
            <a:off x="5474162" y="3814052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5" name="Google Shape;1795;p54"/>
          <p:cNvSpPr txBox="1"/>
          <p:nvPr/>
        </p:nvSpPr>
        <p:spPr>
          <a:xfrm>
            <a:off x="4678313" y="2097375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07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6" name="Google Shape;1796;p54"/>
          <p:cNvSpPr txBox="1"/>
          <p:nvPr/>
        </p:nvSpPr>
        <p:spPr>
          <a:xfrm>
            <a:off x="4678313" y="2676578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7" name="Google Shape;1797;p54"/>
          <p:cNvSpPr txBox="1"/>
          <p:nvPr/>
        </p:nvSpPr>
        <p:spPr>
          <a:xfrm>
            <a:off x="4678313" y="3242771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8" name="Google Shape;1798;p54"/>
          <p:cNvSpPr txBox="1"/>
          <p:nvPr/>
        </p:nvSpPr>
        <p:spPr>
          <a:xfrm>
            <a:off x="4678312" y="3821036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9" name="Google Shape;1799;p54"/>
          <p:cNvSpPr txBox="1"/>
          <p:nvPr/>
        </p:nvSpPr>
        <p:spPr>
          <a:xfrm>
            <a:off x="3882520" y="2104359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0" name="Google Shape;1800;p54"/>
          <p:cNvSpPr txBox="1"/>
          <p:nvPr/>
        </p:nvSpPr>
        <p:spPr>
          <a:xfrm>
            <a:off x="3882520" y="2683562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1" name="Google Shape;1801;p54"/>
          <p:cNvSpPr txBox="1"/>
          <p:nvPr/>
        </p:nvSpPr>
        <p:spPr>
          <a:xfrm>
            <a:off x="3882520" y="3249756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2" name="Google Shape;1802;p54"/>
          <p:cNvSpPr txBox="1"/>
          <p:nvPr/>
        </p:nvSpPr>
        <p:spPr>
          <a:xfrm>
            <a:off x="3882520" y="3828020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3" name="Google Shape;1803;p54"/>
          <p:cNvSpPr txBox="1"/>
          <p:nvPr/>
        </p:nvSpPr>
        <p:spPr>
          <a:xfrm>
            <a:off x="3086540" y="2111343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4" name="Google Shape;1804;p54"/>
          <p:cNvSpPr txBox="1"/>
          <p:nvPr/>
        </p:nvSpPr>
        <p:spPr>
          <a:xfrm>
            <a:off x="3086540" y="2690525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5" name="Google Shape;1805;p54"/>
          <p:cNvSpPr txBox="1"/>
          <p:nvPr/>
        </p:nvSpPr>
        <p:spPr>
          <a:xfrm>
            <a:off x="3086540" y="3256719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6" name="Google Shape;1806;p54"/>
          <p:cNvSpPr txBox="1"/>
          <p:nvPr/>
        </p:nvSpPr>
        <p:spPr>
          <a:xfrm>
            <a:off x="3086540" y="3834983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7" name="Google Shape;1807;p54"/>
          <p:cNvSpPr txBox="1"/>
          <p:nvPr/>
        </p:nvSpPr>
        <p:spPr>
          <a:xfrm>
            <a:off x="6270040" y="1497227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8" name="Google Shape;1808;p54"/>
          <p:cNvSpPr/>
          <p:nvPr/>
        </p:nvSpPr>
        <p:spPr>
          <a:xfrm rot="-1765150">
            <a:off x="6913546" y="1964133"/>
            <a:ext cx="745984" cy="525254"/>
          </a:xfrm>
          <a:custGeom>
            <a:rect b="b" l="l" r="r" t="t"/>
            <a:pathLst>
              <a:path extrusionOk="0" h="5521" w="9968">
                <a:moveTo>
                  <a:pt x="1120" y="1194"/>
                </a:moveTo>
                <a:cubicBezTo>
                  <a:pt x="1009" y="1294"/>
                  <a:pt x="904" y="1400"/>
                  <a:pt x="806" y="1510"/>
                </a:cubicBezTo>
                <a:lnTo>
                  <a:pt x="806" y="1510"/>
                </a:lnTo>
                <a:cubicBezTo>
                  <a:pt x="853" y="1443"/>
                  <a:pt x="907" y="1379"/>
                  <a:pt x="968" y="1320"/>
                </a:cubicBezTo>
                <a:cubicBezTo>
                  <a:pt x="1015" y="1275"/>
                  <a:pt x="1066" y="1233"/>
                  <a:pt x="1120" y="1194"/>
                </a:cubicBezTo>
                <a:close/>
                <a:moveTo>
                  <a:pt x="4601" y="206"/>
                </a:moveTo>
                <a:cubicBezTo>
                  <a:pt x="5135" y="206"/>
                  <a:pt x="5669" y="270"/>
                  <a:pt x="6191" y="399"/>
                </a:cubicBezTo>
                <a:cubicBezTo>
                  <a:pt x="6745" y="536"/>
                  <a:pt x="7282" y="746"/>
                  <a:pt x="7785" y="1016"/>
                </a:cubicBezTo>
                <a:lnTo>
                  <a:pt x="7785" y="1016"/>
                </a:lnTo>
                <a:cubicBezTo>
                  <a:pt x="7731" y="994"/>
                  <a:pt x="7678" y="974"/>
                  <a:pt x="7625" y="953"/>
                </a:cubicBezTo>
                <a:cubicBezTo>
                  <a:pt x="6731" y="615"/>
                  <a:pt x="5774" y="430"/>
                  <a:pt x="4818" y="430"/>
                </a:cubicBezTo>
                <a:cubicBezTo>
                  <a:pt x="4306" y="430"/>
                  <a:pt x="3794" y="483"/>
                  <a:pt x="3292" y="595"/>
                </a:cubicBezTo>
                <a:cubicBezTo>
                  <a:pt x="2614" y="743"/>
                  <a:pt x="1908" y="997"/>
                  <a:pt x="1335" y="1393"/>
                </a:cubicBezTo>
                <a:cubicBezTo>
                  <a:pt x="1002" y="1623"/>
                  <a:pt x="733" y="1929"/>
                  <a:pt x="587" y="2291"/>
                </a:cubicBezTo>
                <a:lnTo>
                  <a:pt x="587" y="2291"/>
                </a:lnTo>
                <a:cubicBezTo>
                  <a:pt x="587" y="2283"/>
                  <a:pt x="587" y="2275"/>
                  <a:pt x="587" y="2266"/>
                </a:cubicBezTo>
                <a:cubicBezTo>
                  <a:pt x="584" y="2119"/>
                  <a:pt x="604" y="1976"/>
                  <a:pt x="646" y="1841"/>
                </a:cubicBezTo>
                <a:lnTo>
                  <a:pt x="646" y="1841"/>
                </a:lnTo>
                <a:cubicBezTo>
                  <a:pt x="894" y="1488"/>
                  <a:pt x="1225" y="1184"/>
                  <a:pt x="1576" y="929"/>
                </a:cubicBezTo>
                <a:lnTo>
                  <a:pt x="1576" y="929"/>
                </a:lnTo>
                <a:cubicBezTo>
                  <a:pt x="1670" y="884"/>
                  <a:pt x="1765" y="841"/>
                  <a:pt x="1856" y="799"/>
                </a:cubicBezTo>
                <a:cubicBezTo>
                  <a:pt x="2721" y="405"/>
                  <a:pt x="3660" y="206"/>
                  <a:pt x="4601" y="206"/>
                </a:cubicBezTo>
                <a:close/>
                <a:moveTo>
                  <a:pt x="9407" y="2325"/>
                </a:moveTo>
                <a:cubicBezTo>
                  <a:pt x="9467" y="2405"/>
                  <a:pt x="9523" y="2489"/>
                  <a:pt x="9576" y="2577"/>
                </a:cubicBezTo>
                <a:cubicBezTo>
                  <a:pt x="9678" y="2750"/>
                  <a:pt x="9753" y="2939"/>
                  <a:pt x="9774" y="3140"/>
                </a:cubicBezTo>
                <a:cubicBezTo>
                  <a:pt x="9782" y="3228"/>
                  <a:pt x="9774" y="3313"/>
                  <a:pt x="9752" y="3395"/>
                </a:cubicBezTo>
                <a:lnTo>
                  <a:pt x="9752" y="3395"/>
                </a:lnTo>
                <a:cubicBezTo>
                  <a:pt x="9641" y="3472"/>
                  <a:pt x="9527" y="3547"/>
                  <a:pt x="9413" y="3620"/>
                </a:cubicBezTo>
                <a:lnTo>
                  <a:pt x="9413" y="3620"/>
                </a:lnTo>
                <a:cubicBezTo>
                  <a:pt x="9509" y="3469"/>
                  <a:pt x="9571" y="3299"/>
                  <a:pt x="9588" y="3110"/>
                </a:cubicBezTo>
                <a:cubicBezTo>
                  <a:pt x="9615" y="2840"/>
                  <a:pt x="9531" y="2566"/>
                  <a:pt x="9407" y="2325"/>
                </a:cubicBezTo>
                <a:close/>
                <a:moveTo>
                  <a:pt x="4802" y="534"/>
                </a:moveTo>
                <a:cubicBezTo>
                  <a:pt x="5194" y="534"/>
                  <a:pt x="5583" y="564"/>
                  <a:pt x="5962" y="622"/>
                </a:cubicBezTo>
                <a:cubicBezTo>
                  <a:pt x="6672" y="732"/>
                  <a:pt x="7387" y="932"/>
                  <a:pt x="8037" y="1239"/>
                </a:cubicBezTo>
                <a:cubicBezTo>
                  <a:pt x="8292" y="1358"/>
                  <a:pt x="8532" y="1501"/>
                  <a:pt x="8752" y="1668"/>
                </a:cubicBezTo>
                <a:lnTo>
                  <a:pt x="8752" y="1668"/>
                </a:lnTo>
                <a:cubicBezTo>
                  <a:pt x="9164" y="2035"/>
                  <a:pt x="9495" y="2510"/>
                  <a:pt x="9486" y="3067"/>
                </a:cubicBezTo>
                <a:cubicBezTo>
                  <a:pt x="9481" y="3358"/>
                  <a:pt x="9332" y="3589"/>
                  <a:pt x="9139" y="3785"/>
                </a:cubicBezTo>
                <a:lnTo>
                  <a:pt x="9139" y="3785"/>
                </a:lnTo>
                <a:cubicBezTo>
                  <a:pt x="8105" y="4384"/>
                  <a:pt x="6952" y="4763"/>
                  <a:pt x="5751" y="4849"/>
                </a:cubicBezTo>
                <a:cubicBezTo>
                  <a:pt x="5575" y="4861"/>
                  <a:pt x="5398" y="4868"/>
                  <a:pt x="5220" y="4868"/>
                </a:cubicBezTo>
                <a:cubicBezTo>
                  <a:pt x="3988" y="4868"/>
                  <a:pt x="2737" y="4559"/>
                  <a:pt x="1666" y="3957"/>
                </a:cubicBezTo>
                <a:cubicBezTo>
                  <a:pt x="1114" y="3644"/>
                  <a:pt x="715" y="3158"/>
                  <a:pt x="612" y="2545"/>
                </a:cubicBezTo>
                <a:lnTo>
                  <a:pt x="612" y="2545"/>
                </a:lnTo>
                <a:cubicBezTo>
                  <a:pt x="731" y="2044"/>
                  <a:pt x="1119" y="1643"/>
                  <a:pt x="1560" y="1374"/>
                </a:cubicBezTo>
                <a:cubicBezTo>
                  <a:pt x="2522" y="789"/>
                  <a:pt x="3670" y="534"/>
                  <a:pt x="4802" y="534"/>
                </a:cubicBezTo>
                <a:close/>
                <a:moveTo>
                  <a:pt x="484" y="2101"/>
                </a:moveTo>
                <a:cubicBezTo>
                  <a:pt x="479" y="2155"/>
                  <a:pt x="476" y="2211"/>
                  <a:pt x="476" y="2266"/>
                </a:cubicBezTo>
                <a:cubicBezTo>
                  <a:pt x="476" y="2372"/>
                  <a:pt x="484" y="2475"/>
                  <a:pt x="501" y="2576"/>
                </a:cubicBezTo>
                <a:lnTo>
                  <a:pt x="501" y="2576"/>
                </a:lnTo>
                <a:cubicBezTo>
                  <a:pt x="484" y="2660"/>
                  <a:pt x="474" y="2746"/>
                  <a:pt x="470" y="2835"/>
                </a:cubicBezTo>
                <a:cubicBezTo>
                  <a:pt x="443" y="3475"/>
                  <a:pt x="839" y="4042"/>
                  <a:pt x="1326" y="4421"/>
                </a:cubicBezTo>
                <a:cubicBezTo>
                  <a:pt x="1577" y="4618"/>
                  <a:pt x="1854" y="4781"/>
                  <a:pt x="2145" y="4914"/>
                </a:cubicBezTo>
                <a:lnTo>
                  <a:pt x="2145" y="4914"/>
                </a:lnTo>
                <a:cubicBezTo>
                  <a:pt x="1895" y="4820"/>
                  <a:pt x="1651" y="4712"/>
                  <a:pt x="1412" y="4592"/>
                </a:cubicBezTo>
                <a:cubicBezTo>
                  <a:pt x="1147" y="4457"/>
                  <a:pt x="893" y="4305"/>
                  <a:pt x="678" y="4096"/>
                </a:cubicBezTo>
                <a:cubicBezTo>
                  <a:pt x="145" y="3581"/>
                  <a:pt x="120" y="2829"/>
                  <a:pt x="439" y="2187"/>
                </a:cubicBezTo>
                <a:cubicBezTo>
                  <a:pt x="453" y="2158"/>
                  <a:pt x="468" y="2129"/>
                  <a:pt x="484" y="2101"/>
                </a:cubicBezTo>
                <a:close/>
                <a:moveTo>
                  <a:pt x="575" y="2866"/>
                </a:moveTo>
                <a:cubicBezTo>
                  <a:pt x="713" y="3271"/>
                  <a:pt x="988" y="3621"/>
                  <a:pt x="1343" y="3879"/>
                </a:cubicBezTo>
                <a:cubicBezTo>
                  <a:pt x="1618" y="4077"/>
                  <a:pt x="1933" y="4221"/>
                  <a:pt x="2241" y="4355"/>
                </a:cubicBezTo>
                <a:cubicBezTo>
                  <a:pt x="2560" y="4492"/>
                  <a:pt x="2885" y="4605"/>
                  <a:pt x="3219" y="4698"/>
                </a:cubicBezTo>
                <a:cubicBezTo>
                  <a:pt x="3880" y="4882"/>
                  <a:pt x="4567" y="4972"/>
                  <a:pt x="5253" y="4972"/>
                </a:cubicBezTo>
                <a:cubicBezTo>
                  <a:pt x="6472" y="4972"/>
                  <a:pt x="7669" y="4659"/>
                  <a:pt x="8752" y="4113"/>
                </a:cubicBezTo>
                <a:lnTo>
                  <a:pt x="8752" y="4113"/>
                </a:lnTo>
                <a:cubicBezTo>
                  <a:pt x="8511" y="4290"/>
                  <a:pt x="8253" y="4442"/>
                  <a:pt x="7985" y="4573"/>
                </a:cubicBezTo>
                <a:cubicBezTo>
                  <a:pt x="7341" y="4890"/>
                  <a:pt x="6635" y="5059"/>
                  <a:pt x="5928" y="5165"/>
                </a:cubicBezTo>
                <a:cubicBezTo>
                  <a:pt x="5470" y="5235"/>
                  <a:pt x="5003" y="5278"/>
                  <a:pt x="4538" y="5278"/>
                </a:cubicBezTo>
                <a:cubicBezTo>
                  <a:pt x="3546" y="5278"/>
                  <a:pt x="2565" y="5084"/>
                  <a:pt x="1702" y="4551"/>
                </a:cubicBezTo>
                <a:cubicBezTo>
                  <a:pt x="1118" y="4190"/>
                  <a:pt x="607" y="3640"/>
                  <a:pt x="576" y="2921"/>
                </a:cubicBezTo>
                <a:cubicBezTo>
                  <a:pt x="575" y="2902"/>
                  <a:pt x="575" y="2884"/>
                  <a:pt x="575" y="2866"/>
                </a:cubicBezTo>
                <a:close/>
                <a:moveTo>
                  <a:pt x="9686" y="3566"/>
                </a:moveTo>
                <a:cubicBezTo>
                  <a:pt x="9661" y="3617"/>
                  <a:pt x="9631" y="3667"/>
                  <a:pt x="9599" y="3715"/>
                </a:cubicBezTo>
                <a:cubicBezTo>
                  <a:pt x="9394" y="4013"/>
                  <a:pt x="9113" y="4269"/>
                  <a:pt x="8821" y="4478"/>
                </a:cubicBezTo>
                <a:cubicBezTo>
                  <a:pt x="8285" y="4863"/>
                  <a:pt x="7650" y="5078"/>
                  <a:pt x="7008" y="5213"/>
                </a:cubicBezTo>
                <a:cubicBezTo>
                  <a:pt x="6365" y="5350"/>
                  <a:pt x="5705" y="5422"/>
                  <a:pt x="5045" y="5422"/>
                </a:cubicBezTo>
                <a:cubicBezTo>
                  <a:pt x="4757" y="5422"/>
                  <a:pt x="4469" y="5408"/>
                  <a:pt x="4182" y="5380"/>
                </a:cubicBezTo>
                <a:lnTo>
                  <a:pt x="4182" y="5380"/>
                </a:lnTo>
                <a:cubicBezTo>
                  <a:pt x="4286" y="5385"/>
                  <a:pt x="4389" y="5387"/>
                  <a:pt x="4493" y="5387"/>
                </a:cubicBezTo>
                <a:cubicBezTo>
                  <a:pt x="4766" y="5387"/>
                  <a:pt x="5040" y="5372"/>
                  <a:pt x="5311" y="5347"/>
                </a:cubicBezTo>
                <a:cubicBezTo>
                  <a:pt x="6001" y="5284"/>
                  <a:pt x="6693" y="5163"/>
                  <a:pt x="7352" y="4944"/>
                </a:cubicBezTo>
                <a:cubicBezTo>
                  <a:pt x="8017" y="4723"/>
                  <a:pt x="8650" y="4382"/>
                  <a:pt x="9169" y="3906"/>
                </a:cubicBezTo>
                <a:cubicBezTo>
                  <a:pt x="9186" y="3891"/>
                  <a:pt x="9202" y="3876"/>
                  <a:pt x="9217" y="3860"/>
                </a:cubicBezTo>
                <a:lnTo>
                  <a:pt x="9217" y="3860"/>
                </a:lnTo>
                <a:cubicBezTo>
                  <a:pt x="9377" y="3767"/>
                  <a:pt x="9533" y="3669"/>
                  <a:pt x="9686" y="3566"/>
                </a:cubicBezTo>
                <a:close/>
                <a:moveTo>
                  <a:pt x="3839" y="1"/>
                </a:moveTo>
                <a:cubicBezTo>
                  <a:pt x="3838" y="1"/>
                  <a:pt x="3837" y="1"/>
                  <a:pt x="3836" y="1"/>
                </a:cubicBezTo>
                <a:cubicBezTo>
                  <a:pt x="3167" y="42"/>
                  <a:pt x="2527" y="255"/>
                  <a:pt x="1950" y="591"/>
                </a:cubicBezTo>
                <a:cubicBezTo>
                  <a:pt x="1858" y="644"/>
                  <a:pt x="1766" y="701"/>
                  <a:pt x="1677" y="761"/>
                </a:cubicBezTo>
                <a:lnTo>
                  <a:pt x="1677" y="761"/>
                </a:lnTo>
                <a:cubicBezTo>
                  <a:pt x="1609" y="793"/>
                  <a:pt x="1543" y="826"/>
                  <a:pt x="1476" y="859"/>
                </a:cubicBezTo>
                <a:cubicBezTo>
                  <a:pt x="1210" y="997"/>
                  <a:pt x="937" y="1151"/>
                  <a:pt x="749" y="1393"/>
                </a:cubicBezTo>
                <a:cubicBezTo>
                  <a:pt x="637" y="1540"/>
                  <a:pt x="563" y="1704"/>
                  <a:pt x="521" y="1877"/>
                </a:cubicBezTo>
                <a:lnTo>
                  <a:pt x="521" y="1877"/>
                </a:lnTo>
                <a:cubicBezTo>
                  <a:pt x="494" y="1916"/>
                  <a:pt x="469" y="1955"/>
                  <a:pt x="445" y="1995"/>
                </a:cubicBezTo>
                <a:cubicBezTo>
                  <a:pt x="99" y="2560"/>
                  <a:pt x="1" y="3265"/>
                  <a:pt x="353" y="3850"/>
                </a:cubicBezTo>
                <a:cubicBezTo>
                  <a:pt x="674" y="4380"/>
                  <a:pt x="1297" y="4671"/>
                  <a:pt x="1845" y="4903"/>
                </a:cubicBezTo>
                <a:cubicBezTo>
                  <a:pt x="2860" y="5329"/>
                  <a:pt x="3946" y="5521"/>
                  <a:pt x="5038" y="5521"/>
                </a:cubicBezTo>
                <a:cubicBezTo>
                  <a:pt x="5462" y="5521"/>
                  <a:pt x="5887" y="5492"/>
                  <a:pt x="6310" y="5436"/>
                </a:cubicBezTo>
                <a:cubicBezTo>
                  <a:pt x="7587" y="5267"/>
                  <a:pt x="8944" y="4853"/>
                  <a:pt x="9711" y="3734"/>
                </a:cubicBezTo>
                <a:cubicBezTo>
                  <a:pt x="9773" y="3644"/>
                  <a:pt x="9815" y="3552"/>
                  <a:pt x="9841" y="3459"/>
                </a:cubicBezTo>
                <a:lnTo>
                  <a:pt x="9841" y="3459"/>
                </a:lnTo>
                <a:cubicBezTo>
                  <a:pt x="9857" y="3443"/>
                  <a:pt x="9860" y="3422"/>
                  <a:pt x="9855" y="3404"/>
                </a:cubicBezTo>
                <a:lnTo>
                  <a:pt x="9855" y="3404"/>
                </a:lnTo>
                <a:cubicBezTo>
                  <a:pt x="9968" y="2876"/>
                  <a:pt x="9581" y="2321"/>
                  <a:pt x="9221" y="1941"/>
                </a:cubicBezTo>
                <a:cubicBezTo>
                  <a:pt x="9102" y="1816"/>
                  <a:pt x="8973" y="1702"/>
                  <a:pt x="8836" y="1598"/>
                </a:cubicBezTo>
                <a:lnTo>
                  <a:pt x="8836" y="1598"/>
                </a:lnTo>
                <a:cubicBezTo>
                  <a:pt x="8495" y="1289"/>
                  <a:pt x="8084" y="1047"/>
                  <a:pt x="7683" y="843"/>
                </a:cubicBezTo>
                <a:cubicBezTo>
                  <a:pt x="7037" y="513"/>
                  <a:pt x="6339" y="286"/>
                  <a:pt x="5624" y="174"/>
                </a:cubicBezTo>
                <a:cubicBezTo>
                  <a:pt x="5286" y="120"/>
                  <a:pt x="4946" y="93"/>
                  <a:pt x="4606" y="93"/>
                </a:cubicBezTo>
                <a:cubicBezTo>
                  <a:pt x="3779" y="93"/>
                  <a:pt x="2957" y="250"/>
                  <a:pt x="2182" y="545"/>
                </a:cubicBezTo>
                <a:lnTo>
                  <a:pt x="2182" y="545"/>
                </a:lnTo>
                <a:cubicBezTo>
                  <a:pt x="2694" y="272"/>
                  <a:pt x="3257" y="102"/>
                  <a:pt x="3836" y="63"/>
                </a:cubicBezTo>
                <a:cubicBezTo>
                  <a:pt x="3874" y="59"/>
                  <a:pt x="3875" y="1"/>
                  <a:pt x="38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54"/>
          <p:cNvSpPr/>
          <p:nvPr/>
        </p:nvSpPr>
        <p:spPr>
          <a:xfrm>
            <a:off x="2782037" y="1467601"/>
            <a:ext cx="746835" cy="52607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54"/>
          <p:cNvSpPr/>
          <p:nvPr/>
        </p:nvSpPr>
        <p:spPr>
          <a:xfrm>
            <a:off x="2782037" y="2040731"/>
            <a:ext cx="746835" cy="526072"/>
          </a:xfrm>
          <a:custGeom>
            <a:rect b="b" l="l" r="r" t="t"/>
            <a:pathLst>
              <a:path extrusionOk="0" h="21219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D9E7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54"/>
          <p:cNvSpPr/>
          <p:nvPr/>
        </p:nvSpPr>
        <p:spPr>
          <a:xfrm>
            <a:off x="5169985" y="1462776"/>
            <a:ext cx="745992" cy="526072"/>
          </a:xfrm>
          <a:custGeom>
            <a:rect b="b" l="l" r="r" t="t"/>
            <a:pathLst>
              <a:path extrusionOk="0" h="21219" w="27459">
                <a:moveTo>
                  <a:pt x="1" y="0"/>
                </a:moveTo>
                <a:lnTo>
                  <a:pt x="1" y="21219"/>
                </a:lnTo>
                <a:lnTo>
                  <a:pt x="27458" y="21219"/>
                </a:lnTo>
                <a:lnTo>
                  <a:pt x="27458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54"/>
          <p:cNvSpPr txBox="1"/>
          <p:nvPr/>
        </p:nvSpPr>
        <p:spPr>
          <a:xfrm>
            <a:off x="5474615" y="1492402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3" name="Google Shape;1813;p54"/>
          <p:cNvSpPr/>
          <p:nvPr/>
        </p:nvSpPr>
        <p:spPr>
          <a:xfrm>
            <a:off x="2781462" y="2040731"/>
            <a:ext cx="746835" cy="526072"/>
          </a:xfrm>
          <a:custGeom>
            <a:rect b="b" l="l" r="r" t="t"/>
            <a:pathLst>
              <a:path extrusionOk="0" h="21219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54"/>
          <p:cNvSpPr txBox="1"/>
          <p:nvPr/>
        </p:nvSpPr>
        <p:spPr>
          <a:xfrm>
            <a:off x="3086095" y="2104359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5" name="Google Shape;1815;p54"/>
          <p:cNvSpPr/>
          <p:nvPr/>
        </p:nvSpPr>
        <p:spPr>
          <a:xfrm>
            <a:off x="531659" y="1467599"/>
            <a:ext cx="2131200" cy="2812800"/>
          </a:xfrm>
          <a:prstGeom prst="rect">
            <a:avLst/>
          </a:prstGeom>
          <a:solidFill>
            <a:srgbClr val="FFBD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p54"/>
          <p:cNvSpPr/>
          <p:nvPr/>
        </p:nvSpPr>
        <p:spPr>
          <a:xfrm>
            <a:off x="531638" y="1858817"/>
            <a:ext cx="2131177" cy="4452"/>
          </a:xfrm>
          <a:custGeom>
            <a:rect b="b" l="l" r="r" t="t"/>
            <a:pathLst>
              <a:path extrusionOk="0" h="160" w="82436">
                <a:moveTo>
                  <a:pt x="1" y="1"/>
                </a:moveTo>
                <a:lnTo>
                  <a:pt x="1" y="159"/>
                </a:lnTo>
                <a:lnTo>
                  <a:pt x="82435" y="159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7" name="Google Shape;1817;p54"/>
          <p:cNvSpPr/>
          <p:nvPr/>
        </p:nvSpPr>
        <p:spPr>
          <a:xfrm>
            <a:off x="531638" y="2204103"/>
            <a:ext cx="2131177" cy="4452"/>
          </a:xfrm>
          <a:custGeom>
            <a:rect b="b" l="l" r="r" t="t"/>
            <a:pathLst>
              <a:path extrusionOk="0" h="160" w="82436">
                <a:moveTo>
                  <a:pt x="1" y="1"/>
                </a:moveTo>
                <a:lnTo>
                  <a:pt x="1" y="159"/>
                </a:lnTo>
                <a:lnTo>
                  <a:pt x="82435" y="159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54"/>
          <p:cNvSpPr/>
          <p:nvPr/>
        </p:nvSpPr>
        <p:spPr>
          <a:xfrm>
            <a:off x="531638" y="2549389"/>
            <a:ext cx="2131177" cy="5314"/>
          </a:xfrm>
          <a:custGeom>
            <a:rect b="b" l="l" r="r" t="t"/>
            <a:pathLst>
              <a:path extrusionOk="0" h="191" w="82436">
                <a:moveTo>
                  <a:pt x="1" y="1"/>
                </a:moveTo>
                <a:lnTo>
                  <a:pt x="1" y="191"/>
                </a:lnTo>
                <a:lnTo>
                  <a:pt x="82435" y="191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9" name="Google Shape;1819;p54"/>
          <p:cNvSpPr/>
          <p:nvPr/>
        </p:nvSpPr>
        <p:spPr>
          <a:xfrm>
            <a:off x="531638" y="2895538"/>
            <a:ext cx="2131177" cy="5314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0" name="Google Shape;1820;p54"/>
          <p:cNvSpPr/>
          <p:nvPr/>
        </p:nvSpPr>
        <p:spPr>
          <a:xfrm>
            <a:off x="531638" y="3241687"/>
            <a:ext cx="2131177" cy="5314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54"/>
          <p:cNvSpPr/>
          <p:nvPr/>
        </p:nvSpPr>
        <p:spPr>
          <a:xfrm>
            <a:off x="531638" y="3587836"/>
            <a:ext cx="2131177" cy="5314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p54"/>
          <p:cNvSpPr/>
          <p:nvPr/>
        </p:nvSpPr>
        <p:spPr>
          <a:xfrm>
            <a:off x="531638" y="3933985"/>
            <a:ext cx="2131177" cy="5314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p54"/>
          <p:cNvSpPr/>
          <p:nvPr/>
        </p:nvSpPr>
        <p:spPr>
          <a:xfrm>
            <a:off x="531638" y="4280134"/>
            <a:ext cx="2131177" cy="5314"/>
          </a:xfrm>
          <a:custGeom>
            <a:rect b="b" l="l" r="r" t="t"/>
            <a:pathLst>
              <a:path extrusionOk="0" h="191" w="82436">
                <a:moveTo>
                  <a:pt x="1" y="1"/>
                </a:moveTo>
                <a:lnTo>
                  <a:pt x="1" y="191"/>
                </a:lnTo>
                <a:lnTo>
                  <a:pt x="82435" y="191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54"/>
          <p:cNvSpPr txBox="1"/>
          <p:nvPr/>
        </p:nvSpPr>
        <p:spPr>
          <a:xfrm>
            <a:off x="531659" y="1467599"/>
            <a:ext cx="21312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Planner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25" name="Google Shape;1825;p54"/>
          <p:cNvSpPr txBox="1"/>
          <p:nvPr/>
        </p:nvSpPr>
        <p:spPr>
          <a:xfrm>
            <a:off x="531646" y="1851290"/>
            <a:ext cx="2131200" cy="35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Office’s meeting </a:t>
            </a: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9AM Fri  10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6" name="Google Shape;1826;p54"/>
          <p:cNvSpPr txBox="1"/>
          <p:nvPr/>
        </p:nvSpPr>
        <p:spPr>
          <a:xfrm>
            <a:off x="531615" y="2202922"/>
            <a:ext cx="21312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Bank’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meeting </a:t>
            </a: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8AM Tue  21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7" name="Google Shape;1827;p54"/>
          <p:cNvSpPr/>
          <p:nvPr/>
        </p:nvSpPr>
        <p:spPr>
          <a:xfrm rot="-741422">
            <a:off x="4546660" y="3106887"/>
            <a:ext cx="714053" cy="450158"/>
          </a:xfrm>
          <a:custGeom>
            <a:rect b="b" l="l" r="r" t="t"/>
            <a:pathLst>
              <a:path extrusionOk="0" h="5521" w="9968">
                <a:moveTo>
                  <a:pt x="1120" y="1194"/>
                </a:moveTo>
                <a:cubicBezTo>
                  <a:pt x="1009" y="1294"/>
                  <a:pt x="904" y="1400"/>
                  <a:pt x="806" y="1510"/>
                </a:cubicBezTo>
                <a:lnTo>
                  <a:pt x="806" y="1510"/>
                </a:lnTo>
                <a:cubicBezTo>
                  <a:pt x="853" y="1443"/>
                  <a:pt x="907" y="1379"/>
                  <a:pt x="968" y="1320"/>
                </a:cubicBezTo>
                <a:cubicBezTo>
                  <a:pt x="1015" y="1275"/>
                  <a:pt x="1066" y="1233"/>
                  <a:pt x="1120" y="1194"/>
                </a:cubicBezTo>
                <a:close/>
                <a:moveTo>
                  <a:pt x="4601" y="206"/>
                </a:moveTo>
                <a:cubicBezTo>
                  <a:pt x="5135" y="206"/>
                  <a:pt x="5669" y="270"/>
                  <a:pt x="6191" y="399"/>
                </a:cubicBezTo>
                <a:cubicBezTo>
                  <a:pt x="6745" y="536"/>
                  <a:pt x="7282" y="746"/>
                  <a:pt x="7785" y="1016"/>
                </a:cubicBezTo>
                <a:lnTo>
                  <a:pt x="7785" y="1016"/>
                </a:lnTo>
                <a:cubicBezTo>
                  <a:pt x="7731" y="994"/>
                  <a:pt x="7678" y="974"/>
                  <a:pt x="7625" y="953"/>
                </a:cubicBezTo>
                <a:cubicBezTo>
                  <a:pt x="6731" y="615"/>
                  <a:pt x="5774" y="430"/>
                  <a:pt x="4818" y="430"/>
                </a:cubicBezTo>
                <a:cubicBezTo>
                  <a:pt x="4306" y="430"/>
                  <a:pt x="3794" y="483"/>
                  <a:pt x="3292" y="595"/>
                </a:cubicBezTo>
                <a:cubicBezTo>
                  <a:pt x="2614" y="743"/>
                  <a:pt x="1908" y="997"/>
                  <a:pt x="1335" y="1393"/>
                </a:cubicBezTo>
                <a:cubicBezTo>
                  <a:pt x="1002" y="1623"/>
                  <a:pt x="733" y="1929"/>
                  <a:pt x="587" y="2291"/>
                </a:cubicBezTo>
                <a:lnTo>
                  <a:pt x="587" y="2291"/>
                </a:lnTo>
                <a:cubicBezTo>
                  <a:pt x="587" y="2283"/>
                  <a:pt x="587" y="2275"/>
                  <a:pt x="587" y="2266"/>
                </a:cubicBezTo>
                <a:cubicBezTo>
                  <a:pt x="584" y="2119"/>
                  <a:pt x="604" y="1976"/>
                  <a:pt x="646" y="1841"/>
                </a:cubicBezTo>
                <a:lnTo>
                  <a:pt x="646" y="1841"/>
                </a:lnTo>
                <a:cubicBezTo>
                  <a:pt x="894" y="1488"/>
                  <a:pt x="1225" y="1184"/>
                  <a:pt x="1576" y="929"/>
                </a:cubicBezTo>
                <a:lnTo>
                  <a:pt x="1576" y="929"/>
                </a:lnTo>
                <a:cubicBezTo>
                  <a:pt x="1670" y="884"/>
                  <a:pt x="1765" y="841"/>
                  <a:pt x="1856" y="799"/>
                </a:cubicBezTo>
                <a:cubicBezTo>
                  <a:pt x="2721" y="405"/>
                  <a:pt x="3660" y="206"/>
                  <a:pt x="4601" y="206"/>
                </a:cubicBezTo>
                <a:close/>
                <a:moveTo>
                  <a:pt x="9407" y="2325"/>
                </a:moveTo>
                <a:cubicBezTo>
                  <a:pt x="9467" y="2405"/>
                  <a:pt x="9523" y="2489"/>
                  <a:pt x="9576" y="2577"/>
                </a:cubicBezTo>
                <a:cubicBezTo>
                  <a:pt x="9678" y="2750"/>
                  <a:pt x="9753" y="2939"/>
                  <a:pt x="9774" y="3140"/>
                </a:cubicBezTo>
                <a:cubicBezTo>
                  <a:pt x="9782" y="3228"/>
                  <a:pt x="9774" y="3313"/>
                  <a:pt x="9752" y="3395"/>
                </a:cubicBezTo>
                <a:lnTo>
                  <a:pt x="9752" y="3395"/>
                </a:lnTo>
                <a:cubicBezTo>
                  <a:pt x="9641" y="3472"/>
                  <a:pt x="9527" y="3547"/>
                  <a:pt x="9413" y="3620"/>
                </a:cubicBezTo>
                <a:lnTo>
                  <a:pt x="9413" y="3620"/>
                </a:lnTo>
                <a:cubicBezTo>
                  <a:pt x="9509" y="3469"/>
                  <a:pt x="9571" y="3299"/>
                  <a:pt x="9588" y="3110"/>
                </a:cubicBezTo>
                <a:cubicBezTo>
                  <a:pt x="9615" y="2840"/>
                  <a:pt x="9531" y="2566"/>
                  <a:pt x="9407" y="2325"/>
                </a:cubicBezTo>
                <a:close/>
                <a:moveTo>
                  <a:pt x="4802" y="534"/>
                </a:moveTo>
                <a:cubicBezTo>
                  <a:pt x="5194" y="534"/>
                  <a:pt x="5583" y="564"/>
                  <a:pt x="5962" y="622"/>
                </a:cubicBezTo>
                <a:cubicBezTo>
                  <a:pt x="6672" y="732"/>
                  <a:pt x="7387" y="932"/>
                  <a:pt x="8037" y="1239"/>
                </a:cubicBezTo>
                <a:cubicBezTo>
                  <a:pt x="8292" y="1358"/>
                  <a:pt x="8532" y="1501"/>
                  <a:pt x="8752" y="1668"/>
                </a:cubicBezTo>
                <a:lnTo>
                  <a:pt x="8752" y="1668"/>
                </a:lnTo>
                <a:cubicBezTo>
                  <a:pt x="9164" y="2035"/>
                  <a:pt x="9495" y="2510"/>
                  <a:pt x="9486" y="3067"/>
                </a:cubicBezTo>
                <a:cubicBezTo>
                  <a:pt x="9481" y="3358"/>
                  <a:pt x="9332" y="3589"/>
                  <a:pt x="9139" y="3785"/>
                </a:cubicBezTo>
                <a:lnTo>
                  <a:pt x="9139" y="3785"/>
                </a:lnTo>
                <a:cubicBezTo>
                  <a:pt x="8105" y="4384"/>
                  <a:pt x="6952" y="4763"/>
                  <a:pt x="5751" y="4849"/>
                </a:cubicBezTo>
                <a:cubicBezTo>
                  <a:pt x="5575" y="4861"/>
                  <a:pt x="5398" y="4868"/>
                  <a:pt x="5220" y="4868"/>
                </a:cubicBezTo>
                <a:cubicBezTo>
                  <a:pt x="3988" y="4868"/>
                  <a:pt x="2737" y="4559"/>
                  <a:pt x="1666" y="3957"/>
                </a:cubicBezTo>
                <a:cubicBezTo>
                  <a:pt x="1114" y="3644"/>
                  <a:pt x="715" y="3158"/>
                  <a:pt x="612" y="2545"/>
                </a:cubicBezTo>
                <a:lnTo>
                  <a:pt x="612" y="2545"/>
                </a:lnTo>
                <a:cubicBezTo>
                  <a:pt x="731" y="2044"/>
                  <a:pt x="1119" y="1643"/>
                  <a:pt x="1560" y="1374"/>
                </a:cubicBezTo>
                <a:cubicBezTo>
                  <a:pt x="2522" y="789"/>
                  <a:pt x="3670" y="534"/>
                  <a:pt x="4802" y="534"/>
                </a:cubicBezTo>
                <a:close/>
                <a:moveTo>
                  <a:pt x="484" y="2101"/>
                </a:moveTo>
                <a:cubicBezTo>
                  <a:pt x="479" y="2155"/>
                  <a:pt x="476" y="2211"/>
                  <a:pt x="476" y="2266"/>
                </a:cubicBezTo>
                <a:cubicBezTo>
                  <a:pt x="476" y="2372"/>
                  <a:pt x="484" y="2475"/>
                  <a:pt x="501" y="2576"/>
                </a:cubicBezTo>
                <a:lnTo>
                  <a:pt x="501" y="2576"/>
                </a:lnTo>
                <a:cubicBezTo>
                  <a:pt x="484" y="2660"/>
                  <a:pt x="474" y="2746"/>
                  <a:pt x="470" y="2835"/>
                </a:cubicBezTo>
                <a:cubicBezTo>
                  <a:pt x="443" y="3475"/>
                  <a:pt x="839" y="4042"/>
                  <a:pt x="1326" y="4421"/>
                </a:cubicBezTo>
                <a:cubicBezTo>
                  <a:pt x="1577" y="4618"/>
                  <a:pt x="1854" y="4781"/>
                  <a:pt x="2145" y="4914"/>
                </a:cubicBezTo>
                <a:lnTo>
                  <a:pt x="2145" y="4914"/>
                </a:lnTo>
                <a:cubicBezTo>
                  <a:pt x="1895" y="4820"/>
                  <a:pt x="1651" y="4712"/>
                  <a:pt x="1412" y="4592"/>
                </a:cubicBezTo>
                <a:cubicBezTo>
                  <a:pt x="1147" y="4457"/>
                  <a:pt x="893" y="4305"/>
                  <a:pt x="678" y="4096"/>
                </a:cubicBezTo>
                <a:cubicBezTo>
                  <a:pt x="145" y="3581"/>
                  <a:pt x="120" y="2829"/>
                  <a:pt x="439" y="2187"/>
                </a:cubicBezTo>
                <a:cubicBezTo>
                  <a:pt x="453" y="2158"/>
                  <a:pt x="468" y="2129"/>
                  <a:pt x="484" y="2101"/>
                </a:cubicBezTo>
                <a:close/>
                <a:moveTo>
                  <a:pt x="575" y="2866"/>
                </a:moveTo>
                <a:cubicBezTo>
                  <a:pt x="713" y="3271"/>
                  <a:pt x="988" y="3621"/>
                  <a:pt x="1343" y="3879"/>
                </a:cubicBezTo>
                <a:cubicBezTo>
                  <a:pt x="1618" y="4077"/>
                  <a:pt x="1933" y="4221"/>
                  <a:pt x="2241" y="4355"/>
                </a:cubicBezTo>
                <a:cubicBezTo>
                  <a:pt x="2560" y="4492"/>
                  <a:pt x="2885" y="4605"/>
                  <a:pt x="3219" y="4698"/>
                </a:cubicBezTo>
                <a:cubicBezTo>
                  <a:pt x="3880" y="4882"/>
                  <a:pt x="4567" y="4972"/>
                  <a:pt x="5253" y="4972"/>
                </a:cubicBezTo>
                <a:cubicBezTo>
                  <a:pt x="6472" y="4972"/>
                  <a:pt x="7669" y="4659"/>
                  <a:pt x="8752" y="4113"/>
                </a:cubicBezTo>
                <a:lnTo>
                  <a:pt x="8752" y="4113"/>
                </a:lnTo>
                <a:cubicBezTo>
                  <a:pt x="8511" y="4290"/>
                  <a:pt x="8253" y="4442"/>
                  <a:pt x="7985" y="4573"/>
                </a:cubicBezTo>
                <a:cubicBezTo>
                  <a:pt x="7341" y="4890"/>
                  <a:pt x="6635" y="5059"/>
                  <a:pt x="5928" y="5165"/>
                </a:cubicBezTo>
                <a:cubicBezTo>
                  <a:pt x="5470" y="5235"/>
                  <a:pt x="5003" y="5278"/>
                  <a:pt x="4538" y="5278"/>
                </a:cubicBezTo>
                <a:cubicBezTo>
                  <a:pt x="3546" y="5278"/>
                  <a:pt x="2565" y="5084"/>
                  <a:pt x="1702" y="4551"/>
                </a:cubicBezTo>
                <a:cubicBezTo>
                  <a:pt x="1118" y="4190"/>
                  <a:pt x="607" y="3640"/>
                  <a:pt x="576" y="2921"/>
                </a:cubicBezTo>
                <a:cubicBezTo>
                  <a:pt x="575" y="2902"/>
                  <a:pt x="575" y="2884"/>
                  <a:pt x="575" y="2866"/>
                </a:cubicBezTo>
                <a:close/>
                <a:moveTo>
                  <a:pt x="9686" y="3566"/>
                </a:moveTo>
                <a:cubicBezTo>
                  <a:pt x="9661" y="3617"/>
                  <a:pt x="9631" y="3667"/>
                  <a:pt x="9599" y="3715"/>
                </a:cubicBezTo>
                <a:cubicBezTo>
                  <a:pt x="9394" y="4013"/>
                  <a:pt x="9113" y="4269"/>
                  <a:pt x="8821" y="4478"/>
                </a:cubicBezTo>
                <a:cubicBezTo>
                  <a:pt x="8285" y="4863"/>
                  <a:pt x="7650" y="5078"/>
                  <a:pt x="7008" y="5213"/>
                </a:cubicBezTo>
                <a:cubicBezTo>
                  <a:pt x="6365" y="5350"/>
                  <a:pt x="5705" y="5422"/>
                  <a:pt x="5045" y="5422"/>
                </a:cubicBezTo>
                <a:cubicBezTo>
                  <a:pt x="4757" y="5422"/>
                  <a:pt x="4469" y="5408"/>
                  <a:pt x="4182" y="5380"/>
                </a:cubicBezTo>
                <a:lnTo>
                  <a:pt x="4182" y="5380"/>
                </a:lnTo>
                <a:cubicBezTo>
                  <a:pt x="4286" y="5385"/>
                  <a:pt x="4389" y="5387"/>
                  <a:pt x="4493" y="5387"/>
                </a:cubicBezTo>
                <a:cubicBezTo>
                  <a:pt x="4766" y="5387"/>
                  <a:pt x="5040" y="5372"/>
                  <a:pt x="5311" y="5347"/>
                </a:cubicBezTo>
                <a:cubicBezTo>
                  <a:pt x="6001" y="5284"/>
                  <a:pt x="6693" y="5163"/>
                  <a:pt x="7352" y="4944"/>
                </a:cubicBezTo>
                <a:cubicBezTo>
                  <a:pt x="8017" y="4723"/>
                  <a:pt x="8650" y="4382"/>
                  <a:pt x="9169" y="3906"/>
                </a:cubicBezTo>
                <a:cubicBezTo>
                  <a:pt x="9186" y="3891"/>
                  <a:pt x="9202" y="3876"/>
                  <a:pt x="9217" y="3860"/>
                </a:cubicBezTo>
                <a:lnTo>
                  <a:pt x="9217" y="3860"/>
                </a:lnTo>
                <a:cubicBezTo>
                  <a:pt x="9377" y="3767"/>
                  <a:pt x="9533" y="3669"/>
                  <a:pt x="9686" y="3566"/>
                </a:cubicBezTo>
                <a:close/>
                <a:moveTo>
                  <a:pt x="3839" y="1"/>
                </a:moveTo>
                <a:cubicBezTo>
                  <a:pt x="3838" y="1"/>
                  <a:pt x="3837" y="1"/>
                  <a:pt x="3836" y="1"/>
                </a:cubicBezTo>
                <a:cubicBezTo>
                  <a:pt x="3167" y="42"/>
                  <a:pt x="2527" y="255"/>
                  <a:pt x="1950" y="591"/>
                </a:cubicBezTo>
                <a:cubicBezTo>
                  <a:pt x="1858" y="644"/>
                  <a:pt x="1766" y="701"/>
                  <a:pt x="1677" y="761"/>
                </a:cubicBezTo>
                <a:lnTo>
                  <a:pt x="1677" y="761"/>
                </a:lnTo>
                <a:cubicBezTo>
                  <a:pt x="1609" y="793"/>
                  <a:pt x="1543" y="826"/>
                  <a:pt x="1476" y="859"/>
                </a:cubicBezTo>
                <a:cubicBezTo>
                  <a:pt x="1210" y="997"/>
                  <a:pt x="937" y="1151"/>
                  <a:pt x="749" y="1393"/>
                </a:cubicBezTo>
                <a:cubicBezTo>
                  <a:pt x="637" y="1540"/>
                  <a:pt x="563" y="1704"/>
                  <a:pt x="521" y="1877"/>
                </a:cubicBezTo>
                <a:lnTo>
                  <a:pt x="521" y="1877"/>
                </a:lnTo>
                <a:cubicBezTo>
                  <a:pt x="494" y="1916"/>
                  <a:pt x="469" y="1955"/>
                  <a:pt x="445" y="1995"/>
                </a:cubicBezTo>
                <a:cubicBezTo>
                  <a:pt x="99" y="2560"/>
                  <a:pt x="1" y="3265"/>
                  <a:pt x="353" y="3850"/>
                </a:cubicBezTo>
                <a:cubicBezTo>
                  <a:pt x="674" y="4380"/>
                  <a:pt x="1297" y="4671"/>
                  <a:pt x="1845" y="4903"/>
                </a:cubicBezTo>
                <a:cubicBezTo>
                  <a:pt x="2860" y="5329"/>
                  <a:pt x="3946" y="5521"/>
                  <a:pt x="5038" y="5521"/>
                </a:cubicBezTo>
                <a:cubicBezTo>
                  <a:pt x="5462" y="5521"/>
                  <a:pt x="5887" y="5492"/>
                  <a:pt x="6310" y="5436"/>
                </a:cubicBezTo>
                <a:cubicBezTo>
                  <a:pt x="7587" y="5267"/>
                  <a:pt x="8944" y="4853"/>
                  <a:pt x="9711" y="3734"/>
                </a:cubicBezTo>
                <a:cubicBezTo>
                  <a:pt x="9773" y="3644"/>
                  <a:pt x="9815" y="3552"/>
                  <a:pt x="9841" y="3459"/>
                </a:cubicBezTo>
                <a:lnTo>
                  <a:pt x="9841" y="3459"/>
                </a:lnTo>
                <a:cubicBezTo>
                  <a:pt x="9857" y="3443"/>
                  <a:pt x="9860" y="3422"/>
                  <a:pt x="9855" y="3404"/>
                </a:cubicBezTo>
                <a:lnTo>
                  <a:pt x="9855" y="3404"/>
                </a:lnTo>
                <a:cubicBezTo>
                  <a:pt x="9968" y="2876"/>
                  <a:pt x="9581" y="2321"/>
                  <a:pt x="9221" y="1941"/>
                </a:cubicBezTo>
                <a:cubicBezTo>
                  <a:pt x="9102" y="1816"/>
                  <a:pt x="8973" y="1702"/>
                  <a:pt x="8836" y="1598"/>
                </a:cubicBezTo>
                <a:lnTo>
                  <a:pt x="8836" y="1598"/>
                </a:lnTo>
                <a:cubicBezTo>
                  <a:pt x="8495" y="1289"/>
                  <a:pt x="8084" y="1047"/>
                  <a:pt x="7683" y="843"/>
                </a:cubicBezTo>
                <a:cubicBezTo>
                  <a:pt x="7037" y="513"/>
                  <a:pt x="6339" y="286"/>
                  <a:pt x="5624" y="174"/>
                </a:cubicBezTo>
                <a:cubicBezTo>
                  <a:pt x="5286" y="120"/>
                  <a:pt x="4946" y="93"/>
                  <a:pt x="4606" y="93"/>
                </a:cubicBezTo>
                <a:cubicBezTo>
                  <a:pt x="3779" y="93"/>
                  <a:pt x="2957" y="250"/>
                  <a:pt x="2182" y="545"/>
                </a:cubicBezTo>
                <a:lnTo>
                  <a:pt x="2182" y="545"/>
                </a:lnTo>
                <a:cubicBezTo>
                  <a:pt x="2694" y="272"/>
                  <a:pt x="3257" y="102"/>
                  <a:pt x="3836" y="63"/>
                </a:cubicBezTo>
                <a:cubicBezTo>
                  <a:pt x="3874" y="59"/>
                  <a:pt x="3875" y="1"/>
                  <a:pt x="38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55"/>
          <p:cNvSpPr/>
          <p:nvPr/>
        </p:nvSpPr>
        <p:spPr>
          <a:xfrm>
            <a:off x="6077724" y="1279434"/>
            <a:ext cx="2356200" cy="3109200"/>
          </a:xfrm>
          <a:prstGeom prst="rect">
            <a:avLst/>
          </a:prstGeom>
          <a:solidFill>
            <a:srgbClr val="F7C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55"/>
          <p:cNvSpPr txBox="1"/>
          <p:nvPr>
            <p:ph type="title"/>
          </p:nvPr>
        </p:nvSpPr>
        <p:spPr>
          <a:xfrm>
            <a:off x="457200" y="409575"/>
            <a:ext cx="8229600" cy="2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2021 Planner Infographics</a:t>
            </a:r>
            <a:endParaRPr/>
          </a:p>
        </p:txBody>
      </p:sp>
      <p:sp>
        <p:nvSpPr>
          <p:cNvPr id="1834" name="Google Shape;1834;p55"/>
          <p:cNvSpPr/>
          <p:nvPr/>
        </p:nvSpPr>
        <p:spPr>
          <a:xfrm>
            <a:off x="710275" y="3956968"/>
            <a:ext cx="669191" cy="437372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26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5" name="Google Shape;1835;p55"/>
          <p:cNvSpPr/>
          <p:nvPr/>
        </p:nvSpPr>
        <p:spPr>
          <a:xfrm>
            <a:off x="710275" y="3444639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6" name="Google Shape;1836;p55"/>
          <p:cNvSpPr/>
          <p:nvPr/>
        </p:nvSpPr>
        <p:spPr>
          <a:xfrm>
            <a:off x="710275" y="2932310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7" name="Google Shape;1837;p55"/>
          <p:cNvSpPr/>
          <p:nvPr/>
        </p:nvSpPr>
        <p:spPr>
          <a:xfrm>
            <a:off x="710275" y="2420012"/>
            <a:ext cx="669191" cy="437372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05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8" name="Google Shape;1838;p55"/>
          <p:cNvSpPr/>
          <p:nvPr/>
        </p:nvSpPr>
        <p:spPr>
          <a:xfrm>
            <a:off x="710275" y="1908637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9" name="Google Shape;1839;p55"/>
          <p:cNvSpPr/>
          <p:nvPr/>
        </p:nvSpPr>
        <p:spPr>
          <a:xfrm>
            <a:off x="710275" y="1279436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Sun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40" name="Google Shape;1840;p55"/>
          <p:cNvSpPr/>
          <p:nvPr/>
        </p:nvSpPr>
        <p:spPr>
          <a:xfrm>
            <a:off x="5247198" y="3956968"/>
            <a:ext cx="677003" cy="437372"/>
          </a:xfrm>
          <a:custGeom>
            <a:rect b="b" l="l" r="r" t="t"/>
            <a:pathLst>
              <a:path extrusionOk="0" h="14220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1" name="Google Shape;1841;p55"/>
          <p:cNvSpPr/>
          <p:nvPr/>
        </p:nvSpPr>
        <p:spPr>
          <a:xfrm>
            <a:off x="4491372" y="3956968"/>
            <a:ext cx="669191" cy="437372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2" name="Google Shape;1842;p55"/>
          <p:cNvSpPr/>
          <p:nvPr/>
        </p:nvSpPr>
        <p:spPr>
          <a:xfrm>
            <a:off x="3763527" y="3956968"/>
            <a:ext cx="669222" cy="437372"/>
          </a:xfrm>
          <a:custGeom>
            <a:rect b="b" l="l" r="r" t="t"/>
            <a:pathLst>
              <a:path extrusionOk="0" h="14220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3" name="Google Shape;1843;p55"/>
          <p:cNvSpPr/>
          <p:nvPr/>
        </p:nvSpPr>
        <p:spPr>
          <a:xfrm>
            <a:off x="2978736" y="3956968"/>
            <a:ext cx="669191" cy="437372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4" name="Google Shape;1844;p55"/>
          <p:cNvSpPr/>
          <p:nvPr/>
        </p:nvSpPr>
        <p:spPr>
          <a:xfrm>
            <a:off x="2221927" y="3956968"/>
            <a:ext cx="669222" cy="437372"/>
          </a:xfrm>
          <a:custGeom>
            <a:rect b="b" l="l" r="r" t="t"/>
            <a:pathLst>
              <a:path extrusionOk="0" h="14220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5" name="Google Shape;1845;p55"/>
          <p:cNvSpPr/>
          <p:nvPr/>
        </p:nvSpPr>
        <p:spPr>
          <a:xfrm>
            <a:off x="1466101" y="3956968"/>
            <a:ext cx="669191" cy="437372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6" name="Google Shape;1846;p55"/>
          <p:cNvSpPr/>
          <p:nvPr/>
        </p:nvSpPr>
        <p:spPr>
          <a:xfrm>
            <a:off x="5247198" y="3444639"/>
            <a:ext cx="677003" cy="43740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25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7" name="Google Shape;1847;p55"/>
          <p:cNvSpPr/>
          <p:nvPr/>
        </p:nvSpPr>
        <p:spPr>
          <a:xfrm>
            <a:off x="4491372" y="3444639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8" name="Google Shape;1848;p55"/>
          <p:cNvSpPr/>
          <p:nvPr/>
        </p:nvSpPr>
        <p:spPr>
          <a:xfrm>
            <a:off x="3734562" y="3444639"/>
            <a:ext cx="669222" cy="43740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9" name="Google Shape;1849;p55"/>
          <p:cNvSpPr/>
          <p:nvPr/>
        </p:nvSpPr>
        <p:spPr>
          <a:xfrm>
            <a:off x="2978736" y="3444639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0" name="Google Shape;1850;p55"/>
          <p:cNvSpPr/>
          <p:nvPr/>
        </p:nvSpPr>
        <p:spPr>
          <a:xfrm>
            <a:off x="2221927" y="3444639"/>
            <a:ext cx="669222" cy="43740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1" name="Google Shape;1851;p55"/>
          <p:cNvSpPr/>
          <p:nvPr/>
        </p:nvSpPr>
        <p:spPr>
          <a:xfrm>
            <a:off x="1466101" y="3444639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2" name="Google Shape;1852;p55"/>
          <p:cNvSpPr/>
          <p:nvPr/>
        </p:nvSpPr>
        <p:spPr>
          <a:xfrm>
            <a:off x="5247198" y="2932310"/>
            <a:ext cx="677003" cy="43740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18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3" name="Google Shape;1853;p55"/>
          <p:cNvSpPr/>
          <p:nvPr/>
        </p:nvSpPr>
        <p:spPr>
          <a:xfrm>
            <a:off x="4491372" y="2932310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4" name="Google Shape;1854;p55"/>
          <p:cNvSpPr/>
          <p:nvPr/>
        </p:nvSpPr>
        <p:spPr>
          <a:xfrm>
            <a:off x="3734562" y="2932310"/>
            <a:ext cx="669222" cy="43740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5" name="Google Shape;1855;p55"/>
          <p:cNvSpPr/>
          <p:nvPr/>
        </p:nvSpPr>
        <p:spPr>
          <a:xfrm>
            <a:off x="2978736" y="2932310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6" name="Google Shape;1856;p55"/>
          <p:cNvSpPr/>
          <p:nvPr/>
        </p:nvSpPr>
        <p:spPr>
          <a:xfrm>
            <a:off x="2221927" y="2932310"/>
            <a:ext cx="669222" cy="43740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7" name="Google Shape;1857;p55"/>
          <p:cNvSpPr/>
          <p:nvPr/>
        </p:nvSpPr>
        <p:spPr>
          <a:xfrm>
            <a:off x="1466101" y="2932310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8" name="Google Shape;1858;p55"/>
          <p:cNvSpPr/>
          <p:nvPr/>
        </p:nvSpPr>
        <p:spPr>
          <a:xfrm>
            <a:off x="5247198" y="2420012"/>
            <a:ext cx="677003" cy="437372"/>
          </a:xfrm>
          <a:custGeom>
            <a:rect b="b" l="l" r="r" t="t"/>
            <a:pathLst>
              <a:path extrusionOk="0" h="14220" w="22011">
                <a:moveTo>
                  <a:pt x="1" y="0"/>
                </a:moveTo>
                <a:lnTo>
                  <a:pt x="1" y="14219"/>
                </a:lnTo>
                <a:lnTo>
                  <a:pt x="22011" y="14219"/>
                </a:lnTo>
                <a:lnTo>
                  <a:pt x="220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9" name="Google Shape;1859;p55"/>
          <p:cNvSpPr/>
          <p:nvPr/>
        </p:nvSpPr>
        <p:spPr>
          <a:xfrm>
            <a:off x="4491372" y="2420012"/>
            <a:ext cx="669191" cy="437372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0" name="Google Shape;1860;p55"/>
          <p:cNvSpPr/>
          <p:nvPr/>
        </p:nvSpPr>
        <p:spPr>
          <a:xfrm>
            <a:off x="3734562" y="2420012"/>
            <a:ext cx="669222" cy="437372"/>
          </a:xfrm>
          <a:custGeom>
            <a:rect b="b" l="l" r="r" t="t"/>
            <a:pathLst>
              <a:path extrusionOk="0" h="14220" w="21758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1" name="Google Shape;1861;p55"/>
          <p:cNvSpPr/>
          <p:nvPr/>
        </p:nvSpPr>
        <p:spPr>
          <a:xfrm>
            <a:off x="2978736" y="2420012"/>
            <a:ext cx="669191" cy="437372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2" name="Google Shape;1862;p55"/>
          <p:cNvSpPr/>
          <p:nvPr/>
        </p:nvSpPr>
        <p:spPr>
          <a:xfrm>
            <a:off x="2221927" y="2420012"/>
            <a:ext cx="669222" cy="437372"/>
          </a:xfrm>
          <a:custGeom>
            <a:rect b="b" l="l" r="r" t="t"/>
            <a:pathLst>
              <a:path extrusionOk="0" h="14220" w="21758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3" name="Google Shape;1863;p55"/>
          <p:cNvSpPr/>
          <p:nvPr/>
        </p:nvSpPr>
        <p:spPr>
          <a:xfrm>
            <a:off x="1466101" y="2420012"/>
            <a:ext cx="669191" cy="437372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4" name="Google Shape;1864;p55"/>
          <p:cNvSpPr/>
          <p:nvPr/>
        </p:nvSpPr>
        <p:spPr>
          <a:xfrm>
            <a:off x="5247198" y="1908637"/>
            <a:ext cx="677003" cy="43740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04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5" name="Google Shape;1865;p55"/>
          <p:cNvSpPr/>
          <p:nvPr/>
        </p:nvSpPr>
        <p:spPr>
          <a:xfrm>
            <a:off x="4491372" y="1908637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6" name="Google Shape;1866;p55"/>
          <p:cNvSpPr/>
          <p:nvPr/>
        </p:nvSpPr>
        <p:spPr>
          <a:xfrm>
            <a:off x="3734562" y="1908637"/>
            <a:ext cx="669222" cy="43740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7" name="Google Shape;1867;p55"/>
          <p:cNvSpPr/>
          <p:nvPr/>
        </p:nvSpPr>
        <p:spPr>
          <a:xfrm>
            <a:off x="2978736" y="1908637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8" name="Google Shape;1868;p55"/>
          <p:cNvSpPr/>
          <p:nvPr/>
        </p:nvSpPr>
        <p:spPr>
          <a:xfrm>
            <a:off x="2221927" y="1908637"/>
            <a:ext cx="669222" cy="43740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9" name="Google Shape;1869;p55"/>
          <p:cNvSpPr/>
          <p:nvPr/>
        </p:nvSpPr>
        <p:spPr>
          <a:xfrm>
            <a:off x="5247198" y="1279436"/>
            <a:ext cx="677003" cy="43740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Sat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0" name="Google Shape;1870;p55"/>
          <p:cNvSpPr/>
          <p:nvPr/>
        </p:nvSpPr>
        <p:spPr>
          <a:xfrm>
            <a:off x="4491372" y="1279436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Fri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1" name="Google Shape;1871;p55"/>
          <p:cNvSpPr/>
          <p:nvPr/>
        </p:nvSpPr>
        <p:spPr>
          <a:xfrm>
            <a:off x="3734562" y="1279436"/>
            <a:ext cx="669222" cy="43740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Thu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2" name="Google Shape;1872;p55"/>
          <p:cNvSpPr/>
          <p:nvPr/>
        </p:nvSpPr>
        <p:spPr>
          <a:xfrm>
            <a:off x="3001899" y="1279436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Wed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3" name="Google Shape;1873;p55"/>
          <p:cNvSpPr/>
          <p:nvPr/>
        </p:nvSpPr>
        <p:spPr>
          <a:xfrm>
            <a:off x="2221927" y="1279436"/>
            <a:ext cx="669222" cy="43740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Tue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4" name="Google Shape;1874;p55"/>
          <p:cNvSpPr/>
          <p:nvPr/>
        </p:nvSpPr>
        <p:spPr>
          <a:xfrm>
            <a:off x="1466101" y="1279436"/>
            <a:ext cx="669191" cy="43740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Mon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5" name="Google Shape;1875;p55"/>
          <p:cNvSpPr/>
          <p:nvPr/>
        </p:nvSpPr>
        <p:spPr>
          <a:xfrm>
            <a:off x="1469976" y="1908637"/>
            <a:ext cx="669222" cy="437402"/>
          </a:xfrm>
          <a:custGeom>
            <a:rect b="b" l="l" r="r" t="t"/>
            <a:pathLst>
              <a:path extrusionOk="0" h="14221" w="21758">
                <a:moveTo>
                  <a:pt x="1" y="1"/>
                </a:moveTo>
                <a:lnTo>
                  <a:pt x="1" y="14220"/>
                </a:lnTo>
                <a:lnTo>
                  <a:pt x="21758" y="14220"/>
                </a:lnTo>
                <a:lnTo>
                  <a:pt x="21758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6" name="Google Shape;1876;p55"/>
          <p:cNvSpPr/>
          <p:nvPr/>
        </p:nvSpPr>
        <p:spPr>
          <a:xfrm>
            <a:off x="6077700" y="1711889"/>
            <a:ext cx="2355815" cy="4921"/>
          </a:xfrm>
          <a:custGeom>
            <a:rect b="b" l="l" r="r" t="t"/>
            <a:pathLst>
              <a:path extrusionOk="0" h="160" w="82436">
                <a:moveTo>
                  <a:pt x="1" y="1"/>
                </a:moveTo>
                <a:lnTo>
                  <a:pt x="1" y="159"/>
                </a:lnTo>
                <a:lnTo>
                  <a:pt x="82435" y="159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p55"/>
          <p:cNvSpPr/>
          <p:nvPr/>
        </p:nvSpPr>
        <p:spPr>
          <a:xfrm>
            <a:off x="6077700" y="2093571"/>
            <a:ext cx="2355815" cy="4921"/>
          </a:xfrm>
          <a:custGeom>
            <a:rect b="b" l="l" r="r" t="t"/>
            <a:pathLst>
              <a:path extrusionOk="0" h="160" w="82436">
                <a:moveTo>
                  <a:pt x="1" y="1"/>
                </a:moveTo>
                <a:lnTo>
                  <a:pt x="1" y="159"/>
                </a:lnTo>
                <a:lnTo>
                  <a:pt x="82435" y="159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8" name="Google Shape;1878;p55"/>
          <p:cNvSpPr/>
          <p:nvPr/>
        </p:nvSpPr>
        <p:spPr>
          <a:xfrm>
            <a:off x="6077700" y="2475253"/>
            <a:ext cx="2355815" cy="5875"/>
          </a:xfrm>
          <a:custGeom>
            <a:rect b="b" l="l" r="r" t="t"/>
            <a:pathLst>
              <a:path extrusionOk="0" h="191" w="82436">
                <a:moveTo>
                  <a:pt x="1" y="1"/>
                </a:moveTo>
                <a:lnTo>
                  <a:pt x="1" y="191"/>
                </a:lnTo>
                <a:lnTo>
                  <a:pt x="82435" y="191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p55"/>
          <p:cNvSpPr/>
          <p:nvPr/>
        </p:nvSpPr>
        <p:spPr>
          <a:xfrm>
            <a:off x="6077700" y="2857889"/>
            <a:ext cx="2355815" cy="587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55"/>
          <p:cNvSpPr/>
          <p:nvPr/>
        </p:nvSpPr>
        <p:spPr>
          <a:xfrm>
            <a:off x="6077700" y="3240524"/>
            <a:ext cx="2355815" cy="587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55"/>
          <p:cNvSpPr/>
          <p:nvPr/>
        </p:nvSpPr>
        <p:spPr>
          <a:xfrm>
            <a:off x="6077700" y="3623160"/>
            <a:ext cx="2355815" cy="587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2" name="Google Shape;1882;p55"/>
          <p:cNvSpPr/>
          <p:nvPr/>
        </p:nvSpPr>
        <p:spPr>
          <a:xfrm>
            <a:off x="6077700" y="4005796"/>
            <a:ext cx="2355815" cy="587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55"/>
          <p:cNvSpPr/>
          <p:nvPr/>
        </p:nvSpPr>
        <p:spPr>
          <a:xfrm>
            <a:off x="6077700" y="4388431"/>
            <a:ext cx="2355815" cy="5875"/>
          </a:xfrm>
          <a:custGeom>
            <a:rect b="b" l="l" r="r" t="t"/>
            <a:pathLst>
              <a:path extrusionOk="0" h="191" w="82436">
                <a:moveTo>
                  <a:pt x="1" y="1"/>
                </a:moveTo>
                <a:lnTo>
                  <a:pt x="1" y="191"/>
                </a:lnTo>
                <a:lnTo>
                  <a:pt x="82435" y="191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55"/>
          <p:cNvSpPr txBox="1"/>
          <p:nvPr/>
        </p:nvSpPr>
        <p:spPr>
          <a:xfrm>
            <a:off x="6077724" y="1279434"/>
            <a:ext cx="23562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Don't forget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5" name="Google Shape;1885;p55"/>
          <p:cNvSpPr/>
          <p:nvPr/>
        </p:nvSpPr>
        <p:spPr>
          <a:xfrm>
            <a:off x="3092663" y="2444073"/>
            <a:ext cx="440423" cy="390250"/>
          </a:xfrm>
          <a:custGeom>
            <a:rect b="b" l="l" r="r" t="t"/>
            <a:pathLst>
              <a:path extrusionOk="0" h="37211" w="41995">
                <a:moveTo>
                  <a:pt x="22216" y="5583"/>
                </a:moveTo>
                <a:cubicBezTo>
                  <a:pt x="25117" y="5583"/>
                  <a:pt x="27984" y="6129"/>
                  <a:pt x="30720" y="7509"/>
                </a:cubicBezTo>
                <a:cubicBezTo>
                  <a:pt x="38162" y="11277"/>
                  <a:pt x="41012" y="20841"/>
                  <a:pt x="36642" y="27967"/>
                </a:cubicBezTo>
                <a:cubicBezTo>
                  <a:pt x="33384" y="33281"/>
                  <a:pt x="27328" y="35409"/>
                  <a:pt x="21303" y="35409"/>
                </a:cubicBezTo>
                <a:cubicBezTo>
                  <a:pt x="19069" y="35409"/>
                  <a:pt x="16840" y="35117"/>
                  <a:pt x="14759" y="34586"/>
                </a:cubicBezTo>
                <a:cubicBezTo>
                  <a:pt x="11022" y="33604"/>
                  <a:pt x="7475" y="31609"/>
                  <a:pt x="5385" y="28252"/>
                </a:cubicBezTo>
                <a:cubicBezTo>
                  <a:pt x="3295" y="24863"/>
                  <a:pt x="2978" y="20620"/>
                  <a:pt x="3928" y="16819"/>
                </a:cubicBezTo>
                <a:cubicBezTo>
                  <a:pt x="4815" y="13399"/>
                  <a:pt x="6556" y="10644"/>
                  <a:pt x="8868" y="8427"/>
                </a:cubicBezTo>
                <a:cubicBezTo>
                  <a:pt x="13158" y="6888"/>
                  <a:pt x="17728" y="5583"/>
                  <a:pt x="22216" y="5583"/>
                </a:cubicBezTo>
                <a:close/>
                <a:moveTo>
                  <a:pt x="24439" y="0"/>
                </a:moveTo>
                <a:cubicBezTo>
                  <a:pt x="24422" y="0"/>
                  <a:pt x="24404" y="1"/>
                  <a:pt x="24386" y="3"/>
                </a:cubicBezTo>
                <a:cubicBezTo>
                  <a:pt x="18464" y="700"/>
                  <a:pt x="12320" y="3170"/>
                  <a:pt x="7982" y="7382"/>
                </a:cubicBezTo>
                <a:cubicBezTo>
                  <a:pt x="6810" y="7857"/>
                  <a:pt x="5670" y="8332"/>
                  <a:pt x="4593" y="8807"/>
                </a:cubicBezTo>
                <a:cubicBezTo>
                  <a:pt x="4054" y="9034"/>
                  <a:pt x="4354" y="9922"/>
                  <a:pt x="4878" y="9922"/>
                </a:cubicBezTo>
                <a:cubicBezTo>
                  <a:pt x="4938" y="9922"/>
                  <a:pt x="5002" y="9910"/>
                  <a:pt x="5068" y="9884"/>
                </a:cubicBezTo>
                <a:cubicBezTo>
                  <a:pt x="5416" y="9757"/>
                  <a:pt x="5733" y="9631"/>
                  <a:pt x="6081" y="9472"/>
                </a:cubicBezTo>
                <a:lnTo>
                  <a:pt x="6081" y="9472"/>
                </a:lnTo>
                <a:cubicBezTo>
                  <a:pt x="4973" y="10897"/>
                  <a:pt x="4023" y="12481"/>
                  <a:pt x="3326" y="14191"/>
                </a:cubicBezTo>
                <a:cubicBezTo>
                  <a:pt x="1" y="22457"/>
                  <a:pt x="2978" y="31640"/>
                  <a:pt x="11370" y="35219"/>
                </a:cubicBezTo>
                <a:cubicBezTo>
                  <a:pt x="14385" y="36504"/>
                  <a:pt x="17916" y="37211"/>
                  <a:pt x="21455" y="37211"/>
                </a:cubicBezTo>
                <a:cubicBezTo>
                  <a:pt x="26986" y="37211"/>
                  <a:pt x="32536" y="35485"/>
                  <a:pt x="36167" y="31545"/>
                </a:cubicBezTo>
                <a:cubicBezTo>
                  <a:pt x="41994" y="25180"/>
                  <a:pt x="41867" y="15204"/>
                  <a:pt x="35724" y="9061"/>
                </a:cubicBezTo>
                <a:cubicBezTo>
                  <a:pt x="32048" y="5385"/>
                  <a:pt x="27549" y="4044"/>
                  <a:pt x="22855" y="4044"/>
                </a:cubicBezTo>
                <a:cubicBezTo>
                  <a:pt x="19259" y="4044"/>
                  <a:pt x="15548" y="4831"/>
                  <a:pt x="12004" y="5957"/>
                </a:cubicBezTo>
                <a:cubicBezTo>
                  <a:pt x="15740" y="3519"/>
                  <a:pt x="20206" y="1998"/>
                  <a:pt x="24544" y="1080"/>
                </a:cubicBezTo>
                <a:cubicBezTo>
                  <a:pt x="25097" y="957"/>
                  <a:pt x="24995" y="0"/>
                  <a:pt x="24439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55"/>
          <p:cNvSpPr/>
          <p:nvPr/>
        </p:nvSpPr>
        <p:spPr>
          <a:xfrm rot="1617366">
            <a:off x="4605332" y="3430980"/>
            <a:ext cx="440278" cy="390122"/>
          </a:xfrm>
          <a:custGeom>
            <a:rect b="b" l="l" r="r" t="t"/>
            <a:pathLst>
              <a:path extrusionOk="0" h="37211" w="41995">
                <a:moveTo>
                  <a:pt x="22216" y="5583"/>
                </a:moveTo>
                <a:cubicBezTo>
                  <a:pt x="25117" y="5583"/>
                  <a:pt x="27984" y="6129"/>
                  <a:pt x="30720" y="7509"/>
                </a:cubicBezTo>
                <a:cubicBezTo>
                  <a:pt x="38162" y="11277"/>
                  <a:pt x="41012" y="20841"/>
                  <a:pt x="36642" y="27967"/>
                </a:cubicBezTo>
                <a:cubicBezTo>
                  <a:pt x="33384" y="33281"/>
                  <a:pt x="27328" y="35409"/>
                  <a:pt x="21303" y="35409"/>
                </a:cubicBezTo>
                <a:cubicBezTo>
                  <a:pt x="19069" y="35409"/>
                  <a:pt x="16840" y="35117"/>
                  <a:pt x="14759" y="34586"/>
                </a:cubicBezTo>
                <a:cubicBezTo>
                  <a:pt x="11022" y="33604"/>
                  <a:pt x="7475" y="31609"/>
                  <a:pt x="5385" y="28252"/>
                </a:cubicBezTo>
                <a:cubicBezTo>
                  <a:pt x="3295" y="24863"/>
                  <a:pt x="2978" y="20620"/>
                  <a:pt x="3928" y="16819"/>
                </a:cubicBezTo>
                <a:cubicBezTo>
                  <a:pt x="4815" y="13399"/>
                  <a:pt x="6556" y="10644"/>
                  <a:pt x="8868" y="8427"/>
                </a:cubicBezTo>
                <a:cubicBezTo>
                  <a:pt x="13158" y="6888"/>
                  <a:pt x="17728" y="5583"/>
                  <a:pt x="22216" y="5583"/>
                </a:cubicBezTo>
                <a:close/>
                <a:moveTo>
                  <a:pt x="24439" y="0"/>
                </a:moveTo>
                <a:cubicBezTo>
                  <a:pt x="24422" y="0"/>
                  <a:pt x="24404" y="1"/>
                  <a:pt x="24386" y="3"/>
                </a:cubicBezTo>
                <a:cubicBezTo>
                  <a:pt x="18464" y="700"/>
                  <a:pt x="12320" y="3170"/>
                  <a:pt x="7982" y="7382"/>
                </a:cubicBezTo>
                <a:cubicBezTo>
                  <a:pt x="6810" y="7857"/>
                  <a:pt x="5670" y="8332"/>
                  <a:pt x="4593" y="8807"/>
                </a:cubicBezTo>
                <a:cubicBezTo>
                  <a:pt x="4054" y="9034"/>
                  <a:pt x="4354" y="9922"/>
                  <a:pt x="4878" y="9922"/>
                </a:cubicBezTo>
                <a:cubicBezTo>
                  <a:pt x="4938" y="9922"/>
                  <a:pt x="5002" y="9910"/>
                  <a:pt x="5068" y="9884"/>
                </a:cubicBezTo>
                <a:cubicBezTo>
                  <a:pt x="5416" y="9757"/>
                  <a:pt x="5733" y="9631"/>
                  <a:pt x="6081" y="9472"/>
                </a:cubicBezTo>
                <a:lnTo>
                  <a:pt x="6081" y="9472"/>
                </a:lnTo>
                <a:cubicBezTo>
                  <a:pt x="4973" y="10897"/>
                  <a:pt x="4023" y="12481"/>
                  <a:pt x="3326" y="14191"/>
                </a:cubicBezTo>
                <a:cubicBezTo>
                  <a:pt x="1" y="22457"/>
                  <a:pt x="2978" y="31640"/>
                  <a:pt x="11370" y="35219"/>
                </a:cubicBezTo>
                <a:cubicBezTo>
                  <a:pt x="14385" y="36504"/>
                  <a:pt x="17916" y="37211"/>
                  <a:pt x="21455" y="37211"/>
                </a:cubicBezTo>
                <a:cubicBezTo>
                  <a:pt x="26986" y="37211"/>
                  <a:pt x="32536" y="35485"/>
                  <a:pt x="36167" y="31545"/>
                </a:cubicBezTo>
                <a:cubicBezTo>
                  <a:pt x="41994" y="25180"/>
                  <a:pt x="41867" y="15204"/>
                  <a:pt x="35724" y="9061"/>
                </a:cubicBezTo>
                <a:cubicBezTo>
                  <a:pt x="32048" y="5385"/>
                  <a:pt x="27549" y="4044"/>
                  <a:pt x="22855" y="4044"/>
                </a:cubicBezTo>
                <a:cubicBezTo>
                  <a:pt x="19259" y="4044"/>
                  <a:pt x="15548" y="4831"/>
                  <a:pt x="12004" y="5957"/>
                </a:cubicBezTo>
                <a:cubicBezTo>
                  <a:pt x="15740" y="3519"/>
                  <a:pt x="20206" y="1998"/>
                  <a:pt x="24544" y="1080"/>
                </a:cubicBezTo>
                <a:cubicBezTo>
                  <a:pt x="25097" y="957"/>
                  <a:pt x="24995" y="0"/>
                  <a:pt x="24439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55"/>
          <p:cNvSpPr txBox="1"/>
          <p:nvPr/>
        </p:nvSpPr>
        <p:spPr>
          <a:xfrm>
            <a:off x="6077709" y="1703569"/>
            <a:ext cx="2356200" cy="39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Office’s meeting </a:t>
            </a: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9AM Wed 08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8" name="Google Shape;1888;p55"/>
          <p:cNvSpPr txBox="1"/>
          <p:nvPr/>
        </p:nvSpPr>
        <p:spPr>
          <a:xfrm>
            <a:off x="6077675" y="2092266"/>
            <a:ext cx="23562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Sarah’s Party </a:t>
            </a: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15 AM Fri 24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56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56"/>
          <p:cNvSpPr txBox="1"/>
          <p:nvPr>
            <p:ph idx="4294967295" type="body"/>
          </p:nvPr>
        </p:nvSpPr>
        <p:spPr>
          <a:xfrm>
            <a:off x="715075" y="1275800"/>
            <a:ext cx="7079400" cy="318300"/>
          </a:xfrm>
          <a:prstGeom prst="rect">
            <a:avLst/>
          </a:prstGeom>
          <a:solidFill>
            <a:srgbClr val="0E2A4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 sz="120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 sz="120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show your data in a visual way.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56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1896" name="Google Shape;1896;p56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1897" name="Google Shape;1897;p56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898" name="Google Shape;1898;p56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899" name="Google Shape;1899;p56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0" name="Google Shape;1900;p56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01" name="Google Shape;1901;p56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2" name="Google Shape;1902;p56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903" name="Google Shape;1903;p56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904" name="Google Shape;1904;p56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5" name="Google Shape;1905;p56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06" name="Google Shape;1906;p56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907" name="Google Shape;1907;p56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8" name="Google Shape;1908;p56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9" name="Google Shape;1909;p56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0" name="Google Shape;1910;p56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11" name="Google Shape;1911;p56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912" name="Google Shape;1912;p56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913" name="Google Shape;1913;p56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4" name="Google Shape;1914;p56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15" name="Google Shape;1915;p56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916" name="Google Shape;1916;p56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7" name="Google Shape;1917;p56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8" name="Google Shape;1918;p56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9" name="Google Shape;1919;p56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20" name="Google Shape;1920;p56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921" name="Google Shape;1921;p56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922" name="Google Shape;1922;p56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3" name="Google Shape;1923;p56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24" name="Google Shape;1924;p56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925" name="Google Shape;1925;p56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6" name="Google Shape;1926;p56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27" name="Google Shape;1927;p56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928" name="Google Shape;1928;p56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929" name="Google Shape;1929;p56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0" name="Google Shape;1930;p56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31" name="Google Shape;1931;p56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932" name="Google Shape;1932;p56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3" name="Google Shape;1933;p56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4" name="Google Shape;1934;p56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5" name="Google Shape;1935;p56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6" name="Google Shape;1936;p56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/>
          <p:nvPr/>
        </p:nvSpPr>
        <p:spPr>
          <a:xfrm>
            <a:off x="4061619" y="1802967"/>
            <a:ext cx="1026825" cy="564954"/>
          </a:xfrm>
          <a:custGeom>
            <a:rect b="b" l="l" r="r" t="t"/>
            <a:pathLst>
              <a:path extrusionOk="0" h="18749" w="34077">
                <a:moveTo>
                  <a:pt x="1" y="0"/>
                </a:moveTo>
                <a:lnTo>
                  <a:pt x="1" y="18748"/>
                </a:lnTo>
                <a:lnTo>
                  <a:pt x="34077" y="18748"/>
                </a:lnTo>
                <a:lnTo>
                  <a:pt x="34077" y="0"/>
                </a:lnTo>
                <a:close/>
              </a:path>
            </a:pathLst>
          </a:custGeom>
          <a:solidFill>
            <a:srgbClr val="EDEDED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2945157" y="3027279"/>
            <a:ext cx="1026795" cy="564954"/>
          </a:xfrm>
          <a:custGeom>
            <a:rect b="b" l="l" r="r" t="t"/>
            <a:pathLst>
              <a:path extrusionOk="0" h="18749" w="34076">
                <a:moveTo>
                  <a:pt x="0" y="0"/>
                </a:moveTo>
                <a:lnTo>
                  <a:pt x="0" y="18748"/>
                </a:lnTo>
                <a:lnTo>
                  <a:pt x="34076" y="18748"/>
                </a:lnTo>
                <a:lnTo>
                  <a:pt x="340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4061619" y="2415590"/>
            <a:ext cx="1026825" cy="564954"/>
          </a:xfrm>
          <a:custGeom>
            <a:rect b="b" l="l" r="r" t="t"/>
            <a:pathLst>
              <a:path extrusionOk="0" h="18749" w="34077">
                <a:moveTo>
                  <a:pt x="1" y="1"/>
                </a:moveTo>
                <a:lnTo>
                  <a:pt x="1" y="18748"/>
                </a:lnTo>
                <a:lnTo>
                  <a:pt x="34077" y="18748"/>
                </a:lnTo>
                <a:lnTo>
                  <a:pt x="3407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4061619" y="3027279"/>
            <a:ext cx="1026825" cy="564954"/>
          </a:xfrm>
          <a:custGeom>
            <a:rect b="b" l="l" r="r" t="t"/>
            <a:pathLst>
              <a:path extrusionOk="0" h="18749" w="34077">
                <a:moveTo>
                  <a:pt x="1" y="0"/>
                </a:moveTo>
                <a:lnTo>
                  <a:pt x="1" y="18748"/>
                </a:lnTo>
                <a:lnTo>
                  <a:pt x="34077" y="18748"/>
                </a:lnTo>
                <a:lnTo>
                  <a:pt x="3407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2945157" y="2415590"/>
            <a:ext cx="1026795" cy="564954"/>
          </a:xfrm>
          <a:custGeom>
            <a:rect b="b" l="l" r="r" t="t"/>
            <a:pathLst>
              <a:path extrusionOk="0" h="18749" w="34076">
                <a:moveTo>
                  <a:pt x="0" y="1"/>
                </a:moveTo>
                <a:lnTo>
                  <a:pt x="0" y="18748"/>
                </a:lnTo>
                <a:lnTo>
                  <a:pt x="34076" y="18748"/>
                </a:lnTo>
                <a:lnTo>
                  <a:pt x="34076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1827701" y="2415590"/>
            <a:ext cx="1026825" cy="564954"/>
          </a:xfrm>
          <a:custGeom>
            <a:rect b="b" l="l" r="r" t="t"/>
            <a:pathLst>
              <a:path extrusionOk="0" h="18749" w="34077">
                <a:moveTo>
                  <a:pt x="1" y="1"/>
                </a:moveTo>
                <a:lnTo>
                  <a:pt x="1" y="18748"/>
                </a:lnTo>
                <a:lnTo>
                  <a:pt x="34076" y="18748"/>
                </a:lnTo>
                <a:lnTo>
                  <a:pt x="34076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1827701" y="3027279"/>
            <a:ext cx="1026825" cy="564954"/>
          </a:xfrm>
          <a:custGeom>
            <a:rect b="b" l="l" r="r" t="t"/>
            <a:pathLst>
              <a:path extrusionOk="0" h="18749" w="34077">
                <a:moveTo>
                  <a:pt x="1" y="0"/>
                </a:moveTo>
                <a:lnTo>
                  <a:pt x="1" y="18748"/>
                </a:lnTo>
                <a:lnTo>
                  <a:pt x="34076" y="18748"/>
                </a:lnTo>
                <a:lnTo>
                  <a:pt x="340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2945157" y="1802967"/>
            <a:ext cx="1026795" cy="564954"/>
          </a:xfrm>
          <a:custGeom>
            <a:rect b="b" l="l" r="r" t="t"/>
            <a:pathLst>
              <a:path extrusionOk="0" h="18749" w="34076">
                <a:moveTo>
                  <a:pt x="0" y="0"/>
                </a:moveTo>
                <a:lnTo>
                  <a:pt x="0" y="18748"/>
                </a:lnTo>
                <a:lnTo>
                  <a:pt x="34076" y="18748"/>
                </a:lnTo>
                <a:lnTo>
                  <a:pt x="340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6295566" y="1802967"/>
            <a:ext cx="1026825" cy="564954"/>
          </a:xfrm>
          <a:custGeom>
            <a:rect b="b" l="l" r="r" t="t"/>
            <a:pathLst>
              <a:path extrusionOk="0" h="18749" w="34077">
                <a:moveTo>
                  <a:pt x="0" y="0"/>
                </a:moveTo>
                <a:lnTo>
                  <a:pt x="0" y="18748"/>
                </a:lnTo>
                <a:lnTo>
                  <a:pt x="34076" y="18748"/>
                </a:lnTo>
                <a:lnTo>
                  <a:pt x="340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7412992" y="2415590"/>
            <a:ext cx="1015375" cy="564954"/>
          </a:xfrm>
          <a:custGeom>
            <a:rect b="b" l="l" r="r" t="t"/>
            <a:pathLst>
              <a:path extrusionOk="0" h="18749" w="33697">
                <a:moveTo>
                  <a:pt x="1" y="1"/>
                </a:moveTo>
                <a:lnTo>
                  <a:pt x="1" y="18748"/>
                </a:lnTo>
                <a:lnTo>
                  <a:pt x="33697" y="18748"/>
                </a:lnTo>
                <a:lnTo>
                  <a:pt x="336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7412992" y="1802967"/>
            <a:ext cx="1015375" cy="564954"/>
          </a:xfrm>
          <a:custGeom>
            <a:rect b="b" l="l" r="r" t="t"/>
            <a:pathLst>
              <a:path extrusionOk="0" h="18749" w="33697">
                <a:moveTo>
                  <a:pt x="1" y="0"/>
                </a:moveTo>
                <a:lnTo>
                  <a:pt x="1" y="18748"/>
                </a:lnTo>
                <a:lnTo>
                  <a:pt x="33697" y="18748"/>
                </a:lnTo>
                <a:lnTo>
                  <a:pt x="3369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7412992" y="1192212"/>
            <a:ext cx="1015375" cy="564954"/>
          </a:xfrm>
          <a:custGeom>
            <a:rect b="b" l="l" r="r" t="t"/>
            <a:pathLst>
              <a:path extrusionOk="0" h="18749" w="33697">
                <a:moveTo>
                  <a:pt x="1" y="1"/>
                </a:moveTo>
                <a:lnTo>
                  <a:pt x="1" y="18749"/>
                </a:lnTo>
                <a:lnTo>
                  <a:pt x="33697" y="18749"/>
                </a:lnTo>
                <a:lnTo>
                  <a:pt x="33697" y="3991"/>
                </a:lnTo>
                <a:cubicBezTo>
                  <a:pt x="33697" y="1774"/>
                  <a:pt x="31923" y="1"/>
                  <a:pt x="297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721725" y="3636106"/>
            <a:ext cx="1016309" cy="564924"/>
          </a:xfrm>
          <a:custGeom>
            <a:rect b="b" l="l" r="r" t="t"/>
            <a:pathLst>
              <a:path extrusionOk="0" h="18748" w="33728">
                <a:moveTo>
                  <a:pt x="0" y="0"/>
                </a:moveTo>
                <a:lnTo>
                  <a:pt x="0" y="14758"/>
                </a:lnTo>
                <a:cubicBezTo>
                  <a:pt x="0" y="16975"/>
                  <a:pt x="1774" y="18748"/>
                  <a:pt x="3959" y="18748"/>
                </a:cubicBezTo>
                <a:lnTo>
                  <a:pt x="33728" y="18748"/>
                </a:lnTo>
                <a:lnTo>
                  <a:pt x="337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6295566" y="3027279"/>
            <a:ext cx="1026825" cy="564954"/>
          </a:xfrm>
          <a:custGeom>
            <a:rect b="b" l="l" r="r" t="t"/>
            <a:pathLst>
              <a:path extrusionOk="0" h="18749" w="34077">
                <a:moveTo>
                  <a:pt x="0" y="0"/>
                </a:moveTo>
                <a:lnTo>
                  <a:pt x="0" y="18748"/>
                </a:lnTo>
                <a:lnTo>
                  <a:pt x="34076" y="18748"/>
                </a:lnTo>
                <a:lnTo>
                  <a:pt x="340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7412992" y="3027279"/>
            <a:ext cx="1015375" cy="564954"/>
          </a:xfrm>
          <a:custGeom>
            <a:rect b="b" l="l" r="r" t="t"/>
            <a:pathLst>
              <a:path extrusionOk="0" h="18749" w="33697">
                <a:moveTo>
                  <a:pt x="1" y="0"/>
                </a:moveTo>
                <a:lnTo>
                  <a:pt x="1" y="18748"/>
                </a:lnTo>
                <a:lnTo>
                  <a:pt x="33697" y="18748"/>
                </a:lnTo>
                <a:lnTo>
                  <a:pt x="3369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6295566" y="2415590"/>
            <a:ext cx="1026825" cy="564954"/>
          </a:xfrm>
          <a:custGeom>
            <a:rect b="b" l="l" r="r" t="t"/>
            <a:pathLst>
              <a:path extrusionOk="0" h="18749" w="34077">
                <a:moveTo>
                  <a:pt x="0" y="1"/>
                </a:moveTo>
                <a:lnTo>
                  <a:pt x="0" y="18748"/>
                </a:lnTo>
                <a:lnTo>
                  <a:pt x="34076" y="18748"/>
                </a:lnTo>
                <a:lnTo>
                  <a:pt x="34076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5178110" y="2415590"/>
            <a:ext cx="1027789" cy="564954"/>
          </a:xfrm>
          <a:custGeom>
            <a:rect b="b" l="l" r="r" t="t"/>
            <a:pathLst>
              <a:path extrusionOk="0" h="18749" w="34109">
                <a:moveTo>
                  <a:pt x="1" y="1"/>
                </a:moveTo>
                <a:lnTo>
                  <a:pt x="1" y="18748"/>
                </a:lnTo>
                <a:lnTo>
                  <a:pt x="34108" y="18748"/>
                </a:lnTo>
                <a:lnTo>
                  <a:pt x="34108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5178110" y="3027279"/>
            <a:ext cx="1027789" cy="564954"/>
          </a:xfrm>
          <a:custGeom>
            <a:rect b="b" l="l" r="r" t="t"/>
            <a:pathLst>
              <a:path extrusionOk="0" h="18749" w="34109">
                <a:moveTo>
                  <a:pt x="1" y="0"/>
                </a:moveTo>
                <a:lnTo>
                  <a:pt x="1" y="18748"/>
                </a:lnTo>
                <a:lnTo>
                  <a:pt x="34108" y="18748"/>
                </a:lnTo>
                <a:lnTo>
                  <a:pt x="34108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5178110" y="1802967"/>
            <a:ext cx="1027789" cy="564954"/>
          </a:xfrm>
          <a:custGeom>
            <a:rect b="b" l="l" r="r" t="t"/>
            <a:pathLst>
              <a:path extrusionOk="0" h="18749" w="34109">
                <a:moveTo>
                  <a:pt x="1" y="0"/>
                </a:moveTo>
                <a:lnTo>
                  <a:pt x="1" y="18748"/>
                </a:lnTo>
                <a:lnTo>
                  <a:pt x="34108" y="18748"/>
                </a:lnTo>
                <a:lnTo>
                  <a:pt x="34108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1827701" y="1802967"/>
            <a:ext cx="1026825" cy="564954"/>
          </a:xfrm>
          <a:custGeom>
            <a:rect b="b" l="l" r="r" t="t"/>
            <a:pathLst>
              <a:path extrusionOk="0" h="18749" w="34077">
                <a:moveTo>
                  <a:pt x="1" y="0"/>
                </a:moveTo>
                <a:lnTo>
                  <a:pt x="1" y="18748"/>
                </a:lnTo>
                <a:lnTo>
                  <a:pt x="34076" y="18748"/>
                </a:lnTo>
                <a:lnTo>
                  <a:pt x="340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723624" y="1802967"/>
            <a:ext cx="1014411" cy="564954"/>
          </a:xfrm>
          <a:custGeom>
            <a:rect b="b" l="l" r="r" t="t"/>
            <a:pathLst>
              <a:path extrusionOk="0" h="18749" w="33665">
                <a:moveTo>
                  <a:pt x="0" y="0"/>
                </a:moveTo>
                <a:lnTo>
                  <a:pt x="0" y="18748"/>
                </a:lnTo>
                <a:lnTo>
                  <a:pt x="33665" y="18748"/>
                </a:lnTo>
                <a:lnTo>
                  <a:pt x="336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723624" y="3027279"/>
            <a:ext cx="1014411" cy="564954"/>
          </a:xfrm>
          <a:custGeom>
            <a:rect b="b" l="l" r="r" t="t"/>
            <a:pathLst>
              <a:path extrusionOk="0" h="18749" w="33665">
                <a:moveTo>
                  <a:pt x="0" y="0"/>
                </a:moveTo>
                <a:lnTo>
                  <a:pt x="0" y="18748"/>
                </a:lnTo>
                <a:lnTo>
                  <a:pt x="33665" y="18748"/>
                </a:lnTo>
                <a:lnTo>
                  <a:pt x="336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723624" y="2415590"/>
            <a:ext cx="1014411" cy="564954"/>
          </a:xfrm>
          <a:custGeom>
            <a:rect b="b" l="l" r="r" t="t"/>
            <a:pathLst>
              <a:path extrusionOk="0" h="18749" w="33665">
                <a:moveTo>
                  <a:pt x="0" y="1"/>
                </a:moveTo>
                <a:lnTo>
                  <a:pt x="0" y="18748"/>
                </a:lnTo>
                <a:lnTo>
                  <a:pt x="33665" y="18748"/>
                </a:lnTo>
                <a:lnTo>
                  <a:pt x="336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5178110" y="1194111"/>
            <a:ext cx="1027789" cy="561158"/>
          </a:xfrm>
          <a:custGeom>
            <a:rect b="b" l="l" r="r" t="t"/>
            <a:pathLst>
              <a:path extrusionOk="0" h="18623" w="34109">
                <a:moveTo>
                  <a:pt x="1" y="1"/>
                </a:moveTo>
                <a:lnTo>
                  <a:pt x="1" y="18622"/>
                </a:lnTo>
                <a:lnTo>
                  <a:pt x="34108" y="18622"/>
                </a:lnTo>
                <a:lnTo>
                  <a:pt x="34108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6295566" y="1194111"/>
            <a:ext cx="1026825" cy="561158"/>
          </a:xfrm>
          <a:custGeom>
            <a:rect b="b" l="l" r="r" t="t"/>
            <a:pathLst>
              <a:path extrusionOk="0" h="18623" w="34077">
                <a:moveTo>
                  <a:pt x="0" y="1"/>
                </a:moveTo>
                <a:lnTo>
                  <a:pt x="0" y="18622"/>
                </a:lnTo>
                <a:lnTo>
                  <a:pt x="34076" y="18622"/>
                </a:lnTo>
                <a:lnTo>
                  <a:pt x="34076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1827701" y="3639902"/>
            <a:ext cx="1026825" cy="561127"/>
          </a:xfrm>
          <a:custGeom>
            <a:rect b="b" l="l" r="r" t="t"/>
            <a:pathLst>
              <a:path extrusionOk="0" h="18622" w="34077">
                <a:moveTo>
                  <a:pt x="1" y="1"/>
                </a:moveTo>
                <a:lnTo>
                  <a:pt x="1" y="18622"/>
                </a:lnTo>
                <a:lnTo>
                  <a:pt x="34076" y="18622"/>
                </a:lnTo>
                <a:lnTo>
                  <a:pt x="34076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1824838" y="881125"/>
            <a:ext cx="1033515" cy="265317"/>
          </a:xfrm>
          <a:custGeom>
            <a:rect b="b" l="l" r="r" t="t"/>
            <a:pathLst>
              <a:path extrusionOk="0" h="8805" w="34299">
                <a:moveTo>
                  <a:pt x="1" y="1"/>
                </a:moveTo>
                <a:lnTo>
                  <a:pt x="1" y="8805"/>
                </a:lnTo>
                <a:lnTo>
                  <a:pt x="34298" y="8805"/>
                </a:lnTo>
                <a:lnTo>
                  <a:pt x="342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Monday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710275" y="881125"/>
            <a:ext cx="1033484" cy="265317"/>
          </a:xfrm>
          <a:custGeom>
            <a:rect b="b" l="l" r="r" t="t"/>
            <a:pathLst>
              <a:path extrusionOk="0" h="8805" w="34298">
                <a:moveTo>
                  <a:pt x="4402" y="1"/>
                </a:moveTo>
                <a:cubicBezTo>
                  <a:pt x="1964" y="1"/>
                  <a:pt x="0" y="1964"/>
                  <a:pt x="0" y="4403"/>
                </a:cubicBezTo>
                <a:cubicBezTo>
                  <a:pt x="0" y="6810"/>
                  <a:pt x="1964" y="8805"/>
                  <a:pt x="4402" y="8805"/>
                </a:cubicBezTo>
                <a:lnTo>
                  <a:pt x="34298" y="8805"/>
                </a:lnTo>
                <a:lnTo>
                  <a:pt x="3429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Sunday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7412992" y="881125"/>
            <a:ext cx="1032550" cy="265317"/>
          </a:xfrm>
          <a:custGeom>
            <a:rect b="b" l="l" r="r" t="t"/>
            <a:pathLst>
              <a:path extrusionOk="0" h="8805" w="34267">
                <a:moveTo>
                  <a:pt x="1" y="1"/>
                </a:moveTo>
                <a:lnTo>
                  <a:pt x="1" y="8805"/>
                </a:lnTo>
                <a:lnTo>
                  <a:pt x="29896" y="8805"/>
                </a:lnTo>
                <a:cubicBezTo>
                  <a:pt x="32303" y="8805"/>
                  <a:pt x="34267" y="6810"/>
                  <a:pt x="34267" y="4403"/>
                </a:cubicBezTo>
                <a:cubicBezTo>
                  <a:pt x="34267" y="1964"/>
                  <a:pt x="32303" y="1"/>
                  <a:pt x="298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Saturday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57" name="Google Shape;257;p28"/>
          <p:cNvSpPr/>
          <p:nvPr/>
        </p:nvSpPr>
        <p:spPr>
          <a:xfrm>
            <a:off x="4054959" y="881125"/>
            <a:ext cx="1033484" cy="265317"/>
          </a:xfrm>
          <a:custGeom>
            <a:rect b="b" l="l" r="r" t="t"/>
            <a:pathLst>
              <a:path extrusionOk="0" h="8805" w="34298">
                <a:moveTo>
                  <a:pt x="0" y="1"/>
                </a:moveTo>
                <a:lnTo>
                  <a:pt x="0" y="8805"/>
                </a:lnTo>
                <a:lnTo>
                  <a:pt x="34298" y="8805"/>
                </a:lnTo>
                <a:lnTo>
                  <a:pt x="342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Wednesday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2940366" y="881125"/>
            <a:ext cx="1033515" cy="265317"/>
          </a:xfrm>
          <a:custGeom>
            <a:rect b="b" l="l" r="r" t="t"/>
            <a:pathLst>
              <a:path extrusionOk="0" h="8805" w="34299">
                <a:moveTo>
                  <a:pt x="1" y="1"/>
                </a:moveTo>
                <a:lnTo>
                  <a:pt x="1" y="8805"/>
                </a:lnTo>
                <a:lnTo>
                  <a:pt x="34298" y="8805"/>
                </a:lnTo>
                <a:lnTo>
                  <a:pt x="342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Tuesday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5170487" y="881125"/>
            <a:ext cx="1033484" cy="265317"/>
          </a:xfrm>
          <a:custGeom>
            <a:rect b="b" l="l" r="r" t="t"/>
            <a:pathLst>
              <a:path extrusionOk="0" h="8805" w="34298">
                <a:moveTo>
                  <a:pt x="0" y="1"/>
                </a:moveTo>
                <a:lnTo>
                  <a:pt x="0" y="8805"/>
                </a:lnTo>
                <a:lnTo>
                  <a:pt x="34298" y="8805"/>
                </a:lnTo>
                <a:lnTo>
                  <a:pt x="342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Thursday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6286014" y="881125"/>
            <a:ext cx="1032550" cy="265317"/>
          </a:xfrm>
          <a:custGeom>
            <a:rect b="b" l="l" r="r" t="t"/>
            <a:pathLst>
              <a:path extrusionOk="0" h="8805" w="34267">
                <a:moveTo>
                  <a:pt x="0" y="1"/>
                </a:moveTo>
                <a:lnTo>
                  <a:pt x="0" y="8805"/>
                </a:lnTo>
                <a:lnTo>
                  <a:pt x="34266" y="8805"/>
                </a:lnTo>
                <a:lnTo>
                  <a:pt x="342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Friday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2945145" y="3638977"/>
            <a:ext cx="1026795" cy="564954"/>
          </a:xfrm>
          <a:custGeom>
            <a:rect b="b" l="l" r="r" t="t"/>
            <a:pathLst>
              <a:path extrusionOk="0" h="18749" w="34076">
                <a:moveTo>
                  <a:pt x="0" y="0"/>
                </a:moveTo>
                <a:lnTo>
                  <a:pt x="0" y="18748"/>
                </a:lnTo>
                <a:lnTo>
                  <a:pt x="34076" y="18748"/>
                </a:lnTo>
                <a:lnTo>
                  <a:pt x="340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4061607" y="3638977"/>
            <a:ext cx="1026825" cy="564954"/>
          </a:xfrm>
          <a:custGeom>
            <a:rect b="b" l="l" r="r" t="t"/>
            <a:pathLst>
              <a:path extrusionOk="0" h="18749" w="34077">
                <a:moveTo>
                  <a:pt x="1" y="0"/>
                </a:moveTo>
                <a:lnTo>
                  <a:pt x="1" y="18748"/>
                </a:lnTo>
                <a:lnTo>
                  <a:pt x="34077" y="18748"/>
                </a:lnTo>
                <a:lnTo>
                  <a:pt x="3407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5178099" y="3638977"/>
            <a:ext cx="1027789" cy="564954"/>
          </a:xfrm>
          <a:custGeom>
            <a:rect b="b" l="l" r="r" t="t"/>
            <a:pathLst>
              <a:path extrusionOk="0" h="18749" w="34109">
                <a:moveTo>
                  <a:pt x="1" y="0"/>
                </a:moveTo>
                <a:lnTo>
                  <a:pt x="1" y="18748"/>
                </a:lnTo>
                <a:lnTo>
                  <a:pt x="34108" y="18748"/>
                </a:lnTo>
                <a:lnTo>
                  <a:pt x="34108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721508" y="4295947"/>
            <a:ext cx="4366800" cy="311100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Wednesday 08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13:00 PM Visit to the Museum with Emma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4060647" y="1194111"/>
            <a:ext cx="1027789" cy="561158"/>
          </a:xfrm>
          <a:custGeom>
            <a:rect b="b" l="l" r="r" t="t"/>
            <a:pathLst>
              <a:path extrusionOk="0" h="18623" w="34109">
                <a:moveTo>
                  <a:pt x="1" y="1"/>
                </a:moveTo>
                <a:lnTo>
                  <a:pt x="1" y="18622"/>
                </a:lnTo>
                <a:lnTo>
                  <a:pt x="34108" y="18622"/>
                </a:lnTo>
                <a:lnTo>
                  <a:pt x="34108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8"/>
          <p:cNvSpPr txBox="1"/>
          <p:nvPr>
            <p:ph type="title"/>
          </p:nvPr>
        </p:nvSpPr>
        <p:spPr>
          <a:xfrm>
            <a:off x="457200" y="409575"/>
            <a:ext cx="8229600" cy="2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2021 Planner Infographics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/>
        </p:nvSpPr>
        <p:spPr>
          <a:xfrm>
            <a:off x="989028" y="2807419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12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989028" y="3279988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19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989028" y="3756459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26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2088158" y="2807419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13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2088158" y="3279988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20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2088158" y="3752557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27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>
            <a:off x="3187289" y="2807419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14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3187289" y="3279988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21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4286420" y="2334850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08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4286420" y="2807419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15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4286420" y="3279988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22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2" name="Google Shape;282;p29"/>
          <p:cNvSpPr txBox="1"/>
          <p:nvPr/>
        </p:nvSpPr>
        <p:spPr>
          <a:xfrm>
            <a:off x="5385550" y="1862281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02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5385550" y="2334850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09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5385550" y="2807419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16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5385550" y="3279988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23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6484681" y="1870085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03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6484681" y="2334850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10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8" name="Google Shape;288;p29"/>
          <p:cNvSpPr txBox="1"/>
          <p:nvPr/>
        </p:nvSpPr>
        <p:spPr>
          <a:xfrm>
            <a:off x="6484681" y="2807419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17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6484681" y="3279988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24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7583812" y="1862281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04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7583812" y="2334850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11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7583812" y="2807419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18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3" name="Google Shape;293;p29"/>
          <p:cNvSpPr txBox="1"/>
          <p:nvPr/>
        </p:nvSpPr>
        <p:spPr>
          <a:xfrm>
            <a:off x="7583812" y="3279988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25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795723" y="1256974"/>
            <a:ext cx="959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Su</a:t>
            </a:r>
            <a:endParaRPr sz="1900">
              <a:solidFill>
                <a:schemeClr val="accen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1894854" y="1256974"/>
            <a:ext cx="959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</a:t>
            </a:r>
            <a:endParaRPr sz="1900">
              <a:solidFill>
                <a:schemeClr val="accen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2993985" y="1256974"/>
            <a:ext cx="959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Tu</a:t>
            </a:r>
            <a:endParaRPr sz="1900">
              <a:solidFill>
                <a:schemeClr val="accen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4093115" y="1256974"/>
            <a:ext cx="959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</a:t>
            </a:r>
            <a:endParaRPr sz="1900">
              <a:solidFill>
                <a:schemeClr val="accen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8" name="Google Shape;298;p29"/>
          <p:cNvSpPr txBox="1"/>
          <p:nvPr/>
        </p:nvSpPr>
        <p:spPr>
          <a:xfrm>
            <a:off x="5192246" y="1256974"/>
            <a:ext cx="959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</a:t>
            </a:r>
            <a:endParaRPr sz="1900">
              <a:solidFill>
                <a:schemeClr val="accen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6291377" y="1256974"/>
            <a:ext cx="959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</a:t>
            </a:r>
            <a:endParaRPr sz="1900">
              <a:solidFill>
                <a:schemeClr val="accen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7390508" y="1256974"/>
            <a:ext cx="959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Sa</a:t>
            </a:r>
            <a:endParaRPr sz="1900">
              <a:solidFill>
                <a:schemeClr val="accen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989028" y="2225819"/>
            <a:ext cx="2819100" cy="39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"/>
          <p:cNvSpPr txBox="1"/>
          <p:nvPr/>
        </p:nvSpPr>
        <p:spPr>
          <a:xfrm>
            <a:off x="989028" y="2334850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9"/>
          <p:cNvSpPr txBox="1"/>
          <p:nvPr/>
        </p:nvSpPr>
        <p:spPr>
          <a:xfrm>
            <a:off x="2088158" y="2334850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29"/>
          <p:cNvSpPr txBox="1"/>
          <p:nvPr/>
        </p:nvSpPr>
        <p:spPr>
          <a:xfrm>
            <a:off x="3187289" y="2334850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5" name="Google Shape;305;p29"/>
          <p:cNvCxnSpPr/>
          <p:nvPr/>
        </p:nvCxnSpPr>
        <p:spPr>
          <a:xfrm>
            <a:off x="780000" y="1116172"/>
            <a:ext cx="7584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6" name="Google Shape;306;p29"/>
          <p:cNvSpPr txBox="1"/>
          <p:nvPr/>
        </p:nvSpPr>
        <p:spPr>
          <a:xfrm>
            <a:off x="3186308" y="3752572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28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4285439" y="3752572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29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8" name="Google Shape;308;p29"/>
          <p:cNvSpPr txBox="1"/>
          <p:nvPr/>
        </p:nvSpPr>
        <p:spPr>
          <a:xfrm>
            <a:off x="5384569" y="3752572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30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9" name="Google Shape;309;p29"/>
          <p:cNvSpPr txBox="1"/>
          <p:nvPr/>
        </p:nvSpPr>
        <p:spPr>
          <a:xfrm>
            <a:off x="4286418" y="1862270"/>
            <a:ext cx="572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01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4572025" y="4323175"/>
            <a:ext cx="3792000" cy="28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05-06-07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10:00 PM Run with John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29"/>
          <p:cNvSpPr txBox="1"/>
          <p:nvPr>
            <p:ph type="title"/>
          </p:nvPr>
        </p:nvSpPr>
        <p:spPr>
          <a:xfrm>
            <a:off x="609600" y="561975"/>
            <a:ext cx="8229600" cy="2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2021 Planner Infographics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/>
          <p:nvPr/>
        </p:nvSpPr>
        <p:spPr>
          <a:xfrm>
            <a:off x="3246735" y="4065385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26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0"/>
          <p:cNvSpPr/>
          <p:nvPr/>
        </p:nvSpPr>
        <p:spPr>
          <a:xfrm>
            <a:off x="3246735" y="3531204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0"/>
          <p:cNvSpPr/>
          <p:nvPr/>
        </p:nvSpPr>
        <p:spPr>
          <a:xfrm>
            <a:off x="3246735" y="2997024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12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0"/>
          <p:cNvSpPr/>
          <p:nvPr/>
        </p:nvSpPr>
        <p:spPr>
          <a:xfrm>
            <a:off x="3246735" y="2462875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05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30"/>
          <p:cNvSpPr/>
          <p:nvPr/>
        </p:nvSpPr>
        <p:spPr>
          <a:xfrm>
            <a:off x="3246735" y="1929689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30"/>
          <p:cNvSpPr/>
          <p:nvPr/>
        </p:nvSpPr>
        <p:spPr>
          <a:xfrm>
            <a:off x="3246735" y="1273652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Fira Sans"/>
                <a:ea typeface="Fira Sans"/>
                <a:cs typeface="Fira Sans"/>
                <a:sym typeface="Fira Sans"/>
              </a:rPr>
              <a:t>Sun</a:t>
            </a:r>
            <a:endParaRPr b="1"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2" name="Google Shape;322;p30"/>
          <p:cNvSpPr/>
          <p:nvPr/>
        </p:nvSpPr>
        <p:spPr>
          <a:xfrm>
            <a:off x="7977140" y="4065385"/>
            <a:ext cx="705838" cy="456000"/>
          </a:xfrm>
          <a:custGeom>
            <a:rect b="b" l="l" r="r" t="t"/>
            <a:pathLst>
              <a:path extrusionOk="0" h="14220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0"/>
          <p:cNvSpPr/>
          <p:nvPr/>
        </p:nvSpPr>
        <p:spPr>
          <a:xfrm>
            <a:off x="7189081" y="4065385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30"/>
          <p:cNvSpPr/>
          <p:nvPr/>
        </p:nvSpPr>
        <p:spPr>
          <a:xfrm>
            <a:off x="6430196" y="4065385"/>
            <a:ext cx="697725" cy="456000"/>
          </a:xfrm>
          <a:custGeom>
            <a:rect b="b" l="l" r="r" t="t"/>
            <a:pathLst>
              <a:path extrusionOk="0" h="14220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0"/>
          <p:cNvSpPr/>
          <p:nvPr/>
        </p:nvSpPr>
        <p:spPr>
          <a:xfrm>
            <a:off x="5611937" y="4065385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30"/>
          <p:cNvSpPr/>
          <p:nvPr/>
        </p:nvSpPr>
        <p:spPr>
          <a:xfrm>
            <a:off x="4822852" y="4065385"/>
            <a:ext cx="697725" cy="456000"/>
          </a:xfrm>
          <a:custGeom>
            <a:rect b="b" l="l" r="r" t="t"/>
            <a:pathLst>
              <a:path extrusionOk="0" h="14220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30"/>
          <p:cNvSpPr/>
          <p:nvPr/>
        </p:nvSpPr>
        <p:spPr>
          <a:xfrm>
            <a:off x="4034793" y="4065385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30"/>
          <p:cNvSpPr/>
          <p:nvPr/>
        </p:nvSpPr>
        <p:spPr>
          <a:xfrm>
            <a:off x="7977140" y="3531204"/>
            <a:ext cx="705838" cy="45603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30"/>
          <p:cNvSpPr/>
          <p:nvPr/>
        </p:nvSpPr>
        <p:spPr>
          <a:xfrm>
            <a:off x="7189081" y="3531204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30"/>
          <p:cNvSpPr/>
          <p:nvPr/>
        </p:nvSpPr>
        <p:spPr>
          <a:xfrm>
            <a:off x="6399996" y="3531204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30"/>
          <p:cNvSpPr/>
          <p:nvPr/>
        </p:nvSpPr>
        <p:spPr>
          <a:xfrm>
            <a:off x="5611937" y="3531204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30"/>
          <p:cNvSpPr/>
          <p:nvPr/>
        </p:nvSpPr>
        <p:spPr>
          <a:xfrm>
            <a:off x="4822852" y="3531204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0"/>
          <p:cNvSpPr/>
          <p:nvPr/>
        </p:nvSpPr>
        <p:spPr>
          <a:xfrm>
            <a:off x="4034793" y="3531204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30"/>
          <p:cNvSpPr/>
          <p:nvPr/>
        </p:nvSpPr>
        <p:spPr>
          <a:xfrm>
            <a:off x="7977140" y="2997024"/>
            <a:ext cx="705838" cy="45603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0"/>
          <p:cNvSpPr/>
          <p:nvPr/>
        </p:nvSpPr>
        <p:spPr>
          <a:xfrm>
            <a:off x="7189081" y="2997024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0"/>
          <p:cNvSpPr/>
          <p:nvPr/>
        </p:nvSpPr>
        <p:spPr>
          <a:xfrm>
            <a:off x="6399996" y="2997024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5611937" y="2997024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30"/>
          <p:cNvSpPr/>
          <p:nvPr/>
        </p:nvSpPr>
        <p:spPr>
          <a:xfrm>
            <a:off x="4822852" y="2997024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4034793" y="2997024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7977140" y="2462875"/>
            <a:ext cx="705838" cy="456000"/>
          </a:xfrm>
          <a:custGeom>
            <a:rect b="b" l="l" r="r" t="t"/>
            <a:pathLst>
              <a:path extrusionOk="0" h="14220" w="22011">
                <a:moveTo>
                  <a:pt x="1" y="0"/>
                </a:moveTo>
                <a:lnTo>
                  <a:pt x="1" y="14219"/>
                </a:lnTo>
                <a:lnTo>
                  <a:pt x="22011" y="14219"/>
                </a:lnTo>
                <a:lnTo>
                  <a:pt x="22011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30"/>
          <p:cNvSpPr/>
          <p:nvPr/>
        </p:nvSpPr>
        <p:spPr>
          <a:xfrm>
            <a:off x="7189081" y="2462875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6399996" y="2462875"/>
            <a:ext cx="697725" cy="456000"/>
          </a:xfrm>
          <a:custGeom>
            <a:rect b="b" l="l" r="r" t="t"/>
            <a:pathLst>
              <a:path extrusionOk="0" h="14220" w="21758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5611937" y="2462875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4822852" y="2462875"/>
            <a:ext cx="697725" cy="456000"/>
          </a:xfrm>
          <a:custGeom>
            <a:rect b="b" l="l" r="r" t="t"/>
            <a:pathLst>
              <a:path extrusionOk="0" h="14220" w="21758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4034793" y="2462875"/>
            <a:ext cx="697693" cy="456000"/>
          </a:xfrm>
          <a:custGeom>
            <a:rect b="b" l="l" r="r" t="t"/>
            <a:pathLst>
              <a:path extrusionOk="0" h="14220" w="21757">
                <a:moveTo>
                  <a:pt x="0" y="0"/>
                </a:moveTo>
                <a:lnTo>
                  <a:pt x="0" y="14219"/>
                </a:lnTo>
                <a:lnTo>
                  <a:pt x="21757" y="14219"/>
                </a:lnTo>
                <a:lnTo>
                  <a:pt x="21757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7977140" y="1929689"/>
            <a:ext cx="705838" cy="45603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30"/>
          <p:cNvSpPr/>
          <p:nvPr/>
        </p:nvSpPr>
        <p:spPr>
          <a:xfrm>
            <a:off x="7189081" y="1929689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30"/>
          <p:cNvSpPr/>
          <p:nvPr/>
        </p:nvSpPr>
        <p:spPr>
          <a:xfrm>
            <a:off x="6399996" y="1929689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0"/>
          <p:cNvSpPr/>
          <p:nvPr/>
        </p:nvSpPr>
        <p:spPr>
          <a:xfrm>
            <a:off x="5611937" y="1929689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0"/>
          <p:cNvSpPr/>
          <p:nvPr/>
        </p:nvSpPr>
        <p:spPr>
          <a:xfrm>
            <a:off x="4822852" y="1929689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0"/>
          <p:cNvSpPr/>
          <p:nvPr/>
        </p:nvSpPr>
        <p:spPr>
          <a:xfrm>
            <a:off x="7977140" y="1273652"/>
            <a:ext cx="705838" cy="456032"/>
          </a:xfrm>
          <a:custGeom>
            <a:rect b="b" l="l" r="r" t="t"/>
            <a:pathLst>
              <a:path extrusionOk="0" h="14221" w="22011">
                <a:moveTo>
                  <a:pt x="1" y="1"/>
                </a:moveTo>
                <a:lnTo>
                  <a:pt x="1" y="14220"/>
                </a:lnTo>
                <a:lnTo>
                  <a:pt x="22011" y="14220"/>
                </a:lnTo>
                <a:lnTo>
                  <a:pt x="22011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Sat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2" name="Google Shape;352;p30"/>
          <p:cNvSpPr/>
          <p:nvPr/>
        </p:nvSpPr>
        <p:spPr>
          <a:xfrm>
            <a:off x="7189081" y="1273652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Fri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3" name="Google Shape;353;p30"/>
          <p:cNvSpPr/>
          <p:nvPr/>
        </p:nvSpPr>
        <p:spPr>
          <a:xfrm>
            <a:off x="6399996" y="1273652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Thu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4" name="Google Shape;354;p30"/>
          <p:cNvSpPr/>
          <p:nvPr/>
        </p:nvSpPr>
        <p:spPr>
          <a:xfrm>
            <a:off x="5636087" y="1273652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Wed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5" name="Google Shape;355;p30"/>
          <p:cNvSpPr/>
          <p:nvPr/>
        </p:nvSpPr>
        <p:spPr>
          <a:xfrm>
            <a:off x="4822852" y="1273652"/>
            <a:ext cx="697725" cy="456032"/>
          </a:xfrm>
          <a:custGeom>
            <a:rect b="b" l="l" r="r" t="t"/>
            <a:pathLst>
              <a:path extrusionOk="0" h="14221" w="21758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Tue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6" name="Google Shape;356;p30"/>
          <p:cNvSpPr/>
          <p:nvPr/>
        </p:nvSpPr>
        <p:spPr>
          <a:xfrm>
            <a:off x="4034793" y="1273652"/>
            <a:ext cx="697693" cy="456032"/>
          </a:xfrm>
          <a:custGeom>
            <a:rect b="b" l="l" r="r" t="t"/>
            <a:pathLst>
              <a:path extrusionOk="0" h="14221" w="21757">
                <a:moveTo>
                  <a:pt x="0" y="1"/>
                </a:moveTo>
                <a:lnTo>
                  <a:pt x="0" y="14220"/>
                </a:lnTo>
                <a:lnTo>
                  <a:pt x="21757" y="14220"/>
                </a:lnTo>
                <a:lnTo>
                  <a:pt x="21757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Mon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4038834" y="1929689"/>
            <a:ext cx="697725" cy="456032"/>
          </a:xfrm>
          <a:custGeom>
            <a:rect b="b" l="l" r="r" t="t"/>
            <a:pathLst>
              <a:path extrusionOk="0" h="14221" w="21758">
                <a:moveTo>
                  <a:pt x="1" y="1"/>
                </a:moveTo>
                <a:lnTo>
                  <a:pt x="1" y="14220"/>
                </a:lnTo>
                <a:lnTo>
                  <a:pt x="21758" y="14220"/>
                </a:lnTo>
                <a:lnTo>
                  <a:pt x="21758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0"/>
          <p:cNvSpPr/>
          <p:nvPr/>
        </p:nvSpPr>
        <p:spPr>
          <a:xfrm>
            <a:off x="461063" y="1724553"/>
            <a:ext cx="2643516" cy="5131"/>
          </a:xfrm>
          <a:custGeom>
            <a:rect b="b" l="l" r="r" t="t"/>
            <a:pathLst>
              <a:path extrusionOk="0" h="160" w="82436">
                <a:moveTo>
                  <a:pt x="1" y="1"/>
                </a:moveTo>
                <a:lnTo>
                  <a:pt x="1" y="159"/>
                </a:lnTo>
                <a:lnTo>
                  <a:pt x="82435" y="159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"/>
          <p:cNvSpPr/>
          <p:nvPr/>
        </p:nvSpPr>
        <p:spPr>
          <a:xfrm>
            <a:off x="461063" y="2122516"/>
            <a:ext cx="2643516" cy="5131"/>
          </a:xfrm>
          <a:custGeom>
            <a:rect b="b" l="l" r="r" t="t"/>
            <a:pathLst>
              <a:path extrusionOk="0" h="160" w="82436">
                <a:moveTo>
                  <a:pt x="1" y="1"/>
                </a:moveTo>
                <a:lnTo>
                  <a:pt x="1" y="159"/>
                </a:lnTo>
                <a:lnTo>
                  <a:pt x="82435" y="159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0"/>
          <p:cNvSpPr/>
          <p:nvPr/>
        </p:nvSpPr>
        <p:spPr>
          <a:xfrm>
            <a:off x="461063" y="2520478"/>
            <a:ext cx="2643516" cy="6125"/>
          </a:xfrm>
          <a:custGeom>
            <a:rect b="b" l="l" r="r" t="t"/>
            <a:pathLst>
              <a:path extrusionOk="0" h="191" w="82436">
                <a:moveTo>
                  <a:pt x="1" y="1"/>
                </a:moveTo>
                <a:lnTo>
                  <a:pt x="1" y="191"/>
                </a:lnTo>
                <a:lnTo>
                  <a:pt x="82435" y="191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0"/>
          <p:cNvSpPr/>
          <p:nvPr/>
        </p:nvSpPr>
        <p:spPr>
          <a:xfrm>
            <a:off x="461063" y="2919434"/>
            <a:ext cx="2643516" cy="612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0"/>
          <p:cNvSpPr/>
          <p:nvPr/>
        </p:nvSpPr>
        <p:spPr>
          <a:xfrm>
            <a:off x="461063" y="3318391"/>
            <a:ext cx="2643516" cy="612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0"/>
          <p:cNvSpPr/>
          <p:nvPr/>
        </p:nvSpPr>
        <p:spPr>
          <a:xfrm>
            <a:off x="461063" y="3717347"/>
            <a:ext cx="2643516" cy="612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0"/>
          <p:cNvSpPr/>
          <p:nvPr/>
        </p:nvSpPr>
        <p:spPr>
          <a:xfrm>
            <a:off x="461063" y="4116303"/>
            <a:ext cx="2643516" cy="6125"/>
          </a:xfrm>
          <a:custGeom>
            <a:rect b="b" l="l" r="r" t="t"/>
            <a:pathLst>
              <a:path extrusionOk="0" h="191" w="82436">
                <a:moveTo>
                  <a:pt x="1" y="0"/>
                </a:moveTo>
                <a:lnTo>
                  <a:pt x="1" y="190"/>
                </a:lnTo>
                <a:lnTo>
                  <a:pt x="82435" y="190"/>
                </a:lnTo>
                <a:lnTo>
                  <a:pt x="82435" y="0"/>
                </a:lnTo>
                <a:close/>
              </a:path>
            </a:pathLst>
          </a:custGeom>
          <a:solidFill>
            <a:srgbClr val="40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0"/>
          <p:cNvSpPr/>
          <p:nvPr/>
        </p:nvSpPr>
        <p:spPr>
          <a:xfrm>
            <a:off x="461063" y="4515260"/>
            <a:ext cx="2643516" cy="6125"/>
          </a:xfrm>
          <a:custGeom>
            <a:rect b="b" l="l" r="r" t="t"/>
            <a:pathLst>
              <a:path extrusionOk="0" h="191" w="82436">
                <a:moveTo>
                  <a:pt x="1" y="1"/>
                </a:moveTo>
                <a:lnTo>
                  <a:pt x="1" y="191"/>
                </a:lnTo>
                <a:lnTo>
                  <a:pt x="82435" y="191"/>
                </a:lnTo>
                <a:lnTo>
                  <a:pt x="82435" y="1"/>
                </a:lnTo>
                <a:close/>
              </a:path>
            </a:pathLst>
          </a:custGeom>
          <a:solidFill>
            <a:srgbClr val="40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0"/>
          <p:cNvSpPr txBox="1"/>
          <p:nvPr/>
        </p:nvSpPr>
        <p:spPr>
          <a:xfrm>
            <a:off x="461085" y="1273646"/>
            <a:ext cx="2785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Important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0"/>
          <p:cNvSpPr txBox="1"/>
          <p:nvPr/>
        </p:nvSpPr>
        <p:spPr>
          <a:xfrm>
            <a:off x="461060" y="1715875"/>
            <a:ext cx="2643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Go to Doctor I 9AM Mon 13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30"/>
          <p:cNvSpPr/>
          <p:nvPr/>
        </p:nvSpPr>
        <p:spPr>
          <a:xfrm>
            <a:off x="4154097" y="3012113"/>
            <a:ext cx="459110" cy="406809"/>
          </a:xfrm>
          <a:custGeom>
            <a:rect b="b" l="l" r="r" t="t"/>
            <a:pathLst>
              <a:path extrusionOk="0" h="37211" w="41995">
                <a:moveTo>
                  <a:pt x="22216" y="5583"/>
                </a:moveTo>
                <a:cubicBezTo>
                  <a:pt x="25117" y="5583"/>
                  <a:pt x="27984" y="6129"/>
                  <a:pt x="30720" y="7509"/>
                </a:cubicBezTo>
                <a:cubicBezTo>
                  <a:pt x="38162" y="11277"/>
                  <a:pt x="41012" y="20841"/>
                  <a:pt x="36642" y="27967"/>
                </a:cubicBezTo>
                <a:cubicBezTo>
                  <a:pt x="33384" y="33281"/>
                  <a:pt x="27328" y="35409"/>
                  <a:pt x="21303" y="35409"/>
                </a:cubicBezTo>
                <a:cubicBezTo>
                  <a:pt x="19069" y="35409"/>
                  <a:pt x="16840" y="35117"/>
                  <a:pt x="14759" y="34586"/>
                </a:cubicBezTo>
                <a:cubicBezTo>
                  <a:pt x="11022" y="33604"/>
                  <a:pt x="7475" y="31609"/>
                  <a:pt x="5385" y="28252"/>
                </a:cubicBezTo>
                <a:cubicBezTo>
                  <a:pt x="3295" y="24863"/>
                  <a:pt x="2978" y="20620"/>
                  <a:pt x="3928" y="16819"/>
                </a:cubicBezTo>
                <a:cubicBezTo>
                  <a:pt x="4815" y="13399"/>
                  <a:pt x="6556" y="10644"/>
                  <a:pt x="8868" y="8427"/>
                </a:cubicBezTo>
                <a:cubicBezTo>
                  <a:pt x="13158" y="6888"/>
                  <a:pt x="17728" y="5583"/>
                  <a:pt x="22216" y="5583"/>
                </a:cubicBezTo>
                <a:close/>
                <a:moveTo>
                  <a:pt x="24439" y="0"/>
                </a:moveTo>
                <a:cubicBezTo>
                  <a:pt x="24422" y="0"/>
                  <a:pt x="24404" y="1"/>
                  <a:pt x="24386" y="3"/>
                </a:cubicBezTo>
                <a:cubicBezTo>
                  <a:pt x="18464" y="700"/>
                  <a:pt x="12320" y="3170"/>
                  <a:pt x="7982" y="7382"/>
                </a:cubicBezTo>
                <a:cubicBezTo>
                  <a:pt x="6810" y="7857"/>
                  <a:pt x="5670" y="8332"/>
                  <a:pt x="4593" y="8807"/>
                </a:cubicBezTo>
                <a:cubicBezTo>
                  <a:pt x="4054" y="9034"/>
                  <a:pt x="4354" y="9922"/>
                  <a:pt x="4878" y="9922"/>
                </a:cubicBezTo>
                <a:cubicBezTo>
                  <a:pt x="4938" y="9922"/>
                  <a:pt x="5002" y="9910"/>
                  <a:pt x="5068" y="9884"/>
                </a:cubicBezTo>
                <a:cubicBezTo>
                  <a:pt x="5416" y="9757"/>
                  <a:pt x="5733" y="9631"/>
                  <a:pt x="6081" y="9472"/>
                </a:cubicBezTo>
                <a:lnTo>
                  <a:pt x="6081" y="9472"/>
                </a:lnTo>
                <a:cubicBezTo>
                  <a:pt x="4973" y="10897"/>
                  <a:pt x="4023" y="12481"/>
                  <a:pt x="3326" y="14191"/>
                </a:cubicBezTo>
                <a:cubicBezTo>
                  <a:pt x="1" y="22457"/>
                  <a:pt x="2978" y="31640"/>
                  <a:pt x="11370" y="35219"/>
                </a:cubicBezTo>
                <a:cubicBezTo>
                  <a:pt x="14385" y="36504"/>
                  <a:pt x="17916" y="37211"/>
                  <a:pt x="21455" y="37211"/>
                </a:cubicBezTo>
                <a:cubicBezTo>
                  <a:pt x="26986" y="37211"/>
                  <a:pt x="32536" y="35485"/>
                  <a:pt x="36167" y="31545"/>
                </a:cubicBezTo>
                <a:cubicBezTo>
                  <a:pt x="41994" y="25180"/>
                  <a:pt x="41867" y="15204"/>
                  <a:pt x="35724" y="9061"/>
                </a:cubicBezTo>
                <a:cubicBezTo>
                  <a:pt x="32048" y="5385"/>
                  <a:pt x="27549" y="4044"/>
                  <a:pt x="22855" y="4044"/>
                </a:cubicBezTo>
                <a:cubicBezTo>
                  <a:pt x="19259" y="4044"/>
                  <a:pt x="15548" y="4831"/>
                  <a:pt x="12004" y="5957"/>
                </a:cubicBezTo>
                <a:cubicBezTo>
                  <a:pt x="15740" y="3519"/>
                  <a:pt x="20206" y="1998"/>
                  <a:pt x="24544" y="1080"/>
                </a:cubicBezTo>
                <a:cubicBezTo>
                  <a:pt x="25097" y="957"/>
                  <a:pt x="24995" y="0"/>
                  <a:pt x="24439" y="0"/>
                </a:cubicBez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0"/>
          <p:cNvSpPr/>
          <p:nvPr/>
        </p:nvSpPr>
        <p:spPr>
          <a:xfrm rot="1617808">
            <a:off x="5730714" y="3536757"/>
            <a:ext cx="459153" cy="406847"/>
          </a:xfrm>
          <a:custGeom>
            <a:rect b="b" l="l" r="r" t="t"/>
            <a:pathLst>
              <a:path extrusionOk="0" h="37211" w="41995">
                <a:moveTo>
                  <a:pt x="22216" y="5583"/>
                </a:moveTo>
                <a:cubicBezTo>
                  <a:pt x="25117" y="5583"/>
                  <a:pt x="27984" y="6129"/>
                  <a:pt x="30720" y="7509"/>
                </a:cubicBezTo>
                <a:cubicBezTo>
                  <a:pt x="38162" y="11277"/>
                  <a:pt x="41012" y="20841"/>
                  <a:pt x="36642" y="27967"/>
                </a:cubicBezTo>
                <a:cubicBezTo>
                  <a:pt x="33384" y="33281"/>
                  <a:pt x="27328" y="35409"/>
                  <a:pt x="21303" y="35409"/>
                </a:cubicBezTo>
                <a:cubicBezTo>
                  <a:pt x="19069" y="35409"/>
                  <a:pt x="16840" y="35117"/>
                  <a:pt x="14759" y="34586"/>
                </a:cubicBezTo>
                <a:cubicBezTo>
                  <a:pt x="11022" y="33604"/>
                  <a:pt x="7475" y="31609"/>
                  <a:pt x="5385" y="28252"/>
                </a:cubicBezTo>
                <a:cubicBezTo>
                  <a:pt x="3295" y="24863"/>
                  <a:pt x="2978" y="20620"/>
                  <a:pt x="3928" y="16819"/>
                </a:cubicBezTo>
                <a:cubicBezTo>
                  <a:pt x="4815" y="13399"/>
                  <a:pt x="6556" y="10644"/>
                  <a:pt x="8868" y="8427"/>
                </a:cubicBezTo>
                <a:cubicBezTo>
                  <a:pt x="13158" y="6888"/>
                  <a:pt x="17728" y="5583"/>
                  <a:pt x="22216" y="5583"/>
                </a:cubicBezTo>
                <a:close/>
                <a:moveTo>
                  <a:pt x="24439" y="0"/>
                </a:moveTo>
                <a:cubicBezTo>
                  <a:pt x="24422" y="0"/>
                  <a:pt x="24404" y="1"/>
                  <a:pt x="24386" y="3"/>
                </a:cubicBezTo>
                <a:cubicBezTo>
                  <a:pt x="18464" y="700"/>
                  <a:pt x="12320" y="3170"/>
                  <a:pt x="7982" y="7382"/>
                </a:cubicBezTo>
                <a:cubicBezTo>
                  <a:pt x="6810" y="7857"/>
                  <a:pt x="5670" y="8332"/>
                  <a:pt x="4593" y="8807"/>
                </a:cubicBezTo>
                <a:cubicBezTo>
                  <a:pt x="4054" y="9034"/>
                  <a:pt x="4354" y="9922"/>
                  <a:pt x="4878" y="9922"/>
                </a:cubicBezTo>
                <a:cubicBezTo>
                  <a:pt x="4938" y="9922"/>
                  <a:pt x="5002" y="9910"/>
                  <a:pt x="5068" y="9884"/>
                </a:cubicBezTo>
                <a:cubicBezTo>
                  <a:pt x="5416" y="9757"/>
                  <a:pt x="5733" y="9631"/>
                  <a:pt x="6081" y="9472"/>
                </a:cubicBezTo>
                <a:lnTo>
                  <a:pt x="6081" y="9472"/>
                </a:lnTo>
                <a:cubicBezTo>
                  <a:pt x="4973" y="10897"/>
                  <a:pt x="4023" y="12481"/>
                  <a:pt x="3326" y="14191"/>
                </a:cubicBezTo>
                <a:cubicBezTo>
                  <a:pt x="1" y="22457"/>
                  <a:pt x="2978" y="31640"/>
                  <a:pt x="11370" y="35219"/>
                </a:cubicBezTo>
                <a:cubicBezTo>
                  <a:pt x="14385" y="36504"/>
                  <a:pt x="17916" y="37211"/>
                  <a:pt x="21455" y="37211"/>
                </a:cubicBezTo>
                <a:cubicBezTo>
                  <a:pt x="26986" y="37211"/>
                  <a:pt x="32536" y="35485"/>
                  <a:pt x="36167" y="31545"/>
                </a:cubicBezTo>
                <a:cubicBezTo>
                  <a:pt x="41994" y="25180"/>
                  <a:pt x="41867" y="15204"/>
                  <a:pt x="35724" y="9061"/>
                </a:cubicBezTo>
                <a:cubicBezTo>
                  <a:pt x="32048" y="5385"/>
                  <a:pt x="27549" y="4044"/>
                  <a:pt x="22855" y="4044"/>
                </a:cubicBezTo>
                <a:cubicBezTo>
                  <a:pt x="19259" y="4044"/>
                  <a:pt x="15548" y="4831"/>
                  <a:pt x="12004" y="5957"/>
                </a:cubicBezTo>
                <a:cubicBezTo>
                  <a:pt x="15740" y="3519"/>
                  <a:pt x="20206" y="1998"/>
                  <a:pt x="24544" y="1080"/>
                </a:cubicBezTo>
                <a:cubicBezTo>
                  <a:pt x="25097" y="957"/>
                  <a:pt x="24995" y="0"/>
                  <a:pt x="24439" y="0"/>
                </a:cubicBez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0"/>
          <p:cNvSpPr txBox="1"/>
          <p:nvPr/>
        </p:nvSpPr>
        <p:spPr>
          <a:xfrm>
            <a:off x="461022" y="2121150"/>
            <a:ext cx="2643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Meeting at Bank I 8AM Wed 22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30"/>
          <p:cNvSpPr txBox="1"/>
          <p:nvPr>
            <p:ph type="title"/>
          </p:nvPr>
        </p:nvSpPr>
        <p:spPr>
          <a:xfrm>
            <a:off x="457200" y="409575"/>
            <a:ext cx="8229600" cy="2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2021 Planner Infographics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"/>
          <p:cNvSpPr txBox="1"/>
          <p:nvPr>
            <p:ph type="title"/>
          </p:nvPr>
        </p:nvSpPr>
        <p:spPr>
          <a:xfrm>
            <a:off x="457200" y="409575"/>
            <a:ext cx="8229600" cy="2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2021 Planner Infographics</a:t>
            </a:r>
            <a:endParaRPr/>
          </a:p>
        </p:txBody>
      </p:sp>
      <p:grpSp>
        <p:nvGrpSpPr>
          <p:cNvPr id="377" name="Google Shape;377;p31"/>
          <p:cNvGrpSpPr/>
          <p:nvPr/>
        </p:nvGrpSpPr>
        <p:grpSpPr>
          <a:xfrm>
            <a:off x="1579475" y="1023132"/>
            <a:ext cx="5401975" cy="222338"/>
            <a:chOff x="1577750" y="1151849"/>
            <a:chExt cx="5401975" cy="3580319"/>
          </a:xfrm>
        </p:grpSpPr>
        <p:grpSp>
          <p:nvGrpSpPr>
            <p:cNvPr id="378" name="Google Shape;378;p31"/>
            <p:cNvGrpSpPr/>
            <p:nvPr/>
          </p:nvGrpSpPr>
          <p:grpSpPr>
            <a:xfrm>
              <a:off x="2349100" y="1151849"/>
              <a:ext cx="4630625" cy="3580319"/>
              <a:chOff x="2349100" y="1151825"/>
              <a:chExt cx="4630625" cy="3309900"/>
            </a:xfrm>
          </p:grpSpPr>
          <p:cxnSp>
            <p:nvCxnSpPr>
              <p:cNvPr id="379" name="Google Shape;379;p31"/>
              <p:cNvCxnSpPr/>
              <p:nvPr/>
            </p:nvCxnSpPr>
            <p:spPr>
              <a:xfrm>
                <a:off x="2349100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0" name="Google Shape;380;p31"/>
              <p:cNvCxnSpPr/>
              <p:nvPr/>
            </p:nvCxnSpPr>
            <p:spPr>
              <a:xfrm>
                <a:off x="3268463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1" name="Google Shape;381;p31"/>
              <p:cNvCxnSpPr/>
              <p:nvPr/>
            </p:nvCxnSpPr>
            <p:spPr>
              <a:xfrm>
                <a:off x="4188750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2" name="Google Shape;382;p31"/>
              <p:cNvCxnSpPr/>
              <p:nvPr/>
            </p:nvCxnSpPr>
            <p:spPr>
              <a:xfrm>
                <a:off x="5109038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3" name="Google Shape;383;p31"/>
              <p:cNvCxnSpPr/>
              <p:nvPr/>
            </p:nvCxnSpPr>
            <p:spPr>
              <a:xfrm>
                <a:off x="6029325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" name="Google Shape;384;p31"/>
              <p:cNvCxnSpPr/>
              <p:nvPr/>
            </p:nvCxnSpPr>
            <p:spPr>
              <a:xfrm>
                <a:off x="6979725" y="1151825"/>
                <a:ext cx="0" cy="330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385" name="Google Shape;385;p31"/>
            <p:cNvCxnSpPr/>
            <p:nvPr/>
          </p:nvCxnSpPr>
          <p:spPr>
            <a:xfrm>
              <a:off x="1577750" y="1151849"/>
              <a:ext cx="0" cy="358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6" name="Google Shape;386;p31"/>
          <p:cNvGrpSpPr/>
          <p:nvPr/>
        </p:nvGrpSpPr>
        <p:grpSpPr>
          <a:xfrm>
            <a:off x="457200" y="1237574"/>
            <a:ext cx="8229613" cy="3580319"/>
            <a:chOff x="457200" y="1304249"/>
            <a:chExt cx="8229613" cy="3580319"/>
          </a:xfrm>
        </p:grpSpPr>
        <p:sp>
          <p:nvSpPr>
            <p:cNvPr id="387" name="Google Shape;387;p31"/>
            <p:cNvSpPr/>
            <p:nvPr/>
          </p:nvSpPr>
          <p:spPr>
            <a:xfrm>
              <a:off x="457200" y="2201500"/>
              <a:ext cx="8229613" cy="481512"/>
            </a:xfrm>
            <a:custGeom>
              <a:rect b="b" l="l" r="r" t="t"/>
              <a:pathLst>
                <a:path extrusionOk="0" h="21219" w="27490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EAB6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457200" y="1307175"/>
              <a:ext cx="8229613" cy="481512"/>
            </a:xfrm>
            <a:custGeom>
              <a:rect b="b" l="l" r="r" t="t"/>
              <a:pathLst>
                <a:path extrusionOk="0" h="21219" w="27490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FFD3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457200" y="3095825"/>
              <a:ext cx="8229613" cy="481512"/>
            </a:xfrm>
            <a:custGeom>
              <a:rect b="b" l="l" r="r" t="t"/>
              <a:pathLst>
                <a:path extrusionOk="0" h="21219" w="27490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F7C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457200" y="3990150"/>
              <a:ext cx="8229613" cy="481512"/>
            </a:xfrm>
            <a:custGeom>
              <a:rect b="b" l="l" r="r" t="t"/>
              <a:pathLst>
                <a:path extrusionOk="0" h="21219" w="27490">
                  <a:moveTo>
                    <a:pt x="0" y="0"/>
                  </a:moveTo>
                  <a:lnTo>
                    <a:pt x="0" y="21219"/>
                  </a:lnTo>
                  <a:lnTo>
                    <a:pt x="27489" y="21219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rgbClr val="E391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91" name="Google Shape;391;p31"/>
            <p:cNvGrpSpPr/>
            <p:nvPr/>
          </p:nvGrpSpPr>
          <p:grpSpPr>
            <a:xfrm>
              <a:off x="1577750" y="1304249"/>
              <a:ext cx="5401975" cy="3580319"/>
              <a:chOff x="1577750" y="1151849"/>
              <a:chExt cx="5401975" cy="3580319"/>
            </a:xfrm>
          </p:grpSpPr>
          <p:grpSp>
            <p:nvGrpSpPr>
              <p:cNvPr id="392" name="Google Shape;392;p31"/>
              <p:cNvGrpSpPr/>
              <p:nvPr/>
            </p:nvGrpSpPr>
            <p:grpSpPr>
              <a:xfrm>
                <a:off x="2349100" y="1151849"/>
                <a:ext cx="4630625" cy="3580319"/>
                <a:chOff x="2349100" y="1151825"/>
                <a:chExt cx="4630625" cy="3309900"/>
              </a:xfrm>
            </p:grpSpPr>
            <p:cxnSp>
              <p:nvCxnSpPr>
                <p:cNvPr id="393" name="Google Shape;393;p31"/>
                <p:cNvCxnSpPr/>
                <p:nvPr/>
              </p:nvCxnSpPr>
              <p:spPr>
                <a:xfrm>
                  <a:off x="2349100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4" name="Google Shape;394;p31"/>
                <p:cNvCxnSpPr/>
                <p:nvPr/>
              </p:nvCxnSpPr>
              <p:spPr>
                <a:xfrm>
                  <a:off x="3268463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5" name="Google Shape;395;p31"/>
                <p:cNvCxnSpPr/>
                <p:nvPr/>
              </p:nvCxnSpPr>
              <p:spPr>
                <a:xfrm>
                  <a:off x="4188750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6" name="Google Shape;396;p31"/>
                <p:cNvCxnSpPr/>
                <p:nvPr/>
              </p:nvCxnSpPr>
              <p:spPr>
                <a:xfrm>
                  <a:off x="5109038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7" name="Google Shape;397;p31"/>
                <p:cNvCxnSpPr/>
                <p:nvPr/>
              </p:nvCxnSpPr>
              <p:spPr>
                <a:xfrm>
                  <a:off x="6029325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8" name="Google Shape;398;p31"/>
                <p:cNvCxnSpPr/>
                <p:nvPr/>
              </p:nvCxnSpPr>
              <p:spPr>
                <a:xfrm>
                  <a:off x="6979725" y="1151825"/>
                  <a:ext cx="0" cy="330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99" name="Google Shape;399;p31"/>
              <p:cNvCxnSpPr/>
              <p:nvPr/>
            </p:nvCxnSpPr>
            <p:spPr>
              <a:xfrm>
                <a:off x="1577750" y="1151849"/>
                <a:ext cx="0" cy="3580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00" name="Google Shape;400;p31"/>
          <p:cNvSpPr/>
          <p:nvPr/>
        </p:nvSpPr>
        <p:spPr>
          <a:xfrm rot="10800000">
            <a:off x="7704688" y="2075888"/>
            <a:ext cx="982500" cy="589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1"/>
          <p:cNvSpPr/>
          <p:nvPr/>
        </p:nvSpPr>
        <p:spPr>
          <a:xfrm rot="10800000">
            <a:off x="7704688" y="2975138"/>
            <a:ext cx="982500" cy="5895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1"/>
          <p:cNvSpPr/>
          <p:nvPr/>
        </p:nvSpPr>
        <p:spPr>
          <a:xfrm rot="10800000">
            <a:off x="7704688" y="3869463"/>
            <a:ext cx="982500" cy="5895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1"/>
          <p:cNvSpPr/>
          <p:nvPr/>
        </p:nvSpPr>
        <p:spPr>
          <a:xfrm rot="10800000">
            <a:off x="7704688" y="1189075"/>
            <a:ext cx="982500" cy="5895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1"/>
          <p:cNvSpPr txBox="1"/>
          <p:nvPr/>
        </p:nvSpPr>
        <p:spPr>
          <a:xfrm>
            <a:off x="1642575" y="978700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31"/>
          <p:cNvSpPr txBox="1"/>
          <p:nvPr/>
        </p:nvSpPr>
        <p:spPr>
          <a:xfrm>
            <a:off x="2499767" y="978700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31"/>
          <p:cNvSpPr txBox="1"/>
          <p:nvPr/>
        </p:nvSpPr>
        <p:spPr>
          <a:xfrm>
            <a:off x="3420058" y="978700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31"/>
          <p:cNvSpPr txBox="1"/>
          <p:nvPr/>
        </p:nvSpPr>
        <p:spPr>
          <a:xfrm>
            <a:off x="4340350" y="978700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31"/>
          <p:cNvSpPr txBox="1"/>
          <p:nvPr/>
        </p:nvSpPr>
        <p:spPr>
          <a:xfrm>
            <a:off x="5260641" y="978700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31"/>
          <p:cNvSpPr txBox="1"/>
          <p:nvPr/>
        </p:nvSpPr>
        <p:spPr>
          <a:xfrm>
            <a:off x="6180933" y="978700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31"/>
          <p:cNvSpPr txBox="1"/>
          <p:nvPr/>
        </p:nvSpPr>
        <p:spPr>
          <a:xfrm>
            <a:off x="7101225" y="978700"/>
            <a:ext cx="617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31"/>
          <p:cNvSpPr txBox="1"/>
          <p:nvPr/>
        </p:nvSpPr>
        <p:spPr>
          <a:xfrm>
            <a:off x="495475" y="1319706"/>
            <a:ext cx="9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1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412" name="Google Shape;412;p31"/>
          <p:cNvGrpSpPr/>
          <p:nvPr/>
        </p:nvGrpSpPr>
        <p:grpSpPr>
          <a:xfrm>
            <a:off x="8116787" y="1311165"/>
            <a:ext cx="340608" cy="340168"/>
            <a:chOff x="5053900" y="2021500"/>
            <a:chExt cx="483750" cy="483125"/>
          </a:xfrm>
        </p:grpSpPr>
        <p:sp>
          <p:nvSpPr>
            <p:cNvPr id="413" name="Google Shape;413;p31"/>
            <p:cNvSpPr/>
            <p:nvPr/>
          </p:nvSpPr>
          <p:spPr>
            <a:xfrm>
              <a:off x="5281350" y="2078100"/>
              <a:ext cx="127375" cy="127350"/>
            </a:xfrm>
            <a:custGeom>
              <a:rect b="b" l="l" r="r" t="t"/>
              <a:pathLst>
                <a:path extrusionOk="0" h="5094" w="5095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5118000" y="2021500"/>
              <a:ext cx="368700" cy="483125"/>
            </a:xfrm>
            <a:custGeom>
              <a:rect b="b" l="l" r="r" t="t"/>
              <a:pathLst>
                <a:path extrusionOk="0" h="19325" w="14748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5053900" y="2191325"/>
              <a:ext cx="56650" cy="28325"/>
            </a:xfrm>
            <a:custGeom>
              <a:rect b="b" l="l" r="r" t="t"/>
              <a:pathLst>
                <a:path extrusionOk="0" h="1133" w="2266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5056850" y="2096550"/>
              <a:ext cx="50750" cy="48025"/>
            </a:xfrm>
            <a:custGeom>
              <a:rect b="b" l="l" r="r" t="t"/>
              <a:pathLst>
                <a:path extrusionOk="0" h="1921" w="203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5056400" y="2266400"/>
              <a:ext cx="51200" cy="48350"/>
            </a:xfrm>
            <a:custGeom>
              <a:rect b="b" l="l" r="r" t="t"/>
              <a:pathLst>
                <a:path extrusionOk="0" h="1934" w="2048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5480400" y="2191325"/>
              <a:ext cx="56650" cy="28325"/>
            </a:xfrm>
            <a:custGeom>
              <a:rect b="b" l="l" r="r" t="t"/>
              <a:pathLst>
                <a:path extrusionOk="0" h="1133" w="2266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5479800" y="2096550"/>
              <a:ext cx="54300" cy="48225"/>
            </a:xfrm>
            <a:custGeom>
              <a:rect b="b" l="l" r="r" t="t"/>
              <a:pathLst>
                <a:path extrusionOk="0" h="1929" w="2172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5483350" y="2266400"/>
              <a:ext cx="54300" cy="48225"/>
            </a:xfrm>
            <a:custGeom>
              <a:rect b="b" l="l" r="r" t="t"/>
              <a:pathLst>
                <a:path extrusionOk="0" h="1929" w="2172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21" name="Google Shape;421;p31"/>
          <p:cNvGrpSpPr/>
          <p:nvPr/>
        </p:nvGrpSpPr>
        <p:grpSpPr>
          <a:xfrm>
            <a:off x="8115780" y="2205477"/>
            <a:ext cx="342615" cy="340186"/>
            <a:chOff x="890400" y="4399350"/>
            <a:chExt cx="486600" cy="483150"/>
          </a:xfrm>
        </p:grpSpPr>
        <p:sp>
          <p:nvSpPr>
            <p:cNvPr id="422" name="Google Shape;422;p31"/>
            <p:cNvSpPr/>
            <p:nvPr/>
          </p:nvSpPr>
          <p:spPr>
            <a:xfrm>
              <a:off x="1125300" y="4503075"/>
              <a:ext cx="153800" cy="141650"/>
            </a:xfrm>
            <a:custGeom>
              <a:rect b="b" l="l" r="r" t="t"/>
              <a:pathLst>
                <a:path extrusionOk="0" h="5666" w="6152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890400" y="4399350"/>
              <a:ext cx="486600" cy="483150"/>
            </a:xfrm>
            <a:custGeom>
              <a:rect b="b" l="l" r="r" t="t"/>
              <a:pathLst>
                <a:path extrusionOk="0" h="19326" w="19464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106975" y="4639875"/>
              <a:ext cx="28325" cy="28325"/>
            </a:xfrm>
            <a:custGeom>
              <a:rect b="b" l="l" r="r" t="t"/>
              <a:pathLst>
                <a:path extrusionOk="0" h="1133" w="1133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5" name="Google Shape;425;p31"/>
          <p:cNvSpPr txBox="1"/>
          <p:nvPr/>
        </p:nvSpPr>
        <p:spPr>
          <a:xfrm>
            <a:off x="2349100" y="1753675"/>
            <a:ext cx="37002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31"/>
          <p:cNvSpPr txBox="1"/>
          <p:nvPr/>
        </p:nvSpPr>
        <p:spPr>
          <a:xfrm>
            <a:off x="495475" y="2214031"/>
            <a:ext cx="9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2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7" name="Google Shape;427;p31"/>
          <p:cNvSpPr txBox="1"/>
          <p:nvPr/>
        </p:nvSpPr>
        <p:spPr>
          <a:xfrm>
            <a:off x="1618025" y="2648000"/>
            <a:ext cx="348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31"/>
          <p:cNvSpPr txBox="1"/>
          <p:nvPr/>
        </p:nvSpPr>
        <p:spPr>
          <a:xfrm>
            <a:off x="495475" y="3108356"/>
            <a:ext cx="9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3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9" name="Google Shape;429;p31"/>
          <p:cNvSpPr txBox="1"/>
          <p:nvPr/>
        </p:nvSpPr>
        <p:spPr>
          <a:xfrm>
            <a:off x="3269450" y="3542325"/>
            <a:ext cx="37002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31"/>
          <p:cNvSpPr txBox="1"/>
          <p:nvPr/>
        </p:nvSpPr>
        <p:spPr>
          <a:xfrm>
            <a:off x="495475" y="4002681"/>
            <a:ext cx="9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Week 4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31" name="Google Shape;431;p31"/>
          <p:cNvSpPr txBox="1"/>
          <p:nvPr/>
        </p:nvSpPr>
        <p:spPr>
          <a:xfrm>
            <a:off x="2393250" y="4436650"/>
            <a:ext cx="3484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2" name="Google Shape;432;p31"/>
          <p:cNvGrpSpPr/>
          <p:nvPr/>
        </p:nvGrpSpPr>
        <p:grpSpPr>
          <a:xfrm>
            <a:off x="8103947" y="3089946"/>
            <a:ext cx="366269" cy="359907"/>
            <a:chOff x="-60988625" y="2310475"/>
            <a:chExt cx="316650" cy="311150"/>
          </a:xfrm>
        </p:grpSpPr>
        <p:sp>
          <p:nvSpPr>
            <p:cNvPr id="433" name="Google Shape;433;p31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31"/>
          <p:cNvGrpSpPr/>
          <p:nvPr/>
        </p:nvGrpSpPr>
        <p:grpSpPr>
          <a:xfrm>
            <a:off x="8111428" y="3994128"/>
            <a:ext cx="351315" cy="349486"/>
            <a:chOff x="685475" y="2318350"/>
            <a:chExt cx="297750" cy="296200"/>
          </a:xfrm>
        </p:grpSpPr>
        <p:sp>
          <p:nvSpPr>
            <p:cNvPr id="440" name="Google Shape;440;p31"/>
            <p:cNvSpPr/>
            <p:nvPr/>
          </p:nvSpPr>
          <p:spPr>
            <a:xfrm>
              <a:off x="685475" y="2371925"/>
              <a:ext cx="142600" cy="241975"/>
            </a:xfrm>
            <a:custGeom>
              <a:rect b="b" l="l" r="r" t="t"/>
              <a:pathLst>
                <a:path extrusionOk="0" h="9679" w="5704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839850" y="2371925"/>
              <a:ext cx="143375" cy="242625"/>
            </a:xfrm>
            <a:custGeom>
              <a:rect b="b" l="l" r="r" t="t"/>
              <a:pathLst>
                <a:path extrusionOk="0" h="9705" w="5735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772900" y="2318350"/>
              <a:ext cx="122125" cy="105075"/>
            </a:xfrm>
            <a:custGeom>
              <a:rect b="b" l="l" r="r" t="t"/>
              <a:pathLst>
                <a:path extrusionOk="0" h="4203" w="4885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3" name="Google Shape;443;p31"/>
          <p:cNvSpPr/>
          <p:nvPr/>
        </p:nvSpPr>
        <p:spPr>
          <a:xfrm>
            <a:off x="1563725" y="2134850"/>
            <a:ext cx="3601121" cy="48151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31"/>
          <p:cNvSpPr/>
          <p:nvPr/>
        </p:nvSpPr>
        <p:spPr>
          <a:xfrm>
            <a:off x="2340625" y="1240525"/>
            <a:ext cx="3700154" cy="48151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31"/>
          <p:cNvSpPr txBox="1"/>
          <p:nvPr/>
        </p:nvSpPr>
        <p:spPr>
          <a:xfrm>
            <a:off x="2349100" y="1306500"/>
            <a:ext cx="1688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6" name="Google Shape;446;p31"/>
          <p:cNvSpPr txBox="1"/>
          <p:nvPr/>
        </p:nvSpPr>
        <p:spPr>
          <a:xfrm>
            <a:off x="1618025" y="2200825"/>
            <a:ext cx="1688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2323200" y="3923500"/>
            <a:ext cx="3726132" cy="48151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31"/>
          <p:cNvSpPr txBox="1"/>
          <p:nvPr/>
        </p:nvSpPr>
        <p:spPr>
          <a:xfrm>
            <a:off x="2393250" y="3989475"/>
            <a:ext cx="1688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3260975" y="3029175"/>
            <a:ext cx="2779789" cy="48151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31"/>
          <p:cNvSpPr txBox="1"/>
          <p:nvPr/>
        </p:nvSpPr>
        <p:spPr>
          <a:xfrm>
            <a:off x="3269450" y="3095138"/>
            <a:ext cx="1688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2"/>
          <p:cNvSpPr txBox="1"/>
          <p:nvPr>
            <p:ph type="title"/>
          </p:nvPr>
        </p:nvSpPr>
        <p:spPr>
          <a:xfrm>
            <a:off x="457200" y="409575"/>
            <a:ext cx="8229600" cy="2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2021 Planner Infographics</a:t>
            </a:r>
            <a:endParaRPr/>
          </a:p>
        </p:txBody>
      </p:sp>
      <p:sp>
        <p:nvSpPr>
          <p:cNvPr id="456" name="Google Shape;456;p32"/>
          <p:cNvSpPr/>
          <p:nvPr/>
        </p:nvSpPr>
        <p:spPr>
          <a:xfrm>
            <a:off x="2818646" y="3636327"/>
            <a:ext cx="5495388" cy="525303"/>
          </a:xfrm>
          <a:custGeom>
            <a:rect b="b" l="l" r="r" t="t"/>
            <a:pathLst>
              <a:path extrusionOk="0" h="21188" w="27490">
                <a:moveTo>
                  <a:pt x="0" y="1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1"/>
                </a:lnTo>
                <a:close/>
              </a:path>
            </a:pathLst>
          </a:custGeom>
          <a:solidFill>
            <a:srgbClr val="ECF8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2"/>
          <p:cNvSpPr/>
          <p:nvPr/>
        </p:nvSpPr>
        <p:spPr>
          <a:xfrm>
            <a:off x="2782037" y="3636321"/>
            <a:ext cx="746835" cy="525303"/>
          </a:xfrm>
          <a:custGeom>
            <a:rect b="b" l="l" r="r" t="t"/>
            <a:pathLst>
              <a:path extrusionOk="0" h="21188" w="27490">
                <a:moveTo>
                  <a:pt x="0" y="1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2"/>
          <p:cNvSpPr/>
          <p:nvPr/>
        </p:nvSpPr>
        <p:spPr>
          <a:xfrm>
            <a:off x="2818646" y="3063195"/>
            <a:ext cx="5495388" cy="525279"/>
          </a:xfrm>
          <a:custGeom>
            <a:rect b="b" l="l" r="r" t="t"/>
            <a:pathLst>
              <a:path extrusionOk="0" h="21187" w="27490">
                <a:moveTo>
                  <a:pt x="0" y="0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2"/>
          <p:cNvSpPr/>
          <p:nvPr/>
        </p:nvSpPr>
        <p:spPr>
          <a:xfrm>
            <a:off x="2782037" y="3063191"/>
            <a:ext cx="746835" cy="525279"/>
          </a:xfrm>
          <a:custGeom>
            <a:rect b="b" l="l" r="r" t="t"/>
            <a:pathLst>
              <a:path extrusionOk="0" h="21187" w="27490">
                <a:moveTo>
                  <a:pt x="0" y="0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2"/>
          <p:cNvSpPr/>
          <p:nvPr/>
        </p:nvSpPr>
        <p:spPr>
          <a:xfrm>
            <a:off x="2818646" y="2490039"/>
            <a:ext cx="5495388" cy="526097"/>
          </a:xfrm>
          <a:custGeom>
            <a:rect b="b" l="l" r="r" t="t"/>
            <a:pathLst>
              <a:path extrusionOk="0" h="21220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2"/>
          <p:cNvSpPr/>
          <p:nvPr/>
        </p:nvSpPr>
        <p:spPr>
          <a:xfrm>
            <a:off x="2782037" y="2490036"/>
            <a:ext cx="746835" cy="526097"/>
          </a:xfrm>
          <a:custGeom>
            <a:rect b="b" l="l" r="r" t="t"/>
            <a:pathLst>
              <a:path extrusionOk="0" h="21220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2"/>
          <p:cNvSpPr/>
          <p:nvPr/>
        </p:nvSpPr>
        <p:spPr>
          <a:xfrm>
            <a:off x="4373737" y="2490036"/>
            <a:ext cx="746807" cy="526097"/>
          </a:xfrm>
          <a:custGeom>
            <a:rect b="b" l="l" r="r" t="t"/>
            <a:pathLst>
              <a:path extrusionOk="0" h="21220" w="27489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2"/>
          <p:cNvSpPr/>
          <p:nvPr/>
        </p:nvSpPr>
        <p:spPr>
          <a:xfrm>
            <a:off x="2818646" y="1916907"/>
            <a:ext cx="5495388" cy="526072"/>
          </a:xfrm>
          <a:custGeom>
            <a:rect b="b" l="l" r="r" t="t"/>
            <a:pathLst>
              <a:path extrusionOk="0" h="21219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2"/>
          <p:cNvSpPr/>
          <p:nvPr/>
        </p:nvSpPr>
        <p:spPr>
          <a:xfrm>
            <a:off x="3577887" y="1916906"/>
            <a:ext cx="746835" cy="526072"/>
          </a:xfrm>
          <a:custGeom>
            <a:rect b="b" l="l" r="r" t="t"/>
            <a:pathLst>
              <a:path extrusionOk="0" h="21219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2"/>
          <p:cNvSpPr/>
          <p:nvPr/>
        </p:nvSpPr>
        <p:spPr>
          <a:xfrm>
            <a:off x="4373737" y="1916906"/>
            <a:ext cx="746807" cy="526072"/>
          </a:xfrm>
          <a:custGeom>
            <a:rect b="b" l="l" r="r" t="t"/>
            <a:pathLst>
              <a:path extrusionOk="0" h="21219" w="27489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2"/>
          <p:cNvSpPr/>
          <p:nvPr/>
        </p:nvSpPr>
        <p:spPr>
          <a:xfrm>
            <a:off x="5169587" y="1916906"/>
            <a:ext cx="745965" cy="526072"/>
          </a:xfrm>
          <a:custGeom>
            <a:rect b="b" l="l" r="r" t="t"/>
            <a:pathLst>
              <a:path extrusionOk="0" h="21219" w="27458">
                <a:moveTo>
                  <a:pt x="0" y="1"/>
                </a:moveTo>
                <a:lnTo>
                  <a:pt x="0" y="21219"/>
                </a:lnTo>
                <a:lnTo>
                  <a:pt x="27457" y="21219"/>
                </a:lnTo>
                <a:lnTo>
                  <a:pt x="27457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2"/>
          <p:cNvSpPr/>
          <p:nvPr/>
        </p:nvSpPr>
        <p:spPr>
          <a:xfrm>
            <a:off x="5965410" y="1916906"/>
            <a:ext cx="745992" cy="526072"/>
          </a:xfrm>
          <a:custGeom>
            <a:rect b="b" l="l" r="r" t="t"/>
            <a:pathLst>
              <a:path extrusionOk="0" h="21219" w="27459">
                <a:moveTo>
                  <a:pt x="1" y="1"/>
                </a:moveTo>
                <a:lnTo>
                  <a:pt x="1" y="21219"/>
                </a:lnTo>
                <a:lnTo>
                  <a:pt x="27458" y="21219"/>
                </a:lnTo>
                <a:lnTo>
                  <a:pt x="27458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2"/>
          <p:cNvSpPr/>
          <p:nvPr/>
        </p:nvSpPr>
        <p:spPr>
          <a:xfrm>
            <a:off x="6761260" y="1916906"/>
            <a:ext cx="746835" cy="526072"/>
          </a:xfrm>
          <a:custGeom>
            <a:rect b="b" l="l" r="r" t="t"/>
            <a:pathLst>
              <a:path extrusionOk="0" h="21219" w="27490">
                <a:moveTo>
                  <a:pt x="1" y="1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2"/>
          <p:cNvSpPr/>
          <p:nvPr/>
        </p:nvSpPr>
        <p:spPr>
          <a:xfrm>
            <a:off x="7557110" y="1916906"/>
            <a:ext cx="746835" cy="526072"/>
          </a:xfrm>
          <a:custGeom>
            <a:rect b="b" l="l" r="r" t="t"/>
            <a:pathLst>
              <a:path extrusionOk="0" h="21219" w="27490">
                <a:moveTo>
                  <a:pt x="1" y="1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3577887" y="2490036"/>
            <a:ext cx="746835" cy="526097"/>
          </a:xfrm>
          <a:custGeom>
            <a:rect b="b" l="l" r="r" t="t"/>
            <a:pathLst>
              <a:path extrusionOk="0" h="21220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2"/>
          <p:cNvSpPr/>
          <p:nvPr/>
        </p:nvSpPr>
        <p:spPr>
          <a:xfrm>
            <a:off x="5169587" y="2490036"/>
            <a:ext cx="745965" cy="526097"/>
          </a:xfrm>
          <a:custGeom>
            <a:rect b="b" l="l" r="r" t="t"/>
            <a:pathLst>
              <a:path extrusionOk="0" h="21220" w="27458">
                <a:moveTo>
                  <a:pt x="0" y="1"/>
                </a:moveTo>
                <a:lnTo>
                  <a:pt x="0" y="21219"/>
                </a:lnTo>
                <a:lnTo>
                  <a:pt x="27457" y="21219"/>
                </a:lnTo>
                <a:lnTo>
                  <a:pt x="274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2"/>
          <p:cNvSpPr/>
          <p:nvPr/>
        </p:nvSpPr>
        <p:spPr>
          <a:xfrm>
            <a:off x="5965410" y="2490036"/>
            <a:ext cx="745992" cy="526097"/>
          </a:xfrm>
          <a:custGeom>
            <a:rect b="b" l="l" r="r" t="t"/>
            <a:pathLst>
              <a:path extrusionOk="0" h="21220" w="27459">
                <a:moveTo>
                  <a:pt x="1" y="1"/>
                </a:moveTo>
                <a:lnTo>
                  <a:pt x="1" y="21219"/>
                </a:lnTo>
                <a:lnTo>
                  <a:pt x="27458" y="21219"/>
                </a:lnTo>
                <a:lnTo>
                  <a:pt x="27458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2"/>
          <p:cNvSpPr/>
          <p:nvPr/>
        </p:nvSpPr>
        <p:spPr>
          <a:xfrm>
            <a:off x="6761260" y="2490036"/>
            <a:ext cx="746835" cy="526097"/>
          </a:xfrm>
          <a:custGeom>
            <a:rect b="b" l="l" r="r" t="t"/>
            <a:pathLst>
              <a:path extrusionOk="0" h="21220" w="27490">
                <a:moveTo>
                  <a:pt x="1" y="1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2"/>
          <p:cNvSpPr/>
          <p:nvPr/>
        </p:nvSpPr>
        <p:spPr>
          <a:xfrm>
            <a:off x="7557110" y="2490036"/>
            <a:ext cx="746835" cy="526097"/>
          </a:xfrm>
          <a:custGeom>
            <a:rect b="b" l="l" r="r" t="t"/>
            <a:pathLst>
              <a:path extrusionOk="0" h="21220" w="27490">
                <a:moveTo>
                  <a:pt x="1" y="1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2"/>
          <p:cNvSpPr/>
          <p:nvPr/>
        </p:nvSpPr>
        <p:spPr>
          <a:xfrm>
            <a:off x="3577887" y="3063191"/>
            <a:ext cx="746835" cy="525279"/>
          </a:xfrm>
          <a:custGeom>
            <a:rect b="b" l="l" r="r" t="t"/>
            <a:pathLst>
              <a:path extrusionOk="0" h="21187" w="27490">
                <a:moveTo>
                  <a:pt x="0" y="0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2"/>
          <p:cNvSpPr/>
          <p:nvPr/>
        </p:nvSpPr>
        <p:spPr>
          <a:xfrm>
            <a:off x="4373737" y="3063191"/>
            <a:ext cx="746807" cy="525279"/>
          </a:xfrm>
          <a:custGeom>
            <a:rect b="b" l="l" r="r" t="t"/>
            <a:pathLst>
              <a:path extrusionOk="0" h="21187" w="27489">
                <a:moveTo>
                  <a:pt x="0" y="0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2"/>
          <p:cNvSpPr/>
          <p:nvPr/>
        </p:nvSpPr>
        <p:spPr>
          <a:xfrm>
            <a:off x="5169587" y="3063191"/>
            <a:ext cx="745965" cy="525279"/>
          </a:xfrm>
          <a:custGeom>
            <a:rect b="b" l="l" r="r" t="t"/>
            <a:pathLst>
              <a:path extrusionOk="0" h="21187" w="27458">
                <a:moveTo>
                  <a:pt x="0" y="0"/>
                </a:moveTo>
                <a:lnTo>
                  <a:pt x="0" y="21187"/>
                </a:lnTo>
                <a:lnTo>
                  <a:pt x="27457" y="21187"/>
                </a:lnTo>
                <a:lnTo>
                  <a:pt x="27457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2"/>
          <p:cNvSpPr/>
          <p:nvPr/>
        </p:nvSpPr>
        <p:spPr>
          <a:xfrm>
            <a:off x="5965410" y="3063191"/>
            <a:ext cx="745992" cy="525279"/>
          </a:xfrm>
          <a:custGeom>
            <a:rect b="b" l="l" r="r" t="t"/>
            <a:pathLst>
              <a:path extrusionOk="0" h="21187" w="27459">
                <a:moveTo>
                  <a:pt x="1" y="0"/>
                </a:moveTo>
                <a:lnTo>
                  <a:pt x="1" y="21187"/>
                </a:lnTo>
                <a:lnTo>
                  <a:pt x="27458" y="21187"/>
                </a:lnTo>
                <a:lnTo>
                  <a:pt x="27458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2"/>
          <p:cNvSpPr/>
          <p:nvPr/>
        </p:nvSpPr>
        <p:spPr>
          <a:xfrm>
            <a:off x="6761260" y="3063191"/>
            <a:ext cx="746835" cy="525279"/>
          </a:xfrm>
          <a:custGeom>
            <a:rect b="b" l="l" r="r" t="t"/>
            <a:pathLst>
              <a:path extrusionOk="0" h="21187" w="27490">
                <a:moveTo>
                  <a:pt x="1" y="0"/>
                </a:moveTo>
                <a:lnTo>
                  <a:pt x="1" y="21187"/>
                </a:lnTo>
                <a:lnTo>
                  <a:pt x="27490" y="21187"/>
                </a:lnTo>
                <a:lnTo>
                  <a:pt x="27490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2"/>
          <p:cNvSpPr/>
          <p:nvPr/>
        </p:nvSpPr>
        <p:spPr>
          <a:xfrm>
            <a:off x="7557110" y="3063191"/>
            <a:ext cx="746835" cy="525279"/>
          </a:xfrm>
          <a:custGeom>
            <a:rect b="b" l="l" r="r" t="t"/>
            <a:pathLst>
              <a:path extrusionOk="0" h="21187" w="27490">
                <a:moveTo>
                  <a:pt x="1" y="0"/>
                </a:moveTo>
                <a:lnTo>
                  <a:pt x="1" y="21187"/>
                </a:lnTo>
                <a:lnTo>
                  <a:pt x="27490" y="21187"/>
                </a:lnTo>
                <a:lnTo>
                  <a:pt x="27490" y="0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81" name="Google Shape;481;p32"/>
          <p:cNvSpPr/>
          <p:nvPr/>
        </p:nvSpPr>
        <p:spPr>
          <a:xfrm>
            <a:off x="3577887" y="3636321"/>
            <a:ext cx="746835" cy="525303"/>
          </a:xfrm>
          <a:custGeom>
            <a:rect b="b" l="l" r="r" t="t"/>
            <a:pathLst>
              <a:path extrusionOk="0" h="21188" w="27490">
                <a:moveTo>
                  <a:pt x="0" y="1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2"/>
          <p:cNvSpPr/>
          <p:nvPr/>
        </p:nvSpPr>
        <p:spPr>
          <a:xfrm>
            <a:off x="4373737" y="3636321"/>
            <a:ext cx="746807" cy="525303"/>
          </a:xfrm>
          <a:custGeom>
            <a:rect b="b" l="l" r="r" t="t"/>
            <a:pathLst>
              <a:path extrusionOk="0" h="21188" w="27489">
                <a:moveTo>
                  <a:pt x="0" y="1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5169587" y="3636321"/>
            <a:ext cx="745965" cy="525303"/>
          </a:xfrm>
          <a:custGeom>
            <a:rect b="b" l="l" r="r" t="t"/>
            <a:pathLst>
              <a:path extrusionOk="0" h="21188" w="27458">
                <a:moveTo>
                  <a:pt x="0" y="1"/>
                </a:moveTo>
                <a:lnTo>
                  <a:pt x="0" y="21187"/>
                </a:lnTo>
                <a:lnTo>
                  <a:pt x="27457" y="21187"/>
                </a:lnTo>
                <a:lnTo>
                  <a:pt x="27457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2"/>
          <p:cNvSpPr/>
          <p:nvPr/>
        </p:nvSpPr>
        <p:spPr>
          <a:xfrm>
            <a:off x="5965410" y="3636321"/>
            <a:ext cx="745992" cy="525303"/>
          </a:xfrm>
          <a:custGeom>
            <a:rect b="b" l="l" r="r" t="t"/>
            <a:pathLst>
              <a:path extrusionOk="0" h="21188" w="27459">
                <a:moveTo>
                  <a:pt x="1" y="1"/>
                </a:moveTo>
                <a:lnTo>
                  <a:pt x="1" y="21187"/>
                </a:lnTo>
                <a:lnTo>
                  <a:pt x="27458" y="21187"/>
                </a:lnTo>
                <a:lnTo>
                  <a:pt x="27458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2"/>
          <p:cNvSpPr/>
          <p:nvPr/>
        </p:nvSpPr>
        <p:spPr>
          <a:xfrm>
            <a:off x="6761260" y="3636321"/>
            <a:ext cx="746835" cy="525303"/>
          </a:xfrm>
          <a:custGeom>
            <a:rect b="b" l="l" r="r" t="t"/>
            <a:pathLst>
              <a:path extrusionOk="0" h="21188" w="27490">
                <a:moveTo>
                  <a:pt x="1" y="1"/>
                </a:moveTo>
                <a:lnTo>
                  <a:pt x="1" y="21187"/>
                </a:lnTo>
                <a:lnTo>
                  <a:pt x="27490" y="21187"/>
                </a:lnTo>
                <a:lnTo>
                  <a:pt x="27490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2"/>
          <p:cNvSpPr/>
          <p:nvPr/>
        </p:nvSpPr>
        <p:spPr>
          <a:xfrm>
            <a:off x="7557110" y="3636321"/>
            <a:ext cx="746835" cy="525303"/>
          </a:xfrm>
          <a:custGeom>
            <a:rect b="b" l="l" r="r" t="t"/>
            <a:pathLst>
              <a:path extrusionOk="0" h="21188" w="27490">
                <a:moveTo>
                  <a:pt x="1" y="1"/>
                </a:moveTo>
                <a:lnTo>
                  <a:pt x="1" y="21187"/>
                </a:lnTo>
                <a:lnTo>
                  <a:pt x="27490" y="21187"/>
                </a:lnTo>
                <a:lnTo>
                  <a:pt x="27490" y="1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2"/>
          <p:cNvSpPr/>
          <p:nvPr/>
        </p:nvSpPr>
        <p:spPr>
          <a:xfrm>
            <a:off x="2818646" y="4208673"/>
            <a:ext cx="5495388" cy="525251"/>
          </a:xfrm>
          <a:custGeom>
            <a:rect b="b" l="l" r="r" t="t"/>
            <a:pathLst>
              <a:path extrusionOk="0" h="21188" w="27490">
                <a:moveTo>
                  <a:pt x="0" y="1"/>
                </a:moveTo>
                <a:lnTo>
                  <a:pt x="0" y="21187"/>
                </a:lnTo>
                <a:lnTo>
                  <a:pt x="27489" y="21187"/>
                </a:lnTo>
                <a:lnTo>
                  <a:pt x="274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2818646" y="1343775"/>
            <a:ext cx="5495388" cy="52607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2"/>
          <p:cNvSpPr/>
          <p:nvPr/>
        </p:nvSpPr>
        <p:spPr>
          <a:xfrm>
            <a:off x="3577887" y="1343776"/>
            <a:ext cx="746835" cy="52607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2"/>
          <p:cNvSpPr/>
          <p:nvPr/>
        </p:nvSpPr>
        <p:spPr>
          <a:xfrm>
            <a:off x="4373737" y="1343776"/>
            <a:ext cx="746807" cy="526072"/>
          </a:xfrm>
          <a:custGeom>
            <a:rect b="b" l="l" r="r" t="t"/>
            <a:pathLst>
              <a:path extrusionOk="0" h="21219" w="27489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2"/>
          <p:cNvSpPr/>
          <p:nvPr/>
        </p:nvSpPr>
        <p:spPr>
          <a:xfrm>
            <a:off x="5169587" y="1343776"/>
            <a:ext cx="745965" cy="526072"/>
          </a:xfrm>
          <a:custGeom>
            <a:rect b="b" l="l" r="r" t="t"/>
            <a:pathLst>
              <a:path extrusionOk="0" h="21219" w="27458">
                <a:moveTo>
                  <a:pt x="0" y="0"/>
                </a:moveTo>
                <a:lnTo>
                  <a:pt x="0" y="21219"/>
                </a:lnTo>
                <a:lnTo>
                  <a:pt x="27457" y="21219"/>
                </a:lnTo>
                <a:lnTo>
                  <a:pt x="27457" y="0"/>
                </a:lnTo>
                <a:close/>
              </a:path>
            </a:pathLst>
          </a:custGeom>
          <a:solidFill>
            <a:srgbClr val="BEDF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2"/>
          <p:cNvSpPr/>
          <p:nvPr/>
        </p:nvSpPr>
        <p:spPr>
          <a:xfrm>
            <a:off x="5965410" y="1343776"/>
            <a:ext cx="745992" cy="526072"/>
          </a:xfrm>
          <a:custGeom>
            <a:rect b="b" l="l" r="r" t="t"/>
            <a:pathLst>
              <a:path extrusionOk="0" h="21219" w="27459">
                <a:moveTo>
                  <a:pt x="1" y="0"/>
                </a:moveTo>
                <a:lnTo>
                  <a:pt x="1" y="21219"/>
                </a:lnTo>
                <a:lnTo>
                  <a:pt x="27458" y="21219"/>
                </a:lnTo>
                <a:lnTo>
                  <a:pt x="27458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2"/>
          <p:cNvSpPr/>
          <p:nvPr/>
        </p:nvSpPr>
        <p:spPr>
          <a:xfrm>
            <a:off x="6761260" y="1343776"/>
            <a:ext cx="746835" cy="526072"/>
          </a:xfrm>
          <a:custGeom>
            <a:rect b="b" l="l" r="r" t="t"/>
            <a:pathLst>
              <a:path extrusionOk="0" h="21219" w="27490">
                <a:moveTo>
                  <a:pt x="1" y="0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2"/>
          <p:cNvSpPr/>
          <p:nvPr/>
        </p:nvSpPr>
        <p:spPr>
          <a:xfrm>
            <a:off x="7557110" y="1343776"/>
            <a:ext cx="746835" cy="526072"/>
          </a:xfrm>
          <a:custGeom>
            <a:rect b="b" l="l" r="r" t="t"/>
            <a:pathLst>
              <a:path extrusionOk="0" h="21219" w="27490">
                <a:moveTo>
                  <a:pt x="1" y="0"/>
                </a:moveTo>
                <a:lnTo>
                  <a:pt x="1" y="21219"/>
                </a:lnTo>
                <a:lnTo>
                  <a:pt x="27490" y="21219"/>
                </a:lnTo>
                <a:lnTo>
                  <a:pt x="27490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2"/>
          <p:cNvSpPr/>
          <p:nvPr/>
        </p:nvSpPr>
        <p:spPr>
          <a:xfrm>
            <a:off x="779850" y="1343775"/>
            <a:ext cx="1952025" cy="3390267"/>
          </a:xfrm>
          <a:custGeom>
            <a:rect b="b" l="l" r="r" t="t"/>
            <a:pathLst>
              <a:path extrusionOk="0" h="160467" w="53901">
                <a:moveTo>
                  <a:pt x="0" y="0"/>
                </a:moveTo>
                <a:lnTo>
                  <a:pt x="0" y="160466"/>
                </a:lnTo>
                <a:lnTo>
                  <a:pt x="53901" y="160466"/>
                </a:lnTo>
                <a:lnTo>
                  <a:pt x="539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2"/>
          <p:cNvSpPr txBox="1"/>
          <p:nvPr/>
        </p:nvSpPr>
        <p:spPr>
          <a:xfrm>
            <a:off x="2781774" y="965775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6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7" name="Google Shape;497;p32"/>
          <p:cNvSpPr txBox="1"/>
          <p:nvPr/>
        </p:nvSpPr>
        <p:spPr>
          <a:xfrm>
            <a:off x="3589848" y="965775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AB68A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</a:t>
            </a:r>
            <a:endParaRPr sz="1600">
              <a:solidFill>
                <a:srgbClr val="EAB68A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8" name="Google Shape;498;p32"/>
          <p:cNvSpPr txBox="1"/>
          <p:nvPr/>
        </p:nvSpPr>
        <p:spPr>
          <a:xfrm>
            <a:off x="4373974" y="965775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AB68A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</a:t>
            </a:r>
            <a:endParaRPr sz="1600">
              <a:solidFill>
                <a:srgbClr val="EAB68A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9" name="Google Shape;499;p32"/>
          <p:cNvSpPr txBox="1"/>
          <p:nvPr/>
        </p:nvSpPr>
        <p:spPr>
          <a:xfrm>
            <a:off x="5168949" y="965775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AB68A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</a:t>
            </a:r>
            <a:endParaRPr sz="1600">
              <a:solidFill>
                <a:srgbClr val="EAB68A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0" name="Google Shape;500;p32"/>
          <p:cNvSpPr txBox="1"/>
          <p:nvPr/>
        </p:nvSpPr>
        <p:spPr>
          <a:xfrm>
            <a:off x="5964675" y="965775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AB68A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</a:t>
            </a:r>
            <a:endParaRPr sz="1600">
              <a:solidFill>
                <a:srgbClr val="EAB68A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1" name="Google Shape;501;p32"/>
          <p:cNvSpPr txBox="1"/>
          <p:nvPr/>
        </p:nvSpPr>
        <p:spPr>
          <a:xfrm>
            <a:off x="6766899" y="965775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AB68A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</a:t>
            </a:r>
            <a:endParaRPr sz="1600">
              <a:solidFill>
                <a:srgbClr val="EAB68A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2" name="Google Shape;502;p32"/>
          <p:cNvSpPr txBox="1"/>
          <p:nvPr/>
        </p:nvSpPr>
        <p:spPr>
          <a:xfrm>
            <a:off x="7556125" y="965775"/>
            <a:ext cx="808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</a:t>
            </a:r>
            <a:endParaRPr sz="16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3" name="Google Shape;503;p32"/>
          <p:cNvSpPr txBox="1"/>
          <p:nvPr/>
        </p:nvSpPr>
        <p:spPr>
          <a:xfrm>
            <a:off x="7861687" y="1373395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32"/>
          <p:cNvSpPr txBox="1"/>
          <p:nvPr/>
        </p:nvSpPr>
        <p:spPr>
          <a:xfrm>
            <a:off x="7861687" y="1952598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32"/>
          <p:cNvSpPr txBox="1"/>
          <p:nvPr/>
        </p:nvSpPr>
        <p:spPr>
          <a:xfrm>
            <a:off x="7861687" y="2531801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32"/>
          <p:cNvSpPr txBox="1"/>
          <p:nvPr/>
        </p:nvSpPr>
        <p:spPr>
          <a:xfrm>
            <a:off x="7861687" y="3097994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32"/>
          <p:cNvSpPr txBox="1"/>
          <p:nvPr/>
        </p:nvSpPr>
        <p:spPr>
          <a:xfrm>
            <a:off x="7065837" y="1380379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32"/>
          <p:cNvSpPr txBox="1"/>
          <p:nvPr/>
        </p:nvSpPr>
        <p:spPr>
          <a:xfrm>
            <a:off x="7065837" y="1959582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32"/>
          <p:cNvSpPr txBox="1"/>
          <p:nvPr/>
        </p:nvSpPr>
        <p:spPr>
          <a:xfrm>
            <a:off x="7065837" y="2538785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32"/>
          <p:cNvSpPr txBox="1"/>
          <p:nvPr/>
        </p:nvSpPr>
        <p:spPr>
          <a:xfrm>
            <a:off x="7065837" y="3104957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32"/>
          <p:cNvSpPr txBox="1"/>
          <p:nvPr/>
        </p:nvSpPr>
        <p:spPr>
          <a:xfrm>
            <a:off x="6270013" y="1966566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32"/>
          <p:cNvSpPr txBox="1"/>
          <p:nvPr/>
        </p:nvSpPr>
        <p:spPr>
          <a:xfrm>
            <a:off x="6270013" y="2545769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32"/>
          <p:cNvSpPr txBox="1"/>
          <p:nvPr/>
        </p:nvSpPr>
        <p:spPr>
          <a:xfrm>
            <a:off x="6270012" y="3111941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32"/>
          <p:cNvSpPr txBox="1"/>
          <p:nvPr/>
        </p:nvSpPr>
        <p:spPr>
          <a:xfrm>
            <a:off x="6270012" y="3690227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32"/>
          <p:cNvSpPr txBox="1"/>
          <p:nvPr/>
        </p:nvSpPr>
        <p:spPr>
          <a:xfrm>
            <a:off x="5474162" y="1966566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32"/>
          <p:cNvSpPr txBox="1"/>
          <p:nvPr/>
        </p:nvSpPr>
        <p:spPr>
          <a:xfrm>
            <a:off x="5474162" y="2545769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32"/>
          <p:cNvSpPr txBox="1"/>
          <p:nvPr/>
        </p:nvSpPr>
        <p:spPr>
          <a:xfrm>
            <a:off x="5474162" y="3111941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32"/>
          <p:cNvSpPr txBox="1"/>
          <p:nvPr/>
        </p:nvSpPr>
        <p:spPr>
          <a:xfrm>
            <a:off x="5474162" y="3690227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29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32"/>
          <p:cNvSpPr txBox="1"/>
          <p:nvPr/>
        </p:nvSpPr>
        <p:spPr>
          <a:xfrm>
            <a:off x="4678313" y="1973550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07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32"/>
          <p:cNvSpPr txBox="1"/>
          <p:nvPr/>
        </p:nvSpPr>
        <p:spPr>
          <a:xfrm>
            <a:off x="4678313" y="2552753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14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32"/>
          <p:cNvSpPr txBox="1"/>
          <p:nvPr/>
        </p:nvSpPr>
        <p:spPr>
          <a:xfrm>
            <a:off x="4678313" y="3118946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32"/>
          <p:cNvSpPr txBox="1"/>
          <p:nvPr/>
        </p:nvSpPr>
        <p:spPr>
          <a:xfrm>
            <a:off x="4678312" y="3697211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28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32"/>
          <p:cNvSpPr txBox="1"/>
          <p:nvPr/>
        </p:nvSpPr>
        <p:spPr>
          <a:xfrm>
            <a:off x="3882520" y="1980534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6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32"/>
          <p:cNvSpPr txBox="1"/>
          <p:nvPr/>
        </p:nvSpPr>
        <p:spPr>
          <a:xfrm>
            <a:off x="3882520" y="2559737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32"/>
          <p:cNvSpPr txBox="1"/>
          <p:nvPr/>
        </p:nvSpPr>
        <p:spPr>
          <a:xfrm>
            <a:off x="3882520" y="3125931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32"/>
          <p:cNvSpPr txBox="1"/>
          <p:nvPr/>
        </p:nvSpPr>
        <p:spPr>
          <a:xfrm>
            <a:off x="3882520" y="3704195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27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32"/>
          <p:cNvSpPr txBox="1"/>
          <p:nvPr/>
        </p:nvSpPr>
        <p:spPr>
          <a:xfrm>
            <a:off x="3086540" y="1987518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p32"/>
          <p:cNvSpPr txBox="1"/>
          <p:nvPr/>
        </p:nvSpPr>
        <p:spPr>
          <a:xfrm>
            <a:off x="3086540" y="2566700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32"/>
          <p:cNvSpPr txBox="1"/>
          <p:nvPr/>
        </p:nvSpPr>
        <p:spPr>
          <a:xfrm>
            <a:off x="3086540" y="3132894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32"/>
          <p:cNvSpPr txBox="1"/>
          <p:nvPr/>
        </p:nvSpPr>
        <p:spPr>
          <a:xfrm>
            <a:off x="3086540" y="3711158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31" name="Google Shape;531;p32"/>
          <p:cNvGrpSpPr/>
          <p:nvPr/>
        </p:nvGrpSpPr>
        <p:grpSpPr>
          <a:xfrm>
            <a:off x="1178274" y="1348258"/>
            <a:ext cx="1155178" cy="3381300"/>
            <a:chOff x="994475" y="1348258"/>
            <a:chExt cx="1155178" cy="3381300"/>
          </a:xfrm>
        </p:grpSpPr>
        <p:sp>
          <p:nvSpPr>
            <p:cNvPr id="532" name="Google Shape;532;p32"/>
            <p:cNvSpPr txBox="1"/>
            <p:nvPr/>
          </p:nvSpPr>
          <p:spPr>
            <a:xfrm rot="-5400000">
              <a:off x="-302875" y="2645608"/>
              <a:ext cx="3381300" cy="7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SEPTEMBER</a:t>
              </a:r>
              <a:endParaRPr sz="39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33" name="Google Shape;533;p32"/>
            <p:cNvSpPr txBox="1"/>
            <p:nvPr/>
          </p:nvSpPr>
          <p:spPr>
            <a:xfrm rot="-5400000">
              <a:off x="1333503" y="2832508"/>
              <a:ext cx="12195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2021</a:t>
              </a:r>
              <a:endParaRPr sz="29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34" name="Google Shape;534;p32"/>
          <p:cNvSpPr txBox="1"/>
          <p:nvPr/>
        </p:nvSpPr>
        <p:spPr>
          <a:xfrm>
            <a:off x="6270040" y="1373402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02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32"/>
          <p:cNvSpPr/>
          <p:nvPr/>
        </p:nvSpPr>
        <p:spPr>
          <a:xfrm rot="-1765150">
            <a:off x="6912246" y="2405095"/>
            <a:ext cx="745984" cy="525254"/>
          </a:xfrm>
          <a:custGeom>
            <a:rect b="b" l="l" r="r" t="t"/>
            <a:pathLst>
              <a:path extrusionOk="0" h="5521" w="9968">
                <a:moveTo>
                  <a:pt x="1120" y="1194"/>
                </a:moveTo>
                <a:cubicBezTo>
                  <a:pt x="1009" y="1294"/>
                  <a:pt x="904" y="1400"/>
                  <a:pt x="806" y="1510"/>
                </a:cubicBezTo>
                <a:lnTo>
                  <a:pt x="806" y="1510"/>
                </a:lnTo>
                <a:cubicBezTo>
                  <a:pt x="853" y="1443"/>
                  <a:pt x="907" y="1379"/>
                  <a:pt x="968" y="1320"/>
                </a:cubicBezTo>
                <a:cubicBezTo>
                  <a:pt x="1015" y="1275"/>
                  <a:pt x="1066" y="1233"/>
                  <a:pt x="1120" y="1194"/>
                </a:cubicBezTo>
                <a:close/>
                <a:moveTo>
                  <a:pt x="4601" y="206"/>
                </a:moveTo>
                <a:cubicBezTo>
                  <a:pt x="5135" y="206"/>
                  <a:pt x="5669" y="270"/>
                  <a:pt x="6191" y="399"/>
                </a:cubicBezTo>
                <a:cubicBezTo>
                  <a:pt x="6745" y="536"/>
                  <a:pt x="7282" y="746"/>
                  <a:pt x="7785" y="1016"/>
                </a:cubicBezTo>
                <a:lnTo>
                  <a:pt x="7785" y="1016"/>
                </a:lnTo>
                <a:cubicBezTo>
                  <a:pt x="7731" y="994"/>
                  <a:pt x="7678" y="974"/>
                  <a:pt x="7625" y="953"/>
                </a:cubicBezTo>
                <a:cubicBezTo>
                  <a:pt x="6731" y="615"/>
                  <a:pt x="5774" y="430"/>
                  <a:pt x="4818" y="430"/>
                </a:cubicBezTo>
                <a:cubicBezTo>
                  <a:pt x="4306" y="430"/>
                  <a:pt x="3794" y="483"/>
                  <a:pt x="3292" y="595"/>
                </a:cubicBezTo>
                <a:cubicBezTo>
                  <a:pt x="2614" y="743"/>
                  <a:pt x="1908" y="997"/>
                  <a:pt x="1335" y="1393"/>
                </a:cubicBezTo>
                <a:cubicBezTo>
                  <a:pt x="1002" y="1623"/>
                  <a:pt x="733" y="1929"/>
                  <a:pt x="587" y="2291"/>
                </a:cubicBezTo>
                <a:lnTo>
                  <a:pt x="587" y="2291"/>
                </a:lnTo>
                <a:cubicBezTo>
                  <a:pt x="587" y="2283"/>
                  <a:pt x="587" y="2275"/>
                  <a:pt x="587" y="2266"/>
                </a:cubicBezTo>
                <a:cubicBezTo>
                  <a:pt x="584" y="2119"/>
                  <a:pt x="604" y="1976"/>
                  <a:pt x="646" y="1841"/>
                </a:cubicBezTo>
                <a:lnTo>
                  <a:pt x="646" y="1841"/>
                </a:lnTo>
                <a:cubicBezTo>
                  <a:pt x="894" y="1488"/>
                  <a:pt x="1225" y="1184"/>
                  <a:pt x="1576" y="929"/>
                </a:cubicBezTo>
                <a:lnTo>
                  <a:pt x="1576" y="929"/>
                </a:lnTo>
                <a:cubicBezTo>
                  <a:pt x="1670" y="884"/>
                  <a:pt x="1765" y="841"/>
                  <a:pt x="1856" y="799"/>
                </a:cubicBezTo>
                <a:cubicBezTo>
                  <a:pt x="2721" y="405"/>
                  <a:pt x="3660" y="206"/>
                  <a:pt x="4601" y="206"/>
                </a:cubicBezTo>
                <a:close/>
                <a:moveTo>
                  <a:pt x="9407" y="2325"/>
                </a:moveTo>
                <a:cubicBezTo>
                  <a:pt x="9467" y="2405"/>
                  <a:pt x="9523" y="2489"/>
                  <a:pt x="9576" y="2577"/>
                </a:cubicBezTo>
                <a:cubicBezTo>
                  <a:pt x="9678" y="2750"/>
                  <a:pt x="9753" y="2939"/>
                  <a:pt x="9774" y="3140"/>
                </a:cubicBezTo>
                <a:cubicBezTo>
                  <a:pt x="9782" y="3228"/>
                  <a:pt x="9774" y="3313"/>
                  <a:pt x="9752" y="3395"/>
                </a:cubicBezTo>
                <a:lnTo>
                  <a:pt x="9752" y="3395"/>
                </a:lnTo>
                <a:cubicBezTo>
                  <a:pt x="9641" y="3472"/>
                  <a:pt x="9527" y="3547"/>
                  <a:pt x="9413" y="3620"/>
                </a:cubicBezTo>
                <a:lnTo>
                  <a:pt x="9413" y="3620"/>
                </a:lnTo>
                <a:cubicBezTo>
                  <a:pt x="9509" y="3469"/>
                  <a:pt x="9571" y="3299"/>
                  <a:pt x="9588" y="3110"/>
                </a:cubicBezTo>
                <a:cubicBezTo>
                  <a:pt x="9615" y="2840"/>
                  <a:pt x="9531" y="2566"/>
                  <a:pt x="9407" y="2325"/>
                </a:cubicBezTo>
                <a:close/>
                <a:moveTo>
                  <a:pt x="4802" y="534"/>
                </a:moveTo>
                <a:cubicBezTo>
                  <a:pt x="5194" y="534"/>
                  <a:pt x="5583" y="564"/>
                  <a:pt x="5962" y="622"/>
                </a:cubicBezTo>
                <a:cubicBezTo>
                  <a:pt x="6672" y="732"/>
                  <a:pt x="7387" y="932"/>
                  <a:pt x="8037" y="1239"/>
                </a:cubicBezTo>
                <a:cubicBezTo>
                  <a:pt x="8292" y="1358"/>
                  <a:pt x="8532" y="1501"/>
                  <a:pt x="8752" y="1668"/>
                </a:cubicBezTo>
                <a:lnTo>
                  <a:pt x="8752" y="1668"/>
                </a:lnTo>
                <a:cubicBezTo>
                  <a:pt x="9164" y="2035"/>
                  <a:pt x="9495" y="2510"/>
                  <a:pt x="9486" y="3067"/>
                </a:cubicBezTo>
                <a:cubicBezTo>
                  <a:pt x="9481" y="3358"/>
                  <a:pt x="9332" y="3589"/>
                  <a:pt x="9139" y="3785"/>
                </a:cubicBezTo>
                <a:lnTo>
                  <a:pt x="9139" y="3785"/>
                </a:lnTo>
                <a:cubicBezTo>
                  <a:pt x="8105" y="4384"/>
                  <a:pt x="6952" y="4763"/>
                  <a:pt x="5751" y="4849"/>
                </a:cubicBezTo>
                <a:cubicBezTo>
                  <a:pt x="5575" y="4861"/>
                  <a:pt x="5398" y="4868"/>
                  <a:pt x="5220" y="4868"/>
                </a:cubicBezTo>
                <a:cubicBezTo>
                  <a:pt x="3988" y="4868"/>
                  <a:pt x="2737" y="4559"/>
                  <a:pt x="1666" y="3957"/>
                </a:cubicBezTo>
                <a:cubicBezTo>
                  <a:pt x="1114" y="3644"/>
                  <a:pt x="715" y="3158"/>
                  <a:pt x="612" y="2545"/>
                </a:cubicBezTo>
                <a:lnTo>
                  <a:pt x="612" y="2545"/>
                </a:lnTo>
                <a:cubicBezTo>
                  <a:pt x="731" y="2044"/>
                  <a:pt x="1119" y="1643"/>
                  <a:pt x="1560" y="1374"/>
                </a:cubicBezTo>
                <a:cubicBezTo>
                  <a:pt x="2522" y="789"/>
                  <a:pt x="3670" y="534"/>
                  <a:pt x="4802" y="534"/>
                </a:cubicBezTo>
                <a:close/>
                <a:moveTo>
                  <a:pt x="484" y="2101"/>
                </a:moveTo>
                <a:cubicBezTo>
                  <a:pt x="479" y="2155"/>
                  <a:pt x="476" y="2211"/>
                  <a:pt x="476" y="2266"/>
                </a:cubicBezTo>
                <a:cubicBezTo>
                  <a:pt x="476" y="2372"/>
                  <a:pt x="484" y="2475"/>
                  <a:pt x="501" y="2576"/>
                </a:cubicBezTo>
                <a:lnTo>
                  <a:pt x="501" y="2576"/>
                </a:lnTo>
                <a:cubicBezTo>
                  <a:pt x="484" y="2660"/>
                  <a:pt x="474" y="2746"/>
                  <a:pt x="470" y="2835"/>
                </a:cubicBezTo>
                <a:cubicBezTo>
                  <a:pt x="443" y="3475"/>
                  <a:pt x="839" y="4042"/>
                  <a:pt x="1326" y="4421"/>
                </a:cubicBezTo>
                <a:cubicBezTo>
                  <a:pt x="1577" y="4618"/>
                  <a:pt x="1854" y="4781"/>
                  <a:pt x="2145" y="4914"/>
                </a:cubicBezTo>
                <a:lnTo>
                  <a:pt x="2145" y="4914"/>
                </a:lnTo>
                <a:cubicBezTo>
                  <a:pt x="1895" y="4820"/>
                  <a:pt x="1651" y="4712"/>
                  <a:pt x="1412" y="4592"/>
                </a:cubicBezTo>
                <a:cubicBezTo>
                  <a:pt x="1147" y="4457"/>
                  <a:pt x="893" y="4305"/>
                  <a:pt x="678" y="4096"/>
                </a:cubicBezTo>
                <a:cubicBezTo>
                  <a:pt x="145" y="3581"/>
                  <a:pt x="120" y="2829"/>
                  <a:pt x="439" y="2187"/>
                </a:cubicBezTo>
                <a:cubicBezTo>
                  <a:pt x="453" y="2158"/>
                  <a:pt x="468" y="2129"/>
                  <a:pt x="484" y="2101"/>
                </a:cubicBezTo>
                <a:close/>
                <a:moveTo>
                  <a:pt x="575" y="2866"/>
                </a:moveTo>
                <a:cubicBezTo>
                  <a:pt x="713" y="3271"/>
                  <a:pt x="988" y="3621"/>
                  <a:pt x="1343" y="3879"/>
                </a:cubicBezTo>
                <a:cubicBezTo>
                  <a:pt x="1618" y="4077"/>
                  <a:pt x="1933" y="4221"/>
                  <a:pt x="2241" y="4355"/>
                </a:cubicBezTo>
                <a:cubicBezTo>
                  <a:pt x="2560" y="4492"/>
                  <a:pt x="2885" y="4605"/>
                  <a:pt x="3219" y="4698"/>
                </a:cubicBezTo>
                <a:cubicBezTo>
                  <a:pt x="3880" y="4882"/>
                  <a:pt x="4567" y="4972"/>
                  <a:pt x="5253" y="4972"/>
                </a:cubicBezTo>
                <a:cubicBezTo>
                  <a:pt x="6472" y="4972"/>
                  <a:pt x="7669" y="4659"/>
                  <a:pt x="8752" y="4113"/>
                </a:cubicBezTo>
                <a:lnTo>
                  <a:pt x="8752" y="4113"/>
                </a:lnTo>
                <a:cubicBezTo>
                  <a:pt x="8511" y="4290"/>
                  <a:pt x="8253" y="4442"/>
                  <a:pt x="7985" y="4573"/>
                </a:cubicBezTo>
                <a:cubicBezTo>
                  <a:pt x="7341" y="4890"/>
                  <a:pt x="6635" y="5059"/>
                  <a:pt x="5928" y="5165"/>
                </a:cubicBezTo>
                <a:cubicBezTo>
                  <a:pt x="5470" y="5235"/>
                  <a:pt x="5003" y="5278"/>
                  <a:pt x="4538" y="5278"/>
                </a:cubicBezTo>
                <a:cubicBezTo>
                  <a:pt x="3546" y="5278"/>
                  <a:pt x="2565" y="5084"/>
                  <a:pt x="1702" y="4551"/>
                </a:cubicBezTo>
                <a:cubicBezTo>
                  <a:pt x="1118" y="4190"/>
                  <a:pt x="607" y="3640"/>
                  <a:pt x="576" y="2921"/>
                </a:cubicBezTo>
                <a:cubicBezTo>
                  <a:pt x="575" y="2902"/>
                  <a:pt x="575" y="2884"/>
                  <a:pt x="575" y="2866"/>
                </a:cubicBezTo>
                <a:close/>
                <a:moveTo>
                  <a:pt x="9686" y="3566"/>
                </a:moveTo>
                <a:cubicBezTo>
                  <a:pt x="9661" y="3617"/>
                  <a:pt x="9631" y="3667"/>
                  <a:pt x="9599" y="3715"/>
                </a:cubicBezTo>
                <a:cubicBezTo>
                  <a:pt x="9394" y="4013"/>
                  <a:pt x="9113" y="4269"/>
                  <a:pt x="8821" y="4478"/>
                </a:cubicBezTo>
                <a:cubicBezTo>
                  <a:pt x="8285" y="4863"/>
                  <a:pt x="7650" y="5078"/>
                  <a:pt x="7008" y="5213"/>
                </a:cubicBezTo>
                <a:cubicBezTo>
                  <a:pt x="6365" y="5350"/>
                  <a:pt x="5705" y="5422"/>
                  <a:pt x="5045" y="5422"/>
                </a:cubicBezTo>
                <a:cubicBezTo>
                  <a:pt x="4757" y="5422"/>
                  <a:pt x="4469" y="5408"/>
                  <a:pt x="4182" y="5380"/>
                </a:cubicBezTo>
                <a:lnTo>
                  <a:pt x="4182" y="5380"/>
                </a:lnTo>
                <a:cubicBezTo>
                  <a:pt x="4286" y="5385"/>
                  <a:pt x="4389" y="5387"/>
                  <a:pt x="4493" y="5387"/>
                </a:cubicBezTo>
                <a:cubicBezTo>
                  <a:pt x="4766" y="5387"/>
                  <a:pt x="5040" y="5372"/>
                  <a:pt x="5311" y="5347"/>
                </a:cubicBezTo>
                <a:cubicBezTo>
                  <a:pt x="6001" y="5284"/>
                  <a:pt x="6693" y="5163"/>
                  <a:pt x="7352" y="4944"/>
                </a:cubicBezTo>
                <a:cubicBezTo>
                  <a:pt x="8017" y="4723"/>
                  <a:pt x="8650" y="4382"/>
                  <a:pt x="9169" y="3906"/>
                </a:cubicBezTo>
                <a:cubicBezTo>
                  <a:pt x="9186" y="3891"/>
                  <a:pt x="9202" y="3876"/>
                  <a:pt x="9217" y="3860"/>
                </a:cubicBezTo>
                <a:lnTo>
                  <a:pt x="9217" y="3860"/>
                </a:lnTo>
                <a:cubicBezTo>
                  <a:pt x="9377" y="3767"/>
                  <a:pt x="9533" y="3669"/>
                  <a:pt x="9686" y="3566"/>
                </a:cubicBezTo>
                <a:close/>
                <a:moveTo>
                  <a:pt x="3839" y="1"/>
                </a:moveTo>
                <a:cubicBezTo>
                  <a:pt x="3838" y="1"/>
                  <a:pt x="3837" y="1"/>
                  <a:pt x="3836" y="1"/>
                </a:cubicBezTo>
                <a:cubicBezTo>
                  <a:pt x="3167" y="42"/>
                  <a:pt x="2527" y="255"/>
                  <a:pt x="1950" y="591"/>
                </a:cubicBezTo>
                <a:cubicBezTo>
                  <a:pt x="1858" y="644"/>
                  <a:pt x="1766" y="701"/>
                  <a:pt x="1677" y="761"/>
                </a:cubicBezTo>
                <a:lnTo>
                  <a:pt x="1677" y="761"/>
                </a:lnTo>
                <a:cubicBezTo>
                  <a:pt x="1609" y="793"/>
                  <a:pt x="1543" y="826"/>
                  <a:pt x="1476" y="859"/>
                </a:cubicBezTo>
                <a:cubicBezTo>
                  <a:pt x="1210" y="997"/>
                  <a:pt x="937" y="1151"/>
                  <a:pt x="749" y="1393"/>
                </a:cubicBezTo>
                <a:cubicBezTo>
                  <a:pt x="637" y="1540"/>
                  <a:pt x="563" y="1704"/>
                  <a:pt x="521" y="1877"/>
                </a:cubicBezTo>
                <a:lnTo>
                  <a:pt x="521" y="1877"/>
                </a:lnTo>
                <a:cubicBezTo>
                  <a:pt x="494" y="1916"/>
                  <a:pt x="469" y="1955"/>
                  <a:pt x="445" y="1995"/>
                </a:cubicBezTo>
                <a:cubicBezTo>
                  <a:pt x="99" y="2560"/>
                  <a:pt x="1" y="3265"/>
                  <a:pt x="353" y="3850"/>
                </a:cubicBezTo>
                <a:cubicBezTo>
                  <a:pt x="674" y="4380"/>
                  <a:pt x="1297" y="4671"/>
                  <a:pt x="1845" y="4903"/>
                </a:cubicBezTo>
                <a:cubicBezTo>
                  <a:pt x="2860" y="5329"/>
                  <a:pt x="3946" y="5521"/>
                  <a:pt x="5038" y="5521"/>
                </a:cubicBezTo>
                <a:cubicBezTo>
                  <a:pt x="5462" y="5521"/>
                  <a:pt x="5887" y="5492"/>
                  <a:pt x="6310" y="5436"/>
                </a:cubicBezTo>
                <a:cubicBezTo>
                  <a:pt x="7587" y="5267"/>
                  <a:pt x="8944" y="4853"/>
                  <a:pt x="9711" y="3734"/>
                </a:cubicBezTo>
                <a:cubicBezTo>
                  <a:pt x="9773" y="3644"/>
                  <a:pt x="9815" y="3552"/>
                  <a:pt x="9841" y="3459"/>
                </a:cubicBezTo>
                <a:lnTo>
                  <a:pt x="9841" y="3459"/>
                </a:lnTo>
                <a:cubicBezTo>
                  <a:pt x="9857" y="3443"/>
                  <a:pt x="9860" y="3422"/>
                  <a:pt x="9855" y="3404"/>
                </a:cubicBezTo>
                <a:lnTo>
                  <a:pt x="9855" y="3404"/>
                </a:lnTo>
                <a:cubicBezTo>
                  <a:pt x="9968" y="2876"/>
                  <a:pt x="9581" y="2321"/>
                  <a:pt x="9221" y="1941"/>
                </a:cubicBezTo>
                <a:cubicBezTo>
                  <a:pt x="9102" y="1816"/>
                  <a:pt x="8973" y="1702"/>
                  <a:pt x="8836" y="1598"/>
                </a:cubicBezTo>
                <a:lnTo>
                  <a:pt x="8836" y="1598"/>
                </a:lnTo>
                <a:cubicBezTo>
                  <a:pt x="8495" y="1289"/>
                  <a:pt x="8084" y="1047"/>
                  <a:pt x="7683" y="843"/>
                </a:cubicBezTo>
                <a:cubicBezTo>
                  <a:pt x="7037" y="513"/>
                  <a:pt x="6339" y="286"/>
                  <a:pt x="5624" y="174"/>
                </a:cubicBezTo>
                <a:cubicBezTo>
                  <a:pt x="5286" y="120"/>
                  <a:pt x="4946" y="93"/>
                  <a:pt x="4606" y="93"/>
                </a:cubicBezTo>
                <a:cubicBezTo>
                  <a:pt x="3779" y="93"/>
                  <a:pt x="2957" y="250"/>
                  <a:pt x="2182" y="545"/>
                </a:cubicBezTo>
                <a:lnTo>
                  <a:pt x="2182" y="545"/>
                </a:lnTo>
                <a:cubicBezTo>
                  <a:pt x="2694" y="272"/>
                  <a:pt x="3257" y="102"/>
                  <a:pt x="3836" y="63"/>
                </a:cubicBezTo>
                <a:cubicBezTo>
                  <a:pt x="3874" y="59"/>
                  <a:pt x="3875" y="1"/>
                  <a:pt x="3839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2"/>
          <p:cNvSpPr/>
          <p:nvPr/>
        </p:nvSpPr>
        <p:spPr>
          <a:xfrm>
            <a:off x="2782037" y="1343776"/>
            <a:ext cx="746835" cy="526072"/>
          </a:xfrm>
          <a:custGeom>
            <a:rect b="b" l="l" r="r" t="t"/>
            <a:pathLst>
              <a:path extrusionOk="0" h="21219" w="27490">
                <a:moveTo>
                  <a:pt x="0" y="0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2"/>
          <p:cNvSpPr/>
          <p:nvPr/>
        </p:nvSpPr>
        <p:spPr>
          <a:xfrm>
            <a:off x="2782037" y="1916906"/>
            <a:ext cx="746835" cy="526072"/>
          </a:xfrm>
          <a:custGeom>
            <a:rect b="b" l="l" r="r" t="t"/>
            <a:pathLst>
              <a:path extrusionOk="0" h="21219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D9E7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2"/>
          <p:cNvSpPr txBox="1"/>
          <p:nvPr/>
        </p:nvSpPr>
        <p:spPr>
          <a:xfrm>
            <a:off x="7273075" y="4210350"/>
            <a:ext cx="1026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Important:</a:t>
            </a:r>
            <a:endParaRPr sz="1300" u="sng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39" name="Google Shape;539;p32"/>
          <p:cNvSpPr txBox="1"/>
          <p:nvPr/>
        </p:nvSpPr>
        <p:spPr>
          <a:xfrm>
            <a:off x="3515200" y="4479925"/>
            <a:ext cx="4784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Friday 17/09/2021 I  15:30 AM I Company's Lunch</a:t>
            </a:r>
            <a:endParaRPr sz="120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540" name="Google Shape;540;p32"/>
          <p:cNvSpPr/>
          <p:nvPr/>
        </p:nvSpPr>
        <p:spPr>
          <a:xfrm>
            <a:off x="5169985" y="1338951"/>
            <a:ext cx="745992" cy="526072"/>
          </a:xfrm>
          <a:custGeom>
            <a:rect b="b" l="l" r="r" t="t"/>
            <a:pathLst>
              <a:path extrusionOk="0" h="21219" w="27459">
                <a:moveTo>
                  <a:pt x="1" y="0"/>
                </a:moveTo>
                <a:lnTo>
                  <a:pt x="1" y="21219"/>
                </a:lnTo>
                <a:lnTo>
                  <a:pt x="27458" y="21219"/>
                </a:lnTo>
                <a:lnTo>
                  <a:pt x="27458" y="0"/>
                </a:lnTo>
                <a:close/>
              </a:path>
            </a:pathLst>
          </a:custGeom>
          <a:solidFill>
            <a:srgbClr val="FFD3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2"/>
          <p:cNvSpPr txBox="1"/>
          <p:nvPr/>
        </p:nvSpPr>
        <p:spPr>
          <a:xfrm>
            <a:off x="5474615" y="1368577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01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32"/>
          <p:cNvSpPr/>
          <p:nvPr/>
        </p:nvSpPr>
        <p:spPr>
          <a:xfrm>
            <a:off x="2781462" y="1916906"/>
            <a:ext cx="746835" cy="526072"/>
          </a:xfrm>
          <a:custGeom>
            <a:rect b="b" l="l" r="r" t="t"/>
            <a:pathLst>
              <a:path extrusionOk="0" h="21219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rgbClr val="EAB6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2"/>
          <p:cNvSpPr txBox="1"/>
          <p:nvPr/>
        </p:nvSpPr>
        <p:spPr>
          <a:xfrm>
            <a:off x="3086095" y="1980534"/>
            <a:ext cx="441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b="1" lang="en" sz="1200">
                <a:solidFill>
                  <a:srgbClr val="7A411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sz="1200">
              <a:solidFill>
                <a:srgbClr val="7A411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3"/>
          <p:cNvSpPr/>
          <p:nvPr/>
        </p:nvSpPr>
        <p:spPr>
          <a:xfrm>
            <a:off x="501348" y="1339716"/>
            <a:ext cx="640272" cy="3398229"/>
          </a:xfrm>
          <a:custGeom>
            <a:rect b="b" l="l" r="r" t="t"/>
            <a:pathLst>
              <a:path extrusionOk="0" h="107073" w="20174">
                <a:moveTo>
                  <a:pt x="0" y="0"/>
                </a:moveTo>
                <a:lnTo>
                  <a:pt x="0" y="107073"/>
                </a:lnTo>
                <a:lnTo>
                  <a:pt x="20173" y="107073"/>
                </a:lnTo>
                <a:lnTo>
                  <a:pt x="201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3"/>
          <p:cNvSpPr/>
          <p:nvPr/>
        </p:nvSpPr>
        <p:spPr>
          <a:xfrm>
            <a:off x="502332" y="1818127"/>
            <a:ext cx="640272" cy="32"/>
          </a:xfrm>
          <a:custGeom>
            <a:rect b="b" l="l" r="r" t="t"/>
            <a:pathLst>
              <a:path extrusionOk="0" fill="none" h="1" w="20174">
                <a:moveTo>
                  <a:pt x="1" y="1"/>
                </a:moveTo>
                <a:lnTo>
                  <a:pt x="20174" y="1"/>
                </a:lnTo>
              </a:path>
            </a:pathLst>
          </a:custGeom>
          <a:noFill/>
          <a:ln cap="flat" cmpd="sng" w="4750">
            <a:solidFill>
              <a:srgbClr val="FFFFF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3"/>
          <p:cNvSpPr/>
          <p:nvPr/>
        </p:nvSpPr>
        <p:spPr>
          <a:xfrm>
            <a:off x="502332" y="2304599"/>
            <a:ext cx="640272" cy="32"/>
          </a:xfrm>
          <a:custGeom>
            <a:rect b="b" l="l" r="r" t="t"/>
            <a:pathLst>
              <a:path extrusionOk="0" fill="none" h="1" w="20174">
                <a:moveTo>
                  <a:pt x="1" y="0"/>
                </a:moveTo>
                <a:lnTo>
                  <a:pt x="20174" y="0"/>
                </a:lnTo>
              </a:path>
            </a:pathLst>
          </a:custGeom>
          <a:noFill/>
          <a:ln cap="flat" cmpd="sng" w="4750">
            <a:solidFill>
              <a:srgbClr val="FFFFF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3"/>
          <p:cNvSpPr/>
          <p:nvPr/>
        </p:nvSpPr>
        <p:spPr>
          <a:xfrm>
            <a:off x="502332" y="2791072"/>
            <a:ext cx="640272" cy="32"/>
          </a:xfrm>
          <a:custGeom>
            <a:rect b="b" l="l" r="r" t="t"/>
            <a:pathLst>
              <a:path extrusionOk="0" fill="none" h="1" w="20174">
                <a:moveTo>
                  <a:pt x="1" y="0"/>
                </a:moveTo>
                <a:lnTo>
                  <a:pt x="20174" y="0"/>
                </a:lnTo>
              </a:path>
            </a:pathLst>
          </a:custGeom>
          <a:noFill/>
          <a:ln cap="flat" cmpd="sng" w="4750">
            <a:solidFill>
              <a:srgbClr val="FFFFF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3"/>
          <p:cNvSpPr/>
          <p:nvPr/>
        </p:nvSpPr>
        <p:spPr>
          <a:xfrm>
            <a:off x="502332" y="3277513"/>
            <a:ext cx="640272" cy="32"/>
          </a:xfrm>
          <a:custGeom>
            <a:rect b="b" l="l" r="r" t="t"/>
            <a:pathLst>
              <a:path extrusionOk="0" fill="none" h="1" w="20174">
                <a:moveTo>
                  <a:pt x="1" y="1"/>
                </a:moveTo>
                <a:lnTo>
                  <a:pt x="20174" y="1"/>
                </a:lnTo>
              </a:path>
            </a:pathLst>
          </a:custGeom>
          <a:noFill/>
          <a:ln cap="flat" cmpd="sng" w="4750">
            <a:solidFill>
              <a:srgbClr val="FFFFF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3"/>
          <p:cNvSpPr/>
          <p:nvPr/>
        </p:nvSpPr>
        <p:spPr>
          <a:xfrm>
            <a:off x="501348" y="4251441"/>
            <a:ext cx="641256" cy="32"/>
          </a:xfrm>
          <a:custGeom>
            <a:rect b="b" l="l" r="r" t="t"/>
            <a:pathLst>
              <a:path extrusionOk="0" fill="none" h="1" w="20205">
                <a:moveTo>
                  <a:pt x="0" y="1"/>
                </a:moveTo>
                <a:lnTo>
                  <a:pt x="20205" y="1"/>
                </a:lnTo>
              </a:path>
            </a:pathLst>
          </a:custGeom>
          <a:noFill/>
          <a:ln cap="flat" cmpd="sng" w="4750">
            <a:solidFill>
              <a:srgbClr val="FFFFF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3"/>
          <p:cNvSpPr/>
          <p:nvPr/>
        </p:nvSpPr>
        <p:spPr>
          <a:xfrm>
            <a:off x="501348" y="3765001"/>
            <a:ext cx="641256" cy="32"/>
          </a:xfrm>
          <a:custGeom>
            <a:rect b="b" l="l" r="r" t="t"/>
            <a:pathLst>
              <a:path extrusionOk="0" fill="none" h="1" w="20205">
                <a:moveTo>
                  <a:pt x="0" y="0"/>
                </a:moveTo>
                <a:lnTo>
                  <a:pt x="20205" y="0"/>
                </a:lnTo>
              </a:path>
            </a:pathLst>
          </a:custGeom>
          <a:noFill/>
          <a:ln cap="flat" cmpd="sng" w="4750">
            <a:solidFill>
              <a:srgbClr val="FFFFF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3"/>
          <p:cNvSpPr/>
          <p:nvPr/>
        </p:nvSpPr>
        <p:spPr>
          <a:xfrm>
            <a:off x="2144684" y="1060299"/>
            <a:ext cx="32" cy="3677646"/>
          </a:xfrm>
          <a:custGeom>
            <a:rect b="b" l="l" r="r" t="t"/>
            <a:pathLst>
              <a:path extrusionOk="0" fill="none" h="115877" w="1">
                <a:moveTo>
                  <a:pt x="0" y="0"/>
                </a:moveTo>
                <a:lnTo>
                  <a:pt x="0" y="115877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3"/>
          <p:cNvSpPr/>
          <p:nvPr/>
        </p:nvSpPr>
        <p:spPr>
          <a:xfrm>
            <a:off x="3148764" y="1060299"/>
            <a:ext cx="32" cy="3677646"/>
          </a:xfrm>
          <a:custGeom>
            <a:rect b="b" l="l" r="r" t="t"/>
            <a:pathLst>
              <a:path extrusionOk="0" fill="none" h="115877" w="1">
                <a:moveTo>
                  <a:pt x="0" y="0"/>
                </a:moveTo>
                <a:lnTo>
                  <a:pt x="0" y="115877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3"/>
          <p:cNvSpPr/>
          <p:nvPr/>
        </p:nvSpPr>
        <p:spPr>
          <a:xfrm>
            <a:off x="4152843" y="1060299"/>
            <a:ext cx="32" cy="3677646"/>
          </a:xfrm>
          <a:custGeom>
            <a:rect b="b" l="l" r="r" t="t"/>
            <a:pathLst>
              <a:path extrusionOk="0" fill="none" h="115877" w="1">
                <a:moveTo>
                  <a:pt x="1" y="0"/>
                </a:moveTo>
                <a:lnTo>
                  <a:pt x="1" y="115877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3"/>
          <p:cNvSpPr/>
          <p:nvPr/>
        </p:nvSpPr>
        <p:spPr>
          <a:xfrm>
            <a:off x="5155938" y="1060299"/>
            <a:ext cx="32" cy="3677646"/>
          </a:xfrm>
          <a:custGeom>
            <a:rect b="b" l="l" r="r" t="t"/>
            <a:pathLst>
              <a:path extrusionOk="0" fill="none" h="115877" w="1">
                <a:moveTo>
                  <a:pt x="1" y="0"/>
                </a:moveTo>
                <a:lnTo>
                  <a:pt x="1" y="115877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3"/>
          <p:cNvSpPr/>
          <p:nvPr/>
        </p:nvSpPr>
        <p:spPr>
          <a:xfrm>
            <a:off x="6576128" y="1120598"/>
            <a:ext cx="223178" cy="119650"/>
          </a:xfrm>
          <a:custGeom>
            <a:rect b="b" l="l" r="r" t="t"/>
            <a:pathLst>
              <a:path extrusionOk="0" h="3770" w="7032">
                <a:moveTo>
                  <a:pt x="3580" y="0"/>
                </a:moveTo>
                <a:lnTo>
                  <a:pt x="1" y="3769"/>
                </a:lnTo>
                <a:lnTo>
                  <a:pt x="7031" y="3642"/>
                </a:lnTo>
                <a:lnTo>
                  <a:pt x="35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3"/>
          <p:cNvSpPr/>
          <p:nvPr/>
        </p:nvSpPr>
        <p:spPr>
          <a:xfrm>
            <a:off x="8094831" y="1119583"/>
            <a:ext cx="223178" cy="120666"/>
          </a:xfrm>
          <a:custGeom>
            <a:rect b="b" l="l" r="r" t="t"/>
            <a:pathLst>
              <a:path extrusionOk="0" h="3802" w="7032">
                <a:moveTo>
                  <a:pt x="3453" y="1"/>
                </a:moveTo>
                <a:lnTo>
                  <a:pt x="1" y="3643"/>
                </a:lnTo>
                <a:lnTo>
                  <a:pt x="7031" y="3801"/>
                </a:lnTo>
                <a:lnTo>
                  <a:pt x="345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3"/>
          <p:cNvSpPr/>
          <p:nvPr/>
        </p:nvSpPr>
        <p:spPr>
          <a:xfrm>
            <a:off x="6240450" y="1211050"/>
            <a:ext cx="2402211" cy="3525493"/>
          </a:xfrm>
          <a:custGeom>
            <a:rect b="b" l="l" r="r" t="t"/>
            <a:pathLst>
              <a:path extrusionOk="0" h="71795" w="75690">
                <a:moveTo>
                  <a:pt x="0" y="1"/>
                </a:moveTo>
                <a:lnTo>
                  <a:pt x="0" y="71794"/>
                </a:lnTo>
                <a:lnTo>
                  <a:pt x="75690" y="71794"/>
                </a:lnTo>
                <a:lnTo>
                  <a:pt x="75690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3"/>
          <p:cNvSpPr/>
          <p:nvPr/>
        </p:nvSpPr>
        <p:spPr>
          <a:xfrm>
            <a:off x="6689716" y="1120598"/>
            <a:ext cx="1514704" cy="260343"/>
          </a:xfrm>
          <a:custGeom>
            <a:rect b="b" l="l" r="r" t="t"/>
            <a:pathLst>
              <a:path extrusionOk="0" h="8203" w="47726">
                <a:moveTo>
                  <a:pt x="1" y="0"/>
                </a:moveTo>
                <a:lnTo>
                  <a:pt x="1" y="8203"/>
                </a:lnTo>
                <a:lnTo>
                  <a:pt x="47726" y="8203"/>
                </a:lnTo>
                <a:lnTo>
                  <a:pt x="477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To do list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563" name="Google Shape;563;p33"/>
          <p:cNvSpPr/>
          <p:nvPr/>
        </p:nvSpPr>
        <p:spPr>
          <a:xfrm>
            <a:off x="6437435" y="1541723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1"/>
                </a:moveTo>
                <a:lnTo>
                  <a:pt x="63275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3"/>
          <p:cNvSpPr/>
          <p:nvPr/>
        </p:nvSpPr>
        <p:spPr>
          <a:xfrm>
            <a:off x="6437435" y="1733703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0"/>
                </a:moveTo>
                <a:lnTo>
                  <a:pt x="63275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3"/>
          <p:cNvSpPr/>
          <p:nvPr/>
        </p:nvSpPr>
        <p:spPr>
          <a:xfrm>
            <a:off x="6437435" y="1925683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0"/>
                </a:moveTo>
                <a:lnTo>
                  <a:pt x="63275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3"/>
          <p:cNvSpPr/>
          <p:nvPr/>
        </p:nvSpPr>
        <p:spPr>
          <a:xfrm>
            <a:off x="6437435" y="2117632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1"/>
                </a:moveTo>
                <a:lnTo>
                  <a:pt x="63275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3"/>
          <p:cNvSpPr/>
          <p:nvPr/>
        </p:nvSpPr>
        <p:spPr>
          <a:xfrm>
            <a:off x="6437435" y="2309612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1"/>
                </a:moveTo>
                <a:lnTo>
                  <a:pt x="63275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3"/>
          <p:cNvSpPr/>
          <p:nvPr/>
        </p:nvSpPr>
        <p:spPr>
          <a:xfrm>
            <a:off x="6437435" y="2500576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1"/>
                </a:moveTo>
                <a:lnTo>
                  <a:pt x="63275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3"/>
          <p:cNvSpPr/>
          <p:nvPr/>
        </p:nvSpPr>
        <p:spPr>
          <a:xfrm>
            <a:off x="6437435" y="2692557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1"/>
                </a:moveTo>
                <a:lnTo>
                  <a:pt x="63275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3"/>
          <p:cNvSpPr/>
          <p:nvPr/>
        </p:nvSpPr>
        <p:spPr>
          <a:xfrm>
            <a:off x="6437435" y="2884537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0"/>
                </a:moveTo>
                <a:lnTo>
                  <a:pt x="63275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3"/>
          <p:cNvSpPr/>
          <p:nvPr/>
        </p:nvSpPr>
        <p:spPr>
          <a:xfrm>
            <a:off x="6437435" y="3076517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0"/>
                </a:moveTo>
                <a:lnTo>
                  <a:pt x="63275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2" name="Google Shape;572;p33"/>
          <p:cNvGrpSpPr/>
          <p:nvPr/>
        </p:nvGrpSpPr>
        <p:grpSpPr>
          <a:xfrm>
            <a:off x="4477490" y="3763969"/>
            <a:ext cx="353841" cy="353841"/>
            <a:chOff x="4477490" y="3831319"/>
            <a:chExt cx="353841" cy="353841"/>
          </a:xfrm>
        </p:grpSpPr>
        <p:sp>
          <p:nvSpPr>
            <p:cNvPr id="573" name="Google Shape;573;p33"/>
            <p:cNvSpPr/>
            <p:nvPr/>
          </p:nvSpPr>
          <p:spPr>
            <a:xfrm>
              <a:off x="4477490" y="3831319"/>
              <a:ext cx="353841" cy="353841"/>
            </a:xfrm>
            <a:custGeom>
              <a:rect b="b" l="l" r="r" t="t"/>
              <a:pathLst>
                <a:path extrusionOk="0" h="11149" w="11149">
                  <a:moveTo>
                    <a:pt x="5575" y="1"/>
                  </a:moveTo>
                  <a:cubicBezTo>
                    <a:pt x="2503" y="1"/>
                    <a:pt x="1" y="2503"/>
                    <a:pt x="1" y="5575"/>
                  </a:cubicBezTo>
                  <a:cubicBezTo>
                    <a:pt x="1" y="8678"/>
                    <a:pt x="2503" y="11148"/>
                    <a:pt x="5575" y="11148"/>
                  </a:cubicBezTo>
                  <a:cubicBezTo>
                    <a:pt x="8647" y="11148"/>
                    <a:pt x="11148" y="8678"/>
                    <a:pt x="11148" y="5575"/>
                  </a:cubicBezTo>
                  <a:cubicBezTo>
                    <a:pt x="11148" y="2503"/>
                    <a:pt x="8647" y="1"/>
                    <a:pt x="5575" y="1"/>
                  </a:cubicBezTo>
                  <a:close/>
                </a:path>
              </a:pathLst>
            </a:custGeom>
            <a:solidFill>
              <a:srgbClr val="E391B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4548868" y="3959983"/>
              <a:ext cx="235207" cy="137741"/>
            </a:xfrm>
            <a:custGeom>
              <a:rect b="b" l="l" r="r" t="t"/>
              <a:pathLst>
                <a:path extrusionOk="0" h="4340" w="7411">
                  <a:moveTo>
                    <a:pt x="6081" y="697"/>
                  </a:moveTo>
                  <a:cubicBezTo>
                    <a:pt x="6429" y="697"/>
                    <a:pt x="6714" y="982"/>
                    <a:pt x="6714" y="1331"/>
                  </a:cubicBezTo>
                  <a:cubicBezTo>
                    <a:pt x="6714" y="1679"/>
                    <a:pt x="6429" y="1964"/>
                    <a:pt x="6081" y="1964"/>
                  </a:cubicBezTo>
                  <a:lnTo>
                    <a:pt x="5669" y="1964"/>
                  </a:lnTo>
                  <a:cubicBezTo>
                    <a:pt x="5701" y="1806"/>
                    <a:pt x="5733" y="1647"/>
                    <a:pt x="5733" y="1489"/>
                  </a:cubicBezTo>
                  <a:lnTo>
                    <a:pt x="5733" y="697"/>
                  </a:lnTo>
                  <a:close/>
                  <a:moveTo>
                    <a:pt x="0" y="1"/>
                  </a:moveTo>
                  <a:lnTo>
                    <a:pt x="0" y="1457"/>
                  </a:lnTo>
                  <a:cubicBezTo>
                    <a:pt x="0" y="3041"/>
                    <a:pt x="1299" y="4339"/>
                    <a:pt x="2882" y="4339"/>
                  </a:cubicBezTo>
                  <a:cubicBezTo>
                    <a:pt x="4022" y="4339"/>
                    <a:pt x="5036" y="3642"/>
                    <a:pt x="5479" y="2629"/>
                  </a:cubicBezTo>
                  <a:lnTo>
                    <a:pt x="6081" y="2629"/>
                  </a:lnTo>
                  <a:cubicBezTo>
                    <a:pt x="6809" y="2629"/>
                    <a:pt x="7411" y="2059"/>
                    <a:pt x="7411" y="1331"/>
                  </a:cubicBezTo>
                  <a:cubicBezTo>
                    <a:pt x="7411" y="602"/>
                    <a:pt x="6809" y="1"/>
                    <a:pt x="608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33"/>
          <p:cNvGrpSpPr/>
          <p:nvPr/>
        </p:nvGrpSpPr>
        <p:grpSpPr>
          <a:xfrm>
            <a:off x="5438304" y="1347804"/>
            <a:ext cx="353841" cy="353841"/>
            <a:chOff x="5521298" y="1397979"/>
            <a:chExt cx="353841" cy="353841"/>
          </a:xfrm>
        </p:grpSpPr>
        <p:sp>
          <p:nvSpPr>
            <p:cNvPr id="576" name="Google Shape;576;p33"/>
            <p:cNvSpPr/>
            <p:nvPr/>
          </p:nvSpPr>
          <p:spPr>
            <a:xfrm>
              <a:off x="5521298" y="1397979"/>
              <a:ext cx="353841" cy="353841"/>
            </a:xfrm>
            <a:custGeom>
              <a:rect b="b" l="l" r="r" t="t"/>
              <a:pathLst>
                <a:path extrusionOk="0" h="11149" w="11149">
                  <a:moveTo>
                    <a:pt x="5575" y="1"/>
                  </a:moveTo>
                  <a:cubicBezTo>
                    <a:pt x="2503" y="1"/>
                    <a:pt x="1" y="2503"/>
                    <a:pt x="1" y="5574"/>
                  </a:cubicBezTo>
                  <a:cubicBezTo>
                    <a:pt x="1" y="8646"/>
                    <a:pt x="2503" y="11148"/>
                    <a:pt x="5575" y="11148"/>
                  </a:cubicBezTo>
                  <a:cubicBezTo>
                    <a:pt x="8647" y="11148"/>
                    <a:pt x="11148" y="8646"/>
                    <a:pt x="11148" y="5574"/>
                  </a:cubicBezTo>
                  <a:cubicBezTo>
                    <a:pt x="11148" y="2503"/>
                    <a:pt x="8647" y="1"/>
                    <a:pt x="557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583631" y="1470880"/>
              <a:ext cx="198042" cy="210578"/>
            </a:xfrm>
            <a:custGeom>
              <a:rect b="b" l="l" r="r" t="t"/>
              <a:pathLst>
                <a:path extrusionOk="0" h="6635" w="6240">
                  <a:moveTo>
                    <a:pt x="5451" y="0"/>
                  </a:moveTo>
                  <a:cubicBezTo>
                    <a:pt x="5277" y="0"/>
                    <a:pt x="5100" y="84"/>
                    <a:pt x="5004" y="237"/>
                  </a:cubicBezTo>
                  <a:lnTo>
                    <a:pt x="3959" y="1726"/>
                  </a:lnTo>
                  <a:lnTo>
                    <a:pt x="444" y="1567"/>
                  </a:lnTo>
                  <a:lnTo>
                    <a:pt x="0" y="2169"/>
                  </a:lnTo>
                  <a:lnTo>
                    <a:pt x="3009" y="3119"/>
                  </a:lnTo>
                  <a:lnTo>
                    <a:pt x="1932" y="4639"/>
                  </a:lnTo>
                  <a:lnTo>
                    <a:pt x="982" y="4671"/>
                  </a:lnTo>
                  <a:lnTo>
                    <a:pt x="665" y="5114"/>
                  </a:lnTo>
                  <a:lnTo>
                    <a:pt x="2027" y="5463"/>
                  </a:lnTo>
                  <a:lnTo>
                    <a:pt x="2819" y="6634"/>
                  </a:lnTo>
                  <a:lnTo>
                    <a:pt x="3136" y="6159"/>
                  </a:lnTo>
                  <a:lnTo>
                    <a:pt x="2851" y="5273"/>
                  </a:lnTo>
                  <a:lnTo>
                    <a:pt x="3896" y="3752"/>
                  </a:lnTo>
                  <a:lnTo>
                    <a:pt x="5828" y="6223"/>
                  </a:lnTo>
                  <a:lnTo>
                    <a:pt x="6239" y="5621"/>
                  </a:lnTo>
                  <a:lnTo>
                    <a:pt x="4877" y="2359"/>
                  </a:lnTo>
                  <a:lnTo>
                    <a:pt x="5923" y="871"/>
                  </a:lnTo>
                  <a:cubicBezTo>
                    <a:pt x="6081" y="649"/>
                    <a:pt x="6018" y="269"/>
                    <a:pt x="5764" y="110"/>
                  </a:cubicBezTo>
                  <a:cubicBezTo>
                    <a:pt x="5677" y="36"/>
                    <a:pt x="5565" y="0"/>
                    <a:pt x="545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33"/>
          <p:cNvGrpSpPr/>
          <p:nvPr/>
        </p:nvGrpSpPr>
        <p:grpSpPr>
          <a:xfrm>
            <a:off x="2470774" y="2791078"/>
            <a:ext cx="353841" cy="353810"/>
            <a:chOff x="2470311" y="2857403"/>
            <a:chExt cx="353841" cy="353810"/>
          </a:xfrm>
        </p:grpSpPr>
        <p:sp>
          <p:nvSpPr>
            <p:cNvPr id="579" name="Google Shape;579;p33"/>
            <p:cNvSpPr/>
            <p:nvPr/>
          </p:nvSpPr>
          <p:spPr>
            <a:xfrm>
              <a:off x="2470311" y="2857403"/>
              <a:ext cx="353841" cy="353810"/>
            </a:xfrm>
            <a:custGeom>
              <a:rect b="b" l="l" r="r" t="t"/>
              <a:pathLst>
                <a:path extrusionOk="0" h="11148" w="11149">
                  <a:moveTo>
                    <a:pt x="5575" y="0"/>
                  </a:moveTo>
                  <a:cubicBezTo>
                    <a:pt x="2503" y="0"/>
                    <a:pt x="1" y="2502"/>
                    <a:pt x="1" y="5574"/>
                  </a:cubicBezTo>
                  <a:cubicBezTo>
                    <a:pt x="1" y="8677"/>
                    <a:pt x="2503" y="11148"/>
                    <a:pt x="5575" y="11148"/>
                  </a:cubicBezTo>
                  <a:cubicBezTo>
                    <a:pt x="8646" y="11148"/>
                    <a:pt x="11148" y="8677"/>
                    <a:pt x="11148" y="5574"/>
                  </a:cubicBezTo>
                  <a:cubicBezTo>
                    <a:pt x="11148" y="2502"/>
                    <a:pt x="8646" y="0"/>
                    <a:pt x="557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2560795" y="3037291"/>
              <a:ext cx="171890" cy="91499"/>
            </a:xfrm>
            <a:custGeom>
              <a:rect b="b" l="l" r="r" t="t"/>
              <a:pathLst>
                <a:path extrusionOk="0" h="2883" w="5416">
                  <a:moveTo>
                    <a:pt x="0" y="1"/>
                  </a:moveTo>
                  <a:lnTo>
                    <a:pt x="0" y="2376"/>
                  </a:lnTo>
                  <a:cubicBezTo>
                    <a:pt x="0" y="2661"/>
                    <a:pt x="222" y="2883"/>
                    <a:pt x="475" y="2883"/>
                  </a:cubicBezTo>
                  <a:lnTo>
                    <a:pt x="4909" y="2883"/>
                  </a:lnTo>
                  <a:cubicBezTo>
                    <a:pt x="5194" y="2883"/>
                    <a:pt x="5415" y="2661"/>
                    <a:pt x="5415" y="2376"/>
                  </a:cubicBezTo>
                  <a:lnTo>
                    <a:pt x="541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2559779" y="2920720"/>
              <a:ext cx="172906" cy="107558"/>
            </a:xfrm>
            <a:custGeom>
              <a:rect b="b" l="l" r="r" t="t"/>
              <a:pathLst>
                <a:path extrusionOk="0" h="3389" w="5448">
                  <a:moveTo>
                    <a:pt x="1473" y="507"/>
                  </a:moveTo>
                  <a:cubicBezTo>
                    <a:pt x="2068" y="507"/>
                    <a:pt x="2312" y="1995"/>
                    <a:pt x="2312" y="1995"/>
                  </a:cubicBezTo>
                  <a:cubicBezTo>
                    <a:pt x="1235" y="1394"/>
                    <a:pt x="855" y="855"/>
                    <a:pt x="1204" y="602"/>
                  </a:cubicBezTo>
                  <a:cubicBezTo>
                    <a:pt x="1301" y="536"/>
                    <a:pt x="1390" y="507"/>
                    <a:pt x="1473" y="507"/>
                  </a:cubicBezTo>
                  <a:close/>
                  <a:moveTo>
                    <a:pt x="4029" y="507"/>
                  </a:moveTo>
                  <a:cubicBezTo>
                    <a:pt x="4114" y="507"/>
                    <a:pt x="4207" y="536"/>
                    <a:pt x="4307" y="602"/>
                  </a:cubicBezTo>
                  <a:cubicBezTo>
                    <a:pt x="4656" y="855"/>
                    <a:pt x="4276" y="1394"/>
                    <a:pt x="3199" y="1995"/>
                  </a:cubicBezTo>
                  <a:cubicBezTo>
                    <a:pt x="3199" y="1995"/>
                    <a:pt x="3418" y="507"/>
                    <a:pt x="4029" y="507"/>
                  </a:cubicBezTo>
                  <a:close/>
                  <a:moveTo>
                    <a:pt x="1774" y="0"/>
                  </a:moveTo>
                  <a:cubicBezTo>
                    <a:pt x="1204" y="0"/>
                    <a:pt x="665" y="317"/>
                    <a:pt x="507" y="887"/>
                  </a:cubicBezTo>
                  <a:cubicBezTo>
                    <a:pt x="285" y="1584"/>
                    <a:pt x="1267" y="2249"/>
                    <a:pt x="1932" y="2249"/>
                  </a:cubicBezTo>
                  <a:lnTo>
                    <a:pt x="507" y="2249"/>
                  </a:lnTo>
                  <a:cubicBezTo>
                    <a:pt x="222" y="2249"/>
                    <a:pt x="0" y="2471"/>
                    <a:pt x="0" y="2724"/>
                  </a:cubicBezTo>
                  <a:lnTo>
                    <a:pt x="0" y="3389"/>
                  </a:lnTo>
                  <a:lnTo>
                    <a:pt x="5447" y="3389"/>
                  </a:lnTo>
                  <a:lnTo>
                    <a:pt x="5447" y="2724"/>
                  </a:lnTo>
                  <a:cubicBezTo>
                    <a:pt x="5447" y="2439"/>
                    <a:pt x="5226" y="2249"/>
                    <a:pt x="4972" y="2249"/>
                  </a:cubicBezTo>
                  <a:lnTo>
                    <a:pt x="3547" y="2249"/>
                  </a:lnTo>
                  <a:cubicBezTo>
                    <a:pt x="4212" y="2249"/>
                    <a:pt x="5194" y="1584"/>
                    <a:pt x="4972" y="887"/>
                  </a:cubicBezTo>
                  <a:cubicBezTo>
                    <a:pt x="4814" y="317"/>
                    <a:pt x="4276" y="0"/>
                    <a:pt x="3706" y="0"/>
                  </a:cubicBezTo>
                  <a:cubicBezTo>
                    <a:pt x="2946" y="32"/>
                    <a:pt x="2756" y="1995"/>
                    <a:pt x="2756" y="1995"/>
                  </a:cubicBezTo>
                  <a:lnTo>
                    <a:pt x="2724" y="1995"/>
                  </a:lnTo>
                  <a:cubicBezTo>
                    <a:pt x="2724" y="1995"/>
                    <a:pt x="2534" y="32"/>
                    <a:pt x="177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2638175" y="2992075"/>
              <a:ext cx="18125" cy="137748"/>
            </a:xfrm>
            <a:custGeom>
              <a:rect b="b" l="l" r="r" t="t"/>
              <a:pathLst>
                <a:path extrusionOk="0" h="4308" w="571">
                  <a:moveTo>
                    <a:pt x="1" y="1"/>
                  </a:moveTo>
                  <a:lnTo>
                    <a:pt x="1" y="4308"/>
                  </a:lnTo>
                  <a:lnTo>
                    <a:pt x="571" y="4308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2559775" y="3023225"/>
              <a:ext cx="173927" cy="18125"/>
            </a:xfrm>
            <a:custGeom>
              <a:rect b="b" l="l" r="r" t="t"/>
              <a:pathLst>
                <a:path extrusionOk="0" h="571" w="5448">
                  <a:moveTo>
                    <a:pt x="0" y="1"/>
                  </a:moveTo>
                  <a:lnTo>
                    <a:pt x="0" y="571"/>
                  </a:lnTo>
                  <a:lnTo>
                    <a:pt x="5447" y="571"/>
                  </a:lnTo>
                  <a:lnTo>
                    <a:pt x="5447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33"/>
          <p:cNvGrpSpPr/>
          <p:nvPr/>
        </p:nvGrpSpPr>
        <p:grpSpPr>
          <a:xfrm>
            <a:off x="4477494" y="1818133"/>
            <a:ext cx="353841" cy="353841"/>
            <a:chOff x="4477494" y="1884458"/>
            <a:chExt cx="353841" cy="353841"/>
          </a:xfrm>
        </p:grpSpPr>
        <p:sp>
          <p:nvSpPr>
            <p:cNvPr id="585" name="Google Shape;585;p33"/>
            <p:cNvSpPr/>
            <p:nvPr/>
          </p:nvSpPr>
          <p:spPr>
            <a:xfrm>
              <a:off x="4477494" y="1884458"/>
              <a:ext cx="353841" cy="353841"/>
            </a:xfrm>
            <a:custGeom>
              <a:rect b="b" l="l" r="r" t="t"/>
              <a:pathLst>
                <a:path extrusionOk="0" h="11149" w="11149">
                  <a:moveTo>
                    <a:pt x="5574" y="1"/>
                  </a:moveTo>
                  <a:cubicBezTo>
                    <a:pt x="2502" y="1"/>
                    <a:pt x="1" y="2503"/>
                    <a:pt x="1" y="5574"/>
                  </a:cubicBezTo>
                  <a:cubicBezTo>
                    <a:pt x="1" y="8646"/>
                    <a:pt x="2502" y="11148"/>
                    <a:pt x="5574" y="11148"/>
                  </a:cubicBezTo>
                  <a:cubicBezTo>
                    <a:pt x="8678" y="11148"/>
                    <a:pt x="11148" y="8646"/>
                    <a:pt x="11148" y="5574"/>
                  </a:cubicBezTo>
                  <a:cubicBezTo>
                    <a:pt x="11148" y="2503"/>
                    <a:pt x="8678" y="1"/>
                    <a:pt x="557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4625232" y="1943776"/>
              <a:ext cx="50304" cy="216101"/>
            </a:xfrm>
            <a:custGeom>
              <a:rect b="b" l="l" r="r" t="t"/>
              <a:pathLst>
                <a:path extrusionOk="0" h="6809" w="1585">
                  <a:moveTo>
                    <a:pt x="1" y="0"/>
                  </a:moveTo>
                  <a:lnTo>
                    <a:pt x="381" y="4592"/>
                  </a:lnTo>
                  <a:lnTo>
                    <a:pt x="1204" y="4592"/>
                  </a:lnTo>
                  <a:lnTo>
                    <a:pt x="1584" y="0"/>
                  </a:lnTo>
                  <a:close/>
                  <a:moveTo>
                    <a:pt x="761" y="5352"/>
                  </a:moveTo>
                  <a:cubicBezTo>
                    <a:pt x="349" y="5352"/>
                    <a:pt x="33" y="5669"/>
                    <a:pt x="33" y="6081"/>
                  </a:cubicBezTo>
                  <a:cubicBezTo>
                    <a:pt x="33" y="6492"/>
                    <a:pt x="349" y="6809"/>
                    <a:pt x="761" y="6809"/>
                  </a:cubicBezTo>
                  <a:cubicBezTo>
                    <a:pt x="1204" y="6809"/>
                    <a:pt x="1521" y="6461"/>
                    <a:pt x="1521" y="6081"/>
                  </a:cubicBezTo>
                  <a:cubicBezTo>
                    <a:pt x="1521" y="5637"/>
                    <a:pt x="1204" y="5352"/>
                    <a:pt x="761" y="535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33"/>
          <p:cNvSpPr/>
          <p:nvPr/>
        </p:nvSpPr>
        <p:spPr>
          <a:xfrm>
            <a:off x="1143588" y="1818127"/>
            <a:ext cx="4953145" cy="32"/>
          </a:xfrm>
          <a:custGeom>
            <a:rect b="b" l="l" r="r" t="t"/>
            <a:pathLst>
              <a:path extrusionOk="0" fill="none" h="1" w="156066">
                <a:moveTo>
                  <a:pt x="1" y="1"/>
                </a:moveTo>
                <a:lnTo>
                  <a:pt x="156066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3"/>
          <p:cNvSpPr/>
          <p:nvPr/>
        </p:nvSpPr>
        <p:spPr>
          <a:xfrm>
            <a:off x="1141589" y="1339716"/>
            <a:ext cx="4955144" cy="32"/>
          </a:xfrm>
          <a:custGeom>
            <a:rect b="b" l="l" r="r" t="t"/>
            <a:pathLst>
              <a:path extrusionOk="0" fill="none" h="1" w="156129">
                <a:moveTo>
                  <a:pt x="0" y="0"/>
                </a:moveTo>
                <a:lnTo>
                  <a:pt x="156129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3"/>
          <p:cNvSpPr/>
          <p:nvPr/>
        </p:nvSpPr>
        <p:spPr>
          <a:xfrm>
            <a:off x="1142573" y="2304599"/>
            <a:ext cx="4952161" cy="32"/>
          </a:xfrm>
          <a:custGeom>
            <a:rect b="b" l="l" r="r" t="t"/>
            <a:pathLst>
              <a:path extrusionOk="0" fill="none" h="1" w="156035">
                <a:moveTo>
                  <a:pt x="1" y="0"/>
                </a:moveTo>
                <a:lnTo>
                  <a:pt x="156034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3"/>
          <p:cNvSpPr/>
          <p:nvPr/>
        </p:nvSpPr>
        <p:spPr>
          <a:xfrm>
            <a:off x="1141589" y="2791072"/>
            <a:ext cx="4952129" cy="32"/>
          </a:xfrm>
          <a:custGeom>
            <a:rect b="b" l="l" r="r" t="t"/>
            <a:pathLst>
              <a:path extrusionOk="0" fill="none" h="1" w="156034">
                <a:moveTo>
                  <a:pt x="0" y="0"/>
                </a:moveTo>
                <a:lnTo>
                  <a:pt x="156034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3"/>
          <p:cNvSpPr/>
          <p:nvPr/>
        </p:nvSpPr>
        <p:spPr>
          <a:xfrm>
            <a:off x="1140573" y="3277513"/>
            <a:ext cx="4952161" cy="32"/>
          </a:xfrm>
          <a:custGeom>
            <a:rect b="b" l="l" r="r" t="t"/>
            <a:pathLst>
              <a:path extrusionOk="0" fill="none" h="1" w="156035">
                <a:moveTo>
                  <a:pt x="1" y="1"/>
                </a:moveTo>
                <a:lnTo>
                  <a:pt x="156034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3"/>
          <p:cNvSpPr/>
          <p:nvPr/>
        </p:nvSpPr>
        <p:spPr>
          <a:xfrm>
            <a:off x="1139558" y="4251441"/>
            <a:ext cx="4952161" cy="32"/>
          </a:xfrm>
          <a:custGeom>
            <a:rect b="b" l="l" r="r" t="t"/>
            <a:pathLst>
              <a:path extrusionOk="0" fill="none" h="1" w="156035">
                <a:moveTo>
                  <a:pt x="1" y="1"/>
                </a:moveTo>
                <a:lnTo>
                  <a:pt x="156034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3"/>
          <p:cNvSpPr/>
          <p:nvPr/>
        </p:nvSpPr>
        <p:spPr>
          <a:xfrm>
            <a:off x="1138574" y="3765001"/>
            <a:ext cx="4952129" cy="32"/>
          </a:xfrm>
          <a:custGeom>
            <a:rect b="b" l="l" r="r" t="t"/>
            <a:pathLst>
              <a:path extrusionOk="0" fill="none" h="1" w="156034">
                <a:moveTo>
                  <a:pt x="0" y="0"/>
                </a:moveTo>
                <a:lnTo>
                  <a:pt x="156034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3"/>
          <p:cNvSpPr txBox="1"/>
          <p:nvPr/>
        </p:nvSpPr>
        <p:spPr>
          <a:xfrm>
            <a:off x="502325" y="4388850"/>
            <a:ext cx="640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Sun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595" name="Google Shape;595;p33"/>
          <p:cNvSpPr txBox="1"/>
          <p:nvPr/>
        </p:nvSpPr>
        <p:spPr>
          <a:xfrm>
            <a:off x="502325" y="3900379"/>
            <a:ext cx="640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Sat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596" name="Google Shape;596;p33"/>
          <p:cNvSpPr txBox="1"/>
          <p:nvPr/>
        </p:nvSpPr>
        <p:spPr>
          <a:xfrm>
            <a:off x="502325" y="3411908"/>
            <a:ext cx="640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Fri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597" name="Google Shape;597;p33"/>
          <p:cNvSpPr txBox="1"/>
          <p:nvPr/>
        </p:nvSpPr>
        <p:spPr>
          <a:xfrm>
            <a:off x="502325" y="2923438"/>
            <a:ext cx="640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Thu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598" name="Google Shape;598;p33"/>
          <p:cNvSpPr txBox="1"/>
          <p:nvPr/>
        </p:nvSpPr>
        <p:spPr>
          <a:xfrm>
            <a:off x="502325" y="2434967"/>
            <a:ext cx="640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Wed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599" name="Google Shape;599;p33"/>
          <p:cNvSpPr txBox="1"/>
          <p:nvPr/>
        </p:nvSpPr>
        <p:spPr>
          <a:xfrm>
            <a:off x="502325" y="1946496"/>
            <a:ext cx="640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Tue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00" name="Google Shape;600;p33"/>
          <p:cNvSpPr txBox="1"/>
          <p:nvPr/>
        </p:nvSpPr>
        <p:spPr>
          <a:xfrm>
            <a:off x="502325" y="1458025"/>
            <a:ext cx="640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Mon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01" name="Google Shape;601;p33"/>
          <p:cNvSpPr txBox="1"/>
          <p:nvPr/>
        </p:nvSpPr>
        <p:spPr>
          <a:xfrm>
            <a:off x="1139550" y="993275"/>
            <a:ext cx="1005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1</a:t>
            </a:r>
            <a:endParaRPr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02" name="Google Shape;602;p33"/>
          <p:cNvSpPr txBox="1"/>
          <p:nvPr/>
        </p:nvSpPr>
        <p:spPr>
          <a:xfrm>
            <a:off x="2143650" y="993275"/>
            <a:ext cx="1005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2</a:t>
            </a:r>
            <a:endParaRPr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03" name="Google Shape;603;p33"/>
          <p:cNvSpPr txBox="1"/>
          <p:nvPr/>
        </p:nvSpPr>
        <p:spPr>
          <a:xfrm>
            <a:off x="3147750" y="993275"/>
            <a:ext cx="1005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3</a:t>
            </a:r>
            <a:endParaRPr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04" name="Google Shape;604;p33"/>
          <p:cNvSpPr txBox="1"/>
          <p:nvPr/>
        </p:nvSpPr>
        <p:spPr>
          <a:xfrm>
            <a:off x="4151850" y="993275"/>
            <a:ext cx="1005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4</a:t>
            </a:r>
            <a:endParaRPr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05" name="Google Shape;605;p33"/>
          <p:cNvSpPr txBox="1"/>
          <p:nvPr/>
        </p:nvSpPr>
        <p:spPr>
          <a:xfrm>
            <a:off x="5155950" y="993275"/>
            <a:ext cx="1005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Week 5</a:t>
            </a:r>
            <a:endParaRPr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606" name="Google Shape;606;p33"/>
          <p:cNvSpPr/>
          <p:nvPr/>
        </p:nvSpPr>
        <p:spPr>
          <a:xfrm>
            <a:off x="6442973" y="3253878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0"/>
                </a:moveTo>
                <a:lnTo>
                  <a:pt x="63275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3"/>
          <p:cNvSpPr/>
          <p:nvPr/>
        </p:nvSpPr>
        <p:spPr>
          <a:xfrm>
            <a:off x="6442973" y="3445858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0"/>
                </a:moveTo>
                <a:lnTo>
                  <a:pt x="63275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3"/>
          <p:cNvSpPr/>
          <p:nvPr/>
        </p:nvSpPr>
        <p:spPr>
          <a:xfrm>
            <a:off x="6442973" y="3637807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1"/>
                </a:moveTo>
                <a:lnTo>
                  <a:pt x="63275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3"/>
          <p:cNvSpPr/>
          <p:nvPr/>
        </p:nvSpPr>
        <p:spPr>
          <a:xfrm>
            <a:off x="6442973" y="3829787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1"/>
                </a:moveTo>
                <a:lnTo>
                  <a:pt x="63275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3"/>
          <p:cNvSpPr/>
          <p:nvPr/>
        </p:nvSpPr>
        <p:spPr>
          <a:xfrm>
            <a:off x="6442973" y="4020751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1"/>
                </a:moveTo>
                <a:lnTo>
                  <a:pt x="63275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3"/>
          <p:cNvSpPr/>
          <p:nvPr/>
        </p:nvSpPr>
        <p:spPr>
          <a:xfrm>
            <a:off x="6442973" y="4212732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1"/>
                </a:moveTo>
                <a:lnTo>
                  <a:pt x="63275" y="1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3"/>
          <p:cNvSpPr/>
          <p:nvPr/>
        </p:nvSpPr>
        <p:spPr>
          <a:xfrm>
            <a:off x="6442973" y="4404712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0"/>
                </a:moveTo>
                <a:lnTo>
                  <a:pt x="63275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3"/>
          <p:cNvSpPr/>
          <p:nvPr/>
        </p:nvSpPr>
        <p:spPr>
          <a:xfrm>
            <a:off x="6442973" y="4596692"/>
            <a:ext cx="2008222" cy="32"/>
          </a:xfrm>
          <a:custGeom>
            <a:rect b="b" l="l" r="r" t="t"/>
            <a:pathLst>
              <a:path extrusionOk="0" fill="none" h="1" w="63276">
                <a:moveTo>
                  <a:pt x="1" y="0"/>
                </a:moveTo>
                <a:lnTo>
                  <a:pt x="63275" y="0"/>
                </a:lnTo>
              </a:path>
            </a:pathLst>
          </a:custGeom>
          <a:noFill/>
          <a:ln cap="flat" cmpd="sng" w="4750">
            <a:solidFill>
              <a:srgbClr val="402F2F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3"/>
          <p:cNvSpPr txBox="1"/>
          <p:nvPr/>
        </p:nvSpPr>
        <p:spPr>
          <a:xfrm>
            <a:off x="5155950" y="1697550"/>
            <a:ext cx="940800" cy="1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Travel to Paris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5" name="Google Shape;615;p33"/>
          <p:cNvSpPr txBox="1"/>
          <p:nvPr/>
        </p:nvSpPr>
        <p:spPr>
          <a:xfrm>
            <a:off x="4151925" y="2184050"/>
            <a:ext cx="1005300" cy="1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Call the Doctor!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6" name="Google Shape;616;p33"/>
          <p:cNvSpPr txBox="1"/>
          <p:nvPr/>
        </p:nvSpPr>
        <p:spPr>
          <a:xfrm>
            <a:off x="2144587" y="3157975"/>
            <a:ext cx="1005300" cy="1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Jenna's Birthday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33"/>
          <p:cNvSpPr txBox="1"/>
          <p:nvPr/>
        </p:nvSpPr>
        <p:spPr>
          <a:xfrm>
            <a:off x="4152862" y="4117800"/>
            <a:ext cx="1005300" cy="1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Coffee with John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33"/>
          <p:cNvSpPr/>
          <p:nvPr/>
        </p:nvSpPr>
        <p:spPr>
          <a:xfrm>
            <a:off x="6730368" y="1379306"/>
            <a:ext cx="1433400" cy="1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3"/>
          <p:cNvSpPr/>
          <p:nvPr/>
        </p:nvSpPr>
        <p:spPr>
          <a:xfrm>
            <a:off x="501348" y="400073"/>
            <a:ext cx="8141304" cy="507610"/>
          </a:xfrm>
          <a:custGeom>
            <a:rect b="b" l="l" r="r" t="t"/>
            <a:pathLst>
              <a:path extrusionOk="0" h="15994" w="256520">
                <a:moveTo>
                  <a:pt x="0" y="1"/>
                </a:moveTo>
                <a:lnTo>
                  <a:pt x="0" y="15994"/>
                </a:lnTo>
                <a:lnTo>
                  <a:pt x="256520" y="15994"/>
                </a:lnTo>
                <a:lnTo>
                  <a:pt x="256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September 2021 Monthly Planner Infographics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0" name="Google Shape;620;p33"/>
          <p:cNvSpPr txBox="1"/>
          <p:nvPr/>
        </p:nvSpPr>
        <p:spPr>
          <a:xfrm>
            <a:off x="6444351" y="1464375"/>
            <a:ext cx="199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Jenna’s party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I 19:00  Thu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33"/>
          <p:cNvSpPr txBox="1"/>
          <p:nvPr/>
        </p:nvSpPr>
        <p:spPr>
          <a:xfrm>
            <a:off x="6444351" y="1849367"/>
            <a:ext cx="199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Call the Doctor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 10:00 Tue 21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33"/>
          <p:cNvSpPr txBox="1"/>
          <p:nvPr/>
        </p:nvSpPr>
        <p:spPr>
          <a:xfrm>
            <a:off x="6444351" y="2234358"/>
            <a:ext cx="199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Coffee Time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 17:00 Sat 25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33"/>
          <p:cNvSpPr txBox="1"/>
          <p:nvPr/>
        </p:nvSpPr>
        <p:spPr>
          <a:xfrm>
            <a:off x="6444351" y="2619350"/>
            <a:ext cx="199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Travel to Paris I 9:00 Mon 27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ptember 2021 Planner Infographics by Slidesgo">
  <a:themeElements>
    <a:clrScheme name="Simple Light">
      <a:dk1>
        <a:srgbClr val="000000"/>
      </a:dk1>
      <a:lt1>
        <a:srgbClr val="FFFFFF"/>
      </a:lt1>
      <a:dk2>
        <a:srgbClr val="999999"/>
      </a:dk2>
      <a:lt2>
        <a:srgbClr val="EBEBEB"/>
      </a:lt2>
      <a:accent1>
        <a:srgbClr val="F6A355"/>
      </a:accent1>
      <a:accent2>
        <a:srgbClr val="EB8329"/>
      </a:accent2>
      <a:accent3>
        <a:srgbClr val="DD7BB6"/>
      </a:accent3>
      <a:accent4>
        <a:srgbClr val="AF2B72"/>
      </a:accent4>
      <a:accent5>
        <a:srgbClr val="C691DB"/>
      </a:accent5>
      <a:accent6>
        <a:srgbClr val="6735A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ailand Map Infographiccs">
  <a:themeElements>
    <a:clrScheme name="Simple Light">
      <a:dk1>
        <a:srgbClr val="000000"/>
      </a:dk1>
      <a:lt1>
        <a:srgbClr val="FDFDFD"/>
      </a:lt1>
      <a:dk2>
        <a:srgbClr val="7E7E7E"/>
      </a:dk2>
      <a:lt2>
        <a:srgbClr val="D1D1D1"/>
      </a:lt2>
      <a:accent1>
        <a:srgbClr val="D31F16"/>
      </a:accent1>
      <a:accent2>
        <a:srgbClr val="292F86"/>
      </a:accent2>
      <a:accent3>
        <a:srgbClr val="2289B4"/>
      </a:accent3>
      <a:accent4>
        <a:srgbClr val="207456"/>
      </a:accent4>
      <a:accent5>
        <a:srgbClr val="77BD60"/>
      </a:accent5>
      <a:accent6>
        <a:srgbClr val="96723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