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2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538115" indent="0" algn="ctr">
              <a:buNone/>
              <a:defRPr/>
            </a:lvl2pPr>
            <a:lvl3pPr marL="1076229" indent="0" algn="ctr">
              <a:buNone/>
              <a:defRPr/>
            </a:lvl3pPr>
            <a:lvl4pPr marL="1614344" indent="0" algn="ctr">
              <a:buNone/>
              <a:defRPr/>
            </a:lvl4pPr>
            <a:lvl5pPr marL="2152458" indent="0" algn="ctr">
              <a:buNone/>
              <a:defRPr/>
            </a:lvl5pPr>
            <a:lvl6pPr marL="2690573" indent="0" algn="ctr">
              <a:buNone/>
              <a:defRPr/>
            </a:lvl6pPr>
            <a:lvl7pPr marL="3228687" indent="0" algn="ctr">
              <a:buNone/>
              <a:defRPr/>
            </a:lvl7pPr>
            <a:lvl8pPr marL="3766803" indent="0" algn="ctr">
              <a:buNone/>
              <a:defRPr/>
            </a:lvl8pPr>
            <a:lvl9pPr marL="4304917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1431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8694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4141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6138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719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322"/>
            </a:lvl1pPr>
            <a:lvl2pPr marL="538115" indent="0">
              <a:buNone/>
              <a:defRPr sz="2097"/>
            </a:lvl2pPr>
            <a:lvl3pPr marL="1076229" indent="0">
              <a:buNone/>
              <a:defRPr sz="1873"/>
            </a:lvl3pPr>
            <a:lvl4pPr marL="1614344" indent="0">
              <a:buNone/>
              <a:defRPr sz="1648"/>
            </a:lvl4pPr>
            <a:lvl5pPr marL="2152458" indent="0">
              <a:buNone/>
              <a:defRPr sz="1648"/>
            </a:lvl5pPr>
            <a:lvl6pPr marL="2690573" indent="0">
              <a:buNone/>
              <a:defRPr sz="1648"/>
            </a:lvl6pPr>
            <a:lvl7pPr marL="3228687" indent="0">
              <a:buNone/>
              <a:defRPr sz="1648"/>
            </a:lvl7pPr>
            <a:lvl8pPr marL="3766803" indent="0">
              <a:buNone/>
              <a:defRPr sz="1648"/>
            </a:lvl8pPr>
            <a:lvl9pPr marL="4304917" indent="0">
              <a:buNone/>
              <a:defRPr sz="164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6448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3296"/>
            </a:lvl1pPr>
            <a:lvl2pPr>
              <a:defRPr sz="2846"/>
            </a:lvl2pPr>
            <a:lvl3pPr>
              <a:defRPr sz="2322"/>
            </a:lvl3pPr>
            <a:lvl4pPr>
              <a:defRPr sz="2097"/>
            </a:lvl4pPr>
            <a:lvl5pPr>
              <a:defRPr sz="2097"/>
            </a:lvl5pPr>
            <a:lvl6pPr>
              <a:defRPr sz="2097"/>
            </a:lvl6pPr>
            <a:lvl7pPr>
              <a:defRPr sz="2097"/>
            </a:lvl7pPr>
            <a:lvl8pPr>
              <a:defRPr sz="2097"/>
            </a:lvl8pPr>
            <a:lvl9pPr>
              <a:defRPr sz="209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3296"/>
            </a:lvl1pPr>
            <a:lvl2pPr>
              <a:defRPr sz="2846"/>
            </a:lvl2pPr>
            <a:lvl3pPr>
              <a:defRPr sz="2322"/>
            </a:lvl3pPr>
            <a:lvl4pPr>
              <a:defRPr sz="2097"/>
            </a:lvl4pPr>
            <a:lvl5pPr>
              <a:defRPr sz="2097"/>
            </a:lvl5pPr>
            <a:lvl6pPr>
              <a:defRPr sz="2097"/>
            </a:lvl6pPr>
            <a:lvl7pPr>
              <a:defRPr sz="2097"/>
            </a:lvl7pPr>
            <a:lvl8pPr>
              <a:defRPr sz="2097"/>
            </a:lvl8pPr>
            <a:lvl9pPr>
              <a:defRPr sz="209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1294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1535113"/>
            <a:ext cx="5386917" cy="639762"/>
          </a:xfrm>
        </p:spPr>
        <p:txBody>
          <a:bodyPr anchor="b"/>
          <a:lstStyle>
            <a:lvl1pPr marL="0" indent="0">
              <a:buNone/>
              <a:defRPr sz="2846" b="1"/>
            </a:lvl1pPr>
            <a:lvl2pPr marL="538115" indent="0">
              <a:buNone/>
              <a:defRPr sz="2322" b="1"/>
            </a:lvl2pPr>
            <a:lvl3pPr marL="1076229" indent="0">
              <a:buNone/>
              <a:defRPr sz="2097" b="1"/>
            </a:lvl3pPr>
            <a:lvl4pPr marL="1614344" indent="0">
              <a:buNone/>
              <a:defRPr sz="1873" b="1"/>
            </a:lvl4pPr>
            <a:lvl5pPr marL="2152458" indent="0">
              <a:buNone/>
              <a:defRPr sz="1873" b="1"/>
            </a:lvl5pPr>
            <a:lvl6pPr marL="2690573" indent="0">
              <a:buNone/>
              <a:defRPr sz="1873" b="1"/>
            </a:lvl6pPr>
            <a:lvl7pPr marL="3228687" indent="0">
              <a:buNone/>
              <a:defRPr sz="1873" b="1"/>
            </a:lvl7pPr>
            <a:lvl8pPr marL="3766803" indent="0">
              <a:buNone/>
              <a:defRPr sz="1873" b="1"/>
            </a:lvl8pPr>
            <a:lvl9pPr marL="4304917" indent="0">
              <a:buNone/>
              <a:defRPr sz="18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1" y="2174875"/>
            <a:ext cx="5386917" cy="3951288"/>
          </a:xfrm>
        </p:spPr>
        <p:txBody>
          <a:bodyPr/>
          <a:lstStyle>
            <a:lvl1pPr>
              <a:defRPr sz="2846"/>
            </a:lvl1pPr>
            <a:lvl2pPr>
              <a:defRPr sz="2322"/>
            </a:lvl2pPr>
            <a:lvl3pPr>
              <a:defRPr sz="2097"/>
            </a:lvl3pPr>
            <a:lvl4pPr>
              <a:defRPr sz="1873"/>
            </a:lvl4pPr>
            <a:lvl5pPr>
              <a:defRPr sz="1873"/>
            </a:lvl5pPr>
            <a:lvl6pPr>
              <a:defRPr sz="1873"/>
            </a:lvl6pPr>
            <a:lvl7pPr>
              <a:defRPr sz="1873"/>
            </a:lvl7pPr>
            <a:lvl8pPr>
              <a:defRPr sz="1873"/>
            </a:lvl8pPr>
            <a:lvl9pPr>
              <a:defRPr sz="187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846" b="1"/>
            </a:lvl1pPr>
            <a:lvl2pPr marL="538115" indent="0">
              <a:buNone/>
              <a:defRPr sz="2322" b="1"/>
            </a:lvl2pPr>
            <a:lvl3pPr marL="1076229" indent="0">
              <a:buNone/>
              <a:defRPr sz="2097" b="1"/>
            </a:lvl3pPr>
            <a:lvl4pPr marL="1614344" indent="0">
              <a:buNone/>
              <a:defRPr sz="1873" b="1"/>
            </a:lvl4pPr>
            <a:lvl5pPr marL="2152458" indent="0">
              <a:buNone/>
              <a:defRPr sz="1873" b="1"/>
            </a:lvl5pPr>
            <a:lvl6pPr marL="2690573" indent="0">
              <a:buNone/>
              <a:defRPr sz="1873" b="1"/>
            </a:lvl6pPr>
            <a:lvl7pPr marL="3228687" indent="0">
              <a:buNone/>
              <a:defRPr sz="1873" b="1"/>
            </a:lvl7pPr>
            <a:lvl8pPr marL="3766803" indent="0">
              <a:buNone/>
              <a:defRPr sz="1873" b="1"/>
            </a:lvl8pPr>
            <a:lvl9pPr marL="4304917" indent="0">
              <a:buNone/>
              <a:defRPr sz="18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846"/>
            </a:lvl1pPr>
            <a:lvl2pPr>
              <a:defRPr sz="2322"/>
            </a:lvl2pPr>
            <a:lvl3pPr>
              <a:defRPr sz="2097"/>
            </a:lvl3pPr>
            <a:lvl4pPr>
              <a:defRPr sz="1873"/>
            </a:lvl4pPr>
            <a:lvl5pPr>
              <a:defRPr sz="1873"/>
            </a:lvl5pPr>
            <a:lvl6pPr>
              <a:defRPr sz="1873"/>
            </a:lvl6pPr>
            <a:lvl7pPr>
              <a:defRPr sz="1873"/>
            </a:lvl7pPr>
            <a:lvl8pPr>
              <a:defRPr sz="1873"/>
            </a:lvl8pPr>
            <a:lvl9pPr>
              <a:defRPr sz="187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9526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85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0723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322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745"/>
            </a:lvl1pPr>
            <a:lvl2pPr>
              <a:defRPr sz="3296"/>
            </a:lvl2pPr>
            <a:lvl3pPr>
              <a:defRPr sz="2846"/>
            </a:lvl3pPr>
            <a:lvl4pPr>
              <a:defRPr sz="2322"/>
            </a:lvl4pPr>
            <a:lvl5pPr>
              <a:defRPr sz="2322"/>
            </a:lvl5pPr>
            <a:lvl6pPr>
              <a:defRPr sz="2322"/>
            </a:lvl6pPr>
            <a:lvl7pPr>
              <a:defRPr sz="2322"/>
            </a:lvl7pPr>
            <a:lvl8pPr>
              <a:defRPr sz="2322"/>
            </a:lvl8pPr>
            <a:lvl9pPr>
              <a:defRPr sz="23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2"/>
            <a:ext cx="4011084" cy="4691063"/>
          </a:xfrm>
        </p:spPr>
        <p:txBody>
          <a:bodyPr/>
          <a:lstStyle>
            <a:lvl1pPr marL="0" indent="0">
              <a:buNone/>
              <a:defRPr sz="1648"/>
            </a:lvl1pPr>
            <a:lvl2pPr marL="538115" indent="0">
              <a:buNone/>
              <a:defRPr sz="1423"/>
            </a:lvl2pPr>
            <a:lvl3pPr marL="1076229" indent="0">
              <a:buNone/>
              <a:defRPr sz="1198"/>
            </a:lvl3pPr>
            <a:lvl4pPr marL="1614344" indent="0">
              <a:buNone/>
              <a:defRPr sz="1049"/>
            </a:lvl4pPr>
            <a:lvl5pPr marL="2152458" indent="0">
              <a:buNone/>
              <a:defRPr sz="1049"/>
            </a:lvl5pPr>
            <a:lvl6pPr marL="2690573" indent="0">
              <a:buNone/>
              <a:defRPr sz="1049"/>
            </a:lvl6pPr>
            <a:lvl7pPr marL="3228687" indent="0">
              <a:buNone/>
              <a:defRPr sz="1049"/>
            </a:lvl7pPr>
            <a:lvl8pPr marL="3766803" indent="0">
              <a:buNone/>
              <a:defRPr sz="1049"/>
            </a:lvl8pPr>
            <a:lvl9pPr marL="4304917" indent="0">
              <a:buNone/>
              <a:defRPr sz="10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2487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8" y="4800601"/>
            <a:ext cx="7315200" cy="566738"/>
          </a:xfrm>
        </p:spPr>
        <p:txBody>
          <a:bodyPr anchor="b"/>
          <a:lstStyle>
            <a:lvl1pPr algn="l">
              <a:defRPr sz="2322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</p:spPr>
        <p:txBody>
          <a:bodyPr/>
          <a:lstStyle>
            <a:lvl1pPr marL="0" indent="0">
              <a:buNone/>
              <a:defRPr sz="3745"/>
            </a:lvl1pPr>
            <a:lvl2pPr marL="538115" indent="0">
              <a:buNone/>
              <a:defRPr sz="3296"/>
            </a:lvl2pPr>
            <a:lvl3pPr marL="1076229" indent="0">
              <a:buNone/>
              <a:defRPr sz="2846"/>
            </a:lvl3pPr>
            <a:lvl4pPr marL="1614344" indent="0">
              <a:buNone/>
              <a:defRPr sz="2322"/>
            </a:lvl4pPr>
            <a:lvl5pPr marL="2152458" indent="0">
              <a:buNone/>
              <a:defRPr sz="2322"/>
            </a:lvl5pPr>
            <a:lvl6pPr marL="2690573" indent="0">
              <a:buNone/>
              <a:defRPr sz="2322"/>
            </a:lvl6pPr>
            <a:lvl7pPr marL="3228687" indent="0">
              <a:buNone/>
              <a:defRPr sz="2322"/>
            </a:lvl7pPr>
            <a:lvl8pPr marL="3766803" indent="0">
              <a:buNone/>
              <a:defRPr sz="2322"/>
            </a:lvl8pPr>
            <a:lvl9pPr marL="4304917" indent="0">
              <a:buNone/>
              <a:defRPr sz="2322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8" y="5367339"/>
            <a:ext cx="7315200" cy="804862"/>
          </a:xfrm>
        </p:spPr>
        <p:txBody>
          <a:bodyPr/>
          <a:lstStyle>
            <a:lvl1pPr marL="0" indent="0">
              <a:buNone/>
              <a:defRPr sz="1648"/>
            </a:lvl1pPr>
            <a:lvl2pPr marL="538115" indent="0">
              <a:buNone/>
              <a:defRPr sz="1423"/>
            </a:lvl2pPr>
            <a:lvl3pPr marL="1076229" indent="0">
              <a:buNone/>
              <a:defRPr sz="1198"/>
            </a:lvl3pPr>
            <a:lvl4pPr marL="1614344" indent="0">
              <a:buNone/>
              <a:defRPr sz="1049"/>
            </a:lvl4pPr>
            <a:lvl5pPr marL="2152458" indent="0">
              <a:buNone/>
              <a:defRPr sz="1049"/>
            </a:lvl5pPr>
            <a:lvl6pPr marL="2690573" indent="0">
              <a:buNone/>
              <a:defRPr sz="1049"/>
            </a:lvl6pPr>
            <a:lvl7pPr marL="3228687" indent="0">
              <a:buNone/>
              <a:defRPr sz="1049"/>
            </a:lvl7pPr>
            <a:lvl8pPr marL="3766803" indent="0">
              <a:buNone/>
              <a:defRPr sz="1049"/>
            </a:lvl8pPr>
            <a:lvl9pPr marL="4304917" indent="0">
              <a:buNone/>
              <a:defRPr sz="10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5623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5035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4829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48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1" y="6244829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48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4829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48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7005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5pPr>
      <a:lvl6pPr marL="538115" algn="ctr" rtl="0" fontAlgn="base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6pPr>
      <a:lvl7pPr marL="1076229" algn="ctr" rtl="0" fontAlgn="base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7pPr>
      <a:lvl8pPr marL="1614344" algn="ctr" rtl="0" fontAlgn="base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8pPr>
      <a:lvl9pPr marL="2152458" algn="ctr" rtl="0" fontAlgn="base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9pPr>
    </p:titleStyle>
    <p:bodyStyle>
      <a:lvl1pPr marL="403084" indent="-403084" algn="l" rtl="0" eaLnBrk="0" fontAlgn="base" hangingPunct="0">
        <a:spcBef>
          <a:spcPct val="20000"/>
        </a:spcBef>
        <a:spcAft>
          <a:spcPct val="0"/>
        </a:spcAft>
        <a:buChar char="•"/>
        <a:defRPr sz="3745">
          <a:solidFill>
            <a:schemeClr val="tx1"/>
          </a:solidFill>
          <a:latin typeface="+mn-lt"/>
          <a:ea typeface="+mn-ea"/>
          <a:cs typeface="+mn-cs"/>
        </a:defRPr>
      </a:lvl1pPr>
      <a:lvl2pPr marL="873943" indent="-335309" algn="l" rtl="0" eaLnBrk="0" fontAlgn="base" hangingPunct="0">
        <a:spcBef>
          <a:spcPct val="20000"/>
        </a:spcBef>
        <a:spcAft>
          <a:spcPct val="0"/>
        </a:spcAft>
        <a:buChar char="–"/>
        <a:defRPr sz="3296">
          <a:solidFill>
            <a:schemeClr val="tx1"/>
          </a:solidFill>
          <a:latin typeface="+mn-lt"/>
        </a:defRPr>
      </a:lvl2pPr>
      <a:lvl3pPr marL="1344802" indent="-268722" algn="l" rtl="0" eaLnBrk="0" fontAlgn="base" hangingPunct="0">
        <a:spcBef>
          <a:spcPct val="20000"/>
        </a:spcBef>
        <a:spcAft>
          <a:spcPct val="0"/>
        </a:spcAft>
        <a:buChar char="•"/>
        <a:defRPr sz="2846">
          <a:solidFill>
            <a:schemeClr val="tx1"/>
          </a:solidFill>
          <a:latin typeface="+mn-lt"/>
        </a:defRPr>
      </a:lvl3pPr>
      <a:lvl4pPr marL="1882247" indent="-268722" algn="l" rtl="0" eaLnBrk="0" fontAlgn="base" hangingPunct="0">
        <a:spcBef>
          <a:spcPct val="20000"/>
        </a:spcBef>
        <a:spcAft>
          <a:spcPct val="0"/>
        </a:spcAft>
        <a:buChar char="–"/>
        <a:defRPr sz="2322">
          <a:solidFill>
            <a:schemeClr val="tx1"/>
          </a:solidFill>
          <a:latin typeface="+mn-lt"/>
        </a:defRPr>
      </a:lvl4pPr>
      <a:lvl5pPr marL="2420880" indent="-268722" algn="l" rtl="0" eaLnBrk="0" fontAlgn="base" hangingPunct="0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5pPr>
      <a:lvl6pPr marL="2959630" indent="-269057" algn="l" rtl="0" fontAlgn="base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6pPr>
      <a:lvl7pPr marL="3497745" indent="-269057" algn="l" rtl="0" fontAlgn="base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7pPr>
      <a:lvl8pPr marL="4035860" indent="-269057" algn="l" rtl="0" fontAlgn="base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8pPr>
      <a:lvl9pPr marL="4573974" indent="-269057" algn="l" rtl="0" fontAlgn="base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1pPr>
      <a:lvl2pPr marL="538115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2pPr>
      <a:lvl3pPr marL="1076229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3pPr>
      <a:lvl4pPr marL="1614344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4pPr>
      <a:lvl5pPr marL="2152458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5pPr>
      <a:lvl6pPr marL="2690573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6pPr>
      <a:lvl7pPr marL="3228687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7pPr>
      <a:lvl8pPr marL="3766803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8pPr>
      <a:lvl9pPr marL="4304917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458460" y="36477"/>
            <a:ext cx="4733988" cy="1198354"/>
            <a:chOff x="4617134" y="42893"/>
            <a:chExt cx="6319998" cy="1599834"/>
          </a:xfrm>
        </p:grpSpPr>
        <p:grpSp>
          <p:nvGrpSpPr>
            <p:cNvPr id="14" name="Group 13"/>
            <p:cNvGrpSpPr/>
            <p:nvPr/>
          </p:nvGrpSpPr>
          <p:grpSpPr>
            <a:xfrm>
              <a:off x="4617134" y="42893"/>
              <a:ext cx="6319998" cy="1044609"/>
              <a:chOff x="4539228" y="103852"/>
              <a:chExt cx="6213360" cy="1044609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539228" y="103852"/>
                <a:ext cx="6213360" cy="1044609"/>
                <a:chOff x="4539228" y="103852"/>
                <a:chExt cx="6213360" cy="1044609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4539228" y="103852"/>
                  <a:ext cx="6213360" cy="61573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684886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397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486305" y="594359"/>
                  <a:ext cx="2323089" cy="55410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684886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097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4785520" y="1066800"/>
              <a:ext cx="6019799" cy="5759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07630" tIns="53815" rIns="107630" bIns="53815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defTabSz="684886" eaLnBrk="1" fontAlgn="base" hangingPunct="1">
                <a:spcAft>
                  <a:spcPct val="0"/>
                </a:spcAft>
                <a:defRPr/>
              </a:pPr>
              <a:r>
                <a:rPr lang="vi-VN" sz="2097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vi-VN" sz="2097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2: SÔNG HƯƠNG</a:t>
              </a:r>
              <a:endParaRPr lang="en-US" sz="2097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645459" y="2966603"/>
            <a:ext cx="57095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488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ắc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đậm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nhạt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4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46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endParaRPr lang="en-US" sz="2846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58932B7-AA14-748D-F8E7-A273B5C11933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4780" y="1441233"/>
            <a:ext cx="5809474" cy="4647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65050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24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Dương Thị Lan</dc:creator>
  <cp:lastModifiedBy>Dương Thị Lan</cp:lastModifiedBy>
  <cp:revision>2</cp:revision>
  <dcterms:created xsi:type="dcterms:W3CDTF">2022-07-31T12:42:56Z</dcterms:created>
  <dcterms:modified xsi:type="dcterms:W3CDTF">2022-07-31T12:45:55Z</dcterms:modified>
</cp:coreProperties>
</file>