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0" r:id="rId2"/>
    <p:sldId id="304" r:id="rId3"/>
    <p:sldId id="302" r:id="rId4"/>
    <p:sldId id="292" r:id="rId5"/>
    <p:sldId id="408" r:id="rId6"/>
    <p:sldId id="407" r:id="rId7"/>
    <p:sldId id="369" r:id="rId8"/>
    <p:sldId id="409" r:id="rId9"/>
    <p:sldId id="410" r:id="rId10"/>
    <p:sldId id="411" r:id="rId11"/>
    <p:sldId id="412" r:id="rId12"/>
    <p:sldId id="413" r:id="rId13"/>
    <p:sldId id="414" r:id="rId14"/>
    <p:sldId id="434" r:id="rId15"/>
    <p:sldId id="415" r:id="rId16"/>
    <p:sldId id="416" r:id="rId17"/>
    <p:sldId id="417" r:id="rId18"/>
    <p:sldId id="418" r:id="rId19"/>
    <p:sldId id="419" r:id="rId20"/>
    <p:sldId id="437" r:id="rId21"/>
    <p:sldId id="436" r:id="rId22"/>
    <p:sldId id="423" r:id="rId23"/>
    <p:sldId id="424" r:id="rId24"/>
    <p:sldId id="425" r:id="rId25"/>
    <p:sldId id="426" r:id="rId26"/>
    <p:sldId id="427" r:id="rId27"/>
    <p:sldId id="428" r:id="rId28"/>
    <p:sldId id="315" r:id="rId29"/>
    <p:sldId id="441" r:id="rId30"/>
    <p:sldId id="420" r:id="rId31"/>
    <p:sldId id="439" r:id="rId32"/>
    <p:sldId id="331" r:id="rId33"/>
    <p:sldId id="295" r:id="rId34"/>
    <p:sldId id="440" r:id="rId35"/>
    <p:sldId id="34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5" autoAdjust="0"/>
    <p:restoredTop sz="95033" autoAdjust="0"/>
  </p:normalViewPr>
  <p:slideViewPr>
    <p:cSldViewPr snapToGrid="0">
      <p:cViewPr varScale="1">
        <p:scale>
          <a:sx n="71" d="100"/>
          <a:sy n="71" d="100"/>
        </p:scale>
        <p:origin x="630" y="60"/>
      </p:cViewPr>
      <p:guideLst>
        <p:guide orient="horz" pos="777"/>
        <p:guide pos="325"/>
        <p:guide pos="7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Go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30"/>
            <a:ext cx="12192000" cy="68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4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4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2" y="2170112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568119" y="1243013"/>
            <a:ext cx="3229583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dress.</a:t>
            </a:r>
          </a:p>
        </p:txBody>
      </p:sp>
      <p:sp>
        <p:nvSpPr>
          <p:cNvPr id="6" name="Oval 5"/>
          <p:cNvSpPr/>
          <p:nvPr/>
        </p:nvSpPr>
        <p:spPr>
          <a:xfrm>
            <a:off x="7568119" y="3754876"/>
            <a:ext cx="2042809" cy="1828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74A25-3AE2-EC8F-4FE1-EB01C862492C}"/>
              </a:ext>
            </a:extLst>
          </p:cNvPr>
          <p:cNvSpPr txBox="1"/>
          <p:nvPr/>
        </p:nvSpPr>
        <p:spPr>
          <a:xfrm>
            <a:off x="8070041" y="3745946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889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8" y="2209023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568119" y="1243013"/>
            <a:ext cx="4128581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pants.</a:t>
            </a:r>
          </a:p>
        </p:txBody>
      </p:sp>
      <p:sp>
        <p:nvSpPr>
          <p:cNvPr id="6" name="Oval 5"/>
          <p:cNvSpPr/>
          <p:nvPr/>
        </p:nvSpPr>
        <p:spPr>
          <a:xfrm>
            <a:off x="3268494" y="3832698"/>
            <a:ext cx="875489" cy="1828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FFB0E-10BC-83AE-D826-1266686287D9}"/>
              </a:ext>
            </a:extLst>
          </p:cNvPr>
          <p:cNvSpPr txBox="1"/>
          <p:nvPr/>
        </p:nvSpPr>
        <p:spPr>
          <a:xfrm>
            <a:off x="3428445" y="3638031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35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581" y="2385202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568119" y="1243013"/>
            <a:ext cx="4128581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shoes.</a:t>
            </a:r>
          </a:p>
        </p:txBody>
      </p:sp>
      <p:sp>
        <p:nvSpPr>
          <p:cNvPr id="6" name="Oval 5"/>
          <p:cNvSpPr/>
          <p:nvPr/>
        </p:nvSpPr>
        <p:spPr>
          <a:xfrm>
            <a:off x="5739319" y="3618690"/>
            <a:ext cx="1828800" cy="1828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7F09D-2833-52F8-ED04-0B279EC538D2}"/>
              </a:ext>
            </a:extLst>
          </p:cNvPr>
          <p:cNvSpPr txBox="1"/>
          <p:nvPr/>
        </p:nvSpPr>
        <p:spPr>
          <a:xfrm>
            <a:off x="6096000" y="3958542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275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581" y="2385202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465394" y="1112636"/>
            <a:ext cx="3540868" cy="649877"/>
          </a:xfrm>
          <a:prstGeom prst="wedgeRoundRectCallout">
            <a:avLst>
              <a:gd name="adj1" fmla="val -55628"/>
              <a:gd name="adj2" fmla="val 12332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hat.</a:t>
            </a:r>
          </a:p>
        </p:txBody>
      </p:sp>
      <p:sp>
        <p:nvSpPr>
          <p:cNvPr id="6" name="Oval 5"/>
          <p:cNvSpPr/>
          <p:nvPr/>
        </p:nvSpPr>
        <p:spPr>
          <a:xfrm>
            <a:off x="7412476" y="2407694"/>
            <a:ext cx="1828800" cy="1828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F8BE6-DEC2-F014-66CE-5C795B691451}"/>
              </a:ext>
            </a:extLst>
          </p:cNvPr>
          <p:cNvSpPr txBox="1"/>
          <p:nvPr/>
        </p:nvSpPr>
        <p:spPr>
          <a:xfrm>
            <a:off x="7771291" y="2584269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766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7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79"/>
            <a:ext cx="6429375" cy="94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832" y="2465252"/>
            <a:ext cx="5966501" cy="389542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36931" y="1456264"/>
            <a:ext cx="442876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378876" y="1517652"/>
            <a:ext cx="2976663" cy="649877"/>
          </a:xfrm>
          <a:prstGeom prst="wedgeRoundRectCallout">
            <a:avLst>
              <a:gd name="adj1" fmla="val -47084"/>
              <a:gd name="adj2" fmla="val 1092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shirt.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772" y="1270854"/>
            <a:ext cx="1113712" cy="10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48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79"/>
            <a:ext cx="6429375" cy="942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101" y="1441971"/>
            <a:ext cx="6565867" cy="515652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284795" y="1456264"/>
            <a:ext cx="442876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400801" y="1635819"/>
            <a:ext cx="4016473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socks.</a:t>
            </a:r>
          </a:p>
        </p:txBody>
      </p:sp>
      <p:pic>
        <p:nvPicPr>
          <p:cNvPr id="10" name="socks">
            <a:extLst>
              <a:ext uri="{FF2B5EF4-FFF2-40B4-BE49-F238E27FC236}">
                <a16:creationId xmlns:a16="http://schemas.microsoft.com/office/drawing/2014/main" id="{9FE9F914-6461-4C31-4291-9A588D2007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7004" y="1290711"/>
            <a:ext cx="975028" cy="134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88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79"/>
            <a:ext cx="6429375" cy="94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832" y="2465252"/>
            <a:ext cx="5966501" cy="389542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003062" y="1154924"/>
            <a:ext cx="4428762" cy="649877"/>
          </a:xfrm>
          <a:prstGeom prst="wedgeRoundRectCallout">
            <a:avLst>
              <a:gd name="adj1" fmla="val 42037"/>
              <a:gd name="adj2" fmla="val 1996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44130" y="1226839"/>
            <a:ext cx="4043664" cy="649877"/>
          </a:xfrm>
          <a:prstGeom prst="wedgeRoundRectCallout">
            <a:avLst>
              <a:gd name="adj1" fmla="val -68969"/>
              <a:gd name="adj2" fmla="val 1648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pants.</a:t>
            </a:r>
          </a:p>
        </p:txBody>
      </p:sp>
      <p:pic>
        <p:nvPicPr>
          <p:cNvPr id="8" name="pants">
            <a:extLst>
              <a:ext uri="{FF2B5EF4-FFF2-40B4-BE49-F238E27FC236}">
                <a16:creationId xmlns:a16="http://schemas.microsoft.com/office/drawing/2014/main" id="{3C990148-1E59-33A5-F73C-E4D17B2906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1590" y="1967411"/>
            <a:ext cx="1044102" cy="191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970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79"/>
            <a:ext cx="6429375" cy="942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101" y="1441971"/>
            <a:ext cx="6565867" cy="515652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87185" y="1228513"/>
            <a:ext cx="4428762" cy="649877"/>
          </a:xfrm>
          <a:prstGeom prst="wedgeRoundRectCallout">
            <a:avLst>
              <a:gd name="adj1" fmla="val 84639"/>
              <a:gd name="adj2" fmla="val 1326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793803" y="1228514"/>
            <a:ext cx="4016473" cy="649877"/>
          </a:xfrm>
          <a:prstGeom prst="wedgeRoundRectCallout">
            <a:avLst>
              <a:gd name="adj1" fmla="val -37665"/>
              <a:gd name="adj2" fmla="val 18668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shorts.</a:t>
            </a:r>
          </a:p>
        </p:txBody>
      </p:sp>
      <p:pic>
        <p:nvPicPr>
          <p:cNvPr id="7" name="shorts">
            <a:extLst>
              <a:ext uri="{FF2B5EF4-FFF2-40B4-BE49-F238E27FC236}">
                <a16:creationId xmlns:a16="http://schemas.microsoft.com/office/drawing/2014/main" id="{CDD8A6BE-A045-E7C9-3B58-3A716F0787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3561" y="2206689"/>
            <a:ext cx="794151" cy="9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814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79"/>
            <a:ext cx="6429375" cy="942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86" y="1233488"/>
            <a:ext cx="6565867" cy="515652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473950" y="1291606"/>
            <a:ext cx="4137676" cy="649877"/>
          </a:xfrm>
          <a:prstGeom prst="wedgeRoundRectCallout">
            <a:avLst>
              <a:gd name="adj1" fmla="val -58055"/>
              <a:gd name="adj2" fmla="val 15466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642566" y="1014056"/>
            <a:ext cx="3365769" cy="649877"/>
          </a:xfrm>
          <a:prstGeom prst="wedgeRoundRectCallout">
            <a:avLst>
              <a:gd name="adj1" fmla="val 36659"/>
              <a:gd name="adj2" fmla="val 1508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dress.</a:t>
            </a:r>
          </a:p>
        </p:txBody>
      </p:sp>
      <p:pic>
        <p:nvPicPr>
          <p:cNvPr id="7" name="dress">
            <a:extLst>
              <a:ext uri="{FF2B5EF4-FFF2-40B4-BE49-F238E27FC236}">
                <a16:creationId xmlns:a16="http://schemas.microsoft.com/office/drawing/2014/main" id="{F011EC27-63B4-D787-E9F1-1C02838828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374" y="1338994"/>
            <a:ext cx="940424" cy="12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893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19597" y="156364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522705" y="2574458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525814" y="448102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538257" y="5547826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516481" y="3538628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541367" y="447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901" y="453494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7E2F42-A2C7-E7E1-3D38-6FE77FD2FC6F}"/>
              </a:ext>
            </a:extLst>
          </p:cNvPr>
          <p:cNvSpPr txBox="1"/>
          <p:nvPr/>
        </p:nvSpPr>
        <p:spPr>
          <a:xfrm>
            <a:off x="2252192" y="4623350"/>
            <a:ext cx="60997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Sassoon Sans Std Medium" panose="020B0703020103030203" pitchFamily="34" charset="0"/>
              </a:rPr>
              <a:t>What do you………….?</a:t>
            </a:r>
          </a:p>
          <a:p>
            <a:pPr algn="ctr"/>
            <a:r>
              <a:rPr lang="en-US" sz="3600" b="1" dirty="0">
                <a:latin typeface="Sassoon Sans Std Medium" panose="020B0703020103030203" pitchFamily="34" charset="0"/>
              </a:rPr>
              <a:t>- …….................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579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rat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>
            <a:off x="1405748" y="1635159"/>
            <a:ext cx="3482014" cy="521352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357307" y="1549100"/>
            <a:ext cx="5469189" cy="2312895"/>
          </a:xfrm>
          <a:prstGeom prst="wedgeRoundRectCallout">
            <a:avLst>
              <a:gd name="adj1" fmla="val -78395"/>
              <a:gd name="adj2" fmla="val 2409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TextBox 4"/>
          <p:cNvSpPr txBox="1"/>
          <p:nvPr/>
        </p:nvSpPr>
        <p:spPr>
          <a:xfrm>
            <a:off x="5467572" y="2290048"/>
            <a:ext cx="5248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Sassoon Sans Std Medium" panose="020B0703020103030203" pitchFamily="34" charset="0"/>
              </a:rPr>
              <a:t>Help me please!</a:t>
            </a:r>
            <a:endParaRPr lang="ru-RU" sz="4800" dirty="0"/>
          </a:p>
        </p:txBody>
      </p:sp>
      <p:grpSp>
        <p:nvGrpSpPr>
          <p:cNvPr id="6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7" name="Notched Right Arrow 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Notched Right Arrow 7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10120208" y="516683"/>
              <a:ext cx="1822587" cy="448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2800" dirty="0">
                <a:solidFill>
                  <a:srgbClr val="7F46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09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1196622"/>
            <a:ext cx="294430" cy="13730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  <a:gd name="connsiteX0" fmla="*/ 0 w 1602925"/>
              <a:gd name="connsiteY0" fmla="*/ 385894 h 572541"/>
              <a:gd name="connsiteX1" fmla="*/ 1602925 w 1602925"/>
              <a:gd name="connsiteY1" fmla="*/ 572541 h 572541"/>
              <a:gd name="connsiteX0" fmla="*/ 0 w 1602925"/>
              <a:gd name="connsiteY0" fmla="*/ 427151 h 613798"/>
              <a:gd name="connsiteX1" fmla="*/ 294430 w 1602925"/>
              <a:gd name="connsiteY1" fmla="*/ 289845 h 613798"/>
              <a:gd name="connsiteX2" fmla="*/ 1602925 w 1602925"/>
              <a:gd name="connsiteY2" fmla="*/ 613798 h 613798"/>
              <a:gd name="connsiteX0" fmla="*/ 0 w 294430"/>
              <a:gd name="connsiteY0" fmla="*/ 137306 h 137306"/>
              <a:gd name="connsiteX1" fmla="*/ 294430 w 294430"/>
              <a:gd name="connsiteY1" fmla="*/ 0 h 1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430" h="137306">
                <a:moveTo>
                  <a:pt x="0" y="137306"/>
                </a:moveTo>
                <a:lnTo>
                  <a:pt x="294430" y="0"/>
                </a:ln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SCROLL"/>
          <p:cNvGrpSpPr/>
          <p:nvPr/>
        </p:nvGrpSpPr>
        <p:grpSpPr>
          <a:xfrm>
            <a:off x="2703336" y="209262"/>
            <a:ext cx="6337930" cy="5411892"/>
            <a:chOff x="4313620" y="866147"/>
            <a:chExt cx="4121253" cy="3455596"/>
          </a:xfrm>
        </p:grpSpPr>
        <p:pic>
          <p:nvPicPr>
            <p:cNvPr id="9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</p:spPr>
        </p:pic>
        <p:sp>
          <p:nvSpPr>
            <p:cNvPr id="13" name="TEXT BOX"/>
            <p:cNvSpPr txBox="1"/>
            <p:nvPr/>
          </p:nvSpPr>
          <p:spPr>
            <a:xfrm>
              <a:off x="5019132" y="3226293"/>
              <a:ext cx="3001152" cy="1002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br>
                <a:rPr lang="en-US" sz="2400" b="1" dirty="0">
                  <a:latin typeface="Sassoon Sans Std Medium" panose="020B0703020103030203" pitchFamily="34" charset="0"/>
                </a:rPr>
              </a:br>
              <a:endParaRPr lang="ru-RU" sz="2400" b="1" dirty="0"/>
            </a:p>
          </p:txBody>
        </p:sp>
      </p:grpSp>
      <p:pic>
        <p:nvPicPr>
          <p:cNvPr id="5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305"/>
          <a:stretch/>
        </p:blipFill>
        <p:spPr>
          <a:xfrm rot="20709504">
            <a:off x="10655115" y="3464740"/>
            <a:ext cx="3073770" cy="9480312"/>
          </a:xfrm>
          <a:prstGeom prst="rect">
            <a:avLst/>
          </a:prstGeom>
        </p:spPr>
      </p:pic>
      <p:grpSp>
        <p:nvGrpSpPr>
          <p:cNvPr id="8" name="Answer SHAPE"/>
          <p:cNvGrpSpPr/>
          <p:nvPr/>
        </p:nvGrpSpPr>
        <p:grpSpPr>
          <a:xfrm>
            <a:off x="7056917" y="2126949"/>
            <a:ext cx="4147635" cy="1714500"/>
            <a:chOff x="7525269" y="2561520"/>
            <a:chExt cx="3713762" cy="1714500"/>
          </a:xfrm>
        </p:grpSpPr>
        <p:sp>
          <p:nvSpPr>
            <p:cNvPr id="6" name="Oval Callout 5"/>
            <p:cNvSpPr/>
            <p:nvPr/>
          </p:nvSpPr>
          <p:spPr>
            <a:xfrm flipH="1">
              <a:off x="7525269" y="2561520"/>
              <a:ext cx="3479391" cy="1714500"/>
            </a:xfrm>
            <a:prstGeom prst="wedgeEllipseCallout">
              <a:avLst>
                <a:gd name="adj1" fmla="val -50046"/>
                <a:gd name="adj2" fmla="val 56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06901" y="3057391"/>
              <a:ext cx="34321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What do you want?</a:t>
              </a:r>
              <a:endParaRPr lang="ru-RU" sz="3200" b="1" dirty="0"/>
            </a:p>
          </p:txBody>
        </p:sp>
      </p:grpSp>
      <p:sp>
        <p:nvSpPr>
          <p:cNvPr id="21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grpSp>
        <p:nvGrpSpPr>
          <p:cNvPr id="14" name="Answer COLOR"/>
          <p:cNvGrpSpPr/>
          <p:nvPr/>
        </p:nvGrpSpPr>
        <p:grpSpPr>
          <a:xfrm>
            <a:off x="7172452" y="5125282"/>
            <a:ext cx="3295702" cy="1840385"/>
            <a:chOff x="7525627" y="2655258"/>
            <a:chExt cx="2020179" cy="1840385"/>
          </a:xfrm>
        </p:grpSpPr>
        <p:sp>
          <p:nvSpPr>
            <p:cNvPr id="15" name="Oval Callout 14"/>
            <p:cNvSpPr/>
            <p:nvPr/>
          </p:nvSpPr>
          <p:spPr>
            <a:xfrm flipH="1">
              <a:off x="7525627" y="2655258"/>
              <a:ext cx="2020179" cy="1840385"/>
            </a:xfrm>
            <a:prstGeom prst="wedgeEllipseCallout">
              <a:avLst>
                <a:gd name="adj1" fmla="val -86740"/>
                <a:gd name="adj2" fmla="val -24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89256" y="3056775"/>
              <a:ext cx="16185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I want a dress.</a:t>
              </a:r>
              <a:endParaRPr lang="ru-RU" sz="3200" b="1" dirty="0"/>
            </a:p>
          </p:txBody>
        </p:sp>
      </p:grpSp>
      <p:grpSp>
        <p:nvGrpSpPr>
          <p:cNvPr id="20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7" name="Notched Right Arrow 1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Notched Right Arrow 18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546" y="1544412"/>
            <a:ext cx="2948906" cy="1663183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5896999" y="1703578"/>
            <a:ext cx="1275452" cy="134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2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repeatCount="3000" autoRev="1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1" grpId="1" animBg="1"/>
      <p:bldP spid="21" grpId="2" animBg="1"/>
      <p:bldP spid="21" grpId="3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4"/>
            <a:ext cx="1602925" cy="572541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  <a:gd name="connsiteX0" fmla="*/ 0 w 1602925"/>
              <a:gd name="connsiteY0" fmla="*/ 385894 h 572541"/>
              <a:gd name="connsiteX1" fmla="*/ 1602925 w 1602925"/>
              <a:gd name="connsiteY1" fmla="*/ 572541 h 5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2925" h="572541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0" name="Scroll"/>
          <p:cNvGrpSpPr/>
          <p:nvPr/>
        </p:nvGrpSpPr>
        <p:grpSpPr>
          <a:xfrm>
            <a:off x="2753474" y="319233"/>
            <a:ext cx="6287792" cy="5301921"/>
            <a:chOff x="4313620" y="866147"/>
            <a:chExt cx="4121253" cy="3455596"/>
          </a:xfrm>
        </p:grpSpPr>
        <p:pic>
          <p:nvPicPr>
            <p:cNvPr id="11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 BOX"/>
            <p:cNvSpPr txBox="1"/>
            <p:nvPr/>
          </p:nvSpPr>
          <p:spPr>
            <a:xfrm>
              <a:off x="4991895" y="3242813"/>
              <a:ext cx="3025083" cy="782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23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24" name="Notched Right Arrow 23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Notched Right Arrow 24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7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8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10037134" y="3540195"/>
            <a:ext cx="3112426" cy="4660153"/>
          </a:xfrm>
          <a:prstGeom prst="rect">
            <a:avLst/>
          </a:prstGeom>
        </p:spPr>
      </p:pic>
      <p:grpSp>
        <p:nvGrpSpPr>
          <p:cNvPr id="30" name="Answer SHAPE"/>
          <p:cNvGrpSpPr/>
          <p:nvPr/>
        </p:nvGrpSpPr>
        <p:grpSpPr>
          <a:xfrm>
            <a:off x="7238919" y="1977247"/>
            <a:ext cx="3604693" cy="1714500"/>
            <a:chOff x="7525270" y="2561520"/>
            <a:chExt cx="2667000" cy="1714500"/>
          </a:xfrm>
        </p:grpSpPr>
        <p:sp>
          <p:nvSpPr>
            <p:cNvPr id="31" name="Oval Callout 30"/>
            <p:cNvSpPr/>
            <p:nvPr/>
          </p:nvSpPr>
          <p:spPr>
            <a:xfrm flipH="1">
              <a:off x="7525270" y="2561520"/>
              <a:ext cx="2667000" cy="1714500"/>
            </a:xfrm>
            <a:prstGeom prst="wedgeEllipseCallout">
              <a:avLst>
                <a:gd name="adj1" fmla="val -37416"/>
                <a:gd name="adj2" fmla="val 950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85300" y="3133478"/>
              <a:ext cx="23889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What do you want?</a:t>
              </a:r>
              <a:endParaRPr lang="ru-RU" sz="3200" b="1" dirty="0"/>
            </a:p>
          </p:txBody>
        </p:sp>
      </p:grpSp>
      <p:grpSp>
        <p:nvGrpSpPr>
          <p:cNvPr id="36" name="Answer COLOR"/>
          <p:cNvGrpSpPr/>
          <p:nvPr/>
        </p:nvGrpSpPr>
        <p:grpSpPr>
          <a:xfrm>
            <a:off x="6696166" y="5326028"/>
            <a:ext cx="5767125" cy="1834953"/>
            <a:chOff x="8622376" y="2747442"/>
            <a:chExt cx="3008201" cy="1420692"/>
          </a:xfrm>
        </p:grpSpPr>
        <p:sp>
          <p:nvSpPr>
            <p:cNvPr id="37" name="Oval Callout 36"/>
            <p:cNvSpPr/>
            <p:nvPr/>
          </p:nvSpPr>
          <p:spPr>
            <a:xfrm flipH="1">
              <a:off x="8622376" y="2747442"/>
              <a:ext cx="1980680" cy="1299782"/>
            </a:xfrm>
            <a:prstGeom prst="wedgeEllipseCallout">
              <a:avLst>
                <a:gd name="adj1" fmla="val -72906"/>
                <a:gd name="adj2" fmla="val -467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622376" y="3090916"/>
              <a:ext cx="300820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I want some shorts.</a:t>
              </a:r>
              <a:endParaRPr lang="ru-RU" sz="3200" b="1" dirty="0"/>
            </a:p>
            <a:p>
              <a:endParaRPr lang="ru-RU" sz="32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183" y="1702896"/>
            <a:ext cx="2989883" cy="1494942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4409331" y="1702896"/>
            <a:ext cx="1275452" cy="134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7" grpId="1" animBg="1"/>
      <p:bldP spid="27" grpId="2" animBg="1"/>
      <p:bldP spid="27" grpId="3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5"/>
            <a:ext cx="1628695" cy="234654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695" h="2346546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0" name="Scroll"/>
          <p:cNvGrpSpPr/>
          <p:nvPr/>
        </p:nvGrpSpPr>
        <p:grpSpPr>
          <a:xfrm>
            <a:off x="3012046" y="319233"/>
            <a:ext cx="6029220" cy="5301921"/>
            <a:chOff x="4313620" y="866147"/>
            <a:chExt cx="4121253" cy="3455596"/>
          </a:xfrm>
        </p:grpSpPr>
        <p:pic>
          <p:nvPicPr>
            <p:cNvPr id="11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 BOX"/>
            <p:cNvSpPr txBox="1"/>
            <p:nvPr/>
          </p:nvSpPr>
          <p:spPr>
            <a:xfrm>
              <a:off x="4975180" y="3252487"/>
              <a:ext cx="3154819" cy="782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16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7" name="Notched Right Arrow 1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Notched Right Arrow 17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0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1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10037134" y="3540195"/>
            <a:ext cx="3112426" cy="4660153"/>
          </a:xfrm>
          <a:prstGeom prst="rect">
            <a:avLst/>
          </a:prstGeom>
        </p:spPr>
      </p:pic>
      <p:grpSp>
        <p:nvGrpSpPr>
          <p:cNvPr id="22" name="Answer SHAPE"/>
          <p:cNvGrpSpPr/>
          <p:nvPr/>
        </p:nvGrpSpPr>
        <p:grpSpPr>
          <a:xfrm>
            <a:off x="7562575" y="2065337"/>
            <a:ext cx="4288353" cy="1714500"/>
            <a:chOff x="7508410" y="2566702"/>
            <a:chExt cx="3252686" cy="1714500"/>
          </a:xfrm>
        </p:grpSpPr>
        <p:sp>
          <p:nvSpPr>
            <p:cNvPr id="23" name="Oval Callout 22"/>
            <p:cNvSpPr/>
            <p:nvPr/>
          </p:nvSpPr>
          <p:spPr>
            <a:xfrm flipH="1">
              <a:off x="7525269" y="2566702"/>
              <a:ext cx="3118845" cy="1714500"/>
            </a:xfrm>
            <a:prstGeom prst="wedgeEllipseCallout">
              <a:avLst>
                <a:gd name="adj1" fmla="val -28877"/>
                <a:gd name="adj2" fmla="val 867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08410" y="3147450"/>
              <a:ext cx="3252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 want?</a:t>
              </a:r>
              <a:endParaRPr lang="ru-RU" sz="3600" b="1" dirty="0"/>
            </a:p>
          </p:txBody>
        </p:sp>
      </p:grpSp>
      <p:grpSp>
        <p:nvGrpSpPr>
          <p:cNvPr id="25" name="Answer COLOR"/>
          <p:cNvGrpSpPr/>
          <p:nvPr/>
        </p:nvGrpSpPr>
        <p:grpSpPr>
          <a:xfrm>
            <a:off x="5633262" y="5407263"/>
            <a:ext cx="4432840" cy="1398851"/>
            <a:chOff x="6968917" y="2855555"/>
            <a:chExt cx="3150164" cy="1398851"/>
          </a:xfrm>
        </p:grpSpPr>
        <p:sp>
          <p:nvSpPr>
            <p:cNvPr id="26" name="Oval Callout 25"/>
            <p:cNvSpPr/>
            <p:nvPr/>
          </p:nvSpPr>
          <p:spPr>
            <a:xfrm flipH="1">
              <a:off x="6968917" y="2855555"/>
              <a:ext cx="3150164" cy="1398851"/>
            </a:xfrm>
            <a:prstGeom prst="wedgeEllipseCallout">
              <a:avLst>
                <a:gd name="adj1" fmla="val -71818"/>
                <a:gd name="adj2" fmla="val -455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86988" y="3170401"/>
              <a:ext cx="30247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I want some pants.</a:t>
              </a:r>
              <a:endParaRPr lang="ru-RU" sz="36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410" y="1627249"/>
            <a:ext cx="2777532" cy="14157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15199" y="1712068"/>
            <a:ext cx="1109548" cy="125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0" grpId="1" animBg="1"/>
      <p:bldP spid="20" grpId="2" animBg="1"/>
      <p:bldP spid="20" grpId="3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5"/>
            <a:ext cx="2077559" cy="316676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7559" h="3166766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  <a:cubicBezTo>
                  <a:pt x="1141703" y="2778917"/>
                  <a:pt x="1873088" y="2731593"/>
                  <a:pt x="2077559" y="3166766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in 4"/>
          <p:cNvSpPr/>
          <p:nvPr/>
        </p:nvSpPr>
        <p:spPr>
          <a:xfrm>
            <a:off x="2450816" y="372021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4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1" name="Scroll"/>
          <p:cNvGrpSpPr/>
          <p:nvPr/>
        </p:nvGrpSpPr>
        <p:grpSpPr>
          <a:xfrm>
            <a:off x="3041297" y="431844"/>
            <a:ext cx="6087279" cy="5411892"/>
            <a:chOff x="4313620" y="866147"/>
            <a:chExt cx="4121253" cy="3455596"/>
          </a:xfrm>
        </p:grpSpPr>
        <p:pic>
          <p:nvPicPr>
            <p:cNvPr id="12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</p:spPr>
        </p:pic>
        <p:sp>
          <p:nvSpPr>
            <p:cNvPr id="15" name="TEXT BOX"/>
            <p:cNvSpPr txBox="1"/>
            <p:nvPr/>
          </p:nvSpPr>
          <p:spPr>
            <a:xfrm>
              <a:off x="4978197" y="3140508"/>
              <a:ext cx="3124728" cy="766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17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8" name="Notched Right Arrow 17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Notched Right Arrow 18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1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2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9929843" y="3523143"/>
            <a:ext cx="3112426" cy="4660153"/>
          </a:xfrm>
          <a:prstGeom prst="rect">
            <a:avLst/>
          </a:prstGeom>
        </p:spPr>
      </p:pic>
      <p:grpSp>
        <p:nvGrpSpPr>
          <p:cNvPr id="23" name="Answer SHAPE"/>
          <p:cNvGrpSpPr/>
          <p:nvPr/>
        </p:nvGrpSpPr>
        <p:grpSpPr>
          <a:xfrm>
            <a:off x="7525269" y="2655700"/>
            <a:ext cx="4031190" cy="1620320"/>
            <a:chOff x="7525270" y="2655700"/>
            <a:chExt cx="3090172" cy="1620320"/>
          </a:xfrm>
        </p:grpSpPr>
        <p:sp>
          <p:nvSpPr>
            <p:cNvPr id="24" name="Oval Callout 23"/>
            <p:cNvSpPr/>
            <p:nvPr/>
          </p:nvSpPr>
          <p:spPr>
            <a:xfrm flipH="1">
              <a:off x="7525270" y="2655700"/>
              <a:ext cx="3090172" cy="1620320"/>
            </a:xfrm>
            <a:prstGeom prst="wedgeEllipseCallout">
              <a:avLst>
                <a:gd name="adj1" fmla="val -46006"/>
                <a:gd name="adj2" fmla="val 604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38368" y="3086055"/>
              <a:ext cx="29383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What do you want?</a:t>
              </a:r>
              <a:endParaRPr lang="ru-RU" sz="3200" b="1" dirty="0"/>
            </a:p>
          </p:txBody>
        </p:sp>
      </p:grpSp>
      <p:grpSp>
        <p:nvGrpSpPr>
          <p:cNvPr id="26" name="Answer COLOR"/>
          <p:cNvGrpSpPr/>
          <p:nvPr/>
        </p:nvGrpSpPr>
        <p:grpSpPr>
          <a:xfrm>
            <a:off x="6081320" y="5237908"/>
            <a:ext cx="4014007" cy="1432706"/>
            <a:chOff x="7043328" y="2686200"/>
            <a:chExt cx="3175049" cy="1432706"/>
          </a:xfrm>
        </p:grpSpPr>
        <p:sp>
          <p:nvSpPr>
            <p:cNvPr id="27" name="Oval Callout 26"/>
            <p:cNvSpPr/>
            <p:nvPr/>
          </p:nvSpPr>
          <p:spPr>
            <a:xfrm flipH="1">
              <a:off x="7043328" y="2686200"/>
              <a:ext cx="3175049" cy="1432706"/>
            </a:xfrm>
            <a:prstGeom prst="wedgeEllipseCallout">
              <a:avLst>
                <a:gd name="adj1" fmla="val -67837"/>
                <a:gd name="adj2" fmla="val -355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59777" y="3056775"/>
              <a:ext cx="29913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I want some socks.</a:t>
              </a:r>
              <a:endParaRPr lang="ru-RU" sz="3200" b="1" dirty="0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183" y="1702896"/>
            <a:ext cx="2989883" cy="1494942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6031617" y="1766945"/>
            <a:ext cx="1275452" cy="134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1" grpId="1" animBg="1"/>
      <p:bldP spid="21" grpId="2" animBg="1"/>
      <p:bldP spid="21" grpId="3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5"/>
            <a:ext cx="2414117" cy="5211700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117" h="5211700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  <a:cubicBezTo>
                  <a:pt x="1141703" y="2778917"/>
                  <a:pt x="1873088" y="2731593"/>
                  <a:pt x="2077559" y="3166766"/>
                </a:cubicBezTo>
                <a:cubicBezTo>
                  <a:pt x="2282031" y="3601939"/>
                  <a:pt x="2042353" y="5313183"/>
                  <a:pt x="2414117" y="5206965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in 4"/>
          <p:cNvSpPr/>
          <p:nvPr/>
        </p:nvSpPr>
        <p:spPr>
          <a:xfrm>
            <a:off x="2450816" y="372021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4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oin 5"/>
          <p:cNvSpPr/>
          <p:nvPr/>
        </p:nvSpPr>
        <p:spPr>
          <a:xfrm>
            <a:off x="2935867" y="530467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5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1" name="Scroll"/>
          <p:cNvGrpSpPr/>
          <p:nvPr/>
        </p:nvGrpSpPr>
        <p:grpSpPr>
          <a:xfrm>
            <a:off x="3022632" y="113321"/>
            <a:ext cx="6469577" cy="5507833"/>
            <a:chOff x="4313620" y="866147"/>
            <a:chExt cx="4121253" cy="3455596"/>
          </a:xfrm>
        </p:grpSpPr>
        <p:pic>
          <p:nvPicPr>
            <p:cNvPr id="32" name="Paper Scroll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</p:spPr>
        </p:pic>
        <p:sp>
          <p:nvSpPr>
            <p:cNvPr id="33" name="TEXT BOX"/>
            <p:cNvSpPr txBox="1"/>
            <p:nvPr/>
          </p:nvSpPr>
          <p:spPr>
            <a:xfrm>
              <a:off x="5093875" y="3329082"/>
              <a:ext cx="2940083" cy="753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35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36" name="Notched Right Arrow 35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Notched Right Arrow 36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40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41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10037134" y="3540195"/>
            <a:ext cx="3112426" cy="4660153"/>
          </a:xfrm>
          <a:prstGeom prst="rect">
            <a:avLst/>
          </a:prstGeom>
        </p:spPr>
      </p:pic>
      <p:grpSp>
        <p:nvGrpSpPr>
          <p:cNvPr id="42" name="Answer SHAPE"/>
          <p:cNvGrpSpPr/>
          <p:nvPr/>
        </p:nvGrpSpPr>
        <p:grpSpPr>
          <a:xfrm>
            <a:off x="7566668" y="2005710"/>
            <a:ext cx="3963009" cy="1714500"/>
            <a:chOff x="7468902" y="2561520"/>
            <a:chExt cx="2751559" cy="1714500"/>
          </a:xfrm>
        </p:grpSpPr>
        <p:sp>
          <p:nvSpPr>
            <p:cNvPr id="43" name="Oval Callout 42"/>
            <p:cNvSpPr/>
            <p:nvPr/>
          </p:nvSpPr>
          <p:spPr>
            <a:xfrm flipH="1">
              <a:off x="7525270" y="2561520"/>
              <a:ext cx="2667000" cy="1714500"/>
            </a:xfrm>
            <a:prstGeom prst="wedgeEllipseCallout">
              <a:avLst>
                <a:gd name="adj1" fmla="val -22397"/>
                <a:gd name="adj2" fmla="val 792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68902" y="2880982"/>
              <a:ext cx="27515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 want?</a:t>
              </a:r>
              <a:endParaRPr lang="ru-RU" sz="3600" b="1" dirty="0"/>
            </a:p>
          </p:txBody>
        </p:sp>
      </p:grpSp>
      <p:grpSp>
        <p:nvGrpSpPr>
          <p:cNvPr id="45" name="Answer COLOR"/>
          <p:cNvGrpSpPr/>
          <p:nvPr/>
        </p:nvGrpSpPr>
        <p:grpSpPr>
          <a:xfrm>
            <a:off x="6289920" y="5440551"/>
            <a:ext cx="4200722" cy="1410117"/>
            <a:chOff x="7565127" y="2655259"/>
            <a:chExt cx="1980680" cy="1299782"/>
          </a:xfrm>
        </p:grpSpPr>
        <p:sp>
          <p:nvSpPr>
            <p:cNvPr id="46" name="Oval Callout 45"/>
            <p:cNvSpPr/>
            <p:nvPr/>
          </p:nvSpPr>
          <p:spPr>
            <a:xfrm flipH="1">
              <a:off x="7565127" y="2655259"/>
              <a:ext cx="1980680" cy="1299782"/>
            </a:xfrm>
            <a:prstGeom prst="wedgeEllipseCallout">
              <a:avLst>
                <a:gd name="adj1" fmla="val -55709"/>
                <a:gd name="adj2" fmla="val -509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80435" y="3056775"/>
              <a:ext cx="1350065" cy="539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I want a shirt.</a:t>
              </a:r>
              <a:endParaRPr lang="ru-RU" sz="3200" b="1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410" y="1627249"/>
            <a:ext cx="2777532" cy="1415785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234881" y="1716795"/>
            <a:ext cx="1109548" cy="125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6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 animBg="1"/>
      <p:bldP spid="40" grpId="0" animBg="1"/>
      <p:bldP spid="40" grpId="1" animBg="1"/>
      <p:bldP spid="40" grpId="2" animBg="1"/>
      <p:bldP spid="40" grpId="3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9" y="948035"/>
            <a:ext cx="9816325" cy="5211700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6325" h="5211700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  <a:cubicBezTo>
                  <a:pt x="1141703" y="2778917"/>
                  <a:pt x="1873088" y="2731593"/>
                  <a:pt x="2077559" y="3166766"/>
                </a:cubicBezTo>
                <a:cubicBezTo>
                  <a:pt x="2282031" y="3601939"/>
                  <a:pt x="2042353" y="5313183"/>
                  <a:pt x="2414117" y="5206965"/>
                </a:cubicBezTo>
                <a:cubicBezTo>
                  <a:pt x="2785881" y="5100747"/>
                  <a:pt x="3756684" y="3416589"/>
                  <a:pt x="4308141" y="2529457"/>
                </a:cubicBezTo>
                <a:cubicBezTo>
                  <a:pt x="4859599" y="1642325"/>
                  <a:pt x="5154644" y="799455"/>
                  <a:pt x="5986098" y="452209"/>
                </a:cubicBezTo>
                <a:cubicBezTo>
                  <a:pt x="6817552" y="104963"/>
                  <a:pt x="8696037" y="-197267"/>
                  <a:pt x="9296868" y="445983"/>
                </a:cubicBezTo>
                <a:cubicBezTo>
                  <a:pt x="9897699" y="1089233"/>
                  <a:pt x="9951430" y="4101403"/>
                  <a:pt x="9591082" y="4311712"/>
                </a:cubicBezTo>
                <a:cubicBezTo>
                  <a:pt x="9230734" y="4522021"/>
                  <a:pt x="7744380" y="1632492"/>
                  <a:pt x="7134780" y="1707836"/>
                </a:cubicBezTo>
                <a:cubicBezTo>
                  <a:pt x="6525180" y="1783180"/>
                  <a:pt x="5905306" y="3655100"/>
                  <a:pt x="5864209" y="3932502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in 4"/>
          <p:cNvSpPr/>
          <p:nvPr/>
        </p:nvSpPr>
        <p:spPr>
          <a:xfrm>
            <a:off x="2450816" y="372021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4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oin 5"/>
          <p:cNvSpPr/>
          <p:nvPr/>
        </p:nvSpPr>
        <p:spPr>
          <a:xfrm>
            <a:off x="2935867" y="530467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5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6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27" name="Notched Right Arrow 2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Notched Right Arrow 27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hlinkClick r:id="" action="ppaction://hlinkshowjump?jump=endshow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Arial Rounded MT Bold" panose="020F0704030504030204" pitchFamily="34" charset="0"/>
                </a:rPr>
                <a:t>END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31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32" name="Pirat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9225386" y="2754543"/>
            <a:ext cx="3112426" cy="4660153"/>
          </a:xfrm>
          <a:prstGeom prst="rect">
            <a:avLst/>
          </a:prstGeom>
        </p:spPr>
      </p:pic>
      <p:pic>
        <p:nvPicPr>
          <p:cNvPr id="35" name="Tresure Chest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0" b="99657" l="1094" r="99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083" y="4560589"/>
            <a:ext cx="3421676" cy="233636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707621" y="1004402"/>
            <a:ext cx="5927542" cy="2474075"/>
          </a:xfrm>
          <a:prstGeom prst="wedgeEllipseCallout">
            <a:avLst>
              <a:gd name="adj1" fmla="val 44180"/>
              <a:gd name="adj2" fmla="val 569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Hurray! </a:t>
            </a:r>
          </a:p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We found the treasure!</a:t>
            </a:r>
            <a:br>
              <a:rPr lang="en-US" sz="3200" b="1" dirty="0">
                <a:solidFill>
                  <a:sysClr val="windowText" lastClr="000000"/>
                </a:solidFill>
              </a:rPr>
            </a:br>
            <a:r>
              <a:rPr lang="en-US" sz="3200" b="1" dirty="0">
                <a:solidFill>
                  <a:sysClr val="windowText" lastClr="000000"/>
                </a:solidFill>
              </a:rPr>
              <a:t>THANK YOU!</a:t>
            </a:r>
            <a:endParaRPr lang="ru-RU" sz="3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58" y="1287624"/>
            <a:ext cx="11276381" cy="5011725"/>
          </a:xfrm>
          <a:prstGeom prst="rect">
            <a:avLst/>
          </a:prstGeom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1926614" y="367691"/>
            <a:ext cx="8654303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Click here to play the games!</a:t>
            </a:r>
          </a:p>
        </p:txBody>
      </p:sp>
    </p:spTree>
    <p:extLst>
      <p:ext uri="{BB962C8B-B14F-4D97-AF65-F5344CB8AC3E}">
        <p14:creationId xmlns:p14="http://schemas.microsoft.com/office/powerpoint/2010/main" val="285058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clothes they want.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</a:t>
            </a:r>
            <a:r>
              <a:rPr lang="en-US" sz="3600" dirty="0">
                <a:solidFill>
                  <a:srgbClr val="0070C0"/>
                </a:solidFill>
              </a:rPr>
              <a:t>Revision (dress, shirt, shorts, socks, pants).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do you want? I want a shirt/I want some socks.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's face on a yellow background&#10;&#10;Description automatically generated with low confidence">
            <a:extLst>
              <a:ext uri="{FF2B5EF4-FFF2-40B4-BE49-F238E27FC236}">
                <a16:creationId xmlns:a16="http://schemas.microsoft.com/office/drawing/2014/main" id="{13F0D937-D569-AC9D-41E2-7EA9FE43F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87452"/>
            <a:ext cx="2178996" cy="2387624"/>
          </a:xfrm>
          <a:prstGeom prst="rect">
            <a:avLst/>
          </a:prstGeom>
        </p:spPr>
      </p:pic>
      <p:pic>
        <p:nvPicPr>
          <p:cNvPr id="3" name="Picture 2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A4049049-56D5-F130-463B-F4069D80F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2864" y="3170355"/>
            <a:ext cx="2239136" cy="202181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112868" y="719847"/>
            <a:ext cx="2704289" cy="2011701"/>
          </a:xfrm>
          <a:prstGeom prst="cloudCallout">
            <a:avLst>
              <a:gd name="adj1" fmla="val 74619"/>
              <a:gd name="adj2" fmla="val 7182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089498" y="1899506"/>
            <a:ext cx="4428762" cy="649877"/>
          </a:xfrm>
          <a:prstGeom prst="wedgeRoundRectCallout">
            <a:avLst>
              <a:gd name="adj1" fmla="val -50877"/>
              <a:gd name="adj2" fmla="val 14976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518260" y="3170355"/>
            <a:ext cx="4016473" cy="649877"/>
          </a:xfrm>
          <a:prstGeom prst="wedgeRoundRectCallout">
            <a:avLst>
              <a:gd name="adj1" fmla="val 56990"/>
              <a:gd name="adj2" fmla="val 973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socks.</a:t>
            </a:r>
          </a:p>
        </p:txBody>
      </p:sp>
      <p:pic>
        <p:nvPicPr>
          <p:cNvPr id="7" name="socks">
            <a:extLst>
              <a:ext uri="{FF2B5EF4-FFF2-40B4-BE49-F238E27FC236}">
                <a16:creationId xmlns:a16="http://schemas.microsoft.com/office/drawing/2014/main" id="{9FE9F914-6461-4C31-4291-9A588D2007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7219" y="1055651"/>
            <a:ext cx="975028" cy="134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661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's face on a yellow background&#10;&#10;Description automatically generated with low confidence">
            <a:extLst>
              <a:ext uri="{FF2B5EF4-FFF2-40B4-BE49-F238E27FC236}">
                <a16:creationId xmlns:a16="http://schemas.microsoft.com/office/drawing/2014/main" id="{13F0D937-D569-AC9D-41E2-7EA9FE43F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87452"/>
            <a:ext cx="2178996" cy="2387624"/>
          </a:xfrm>
          <a:prstGeom prst="rect">
            <a:avLst/>
          </a:prstGeom>
        </p:spPr>
      </p:pic>
      <p:pic>
        <p:nvPicPr>
          <p:cNvPr id="3" name="Picture 2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A4049049-56D5-F130-463B-F4069D80F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2864" y="3170355"/>
            <a:ext cx="2239136" cy="202181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089498" y="340525"/>
            <a:ext cx="2704289" cy="2011701"/>
          </a:xfrm>
          <a:prstGeom prst="cloudCallout">
            <a:avLst>
              <a:gd name="adj1" fmla="val -51281"/>
              <a:gd name="adj2" fmla="val 8923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789905" y="2027287"/>
            <a:ext cx="4020201" cy="649877"/>
          </a:xfrm>
          <a:prstGeom prst="wedgeRoundRectCallout">
            <a:avLst>
              <a:gd name="adj1" fmla="val 48843"/>
              <a:gd name="adj2" fmla="val 1258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079528" y="3104061"/>
            <a:ext cx="3153954" cy="649877"/>
          </a:xfrm>
          <a:prstGeom prst="wedgeRoundRectCallout">
            <a:avLst>
              <a:gd name="adj1" fmla="val -51997"/>
              <a:gd name="adj2" fmla="val 12724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shirt.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786" y="836026"/>
            <a:ext cx="1113712" cy="10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516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1847" y="2189569"/>
            <a:ext cx="8361999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want a dress.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want some shorts.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59)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85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</a:t>
            </a:r>
            <a:r>
              <a:rPr lang="en-US" sz="3600" i="1">
                <a:solidFill>
                  <a:srgbClr val="0070C0"/>
                </a:solidFill>
              </a:rPr>
              <a:t>40).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31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13" y="1839801"/>
            <a:ext cx="3468036" cy="31783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8556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shirt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097289" y="1070042"/>
            <a:ext cx="10894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1146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663" y="1502409"/>
            <a:ext cx="4008025" cy="3989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8556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shorts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708189" y="1070042"/>
            <a:ext cx="10894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1307" y="4102105"/>
            <a:ext cx="25355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2" y="2170112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343900" y="1243013"/>
            <a:ext cx="3468544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shirt.</a:t>
            </a:r>
          </a:p>
        </p:txBody>
      </p:sp>
      <p:sp>
        <p:nvSpPr>
          <p:cNvPr id="6" name="Oval 5"/>
          <p:cNvSpPr/>
          <p:nvPr/>
        </p:nvSpPr>
        <p:spPr>
          <a:xfrm>
            <a:off x="3683000" y="2374900"/>
            <a:ext cx="4406900" cy="149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3B735-858B-4FEC-2E6E-8B2350A9BF52}"/>
              </a:ext>
            </a:extLst>
          </p:cNvPr>
          <p:cNvSpPr txBox="1"/>
          <p:nvPr/>
        </p:nvSpPr>
        <p:spPr>
          <a:xfrm>
            <a:off x="5330865" y="2662535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650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2" y="2170112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568119" y="1243013"/>
            <a:ext cx="4244325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socks.</a:t>
            </a:r>
          </a:p>
        </p:txBody>
      </p:sp>
      <p:sp>
        <p:nvSpPr>
          <p:cNvPr id="6" name="Oval 5"/>
          <p:cNvSpPr/>
          <p:nvPr/>
        </p:nvSpPr>
        <p:spPr>
          <a:xfrm>
            <a:off x="4299626" y="3657599"/>
            <a:ext cx="1614791" cy="1177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459FC-B6A4-6EC0-AFD4-09553092D2C1}"/>
              </a:ext>
            </a:extLst>
          </p:cNvPr>
          <p:cNvSpPr txBox="1"/>
          <p:nvPr/>
        </p:nvSpPr>
        <p:spPr>
          <a:xfrm>
            <a:off x="4708545" y="3496629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56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7935</TotalTime>
  <Words>457</Words>
  <Application>Microsoft Office PowerPoint</Application>
  <PresentationFormat>Màn hình rộng</PresentationFormat>
  <Paragraphs>128</Paragraphs>
  <Slides>35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35</vt:i4>
      </vt:variant>
    </vt:vector>
  </HeadingPairs>
  <TitlesOfParts>
    <vt:vector size="40" baseType="lpstr">
      <vt:lpstr>Arial</vt:lpstr>
      <vt:lpstr>Arial Rounded MT Bold</vt:lpstr>
      <vt:lpstr>Calibri</vt:lpstr>
      <vt:lpstr>Sassoon Sans Std Medium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208</cp:revision>
  <dcterms:created xsi:type="dcterms:W3CDTF">2020-12-08T03:17:05Z</dcterms:created>
  <dcterms:modified xsi:type="dcterms:W3CDTF">2022-08-02T02:13:01Z</dcterms:modified>
</cp:coreProperties>
</file>