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1" r:id="rId21"/>
    <p:sldId id="292" r:id="rId22"/>
    <p:sldId id="275" r:id="rId23"/>
    <p:sldId id="285" r:id="rId24"/>
    <p:sldId id="286" r:id="rId25"/>
    <p:sldId id="287" r:id="rId26"/>
    <p:sldId id="288" r:id="rId27"/>
    <p:sldId id="289" r:id="rId28"/>
    <p:sldId id="29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9E5E-99B3-4C42-8E0B-44DDBA9A28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5346-E741-4D07-80F2-643F1C0F5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9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9E5E-99B3-4C42-8E0B-44DDBA9A28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5346-E741-4D07-80F2-643F1C0F5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36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9E5E-99B3-4C42-8E0B-44DDBA9A28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5346-E741-4D07-80F2-643F1C0F5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10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9E5E-99B3-4C42-8E0B-44DDBA9A28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5346-E741-4D07-80F2-643F1C0F5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1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9E5E-99B3-4C42-8E0B-44DDBA9A28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5346-E741-4D07-80F2-643F1C0F5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6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9E5E-99B3-4C42-8E0B-44DDBA9A28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5346-E741-4D07-80F2-643F1C0F5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9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9E5E-99B3-4C42-8E0B-44DDBA9A28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5346-E741-4D07-80F2-643F1C0F5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71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9E5E-99B3-4C42-8E0B-44DDBA9A28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5346-E741-4D07-80F2-643F1C0F5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2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9E5E-99B3-4C42-8E0B-44DDBA9A28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5346-E741-4D07-80F2-643F1C0F5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0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9E5E-99B3-4C42-8E0B-44DDBA9A28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5346-E741-4D07-80F2-643F1C0F5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2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9E5E-99B3-4C42-8E0B-44DDBA9A28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75346-E741-4D07-80F2-643F1C0F5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342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69E5E-99B3-4C42-8E0B-44DDBA9A28D6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75346-E741-4D07-80F2-643F1C0F5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8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" Type="http://schemas.openxmlformats.org/officeDocument/2006/relationships/image" Target="../media/image35.pn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69.png"/><Relationship Id="rId18" Type="http://schemas.openxmlformats.org/officeDocument/2006/relationships/image" Target="../media/image74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12" Type="http://schemas.openxmlformats.org/officeDocument/2006/relationships/image" Target="../media/image56.png"/><Relationship Id="rId17" Type="http://schemas.openxmlformats.org/officeDocument/2006/relationships/image" Target="../media/image73.png"/><Relationship Id="rId2" Type="http://schemas.openxmlformats.org/officeDocument/2006/relationships/image" Target="../media/image59.png"/><Relationship Id="rId16" Type="http://schemas.openxmlformats.org/officeDocument/2006/relationships/image" Target="../media/image7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5" Type="http://schemas.openxmlformats.org/officeDocument/2006/relationships/image" Target="../media/image62.png"/><Relationship Id="rId15" Type="http://schemas.openxmlformats.org/officeDocument/2006/relationships/image" Target="../media/image71.png"/><Relationship Id="rId10" Type="http://schemas.openxmlformats.org/officeDocument/2006/relationships/image" Target="../media/image67.png"/><Relationship Id="rId19" Type="http://schemas.openxmlformats.org/officeDocument/2006/relationships/image" Target="../media/image75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73" y="1191960"/>
            <a:ext cx="9601713" cy="29737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04012" y="668740"/>
            <a:ext cx="2101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 5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626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718" y="492243"/>
            <a:ext cx="9356815" cy="234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81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18" y="1910687"/>
            <a:ext cx="9583006" cy="26599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83" y="605051"/>
            <a:ext cx="10037077" cy="13056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318" y="4570676"/>
            <a:ext cx="9029809" cy="103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11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418" y="1733266"/>
            <a:ext cx="8538630" cy="44967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548" y="691700"/>
            <a:ext cx="9018116" cy="104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96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3" y="338136"/>
            <a:ext cx="10942015" cy="119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33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903" y="1528549"/>
            <a:ext cx="6548296" cy="19630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753" y="338136"/>
            <a:ext cx="10942015" cy="119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243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330" y="552591"/>
            <a:ext cx="9257660" cy="5662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120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91" y="473832"/>
            <a:ext cx="11109276" cy="579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851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80" y="189434"/>
            <a:ext cx="11100260" cy="27584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952" y="3275463"/>
            <a:ext cx="5101892" cy="318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80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529" y="0"/>
            <a:ext cx="5101892" cy="31846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70943"/>
            <a:ext cx="8784370" cy="4235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90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43" y="496009"/>
            <a:ext cx="5290996" cy="25561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1053" y="285251"/>
            <a:ext cx="5101892" cy="31846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260972"/>
            <a:ext cx="10970522" cy="20793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69" y="5340352"/>
            <a:ext cx="8979871" cy="137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75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348" y="501980"/>
            <a:ext cx="5207118" cy="48065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699" y="982637"/>
            <a:ext cx="1715140" cy="11861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6582" y="2345496"/>
            <a:ext cx="8862997" cy="281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910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0715" y="710290"/>
            <a:ext cx="6984272" cy="43596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306" y="420734"/>
            <a:ext cx="10383542" cy="40281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11306" y="1263269"/>
                <a:ext cx="14570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𝐾𝐷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𝐾𝑀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306" y="1263269"/>
                <a:ext cx="145706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184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44594" y="2072326"/>
                <a:ext cx="162377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𝐾𝐷𝑀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94" y="2072326"/>
                <a:ext cx="1623778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4135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10391" y="3073741"/>
                <a:ext cx="1998881" cy="3792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𝐾𝐷𝑀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𝐾𝑀𝐷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91" y="3073741"/>
                <a:ext cx="1998881" cy="379206"/>
              </a:xfrm>
              <a:prstGeom prst="rect">
                <a:avLst/>
              </a:prstGeom>
              <a:blipFill rotWithShape="0">
                <a:blip r:embed="rId6"/>
                <a:stretch>
                  <a:fillRect l="-3354" t="-17742" r="-64024" b="-8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10871" y="4051557"/>
                <a:ext cx="3999043" cy="3792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𝐾𝐷𝐸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𝐸𝐷𝑀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𝐾𝑀𝐸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𝐸𝑀𝐷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871" y="4051557"/>
                <a:ext cx="3999043" cy="379206"/>
              </a:xfrm>
              <a:prstGeom prst="rect">
                <a:avLst/>
              </a:prstGeom>
              <a:blipFill rotWithShape="0">
                <a:blip r:embed="rId7"/>
                <a:stretch>
                  <a:fillRect l="-1220" t="-19355" r="-37805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0" y="4929348"/>
                <a:ext cx="2586670" cy="3792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𝐾𝐷𝐸</m:t>
                        </m:r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𝐾𝑀𝐸</m:t>
                        </m:r>
                      </m:e>
                    </m:acc>
                  </m:oMath>
                </a14:m>
                <a:r>
                  <a:rPr lang="en-US" sz="2400" dirty="0" smtClean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0  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29348"/>
                <a:ext cx="2586670" cy="379206"/>
              </a:xfrm>
              <a:prstGeom prst="rect">
                <a:avLst/>
              </a:prstGeom>
              <a:blipFill rotWithShape="0">
                <a:blip r:embed="rId8"/>
                <a:stretch>
                  <a:fillRect l="-4009" t="-22581" r="-30896" b="-48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659966" y="4929348"/>
                <a:ext cx="1819344" cy="3792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𝐸𝐷𝑀</m:t>
                          </m:r>
                        </m:e>
                      </m:acc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𝐸𝑀𝐷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966" y="4929348"/>
                <a:ext cx="1819344" cy="379206"/>
              </a:xfrm>
              <a:prstGeom prst="rect">
                <a:avLst/>
              </a:prstGeom>
              <a:blipFill rotWithShape="0">
                <a:blip r:embed="rId9"/>
                <a:stretch>
                  <a:fillRect l="-3344" t="-19355" r="-68562" b="-6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000930" y="1713964"/>
                <a:ext cx="187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930" y="1713964"/>
                <a:ext cx="187551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2258" r="-29032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094705" y="2565282"/>
                <a:ext cx="187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705" y="2565282"/>
                <a:ext cx="187551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33333" r="-33333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057643" y="3545907"/>
                <a:ext cx="187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643" y="3545907"/>
                <a:ext cx="187551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32258" r="-29032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020581" y="4526532"/>
                <a:ext cx="187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581" y="4526532"/>
                <a:ext cx="187551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32258" r="-29032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851684" y="5345878"/>
                <a:ext cx="187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84" y="5345878"/>
                <a:ext cx="187551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33333" r="-33333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2938271" y="4473235"/>
                <a:ext cx="3722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8271" y="4473235"/>
                <a:ext cx="372218" cy="369332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400741" y="5370602"/>
                <a:ext cx="187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0741" y="5370602"/>
                <a:ext cx="187551" cy="276999"/>
              </a:xfrm>
              <a:prstGeom prst="rect">
                <a:avLst/>
              </a:prstGeom>
              <a:blipFill rotWithShape="0">
                <a:blip r:embed="rId16"/>
                <a:stretch>
                  <a:fillRect l="-32258" r="-29032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928828" y="5936796"/>
                <a:ext cx="16013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𝐸𝐷𝑀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â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828" y="5936796"/>
                <a:ext cx="1601336" cy="369332"/>
              </a:xfrm>
              <a:prstGeom prst="rect">
                <a:avLst/>
              </a:prstGeom>
              <a:blipFill rotWithShape="0">
                <a:blip r:embed="rId17"/>
                <a:stretch>
                  <a:fillRect l="-3802" b="-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80098" y="5966387"/>
                <a:ext cx="2380460" cy="286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𝐾𝐷𝑂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𝑂𝐷𝐸</m:t>
                    </m:r>
                  </m:oMath>
                </a14:m>
                <a:r>
                  <a:rPr lang="en-US" dirty="0" smtClean="0"/>
                  <a:t>= KDO - EAO</a:t>
                </a:r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098" y="5966387"/>
                <a:ext cx="2380460" cy="286297"/>
              </a:xfrm>
              <a:prstGeom prst="rect">
                <a:avLst/>
              </a:prstGeom>
              <a:blipFill rotWithShape="0">
                <a:blip r:embed="rId18"/>
                <a:stretch>
                  <a:fillRect l="-3590" t="-23404" r="-5641" b="-489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849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7724632" y="3466532"/>
            <a:ext cx="2468880" cy="24688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8088572" y="3448152"/>
            <a:ext cx="1298185" cy="12801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6022" y="-16756"/>
            <a:ext cx="10496094" cy="2608344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724632" y="4708478"/>
            <a:ext cx="24688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5" idx="0"/>
          </p:cNvCxnSpPr>
          <p:nvPr/>
        </p:nvCxnSpPr>
        <p:spPr>
          <a:xfrm flipH="1">
            <a:off x="8939284" y="3466532"/>
            <a:ext cx="19788" cy="12419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92370" y="4500009"/>
            <a:ext cx="34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44770" y="4652409"/>
            <a:ext cx="34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58976" y="3929977"/>
            <a:ext cx="34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249513" y="3943828"/>
            <a:ext cx="34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341852" y="4752860"/>
            <a:ext cx="34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37506" y="3343700"/>
            <a:ext cx="301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827144" y="4741962"/>
            <a:ext cx="34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811221" y="3025630"/>
            <a:ext cx="341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282221" y="4500009"/>
            <a:ext cx="295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1" name="Straight Connector 20"/>
          <p:cNvCxnSpPr>
            <a:endCxn id="5" idx="0"/>
          </p:cNvCxnSpPr>
          <p:nvPr/>
        </p:nvCxnSpPr>
        <p:spPr>
          <a:xfrm flipV="1">
            <a:off x="7658668" y="3466532"/>
            <a:ext cx="1300404" cy="12863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174996" y="3744617"/>
            <a:ext cx="414051" cy="9790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8578413" y="3917844"/>
            <a:ext cx="808344" cy="7906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" idx="0"/>
            <a:endCxn id="5" idx="6"/>
          </p:cNvCxnSpPr>
          <p:nvPr/>
        </p:nvCxnSpPr>
        <p:spPr>
          <a:xfrm>
            <a:off x="8959072" y="3466532"/>
            <a:ext cx="1234440" cy="12344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5" idx="0"/>
          </p:cNvCxnSpPr>
          <p:nvPr/>
        </p:nvCxnSpPr>
        <p:spPr>
          <a:xfrm flipH="1">
            <a:off x="8578413" y="3466532"/>
            <a:ext cx="380659" cy="12571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5" idx="0"/>
          </p:cNvCxnSpPr>
          <p:nvPr/>
        </p:nvCxnSpPr>
        <p:spPr>
          <a:xfrm flipV="1">
            <a:off x="8174996" y="3466532"/>
            <a:ext cx="784076" cy="28643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3" idx="2"/>
          </p:cNvCxnSpPr>
          <p:nvPr/>
        </p:nvCxnSpPr>
        <p:spPr>
          <a:xfrm flipV="1">
            <a:off x="8129573" y="3917843"/>
            <a:ext cx="1290537" cy="3814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5" idx="2"/>
          </p:cNvCxnSpPr>
          <p:nvPr/>
        </p:nvCxnSpPr>
        <p:spPr>
          <a:xfrm flipH="1">
            <a:off x="7724632" y="3713032"/>
            <a:ext cx="463512" cy="9879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8949178" y="4572000"/>
            <a:ext cx="3753" cy="221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949178" y="3875964"/>
            <a:ext cx="3753" cy="418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13" idx="2"/>
          </p:cNvCxnSpPr>
          <p:nvPr/>
        </p:nvCxnSpPr>
        <p:spPr>
          <a:xfrm flipH="1">
            <a:off x="8129573" y="3752965"/>
            <a:ext cx="45423" cy="5463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8129573" y="4313160"/>
            <a:ext cx="459474" cy="3953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8943037" y="3902685"/>
            <a:ext cx="462288" cy="8052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 flipV="1">
            <a:off x="10058400" y="1719618"/>
            <a:ext cx="5943" cy="79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174996" y="3752965"/>
            <a:ext cx="764288" cy="9706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3" idx="2"/>
          </p:cNvCxnSpPr>
          <p:nvPr/>
        </p:nvCxnSpPr>
        <p:spPr>
          <a:xfrm>
            <a:off x="8129573" y="4299309"/>
            <a:ext cx="794896" cy="408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87694" y="2692068"/>
            <a:ext cx="616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BC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4770" y="2607853"/>
            <a:ext cx="4843996" cy="465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7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97197" y="341195"/>
            <a:ext cx="9756056" cy="45097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6084" y="-1"/>
            <a:ext cx="6335416" cy="384866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774365" y="5096589"/>
            <a:ext cx="10329369" cy="125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87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7546" y="162201"/>
            <a:ext cx="4749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081282" y="726393"/>
                <a:ext cx="2917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282" y="726393"/>
                <a:ext cx="291747" cy="43088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09536" y="1003392"/>
            <a:ext cx="2565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= OA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098780" y="1414064"/>
                <a:ext cx="2917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8780" y="1414064"/>
                <a:ext cx="291747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040284" y="1924072"/>
                <a:ext cx="277306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ODE =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OAF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284" y="1924072"/>
                <a:ext cx="2773067" cy="584775"/>
              </a:xfrm>
              <a:prstGeom prst="rect">
                <a:avLst/>
              </a:prstGeom>
              <a:blipFill rotWithShape="0">
                <a:blip r:embed="rId4"/>
                <a:stretch>
                  <a:fillRect l="-4396" t="-14583" r="-3956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14723" y="1975606"/>
                <a:ext cx="58685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23" y="1975606"/>
                <a:ext cx="586854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 rot="5400000">
                <a:off x="2561522" y="3997084"/>
                <a:ext cx="58685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5400000">
                <a:off x="2561522" y="3997084"/>
                <a:ext cx="586854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061688" y="2453552"/>
                <a:ext cx="2917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688" y="2453552"/>
                <a:ext cx="291747" cy="4308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295355" y="3928489"/>
                <a:ext cx="33121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ODE 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OAF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355" y="3928489"/>
                <a:ext cx="3312135" cy="584775"/>
              </a:xfrm>
              <a:prstGeom prst="rect">
                <a:avLst/>
              </a:prstGeom>
              <a:blipFill rotWithShape="0">
                <a:blip r:embed="rId8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248205" y="3997083"/>
                <a:ext cx="58685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205" y="3997083"/>
                <a:ext cx="586854" cy="49244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709077" y="3501035"/>
                <a:ext cx="2917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9077" y="3501035"/>
                <a:ext cx="291747" cy="43088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50463" y="2919693"/>
                <a:ext cx="5772916" cy="601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 = AF,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𝑂𝐸𝐷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𝑂𝐹𝐴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OE = OF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463" y="2919693"/>
                <a:ext cx="5772916" cy="601383"/>
              </a:xfrm>
              <a:prstGeom prst="rect">
                <a:avLst/>
              </a:prstGeom>
              <a:blipFill rotWithShape="0">
                <a:blip r:embed="rId11"/>
                <a:stretch>
                  <a:fillRect l="-2746" t="-11111" b="-31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824453" y="163961"/>
            <a:ext cx="4843996" cy="478108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608727" y="4489790"/>
                <a:ext cx="2917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8727" y="4489790"/>
                <a:ext cx="291747" cy="43088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-71050" y="4920677"/>
                <a:ext cx="2335772" cy="601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</m:t>
                        </m:r>
                      </m:e>
                    </m:acc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1050" y="4920677"/>
                <a:ext cx="2335772" cy="601383"/>
              </a:xfrm>
              <a:prstGeom prst="rect">
                <a:avLst/>
              </a:prstGeom>
              <a:blipFill rotWithShape="0">
                <a:blip r:embed="rId14"/>
                <a:stretch>
                  <a:fillRect t="-11111" b="-31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145913" y="4920677"/>
                <a:ext cx="2335772" cy="6013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𝐸𝐷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</m:acc>
                  </m:oMath>
                </a14:m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𝐹𝐴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</m:e>
                    </m:acc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913" y="4920677"/>
                <a:ext cx="2335772" cy="601383"/>
              </a:xfrm>
              <a:prstGeom prst="rect">
                <a:avLst/>
              </a:prstGeom>
              <a:blipFill rotWithShape="0">
                <a:blip r:embed="rId15"/>
                <a:stretch>
                  <a:fillRect t="-11111" b="-31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5150257" y="3470614"/>
                <a:ext cx="2917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257" y="3470614"/>
                <a:ext cx="291747" cy="430887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4651840" y="3997083"/>
                <a:ext cx="2773067" cy="10938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𝑂𝐴𝐸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𝑂𝐴𝐹</m:t>
                        </m:r>
                      </m:e>
                    </m:acc>
                    <m:r>
                      <a:rPr lang="en-US" sz="3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840" y="3997083"/>
                <a:ext cx="2773067" cy="1093826"/>
              </a:xfrm>
              <a:prstGeom prst="rect">
                <a:avLst/>
              </a:prstGeom>
              <a:blipFill rotWithShape="0">
                <a:blip r:embed="rId17"/>
                <a:stretch>
                  <a:fillRect t="-61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746627" y="5268565"/>
                <a:ext cx="2917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⇑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627" y="5268565"/>
                <a:ext cx="291747" cy="43088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505966" y="5693793"/>
                <a:ext cx="2773067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OAB,</a:t>
                </a:r>
                <a:r>
                  <a:rPr lang="en-US" sz="3200" dirty="0"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∆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OAC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vuông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cân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966" y="5693793"/>
                <a:ext cx="2773067" cy="1569660"/>
              </a:xfrm>
              <a:prstGeom prst="rect">
                <a:avLst/>
              </a:prstGeom>
              <a:blipFill rotWithShape="0">
                <a:blip r:embed="rId19"/>
                <a:stretch>
                  <a:fillRect t="-5814" b="-11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515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8731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2371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374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1587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654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47" y="363584"/>
            <a:ext cx="3918669" cy="7418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4990" y="363584"/>
            <a:ext cx="5828513" cy="11593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344" y="1522934"/>
            <a:ext cx="3546712" cy="48624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5116" y="5640790"/>
            <a:ext cx="4846180" cy="90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08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36" y="317239"/>
            <a:ext cx="6660179" cy="78894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55" y="1232137"/>
            <a:ext cx="7847534" cy="495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84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396" y="292218"/>
            <a:ext cx="10466630" cy="250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302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33" y="258889"/>
            <a:ext cx="9843975" cy="26379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58432" y="258889"/>
            <a:ext cx="1842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68" y="2796056"/>
            <a:ext cx="7957499" cy="5683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7875" y="2734593"/>
            <a:ext cx="1886476" cy="6913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14351" y="2872202"/>
            <a:ext cx="1704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933" y="3364449"/>
            <a:ext cx="6056336" cy="920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293" y="4396665"/>
            <a:ext cx="8922367" cy="196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25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331" y="417322"/>
            <a:ext cx="9981486" cy="27353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772" y="3347042"/>
            <a:ext cx="10712603" cy="54257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219" y="4084021"/>
            <a:ext cx="8549327" cy="54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215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661" y="467648"/>
            <a:ext cx="10659146" cy="11154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787" y="1976011"/>
            <a:ext cx="2722658" cy="269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748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790" y="220143"/>
            <a:ext cx="7995173" cy="448460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790" y="4687365"/>
            <a:ext cx="7162661" cy="202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767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3260</TotalTime>
  <Words>86</Words>
  <Application>Microsoft Office PowerPoint</Application>
  <PresentationFormat>Widescreen</PresentationFormat>
  <Paragraphs>47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53</cp:revision>
  <dcterms:created xsi:type="dcterms:W3CDTF">2021-05-18T08:16:02Z</dcterms:created>
  <dcterms:modified xsi:type="dcterms:W3CDTF">2021-05-27T02:29:40Z</dcterms:modified>
</cp:coreProperties>
</file>