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91" r:id="rId21"/>
    <p:sldId id="292" r:id="rId22"/>
    <p:sldId id="275" r:id="rId23"/>
    <p:sldId id="285" r:id="rId24"/>
    <p:sldId id="286" r:id="rId25"/>
    <p:sldId id="287" r:id="rId26"/>
    <p:sldId id="288" r:id="rId27"/>
    <p:sldId id="289" r:id="rId28"/>
    <p:sldId id="290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69E5E-99B3-4C42-8E0B-44DDBA9A28D6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5346-E741-4D07-80F2-643F1C0F5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295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69E5E-99B3-4C42-8E0B-44DDBA9A28D6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5346-E741-4D07-80F2-643F1C0F5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036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69E5E-99B3-4C42-8E0B-44DDBA9A28D6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5346-E741-4D07-80F2-643F1C0F5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810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69E5E-99B3-4C42-8E0B-44DDBA9A28D6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5346-E741-4D07-80F2-643F1C0F5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411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69E5E-99B3-4C42-8E0B-44DDBA9A28D6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5346-E741-4D07-80F2-643F1C0F5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966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69E5E-99B3-4C42-8E0B-44DDBA9A28D6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5346-E741-4D07-80F2-643F1C0F5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693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69E5E-99B3-4C42-8E0B-44DDBA9A28D6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5346-E741-4D07-80F2-643F1C0F5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71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69E5E-99B3-4C42-8E0B-44DDBA9A28D6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5346-E741-4D07-80F2-643F1C0F5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625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69E5E-99B3-4C42-8E0B-44DDBA9A28D6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5346-E741-4D07-80F2-643F1C0F5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406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69E5E-99B3-4C42-8E0B-44DDBA9A28D6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5346-E741-4D07-80F2-643F1C0F5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420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69E5E-99B3-4C42-8E0B-44DDBA9A28D6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75346-E741-4D07-80F2-643F1C0F5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342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69E5E-99B3-4C42-8E0B-44DDBA9A28D6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75346-E741-4D07-80F2-643F1C0F5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783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50.png"/><Relationship Id="rId18" Type="http://schemas.openxmlformats.org/officeDocument/2006/relationships/image" Target="../media/image55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12" Type="http://schemas.openxmlformats.org/officeDocument/2006/relationships/image" Target="../media/image49.png"/><Relationship Id="rId17" Type="http://schemas.openxmlformats.org/officeDocument/2006/relationships/image" Target="../media/image54.png"/><Relationship Id="rId2" Type="http://schemas.openxmlformats.org/officeDocument/2006/relationships/image" Target="../media/image35.png"/><Relationship Id="rId16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11" Type="http://schemas.openxmlformats.org/officeDocument/2006/relationships/image" Target="../media/image48.png"/><Relationship Id="rId5" Type="http://schemas.openxmlformats.org/officeDocument/2006/relationships/image" Target="../media/image42.png"/><Relationship Id="rId15" Type="http://schemas.openxmlformats.org/officeDocument/2006/relationships/image" Target="../media/image52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Relationship Id="rId14" Type="http://schemas.openxmlformats.org/officeDocument/2006/relationships/image" Target="../media/image5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8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13" Type="http://schemas.openxmlformats.org/officeDocument/2006/relationships/image" Target="../media/image69.png"/><Relationship Id="rId18" Type="http://schemas.openxmlformats.org/officeDocument/2006/relationships/image" Target="../media/image74.png"/><Relationship Id="rId3" Type="http://schemas.openxmlformats.org/officeDocument/2006/relationships/image" Target="../media/image60.png"/><Relationship Id="rId7" Type="http://schemas.openxmlformats.org/officeDocument/2006/relationships/image" Target="../media/image64.png"/><Relationship Id="rId12" Type="http://schemas.openxmlformats.org/officeDocument/2006/relationships/image" Target="../media/image56.png"/><Relationship Id="rId17" Type="http://schemas.openxmlformats.org/officeDocument/2006/relationships/image" Target="../media/image73.png"/><Relationship Id="rId2" Type="http://schemas.openxmlformats.org/officeDocument/2006/relationships/image" Target="../media/image59.png"/><Relationship Id="rId16" Type="http://schemas.openxmlformats.org/officeDocument/2006/relationships/image" Target="../media/image7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png"/><Relationship Id="rId11" Type="http://schemas.openxmlformats.org/officeDocument/2006/relationships/image" Target="../media/image68.png"/><Relationship Id="rId5" Type="http://schemas.openxmlformats.org/officeDocument/2006/relationships/image" Target="../media/image62.png"/><Relationship Id="rId15" Type="http://schemas.openxmlformats.org/officeDocument/2006/relationships/image" Target="../media/image71.png"/><Relationship Id="rId10" Type="http://schemas.openxmlformats.org/officeDocument/2006/relationships/image" Target="../media/image67.png"/><Relationship Id="rId19" Type="http://schemas.openxmlformats.org/officeDocument/2006/relationships/image" Target="../media/image75.png"/><Relationship Id="rId4" Type="http://schemas.openxmlformats.org/officeDocument/2006/relationships/image" Target="../media/image61.png"/><Relationship Id="rId9" Type="http://schemas.openxmlformats.org/officeDocument/2006/relationships/image" Target="../media/image66.png"/><Relationship Id="rId14" Type="http://schemas.openxmlformats.org/officeDocument/2006/relationships/image" Target="../media/image70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973" y="1191960"/>
            <a:ext cx="9601713" cy="297372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804012" y="668740"/>
            <a:ext cx="21017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 5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626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718" y="492243"/>
            <a:ext cx="9356815" cy="2346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81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318" y="1910687"/>
            <a:ext cx="9583006" cy="265998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283" y="605051"/>
            <a:ext cx="10037077" cy="130563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8318" y="4570676"/>
            <a:ext cx="9029809" cy="1037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11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3418" y="1733266"/>
            <a:ext cx="8538630" cy="449677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3548" y="691700"/>
            <a:ext cx="9018116" cy="104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3967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753" y="338136"/>
            <a:ext cx="10942015" cy="1190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5339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903" y="1528549"/>
            <a:ext cx="6548296" cy="196305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753" y="338136"/>
            <a:ext cx="10942015" cy="1190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2434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330" y="552591"/>
            <a:ext cx="9257660" cy="5662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1202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491" y="473832"/>
            <a:ext cx="11109276" cy="5790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8515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380" y="189434"/>
            <a:ext cx="11100260" cy="275848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4952" y="3275463"/>
            <a:ext cx="5101892" cy="3184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3802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7529" y="0"/>
            <a:ext cx="5101892" cy="31846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370943"/>
            <a:ext cx="8784370" cy="4235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1906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643" y="496009"/>
            <a:ext cx="5290996" cy="255616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1053" y="285251"/>
            <a:ext cx="5101892" cy="31846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260972"/>
            <a:ext cx="10970522" cy="207938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969" y="5340352"/>
            <a:ext cx="8979871" cy="1371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875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348" y="501980"/>
            <a:ext cx="5207118" cy="4806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0699" y="982637"/>
            <a:ext cx="1715140" cy="118617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6582" y="2345496"/>
            <a:ext cx="8862997" cy="2813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9108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0715" y="710290"/>
            <a:ext cx="6984272" cy="43596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306" y="420734"/>
            <a:ext cx="10383542" cy="40281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611306" y="1263269"/>
                <a:ext cx="145706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𝐾𝐷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𝐾𝑀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306" y="1263269"/>
                <a:ext cx="1457066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4184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444594" y="2072326"/>
                <a:ext cx="162377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𝐾𝐷𝑀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â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594" y="2072326"/>
                <a:ext cx="1623778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4135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310391" y="3073741"/>
                <a:ext cx="1998881" cy="3792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𝐾𝐷𝑀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𝐾𝑀𝐷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391" y="3073741"/>
                <a:ext cx="1998881" cy="379206"/>
              </a:xfrm>
              <a:prstGeom prst="rect">
                <a:avLst/>
              </a:prstGeom>
              <a:blipFill rotWithShape="0">
                <a:blip r:embed="rId6"/>
                <a:stretch>
                  <a:fillRect l="-3354" t="-17742" r="-64024" b="-80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110871" y="4051557"/>
                <a:ext cx="3999043" cy="3792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𝐾𝐷𝐸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̂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𝐸𝐷𝑀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𝐾𝑀𝐸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̂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𝐸𝑀𝐷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871" y="4051557"/>
                <a:ext cx="3999043" cy="379206"/>
              </a:xfrm>
              <a:prstGeom prst="rect">
                <a:avLst/>
              </a:prstGeom>
              <a:blipFill rotWithShape="0">
                <a:blip r:embed="rId7"/>
                <a:stretch>
                  <a:fillRect l="-1220" t="-19355" r="-37805" b="-64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0" y="4929348"/>
                <a:ext cx="2586670" cy="3792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𝐾𝐷𝐸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𝐾𝑀𝐸</m:t>
                        </m:r>
                      </m:e>
                    </m:acc>
                  </m:oMath>
                </a14:m>
                <a:r>
                  <a:rPr lang="en-US" sz="2400" dirty="0" smtClean="0"/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45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0  </m:t>
                        </m:r>
                      </m:sup>
                    </m:sSup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29348"/>
                <a:ext cx="2586670" cy="379206"/>
              </a:xfrm>
              <a:prstGeom prst="rect">
                <a:avLst/>
              </a:prstGeom>
              <a:blipFill rotWithShape="0">
                <a:blip r:embed="rId8"/>
                <a:stretch>
                  <a:fillRect l="-4009" t="-22581" r="-30896" b="-483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2659966" y="4929348"/>
                <a:ext cx="1819344" cy="3792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𝐸𝐷𝑀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𝐸𝑀𝐷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9966" y="4929348"/>
                <a:ext cx="1819344" cy="379206"/>
              </a:xfrm>
              <a:prstGeom prst="rect">
                <a:avLst/>
              </a:prstGeom>
              <a:blipFill rotWithShape="0">
                <a:blip r:embed="rId9"/>
                <a:stretch>
                  <a:fillRect l="-3344" t="-19355" r="-68562" b="-64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000930" y="1713964"/>
                <a:ext cx="1875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⇑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930" y="1713964"/>
                <a:ext cx="187551" cy="276999"/>
              </a:xfrm>
              <a:prstGeom prst="rect">
                <a:avLst/>
              </a:prstGeom>
              <a:blipFill rotWithShape="0">
                <a:blip r:embed="rId10"/>
                <a:stretch>
                  <a:fillRect l="-32258" r="-29032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1094705" y="2565282"/>
                <a:ext cx="1875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⇑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4705" y="2565282"/>
                <a:ext cx="187551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33333" r="-33333"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1057643" y="3545907"/>
                <a:ext cx="1875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⇑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7643" y="3545907"/>
                <a:ext cx="187551" cy="276999"/>
              </a:xfrm>
              <a:prstGeom prst="rect">
                <a:avLst/>
              </a:prstGeom>
              <a:blipFill rotWithShape="0">
                <a:blip r:embed="rId12"/>
                <a:stretch>
                  <a:fillRect l="-32258" r="-29032"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1020581" y="4526532"/>
                <a:ext cx="1875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⇑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0581" y="4526532"/>
                <a:ext cx="187551" cy="276999"/>
              </a:xfrm>
              <a:prstGeom prst="rect">
                <a:avLst/>
              </a:prstGeom>
              <a:blipFill rotWithShape="0">
                <a:blip r:embed="rId13"/>
                <a:stretch>
                  <a:fillRect l="-32258" r="-29032"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851684" y="5345878"/>
                <a:ext cx="1875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⇑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684" y="5345878"/>
                <a:ext cx="187551" cy="276999"/>
              </a:xfrm>
              <a:prstGeom prst="rect">
                <a:avLst/>
              </a:prstGeom>
              <a:blipFill rotWithShape="0">
                <a:blip r:embed="rId14"/>
                <a:stretch>
                  <a:fillRect l="-33333" r="-33333"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/>
              <p:cNvSpPr/>
              <p:nvPr/>
            </p:nvSpPr>
            <p:spPr>
              <a:xfrm>
                <a:off x="2938271" y="4473235"/>
                <a:ext cx="37221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⇑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271" y="4473235"/>
                <a:ext cx="372218" cy="36933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3400741" y="5370602"/>
                <a:ext cx="1875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⇑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0741" y="5370602"/>
                <a:ext cx="187551" cy="276999"/>
              </a:xfrm>
              <a:prstGeom prst="rect">
                <a:avLst/>
              </a:prstGeom>
              <a:blipFill rotWithShape="0">
                <a:blip r:embed="rId16"/>
                <a:stretch>
                  <a:fillRect l="-32258" r="-29032"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2928828" y="5936796"/>
                <a:ext cx="160133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𝐸𝐷𝑀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â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8828" y="5936796"/>
                <a:ext cx="1601336" cy="369332"/>
              </a:xfrm>
              <a:prstGeom prst="rect">
                <a:avLst/>
              </a:prstGeom>
              <a:blipFill rotWithShape="0">
                <a:blip r:embed="rId17"/>
                <a:stretch>
                  <a:fillRect l="-3802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180098" y="5966387"/>
                <a:ext cx="2380460" cy="2862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𝐾𝐷𝑂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𝑂𝐷𝐸</m:t>
                    </m:r>
                  </m:oMath>
                </a14:m>
                <a:r>
                  <a:rPr lang="en-US" dirty="0" smtClean="0"/>
                  <a:t>= KDO - EAO</a:t>
                </a:r>
                <a:endParaRPr lang="en-US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098" y="5966387"/>
                <a:ext cx="2380460" cy="286297"/>
              </a:xfrm>
              <a:prstGeom prst="rect">
                <a:avLst/>
              </a:prstGeom>
              <a:blipFill rotWithShape="0">
                <a:blip r:embed="rId18"/>
                <a:stretch>
                  <a:fillRect l="-3590" t="-23404" r="-5641" b="-489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849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7724632" y="3466532"/>
            <a:ext cx="2468880" cy="246888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8088572" y="3448152"/>
            <a:ext cx="1298185" cy="128016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6022" y="-16756"/>
            <a:ext cx="10496094" cy="2608344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7724632" y="4708478"/>
            <a:ext cx="24688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0"/>
          </p:cNvCxnSpPr>
          <p:nvPr/>
        </p:nvCxnSpPr>
        <p:spPr>
          <a:xfrm flipH="1">
            <a:off x="8939284" y="3466532"/>
            <a:ext cx="19788" cy="12419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192370" y="4500009"/>
            <a:ext cx="341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344770" y="4652409"/>
            <a:ext cx="341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958976" y="3929977"/>
            <a:ext cx="341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9249513" y="3943828"/>
            <a:ext cx="341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341852" y="4752860"/>
            <a:ext cx="341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037506" y="3343700"/>
            <a:ext cx="301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8827144" y="4741962"/>
            <a:ext cx="341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8811221" y="3025630"/>
            <a:ext cx="341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0282221" y="4500009"/>
            <a:ext cx="295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21" name="Straight Connector 20"/>
          <p:cNvCxnSpPr>
            <a:endCxn id="5" idx="0"/>
          </p:cNvCxnSpPr>
          <p:nvPr/>
        </p:nvCxnSpPr>
        <p:spPr>
          <a:xfrm flipV="1">
            <a:off x="7658668" y="3466532"/>
            <a:ext cx="1300404" cy="12863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8174996" y="3744617"/>
            <a:ext cx="414051" cy="9790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8578413" y="3917844"/>
            <a:ext cx="808344" cy="7906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5" idx="0"/>
            <a:endCxn id="5" idx="6"/>
          </p:cNvCxnSpPr>
          <p:nvPr/>
        </p:nvCxnSpPr>
        <p:spPr>
          <a:xfrm>
            <a:off x="8959072" y="3466532"/>
            <a:ext cx="1234440" cy="12344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5" idx="0"/>
          </p:cNvCxnSpPr>
          <p:nvPr/>
        </p:nvCxnSpPr>
        <p:spPr>
          <a:xfrm flipH="1">
            <a:off x="8578413" y="3466532"/>
            <a:ext cx="380659" cy="12571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endCxn id="5" idx="0"/>
          </p:cNvCxnSpPr>
          <p:nvPr/>
        </p:nvCxnSpPr>
        <p:spPr>
          <a:xfrm flipV="1">
            <a:off x="8174996" y="3466532"/>
            <a:ext cx="784076" cy="2864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3" idx="2"/>
          </p:cNvCxnSpPr>
          <p:nvPr/>
        </p:nvCxnSpPr>
        <p:spPr>
          <a:xfrm flipV="1">
            <a:off x="8129573" y="3917843"/>
            <a:ext cx="1290537" cy="3814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endCxn id="5" idx="2"/>
          </p:cNvCxnSpPr>
          <p:nvPr/>
        </p:nvCxnSpPr>
        <p:spPr>
          <a:xfrm flipH="1">
            <a:off x="7724632" y="3713032"/>
            <a:ext cx="463512" cy="9879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8949178" y="4572000"/>
            <a:ext cx="3753" cy="221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8949178" y="3875964"/>
            <a:ext cx="3753" cy="418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endCxn id="13" idx="2"/>
          </p:cNvCxnSpPr>
          <p:nvPr/>
        </p:nvCxnSpPr>
        <p:spPr>
          <a:xfrm flipH="1">
            <a:off x="8129573" y="3752965"/>
            <a:ext cx="45423" cy="5463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8129573" y="4313160"/>
            <a:ext cx="459474" cy="3953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>
            <a:off x="8943037" y="3902685"/>
            <a:ext cx="462288" cy="8052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 flipV="1">
            <a:off x="10058400" y="1719618"/>
            <a:ext cx="5943" cy="790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8174996" y="3752965"/>
            <a:ext cx="764288" cy="9706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3" idx="2"/>
          </p:cNvCxnSpPr>
          <p:nvPr/>
        </p:nvCxnSpPr>
        <p:spPr>
          <a:xfrm>
            <a:off x="8129573" y="4299309"/>
            <a:ext cx="794896" cy="408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87694" y="2692068"/>
            <a:ext cx="6168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minh D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BC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4770" y="2607853"/>
            <a:ext cx="4843996" cy="4659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17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97197" y="341195"/>
            <a:ext cx="9756056" cy="450973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6084" y="-1"/>
            <a:ext cx="6335416" cy="384866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774365" y="5096589"/>
            <a:ext cx="10329369" cy="1255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87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7546" y="162201"/>
            <a:ext cx="47494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081282" y="726393"/>
                <a:ext cx="29174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⇑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1282" y="726393"/>
                <a:ext cx="291747" cy="43088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1009536" y="1003392"/>
            <a:ext cx="25657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 = OA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098780" y="1414064"/>
                <a:ext cx="29174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⇑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8780" y="1414064"/>
                <a:ext cx="291747" cy="43088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1040284" y="1924072"/>
                <a:ext cx="277306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ODE =  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OAF</a:t>
                </a:r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0284" y="1924072"/>
                <a:ext cx="2773067" cy="584775"/>
              </a:xfrm>
              <a:prstGeom prst="rect">
                <a:avLst/>
              </a:prstGeom>
              <a:blipFill rotWithShape="0">
                <a:blip r:embed="rId4"/>
                <a:stretch>
                  <a:fillRect l="-4396" t="-14583" r="-3956" b="-322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614723" y="1975606"/>
                <a:ext cx="586854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723" y="1975606"/>
                <a:ext cx="586854" cy="49244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 rot="5400000">
                <a:off x="2561522" y="3997084"/>
                <a:ext cx="586854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200" b="0" i="0" smtClean="0">
                          <a:latin typeface="Cambria Math" panose="02040503050406030204" pitchFamily="18" charset="0"/>
                        </a:rPr>
                        <m:t>s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2561522" y="3997084"/>
                <a:ext cx="586854" cy="49244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2061688" y="2453552"/>
                <a:ext cx="29174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⇑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1688" y="2453552"/>
                <a:ext cx="291747" cy="43088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1295355" y="3928489"/>
                <a:ext cx="331213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ODE  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OAF</a:t>
                </a:r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355" y="3928489"/>
                <a:ext cx="3312135" cy="584775"/>
              </a:xfrm>
              <a:prstGeom prst="rect">
                <a:avLst/>
              </a:prstGeom>
              <a:blipFill rotWithShape="0">
                <a:blip r:embed="rId8"/>
                <a:stretch>
                  <a:fillRect t="-14583" b="-322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1248205" y="3997083"/>
                <a:ext cx="586854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8205" y="3997083"/>
                <a:ext cx="586854" cy="49244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2709077" y="3501035"/>
                <a:ext cx="29174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⇑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9077" y="3501035"/>
                <a:ext cx="291747" cy="43088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450463" y="2919693"/>
                <a:ext cx="5772916" cy="6013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 = AF,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𝑂𝐸𝐷</m:t>
                        </m:r>
                      </m:e>
                    </m:acc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𝑂𝐹𝐴</m:t>
                        </m:r>
                      </m:e>
                    </m:acc>
                    <m:r>
                      <a:rPr lang="en-US" sz="3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 </m:t>
                    </m:r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OE = OF</a:t>
                </a:r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463" y="2919693"/>
                <a:ext cx="5772916" cy="601383"/>
              </a:xfrm>
              <a:prstGeom prst="rect">
                <a:avLst/>
              </a:prstGeom>
              <a:blipFill rotWithShape="0">
                <a:blip r:embed="rId11"/>
                <a:stretch>
                  <a:fillRect l="-2746" t="-11111" b="-313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Picture 1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824453" y="163961"/>
            <a:ext cx="4843996" cy="478108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2608727" y="4489790"/>
                <a:ext cx="29174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⇑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8727" y="4489790"/>
                <a:ext cx="291747" cy="43088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-71050" y="4920677"/>
                <a:ext cx="2335772" cy="6013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𝑂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𝐷</m:t>
                        </m:r>
                      </m:e>
                    </m:acc>
                  </m:oMath>
                </a14:m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𝐹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𝑂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</m:acc>
                  </m:oMath>
                </a14:m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1050" y="4920677"/>
                <a:ext cx="2335772" cy="601383"/>
              </a:xfrm>
              <a:prstGeom prst="rect">
                <a:avLst/>
              </a:prstGeom>
              <a:blipFill rotWithShape="0">
                <a:blip r:embed="rId14"/>
                <a:stretch>
                  <a:fillRect t="-11111" b="-313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2145913" y="4920677"/>
                <a:ext cx="2335772" cy="6013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𝐸𝐷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𝑂</m:t>
                        </m:r>
                      </m:e>
                    </m:acc>
                  </m:oMath>
                </a14:m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𝐹𝐴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𝑂</m:t>
                        </m:r>
                      </m:e>
                    </m:acc>
                  </m:oMath>
                </a14:m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5913" y="4920677"/>
                <a:ext cx="2335772" cy="601383"/>
              </a:xfrm>
              <a:prstGeom prst="rect">
                <a:avLst/>
              </a:prstGeom>
              <a:blipFill rotWithShape="0">
                <a:blip r:embed="rId15"/>
                <a:stretch>
                  <a:fillRect t="-11111" b="-313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5150257" y="3470614"/>
                <a:ext cx="29174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⇑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0257" y="3470614"/>
                <a:ext cx="291747" cy="430887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4651840" y="3997083"/>
                <a:ext cx="2773067" cy="10938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𝑂𝐴𝐸</m:t>
                        </m:r>
                      </m:e>
                    </m:acc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𝑂𝐴𝐹</m:t>
                        </m:r>
                      </m:e>
                    </m:acc>
                    <m:r>
                      <a:rPr lang="en-US" sz="3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45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1840" y="3997083"/>
                <a:ext cx="2773067" cy="1093826"/>
              </a:xfrm>
              <a:prstGeom prst="rect">
                <a:avLst/>
              </a:prstGeom>
              <a:blipFill rotWithShape="0">
                <a:blip r:embed="rId17"/>
                <a:stretch>
                  <a:fillRect t="-61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5746627" y="5268565"/>
                <a:ext cx="29174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⇑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6627" y="5268565"/>
                <a:ext cx="291747" cy="430887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4505966" y="5693793"/>
                <a:ext cx="2773067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OAB,</a:t>
                </a:r>
                <a:r>
                  <a:rPr lang="en-US" sz="32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OAC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vuông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cân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5966" y="5693793"/>
                <a:ext cx="2773067" cy="1569660"/>
              </a:xfrm>
              <a:prstGeom prst="rect">
                <a:avLst/>
              </a:prstGeom>
              <a:blipFill rotWithShape="0">
                <a:blip r:embed="rId19"/>
                <a:stretch>
                  <a:fillRect t="-5814" b="-112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515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87312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2371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63746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71587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6548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447" y="363584"/>
            <a:ext cx="3918669" cy="74188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4990" y="363584"/>
            <a:ext cx="5828513" cy="11593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4344" y="1522934"/>
            <a:ext cx="3546712" cy="486242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25116" y="5640790"/>
            <a:ext cx="4846180" cy="905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08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236" y="317239"/>
            <a:ext cx="6660179" cy="78894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55" y="1232137"/>
            <a:ext cx="7847534" cy="4951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842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396" y="292218"/>
            <a:ext cx="10466630" cy="2505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302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933" y="258889"/>
            <a:ext cx="9843975" cy="263792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058432" y="258889"/>
            <a:ext cx="1842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68" y="2796056"/>
            <a:ext cx="7957499" cy="56839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27875" y="2734593"/>
            <a:ext cx="1886476" cy="69131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914351" y="2872202"/>
            <a:ext cx="17046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0933" y="3364449"/>
            <a:ext cx="6056336" cy="92045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7293" y="4396665"/>
            <a:ext cx="8922367" cy="1960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255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331" y="417322"/>
            <a:ext cx="9981486" cy="273531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772" y="3347042"/>
            <a:ext cx="10712603" cy="54257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2219" y="4084021"/>
            <a:ext cx="8549327" cy="54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215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661" y="467648"/>
            <a:ext cx="10659146" cy="111549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2787" y="1976011"/>
            <a:ext cx="2722658" cy="2692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748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790" y="220143"/>
            <a:ext cx="7995173" cy="448460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790" y="4687365"/>
            <a:ext cx="7162661" cy="2021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767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3260</TotalTime>
  <Words>86</Words>
  <Application>Microsoft Office PowerPoint</Application>
  <PresentationFormat>Widescreen</PresentationFormat>
  <Paragraphs>47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53</cp:revision>
  <dcterms:created xsi:type="dcterms:W3CDTF">2021-05-18T08:16:02Z</dcterms:created>
  <dcterms:modified xsi:type="dcterms:W3CDTF">2021-05-27T02:29:40Z</dcterms:modified>
</cp:coreProperties>
</file>