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8"/>
  </p:notesMasterIdLst>
  <p:sldIdLst>
    <p:sldId id="313" r:id="rId3"/>
    <p:sldId id="301" r:id="rId4"/>
    <p:sldId id="315" r:id="rId5"/>
    <p:sldId id="334" r:id="rId6"/>
    <p:sldId id="321" r:id="rId7"/>
    <p:sldId id="322" r:id="rId8"/>
    <p:sldId id="323" r:id="rId9"/>
    <p:sldId id="324" r:id="rId10"/>
    <p:sldId id="325" r:id="rId11"/>
    <p:sldId id="336" r:id="rId12"/>
    <p:sldId id="335" r:id="rId13"/>
    <p:sldId id="337" r:id="rId14"/>
    <p:sldId id="326" r:id="rId15"/>
    <p:sldId id="327" r:id="rId16"/>
    <p:sldId id="338" r:id="rId17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0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32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60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0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32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93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33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55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2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116799" y="3468887"/>
              <a:ext cx="13413376" cy="9334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niệm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mở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đầu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hiệu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§9.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5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5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§10.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mặt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phẳng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tọa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§11.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hướng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8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978460"/>
                <a:ext cx="24003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lvl="0"/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pPr marL="0" lvl="0" indent="0">
                  <a:buNone/>
                </a:pPr>
                <a:r>
                  <a:rPr lang="en-US" dirty="0"/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a); c).</a:t>
                </a:r>
              </a:p>
              <a:p>
                <a:pPr lvl="0"/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978460"/>
                <a:ext cx="24003000" cy="114117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2400" y="1349568"/>
            <a:ext cx="5029200" cy="1645301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0470" y="3340529"/>
                <a:ext cx="23626859" cy="1601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(H.4.25).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0" y="3340529"/>
                <a:ext cx="23626859" cy="1601849"/>
              </a:xfrm>
              <a:prstGeom prst="rect">
                <a:avLst/>
              </a:prstGeom>
              <a:blipFill>
                <a:blip r:embed="rId4"/>
                <a:stretch>
                  <a:fillRect l="-1187" t="-9886" b="-19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6934200" y="4858894"/>
            <a:ext cx="7772400" cy="1507582"/>
          </a:xfrm>
          <a:prstGeom prst="rect">
            <a:avLst/>
          </a:prstGeom>
        </p:spPr>
      </p:pic>
      <p:sp>
        <p:nvSpPr>
          <p:cNvPr id="14" name="Text Box 27"/>
          <p:cNvSpPr txBox="1"/>
          <p:nvPr/>
        </p:nvSpPr>
        <p:spPr>
          <a:xfrm>
            <a:off x="9067800" y="6366476"/>
            <a:ext cx="4114800" cy="76199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4.25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738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CÁC TÍNH CHẤT CỦA PHÉP NHÂN VECTƠ VỚI MỘT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71800"/>
                <a:ext cx="23164800" cy="10531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a); b); c).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71800"/>
                <a:ext cx="23164800" cy="10531476"/>
              </a:xfrm>
              <a:prstGeom prst="rect">
                <a:avLst/>
              </a:prstGeom>
              <a:blipFill>
                <a:blip r:embed="rId3"/>
                <a:stretch>
                  <a:fillRect l="-11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066800" y="2971800"/>
            <a:ext cx="2971800" cy="838200"/>
            <a:chOff x="0" y="-45827"/>
            <a:chExt cx="1359670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31" y="-45827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HĐ3: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5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945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3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CÁC TÍNH CHẤT CỦA PHÉP NHÂN VECTƠ VỚI MỘT SỐ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2962656"/>
                <a:ext cx="23729575" cy="104473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4.26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𝑶𝑴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𝑶𝑨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𝑶𝑩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𝑶𝑪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62656"/>
                <a:ext cx="23729575" cy="10447340"/>
              </a:xfrm>
              <a:prstGeom prst="rect">
                <a:avLst/>
              </a:prstGeom>
              <a:blipFill>
                <a:blip r:embed="rId3"/>
                <a:stretch>
                  <a:fillRect l="-11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772400" y="5394411"/>
            <a:ext cx="6705600" cy="3084068"/>
          </a:xfrm>
          <a:prstGeom prst="rect">
            <a:avLst/>
          </a:prstGeom>
        </p:spPr>
      </p:pic>
      <p:sp>
        <p:nvSpPr>
          <p:cNvPr id="8" name="Text Box 32"/>
          <p:cNvSpPr txBox="1"/>
          <p:nvPr/>
        </p:nvSpPr>
        <p:spPr>
          <a:xfrm>
            <a:off x="9358899" y="8478479"/>
            <a:ext cx="3345180" cy="8496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4.26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143000" y="2962656"/>
            <a:ext cx="3200400" cy="838200"/>
            <a:chOff x="0" y="-45827"/>
            <a:chExt cx="1359670" cy="451406"/>
          </a:xfrm>
        </p:grpSpPr>
        <p:sp>
          <p:nvSpPr>
            <p:cNvPr id="29" name="TextBox 321"/>
            <p:cNvSpPr txBox="1"/>
            <p:nvPr/>
          </p:nvSpPr>
          <p:spPr>
            <a:xfrm>
              <a:off x="516731" y="-45827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HĐ4: 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34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lowchart: Terminator 31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6417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1981200"/>
            <a:ext cx="118872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21920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3a,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8).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𝑶𝑰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</m:e>
                    </m:d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𝑶𝑰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2192000" cy="11411749"/>
              </a:xfrm>
              <a:prstGeom prst="rect">
                <a:avLst/>
              </a:prstGeom>
              <a:blipFill>
                <a:blip r:embed="rId3"/>
                <a:stretch>
                  <a:fillRect l="-219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33400" y="1981200"/>
                <a:ext cx="11353800" cy="8001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𝒕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2286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11353800" cy="8001000"/>
              </a:xfrm>
              <a:prstGeom prst="roundRect">
                <a:avLst/>
              </a:prstGeom>
              <a:blipFill>
                <a:blip r:embed="rId4"/>
                <a:stretch>
                  <a:fillRect b="-2052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2344400" y="2362200"/>
            <a:ext cx="3886200" cy="1427184"/>
            <a:chOff x="22440" y="59287"/>
            <a:chExt cx="617386" cy="230002"/>
          </a:xfrm>
        </p:grpSpPr>
        <p:grpSp>
          <p:nvGrpSpPr>
            <p:cNvPr id="6" name="Group 5"/>
            <p:cNvGrpSpPr/>
            <p:nvPr/>
          </p:nvGrpSpPr>
          <p:grpSpPr>
            <a:xfrm>
              <a:off x="22440" y="59287"/>
              <a:ext cx="605960" cy="159855"/>
              <a:chOff x="31572" y="60276"/>
              <a:chExt cx="852597" cy="197828"/>
            </a:xfrm>
          </p:grpSpPr>
          <p:sp>
            <p:nvSpPr>
              <p:cNvPr id="9" name="Arrow: Pentagon 25"/>
              <p:cNvSpPr/>
              <p:nvPr/>
            </p:nvSpPr>
            <p:spPr>
              <a:xfrm>
                <a:off x="204585" y="62042"/>
                <a:ext cx="679584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200" b="1" kern="120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" name="TextBox 56"/>
            <p:cNvSpPr txBox="1"/>
            <p:nvPr/>
          </p:nvSpPr>
          <p:spPr>
            <a:xfrm>
              <a:off x="188148" y="59287"/>
              <a:ext cx="45167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893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981200"/>
                <a:ext cx="23774400" cy="11506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ý,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3b,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8).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𝑶𝑮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𝑶𝑮</m:t>
                          </m:r>
                        </m:e>
                      </m:acc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23774400" cy="11506200"/>
              </a:xfrm>
              <a:prstGeom prst="rect">
                <a:avLst/>
              </a:prstGeom>
              <a:blipFill>
                <a:blip r:embed="rId3"/>
                <a:stretch>
                  <a:fillRect l="-1153" r="-2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19200" y="1600200"/>
            <a:ext cx="5257800" cy="1645301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02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1981200"/>
                <a:ext cx="116586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4.27,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11658600" cy="11411749"/>
              </a:xfrm>
              <a:prstGeom prst="rect">
                <a:avLst/>
              </a:prstGeom>
              <a:blipFill>
                <a:blip r:embed="rId3"/>
                <a:stretch>
                  <a:fillRect l="-2351" b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39600" y="1981200"/>
                <a:ext cx="120118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(H.4.28).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1981200"/>
                <a:ext cx="12011891" cy="11411749"/>
              </a:xfrm>
              <a:prstGeom prst="rect">
                <a:avLst/>
              </a:prstGeom>
              <a:blipFill>
                <a:blip r:embed="rId4"/>
                <a:stretch>
                  <a:fillRect l="-2231" t="-1814" r="-10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38200" y="1158549"/>
            <a:ext cx="5181600" cy="1645301"/>
            <a:chOff x="22440" y="-88133"/>
            <a:chExt cx="1134503" cy="307088"/>
          </a:xfrm>
        </p:grpSpPr>
        <p:grpSp>
          <p:nvGrpSpPr>
            <p:cNvPr id="5" name="Group 4"/>
            <p:cNvGrpSpPr/>
            <p:nvPr/>
          </p:nvGrpSpPr>
          <p:grpSpPr>
            <a:xfrm>
              <a:off x="22440" y="59288"/>
              <a:ext cx="1134503" cy="159667"/>
              <a:chOff x="31572" y="60276"/>
              <a:chExt cx="1596267" cy="197595"/>
            </a:xfrm>
          </p:grpSpPr>
          <p:sp>
            <p:nvSpPr>
              <p:cNvPr id="8" name="Arrow: Pentagon 33"/>
              <p:cNvSpPr/>
              <p:nvPr/>
            </p:nvSpPr>
            <p:spPr>
              <a:xfrm>
                <a:off x="204506" y="61809"/>
                <a:ext cx="1423333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3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3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/>
            <p:cNvSpPr txBox="1"/>
            <p:nvPr/>
          </p:nvSpPr>
          <p:spPr>
            <a:xfrm>
              <a:off x="208271" y="-88133"/>
              <a:ext cx="905861" cy="26703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718527" y="5771480"/>
            <a:ext cx="5345748" cy="3831187"/>
          </a:xfrm>
          <a:prstGeom prst="rect">
            <a:avLst/>
          </a:prstGeom>
        </p:spPr>
      </p:pic>
      <p:sp>
        <p:nvSpPr>
          <p:cNvPr id="12" name="Text Box 176"/>
          <p:cNvSpPr txBox="1"/>
          <p:nvPr/>
        </p:nvSpPr>
        <p:spPr>
          <a:xfrm>
            <a:off x="6019800" y="9602667"/>
            <a:ext cx="2743200" cy="6019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4.27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5063661" y="3707910"/>
            <a:ext cx="6805739" cy="51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8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81500" y="1809817"/>
            <a:ext cx="22817228" cy="9946698"/>
            <a:chOff x="1438699" y="1793813"/>
            <a:chExt cx="22817228" cy="1064106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9" y="1793813"/>
              <a:ext cx="22817228" cy="10641062"/>
              <a:chOff x="1438699" y="1793813"/>
              <a:chExt cx="22817228" cy="10641062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637748"/>
                <a:chOff x="-3538955" y="3448230"/>
                <a:chExt cx="22680054" cy="1063774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637748"/>
                  <a:chOff x="-3538955" y="3448230"/>
                  <a:chExt cx="22680054" cy="1063774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114763" y="1953929"/>
                <a:ext cx="1080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CHƯƠNG I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9" y="6012513"/>
                <a:ext cx="12732131" cy="904496"/>
                <a:chOff x="7450558" y="7834555"/>
                <a:chExt cx="12733596" cy="904601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5" y="7850045"/>
                  <a:ext cx="11110409" cy="8891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CỦA MỘT VECTƠ VỚI MỘT SỐ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796752"/>
                  <a:chOff x="7450631" y="8291755"/>
                  <a:chExt cx="1371600" cy="796752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731520"/>
                    <a:chOff x="7450631" y="8356987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0249" y="8360620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460330"/>
                <a:ext cx="17537294" cy="979073"/>
                <a:chOff x="7459672" y="7170625"/>
                <a:chExt cx="17539305" cy="97918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5" y="7260701"/>
                  <a:ext cx="15887902" cy="889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 TÍNH CHẤT CỦA PHÉP NHÂN VECTƠ VỚI MỘT SỐ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848755"/>
                  <a:chOff x="7459669" y="6189930"/>
                  <a:chExt cx="1399583" cy="848755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731520"/>
                    <a:chOff x="7487652" y="630716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77269" y="6310797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8899390"/>
                <a:ext cx="4175966" cy="965255"/>
                <a:chOff x="7459670" y="7441560"/>
                <a:chExt cx="5399182" cy="96536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3328933" cy="889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864774"/>
                  <a:chOff x="7459669" y="6460865"/>
                  <a:chExt cx="1785470" cy="86477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788557"/>
                    <a:chOff x="7469193" y="653708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104943" y="6577389"/>
                      <a:ext cx="65609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9786C1-301C-402F-B908-633A570E2C52}"/>
              </a:ext>
            </a:extLst>
          </p:cNvPr>
          <p:cNvGrpSpPr/>
          <p:nvPr/>
        </p:nvGrpSpPr>
        <p:grpSpPr>
          <a:xfrm>
            <a:off x="7007312" y="3313402"/>
            <a:ext cx="16791416" cy="1309627"/>
            <a:chOff x="7007312" y="3313402"/>
            <a:chExt cx="16791416" cy="1309627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F6311BF-A4CF-4E55-85D0-0A86514BB33B}"/>
                </a:ext>
              </a:extLst>
            </p:cNvPr>
            <p:cNvGrpSpPr/>
            <p:nvPr/>
          </p:nvGrpSpPr>
          <p:grpSpPr>
            <a:xfrm>
              <a:off x="7007312" y="3330718"/>
              <a:ext cx="11110067" cy="1292311"/>
              <a:chOff x="-84747" y="97578"/>
              <a:chExt cx="6395438" cy="883658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248C2BE-8566-4C92-B9DC-0F7EBDD76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4747" y="97578"/>
                <a:ext cx="6395438" cy="824094"/>
              </a:xfrm>
              <a:prstGeom prst="rect">
                <a:avLst/>
              </a:prstGeom>
            </p:spPr>
          </p:pic>
          <p:sp>
            <p:nvSpPr>
              <p:cNvPr id="115" name="TextBox 321">
                <a:extLst>
                  <a:ext uri="{FF2B5EF4-FFF2-40B4-BE49-F238E27FC236}">
                    <a16:creationId xmlns:a16="http://schemas.microsoft.com/office/drawing/2014/main" id="{EFE5FD9A-8DAE-41E9-BE5B-4B8636094028}"/>
                  </a:ext>
                </a:extLst>
              </p:cNvPr>
              <p:cNvSpPr txBox="1"/>
              <p:nvPr/>
            </p:nvSpPr>
            <p:spPr>
              <a:xfrm>
                <a:off x="180215" y="108752"/>
                <a:ext cx="715323" cy="87248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3D231A-4F31-4CD1-BF95-3B25C6FBC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25800" y="3313402"/>
              <a:ext cx="7872928" cy="1222516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B80CDAB-FCA9-4E95-8F6A-72A9575E1286}"/>
              </a:ext>
            </a:extLst>
          </p:cNvPr>
          <p:cNvSpPr txBox="1"/>
          <p:nvPr/>
        </p:nvSpPr>
        <p:spPr>
          <a:xfrm>
            <a:off x="9829800" y="3434715"/>
            <a:ext cx="12359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 CỦA MỘT VECTƠ VỚI MỘT SỐ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28600" y="1828800"/>
            <a:ext cx="12877800" cy="116744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3258800" y="1828800"/>
            <a:ext cx="10896600" cy="1159034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" y="2057400"/>
                <a:ext cx="12725400" cy="10636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đỡ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trạng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(H.4.20).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những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(kg). Ở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đòn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ván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,...,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600" b="1" i="1">
                        <a:latin typeface="Cambria Math" panose="02040503050406030204" pitchFamily="18" charset="0"/>
                        <a:ea typeface="Cascadia Mono"/>
                        <a:cs typeface="Times New Roman" panose="02020603050405020304" pitchFamily="18" charset="0"/>
                      </a:rPr>
                      <m:t>,..,</m:t>
                    </m:r>
                    <m:sSub>
                      <m:sSubPr>
                        <m:ctrlP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600" b="1" i="1">
                            <a:latin typeface="Cambria Math" panose="02040503050406030204" pitchFamily="18" charset="0"/>
                            <a:ea typeface="Cascadia Mono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(kg).</a:t>
                </a:r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12725400" cy="10636566"/>
              </a:xfrm>
              <a:prstGeom prst="rect">
                <a:avLst/>
              </a:prstGeom>
              <a:blipFill>
                <a:blip r:embed="rId3"/>
                <a:stretch>
                  <a:fillRect l="-2060" t="-1433" r="-2012" b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20133AD-6C5F-4579-8086-E7B536BA0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0" y="1905000"/>
            <a:ext cx="10896599" cy="34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TÍCH CỦA MỘT VECTƠ VỚI MỘT SỐ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2805369"/>
                <a:ext cx="11988602" cy="106076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05369"/>
                <a:ext cx="11988602" cy="10607675"/>
              </a:xfrm>
              <a:prstGeom prst="rect">
                <a:avLst/>
              </a:prstGeom>
              <a:blipFill>
                <a:blip r:embed="rId3"/>
                <a:stretch>
                  <a:fillRect l="-22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2895601"/>
                <a:ext cx="11630891" cy="10523539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b="1" dirty="0"/>
                  <a:t>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2895601"/>
                <a:ext cx="11630891" cy="10523539"/>
              </a:xfrm>
              <a:prstGeom prst="rect">
                <a:avLst/>
              </a:prstGeom>
              <a:blipFill>
                <a:blip r:embed="rId4"/>
                <a:stretch>
                  <a:fillRect l="-2304" t="-2199" r="-23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610600"/>
            <a:ext cx="8016240" cy="27279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1150311" y="2962478"/>
            <a:ext cx="3745843" cy="914400"/>
            <a:chOff x="0" y="12490"/>
            <a:chExt cx="1519062" cy="451406"/>
          </a:xfrm>
        </p:grpSpPr>
        <p:sp>
          <p:nvSpPr>
            <p:cNvPr id="9" name="TextBox 321"/>
            <p:cNvSpPr txBox="1"/>
            <p:nvPr/>
          </p:nvSpPr>
          <p:spPr>
            <a:xfrm>
              <a:off x="676123" y="12490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HĐ1: </a:t>
              </a:r>
              <a:endParaRPr lang="en-US" sz="4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4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5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16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sp>
            <p:nvSpPr>
              <p:cNvPr id="12" name="Flowchart: Terminator 11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974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32510" y="1981200"/>
            <a:ext cx="11630892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1" i="1" dirty="0"/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32510" y="2002536"/>
                <a:ext cx="11630892" cy="508406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2002536"/>
                <a:ext cx="11630892" cy="5084064"/>
              </a:xfrm>
              <a:prstGeom prst="roundRect">
                <a:avLst/>
              </a:prstGeom>
              <a:blipFill>
                <a:blip r:embed="rId5"/>
                <a:stretch>
                  <a:fillRect l="-209" r="-105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1784667" y="7677073"/>
            <a:ext cx="9232265" cy="512540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016984"/>
              </p:ext>
            </p:extLst>
          </p:nvPr>
        </p:nvGraphicFramePr>
        <p:xfrm>
          <a:off x="12344400" y="2209800"/>
          <a:ext cx="1530112" cy="140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Bitmap Image" r:id="rId7" imgW="609524" imgH="561905" progId="Paint.Picture">
                  <p:embed/>
                </p:oleObj>
              </mc:Choice>
              <mc:Fallback>
                <p:oleObj name="Bitmap Image" r:id="rId7" imgW="609524" imgH="56190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2209800"/>
                        <a:ext cx="1530112" cy="1405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2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;−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r="-4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8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6576" y="485013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783090"/>
            <a:ext cx="10820400" cy="175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343400" y="10674542"/>
            <a:ext cx="29258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4.22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1800" y="7687074"/>
            <a:ext cx="8153400" cy="570587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68401" y="2514600"/>
            <a:ext cx="2971800" cy="838200"/>
            <a:chOff x="0" y="-45827"/>
            <a:chExt cx="1359670" cy="451406"/>
          </a:xfrm>
        </p:grpSpPr>
        <p:sp>
          <p:nvSpPr>
            <p:cNvPr id="11" name="TextBox 321"/>
            <p:cNvSpPr txBox="1"/>
            <p:nvPr/>
          </p:nvSpPr>
          <p:spPr>
            <a:xfrm>
              <a:off x="516731" y="-45827"/>
              <a:ext cx="842939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4400" b="1" kern="1200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HĐ2: 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Arrow: Chevron 11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Arrow: Chevron 12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Flowchart: Terminator 14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081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34800" y="1981200"/>
                <a:ext cx="123166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4.24,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𝑮𝑴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  <a:p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1981200"/>
                <a:ext cx="12316691" cy="11411749"/>
              </a:xfrm>
              <a:prstGeom prst="rect">
                <a:avLst/>
              </a:prstGeom>
              <a:blipFill>
                <a:blip r:embed="rId3"/>
                <a:stretch>
                  <a:fillRect l="-2176" t="-1121" r="-17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81000" y="1981200"/>
                <a:ext cx="11125201" cy="36576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81200"/>
                <a:ext cx="11125201" cy="3657600"/>
              </a:xfrm>
              <a:prstGeom prst="roundRect">
                <a:avLst/>
              </a:prstGeom>
              <a:blipFill>
                <a:blip r:embed="rId4"/>
                <a:stretch>
                  <a:fillRect l="-875" r="-711" b="-2985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1219200" y="6400800"/>
            <a:ext cx="9296400" cy="6248400"/>
          </a:xfrm>
          <a:prstGeom prst="rect">
            <a:avLst/>
          </a:prstGeom>
        </p:spPr>
      </p:pic>
      <p:sp>
        <p:nvSpPr>
          <p:cNvPr id="10" name="Text Box 24"/>
          <p:cNvSpPr txBox="1"/>
          <p:nvPr/>
        </p:nvSpPr>
        <p:spPr>
          <a:xfrm>
            <a:off x="16322080" y="8367686"/>
            <a:ext cx="3440430" cy="7239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4.24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05EC71-DD8E-48C6-BD7D-0A01FCA70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6098" y="3581400"/>
            <a:ext cx="8912395" cy="478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25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lang="en-US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4"/>
                <a:stretch>
                  <a:fillRect l="-2463" t="-1868" r="-22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3121600" y="3568699"/>
            <a:ext cx="65024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77992"/>
              </p:ext>
            </p:extLst>
          </p:nvPr>
        </p:nvGraphicFramePr>
        <p:xfrm>
          <a:off x="1066800" y="5105400"/>
          <a:ext cx="10668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map Image" r:id="rId5" imgW="487826" imgH="449619" progId="Paint.Picture">
                  <p:embed/>
                </p:oleObj>
              </mc:Choice>
              <mc:Fallback>
                <p:oleObj name="Bitmap Image" r:id="rId5" imgW="487826" imgH="4496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105400"/>
                        <a:ext cx="1066800" cy="109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137C090-0884-448D-9AF0-62E252E39B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3362" y="2438400"/>
            <a:ext cx="1116184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91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284" y="2014744"/>
                <a:ext cx="23243315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</a:t>
                </a:r>
                <a:r>
                  <a:rPr lang="en-US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84" y="2014744"/>
                <a:ext cx="23243315" cy="11411749"/>
              </a:xfrm>
              <a:prstGeom prst="rect">
                <a:avLst/>
              </a:prstGeom>
              <a:blipFill>
                <a:blip r:embed="rId3"/>
                <a:stretch>
                  <a:fillRect l="-115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133370" y="2078016"/>
            <a:ext cx="3895830" cy="1427184"/>
            <a:chOff x="22440" y="59287"/>
            <a:chExt cx="617386" cy="230002"/>
          </a:xfrm>
        </p:grpSpPr>
        <p:grpSp>
          <p:nvGrpSpPr>
            <p:cNvPr id="19" name="Group 18"/>
            <p:cNvGrpSpPr/>
            <p:nvPr/>
          </p:nvGrpSpPr>
          <p:grpSpPr>
            <a:xfrm>
              <a:off x="22440" y="59287"/>
              <a:ext cx="605960" cy="159855"/>
              <a:chOff x="31572" y="60276"/>
              <a:chExt cx="852597" cy="197828"/>
            </a:xfrm>
          </p:grpSpPr>
          <p:sp>
            <p:nvSpPr>
              <p:cNvPr id="21" name="Arrow: Pentagon 25"/>
              <p:cNvSpPr/>
              <p:nvPr/>
            </p:nvSpPr>
            <p:spPr>
              <a:xfrm>
                <a:off x="204585" y="62042"/>
                <a:ext cx="679584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1200" b="1" kern="120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rrow: Chevron 26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Arrow: Chevron 27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TextBox 56"/>
            <p:cNvSpPr txBox="1"/>
            <p:nvPr/>
          </p:nvSpPr>
          <p:spPr>
            <a:xfrm>
              <a:off x="188148" y="59287"/>
              <a:ext cx="45167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73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3824</TotalTime>
  <Words>1546</Words>
  <PresentationFormat>Custom</PresentationFormat>
  <Paragraphs>185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2022-04-06T16:30:22Z</dcterms:modified>
</cp:coreProperties>
</file>