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92" r:id="rId24"/>
    <p:sldId id="293" r:id="rId25"/>
    <p:sldId id="294" r:id="rId26"/>
    <p:sldId id="295" r:id="rId27"/>
    <p:sldId id="296" r:id="rId28"/>
    <p:sldId id="297" r:id="rId29"/>
    <p:sldId id="298" r:id="rId30"/>
    <p:sldId id="299" r:id="rId31"/>
    <p:sldId id="300" r:id="rId32"/>
    <p:sldId id="301" r:id="rId33"/>
    <p:sldId id="302" r:id="rId34"/>
    <p:sldId id="305" r:id="rId35"/>
    <p:sldId id="304" r:id="rId36"/>
    <p:sldId id="286" r:id="rId37"/>
  </p:sldIdLst>
  <p:sldSz cx="18288000" cy="10287000"/>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userDrawn="1">
          <p15:clr>
            <a:srgbClr val="A4A3A4"/>
          </p15:clr>
        </p15:guide>
        <p15:guide id="2" pos="57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7765A"/>
    <a:srgbClr val="4F4128"/>
    <a:srgbClr val="622E14"/>
    <a:srgbClr val="ABA29B"/>
    <a:srgbClr val="54341B"/>
    <a:srgbClr val="774425"/>
    <a:srgbClr val="8C795B"/>
    <a:srgbClr val="673919"/>
    <a:srgbClr val="2E2D2B"/>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5" d="100"/>
          <a:sy n="75" d="100"/>
        </p:scale>
        <p:origin x="372" y="108"/>
      </p:cViewPr>
      <p:guideLst>
        <p:guide orient="horz" pos="3240"/>
        <p:guide pos="5760"/>
      </p:guideLst>
    </p:cSldViewPr>
  </p:slideViewPr>
  <p:notesTextViewPr>
    <p:cViewPr>
      <p:scale>
        <a:sx n="1" d="1"/>
        <a:sy n="1" d="1"/>
      </p:scale>
      <p:origin x="0" y="0"/>
    </p:cViewPr>
  </p:notesTextViewPr>
  <p:sorterViewPr>
    <p:cViewPr>
      <p:scale>
        <a:sx n="100" d="100"/>
        <a:sy n="100" d="100"/>
      </p:scale>
      <p:origin x="0" y="-268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8198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703221A-A69D-44BC-82FD-ADF213F67EF7}"/>
              </a:ext>
            </a:extLst>
          </p:cNvPr>
          <p:cNvSpPr>
            <a:spLocks noGrp="1"/>
          </p:cNvSpPr>
          <p:nvPr>
            <p:ph type="pic" sz="quarter" idx="12"/>
          </p:nvPr>
        </p:nvSpPr>
        <p:spPr>
          <a:xfrm>
            <a:off x="9935572" y="4396198"/>
            <a:ext cx="8352429" cy="5895833"/>
          </a:xfrm>
          <a:custGeom>
            <a:avLst/>
            <a:gdLst>
              <a:gd name="connsiteX0" fmla="*/ 0 w 8352429"/>
              <a:gd name="connsiteY0" fmla="*/ 0 h 5895833"/>
              <a:gd name="connsiteX1" fmla="*/ 8352429 w 8352429"/>
              <a:gd name="connsiteY1" fmla="*/ 0 h 5895833"/>
              <a:gd name="connsiteX2" fmla="*/ 8352429 w 8352429"/>
              <a:gd name="connsiteY2" fmla="*/ 5895833 h 5895833"/>
              <a:gd name="connsiteX3" fmla="*/ 0 w 8352429"/>
              <a:gd name="connsiteY3" fmla="*/ 5895833 h 5895833"/>
            </a:gdLst>
            <a:ahLst/>
            <a:cxnLst>
              <a:cxn ang="0">
                <a:pos x="connsiteX0" y="connsiteY0"/>
              </a:cxn>
              <a:cxn ang="0">
                <a:pos x="connsiteX1" y="connsiteY1"/>
              </a:cxn>
              <a:cxn ang="0">
                <a:pos x="connsiteX2" y="connsiteY2"/>
              </a:cxn>
              <a:cxn ang="0">
                <a:pos x="connsiteX3" y="connsiteY3"/>
              </a:cxn>
            </a:cxnLst>
            <a:rect l="l" t="t" r="r" b="b"/>
            <a:pathLst>
              <a:path w="8352429" h="5895833">
                <a:moveTo>
                  <a:pt x="0" y="0"/>
                </a:moveTo>
                <a:lnTo>
                  <a:pt x="8352429" y="0"/>
                </a:lnTo>
                <a:lnTo>
                  <a:pt x="8352429" y="5895833"/>
                </a:lnTo>
                <a:lnTo>
                  <a:pt x="0" y="5895833"/>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4005407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4972C56-39B3-4DDE-851B-0930CA5E22AE}"/>
              </a:ext>
            </a:extLst>
          </p:cNvPr>
          <p:cNvSpPr>
            <a:spLocks noGrp="1"/>
          </p:cNvSpPr>
          <p:nvPr>
            <p:ph type="pic" sz="quarter" idx="13"/>
          </p:nvPr>
        </p:nvSpPr>
        <p:spPr>
          <a:xfrm>
            <a:off x="8981969" y="-16632"/>
            <a:ext cx="3841592" cy="4787900"/>
          </a:xfrm>
          <a:custGeom>
            <a:avLst/>
            <a:gdLst>
              <a:gd name="connsiteX0" fmla="*/ 0 w 3841592"/>
              <a:gd name="connsiteY0" fmla="*/ 0 h 4787900"/>
              <a:gd name="connsiteX1" fmla="*/ 3841592 w 3841592"/>
              <a:gd name="connsiteY1" fmla="*/ 0 h 4787900"/>
              <a:gd name="connsiteX2" fmla="*/ 3841592 w 3841592"/>
              <a:gd name="connsiteY2" fmla="*/ 4787900 h 4787900"/>
              <a:gd name="connsiteX3" fmla="*/ 0 w 3841592"/>
              <a:gd name="connsiteY3" fmla="*/ 4787900 h 4787900"/>
            </a:gdLst>
            <a:ahLst/>
            <a:cxnLst>
              <a:cxn ang="0">
                <a:pos x="connsiteX0" y="connsiteY0"/>
              </a:cxn>
              <a:cxn ang="0">
                <a:pos x="connsiteX1" y="connsiteY1"/>
              </a:cxn>
              <a:cxn ang="0">
                <a:pos x="connsiteX2" y="connsiteY2"/>
              </a:cxn>
              <a:cxn ang="0">
                <a:pos x="connsiteX3" y="connsiteY3"/>
              </a:cxn>
            </a:cxnLst>
            <a:rect l="l" t="t" r="r" b="b"/>
            <a:pathLst>
              <a:path w="3841592" h="4787900">
                <a:moveTo>
                  <a:pt x="0" y="0"/>
                </a:moveTo>
                <a:lnTo>
                  <a:pt x="3841592" y="0"/>
                </a:lnTo>
                <a:lnTo>
                  <a:pt x="3841592" y="4787900"/>
                </a:lnTo>
                <a:lnTo>
                  <a:pt x="0" y="4787900"/>
                </a:lnTo>
                <a:close/>
              </a:path>
            </a:pathLst>
          </a:custGeom>
          <a:pattFill prst="wdUpDiag">
            <a:fgClr>
              <a:schemeClr val="accent1"/>
            </a:fgClr>
            <a:bgClr>
              <a:schemeClr val="bg1"/>
            </a:bgClr>
          </a:pattFill>
        </p:spPr>
        <p:txBody>
          <a:bodyPr wrap="square">
            <a:noAutofit/>
          </a:bodyPr>
          <a:lstStyle/>
          <a:p>
            <a:endParaRPr lang="en-US"/>
          </a:p>
        </p:txBody>
      </p:sp>
      <p:sp>
        <p:nvSpPr>
          <p:cNvPr id="13" name="Picture Placeholder 12">
            <a:extLst>
              <a:ext uri="{FF2B5EF4-FFF2-40B4-BE49-F238E27FC236}">
                <a16:creationId xmlns:a16="http://schemas.microsoft.com/office/drawing/2014/main" id="{9506F3D4-57B1-446A-8F8B-A5BAE3C29AB7}"/>
              </a:ext>
            </a:extLst>
          </p:cNvPr>
          <p:cNvSpPr>
            <a:spLocks noGrp="1"/>
          </p:cNvSpPr>
          <p:nvPr>
            <p:ph type="pic" sz="quarter" idx="11"/>
          </p:nvPr>
        </p:nvSpPr>
        <p:spPr>
          <a:xfrm>
            <a:off x="8956580" y="5515733"/>
            <a:ext cx="3841592" cy="4787900"/>
          </a:xfrm>
          <a:custGeom>
            <a:avLst/>
            <a:gdLst>
              <a:gd name="connsiteX0" fmla="*/ 0 w 3841592"/>
              <a:gd name="connsiteY0" fmla="*/ 0 h 4787900"/>
              <a:gd name="connsiteX1" fmla="*/ 3841592 w 3841592"/>
              <a:gd name="connsiteY1" fmla="*/ 0 h 4787900"/>
              <a:gd name="connsiteX2" fmla="*/ 3841592 w 3841592"/>
              <a:gd name="connsiteY2" fmla="*/ 4787900 h 4787900"/>
              <a:gd name="connsiteX3" fmla="*/ 0 w 3841592"/>
              <a:gd name="connsiteY3" fmla="*/ 4787900 h 4787900"/>
            </a:gdLst>
            <a:ahLst/>
            <a:cxnLst>
              <a:cxn ang="0">
                <a:pos x="connsiteX0" y="connsiteY0"/>
              </a:cxn>
              <a:cxn ang="0">
                <a:pos x="connsiteX1" y="connsiteY1"/>
              </a:cxn>
              <a:cxn ang="0">
                <a:pos x="connsiteX2" y="connsiteY2"/>
              </a:cxn>
              <a:cxn ang="0">
                <a:pos x="connsiteX3" y="connsiteY3"/>
              </a:cxn>
            </a:cxnLst>
            <a:rect l="l" t="t" r="r" b="b"/>
            <a:pathLst>
              <a:path w="3841592" h="4787900">
                <a:moveTo>
                  <a:pt x="0" y="0"/>
                </a:moveTo>
                <a:lnTo>
                  <a:pt x="3841592" y="0"/>
                </a:lnTo>
                <a:lnTo>
                  <a:pt x="3841592" y="4787900"/>
                </a:lnTo>
                <a:lnTo>
                  <a:pt x="0" y="4787900"/>
                </a:lnTo>
                <a:close/>
              </a:path>
            </a:pathLst>
          </a:custGeom>
          <a:pattFill prst="wdUpDiag">
            <a:fgClr>
              <a:schemeClr val="accent1"/>
            </a:fgClr>
            <a:bgClr>
              <a:schemeClr val="bg1"/>
            </a:bgClr>
          </a:pattFill>
        </p:spPr>
        <p:txBody>
          <a:bodyPr wrap="square">
            <a:noAutofit/>
          </a:bodyPr>
          <a:lstStyle/>
          <a:p>
            <a:endParaRPr lang="en-US"/>
          </a:p>
        </p:txBody>
      </p:sp>
      <p:sp>
        <p:nvSpPr>
          <p:cNvPr id="9" name="Picture Placeholder 8">
            <a:extLst>
              <a:ext uri="{FF2B5EF4-FFF2-40B4-BE49-F238E27FC236}">
                <a16:creationId xmlns:a16="http://schemas.microsoft.com/office/drawing/2014/main" id="{A207D871-9E00-44C1-9172-F2880D1C71F0}"/>
              </a:ext>
            </a:extLst>
          </p:cNvPr>
          <p:cNvSpPr>
            <a:spLocks noGrp="1"/>
          </p:cNvSpPr>
          <p:nvPr>
            <p:ph type="pic" sz="quarter" idx="12"/>
          </p:nvPr>
        </p:nvSpPr>
        <p:spPr>
          <a:xfrm>
            <a:off x="1273701" y="3585302"/>
            <a:ext cx="5528621" cy="3192599"/>
          </a:xfrm>
          <a:custGeom>
            <a:avLst/>
            <a:gdLst>
              <a:gd name="connsiteX0" fmla="*/ 0 w 5528621"/>
              <a:gd name="connsiteY0" fmla="*/ 0 h 3192599"/>
              <a:gd name="connsiteX1" fmla="*/ 5528621 w 5528621"/>
              <a:gd name="connsiteY1" fmla="*/ 0 h 3192599"/>
              <a:gd name="connsiteX2" fmla="*/ 5528621 w 5528621"/>
              <a:gd name="connsiteY2" fmla="*/ 3192599 h 3192599"/>
              <a:gd name="connsiteX3" fmla="*/ 0 w 5528621"/>
              <a:gd name="connsiteY3" fmla="*/ 3192599 h 3192599"/>
            </a:gdLst>
            <a:ahLst/>
            <a:cxnLst>
              <a:cxn ang="0">
                <a:pos x="connsiteX0" y="connsiteY0"/>
              </a:cxn>
              <a:cxn ang="0">
                <a:pos x="connsiteX1" y="connsiteY1"/>
              </a:cxn>
              <a:cxn ang="0">
                <a:pos x="connsiteX2" y="connsiteY2"/>
              </a:cxn>
              <a:cxn ang="0">
                <a:pos x="connsiteX3" y="connsiteY3"/>
              </a:cxn>
            </a:cxnLst>
            <a:rect l="l" t="t" r="r" b="b"/>
            <a:pathLst>
              <a:path w="5528621" h="3192599">
                <a:moveTo>
                  <a:pt x="0" y="0"/>
                </a:moveTo>
                <a:lnTo>
                  <a:pt x="5528621" y="0"/>
                </a:lnTo>
                <a:lnTo>
                  <a:pt x="5528621" y="3192599"/>
                </a:lnTo>
                <a:lnTo>
                  <a:pt x="0" y="3192599"/>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083258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22A296B-1984-4711-8048-237CC0DF86A6}"/>
              </a:ext>
            </a:extLst>
          </p:cNvPr>
          <p:cNvSpPr>
            <a:spLocks noGrp="1"/>
          </p:cNvSpPr>
          <p:nvPr>
            <p:ph type="pic" sz="quarter" idx="13"/>
          </p:nvPr>
        </p:nvSpPr>
        <p:spPr>
          <a:xfrm>
            <a:off x="1" y="4902200"/>
            <a:ext cx="8506407" cy="5384800"/>
          </a:xfrm>
          <a:custGeom>
            <a:avLst/>
            <a:gdLst>
              <a:gd name="connsiteX0" fmla="*/ 0 w 8506407"/>
              <a:gd name="connsiteY0" fmla="*/ 0 h 5384800"/>
              <a:gd name="connsiteX1" fmla="*/ 8506407 w 8506407"/>
              <a:gd name="connsiteY1" fmla="*/ 0 h 5384800"/>
              <a:gd name="connsiteX2" fmla="*/ 8506407 w 8506407"/>
              <a:gd name="connsiteY2" fmla="*/ 5384800 h 5384800"/>
              <a:gd name="connsiteX3" fmla="*/ 0 w 8506407"/>
              <a:gd name="connsiteY3" fmla="*/ 5384800 h 5384800"/>
            </a:gdLst>
            <a:ahLst/>
            <a:cxnLst>
              <a:cxn ang="0">
                <a:pos x="connsiteX0" y="connsiteY0"/>
              </a:cxn>
              <a:cxn ang="0">
                <a:pos x="connsiteX1" y="connsiteY1"/>
              </a:cxn>
              <a:cxn ang="0">
                <a:pos x="connsiteX2" y="connsiteY2"/>
              </a:cxn>
              <a:cxn ang="0">
                <a:pos x="connsiteX3" y="connsiteY3"/>
              </a:cxn>
            </a:cxnLst>
            <a:rect l="l" t="t" r="r" b="b"/>
            <a:pathLst>
              <a:path w="8506407" h="5384800">
                <a:moveTo>
                  <a:pt x="0" y="0"/>
                </a:moveTo>
                <a:lnTo>
                  <a:pt x="8506407" y="0"/>
                </a:lnTo>
                <a:lnTo>
                  <a:pt x="8506407" y="5384800"/>
                </a:lnTo>
                <a:lnTo>
                  <a:pt x="0" y="5384800"/>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3186462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2E5C703-9121-402E-9847-DBAFCBF34218}"/>
              </a:ext>
            </a:extLst>
          </p:cNvPr>
          <p:cNvSpPr>
            <a:spLocks noGrp="1"/>
          </p:cNvSpPr>
          <p:nvPr>
            <p:ph type="pic" sz="quarter" idx="10"/>
          </p:nvPr>
        </p:nvSpPr>
        <p:spPr>
          <a:xfrm>
            <a:off x="1047707" y="4473526"/>
            <a:ext cx="4450231" cy="3559123"/>
          </a:xfrm>
          <a:custGeom>
            <a:avLst/>
            <a:gdLst>
              <a:gd name="connsiteX0" fmla="*/ 0 w 4450231"/>
              <a:gd name="connsiteY0" fmla="*/ 0 h 3559123"/>
              <a:gd name="connsiteX1" fmla="*/ 4450231 w 4450231"/>
              <a:gd name="connsiteY1" fmla="*/ 0 h 3559123"/>
              <a:gd name="connsiteX2" fmla="*/ 4450231 w 4450231"/>
              <a:gd name="connsiteY2" fmla="*/ 3559123 h 3559123"/>
              <a:gd name="connsiteX3" fmla="*/ 0 w 4450231"/>
              <a:gd name="connsiteY3" fmla="*/ 3559123 h 3559123"/>
            </a:gdLst>
            <a:ahLst/>
            <a:cxnLst>
              <a:cxn ang="0">
                <a:pos x="connsiteX0" y="connsiteY0"/>
              </a:cxn>
              <a:cxn ang="0">
                <a:pos x="connsiteX1" y="connsiteY1"/>
              </a:cxn>
              <a:cxn ang="0">
                <a:pos x="connsiteX2" y="connsiteY2"/>
              </a:cxn>
              <a:cxn ang="0">
                <a:pos x="connsiteX3" y="connsiteY3"/>
              </a:cxn>
            </a:cxnLst>
            <a:rect l="l" t="t" r="r" b="b"/>
            <a:pathLst>
              <a:path w="4450231" h="3559123">
                <a:moveTo>
                  <a:pt x="0" y="0"/>
                </a:moveTo>
                <a:lnTo>
                  <a:pt x="4450231" y="0"/>
                </a:lnTo>
                <a:lnTo>
                  <a:pt x="4450231" y="3559123"/>
                </a:lnTo>
                <a:lnTo>
                  <a:pt x="0" y="3559123"/>
                </a:lnTo>
                <a:close/>
              </a:path>
            </a:pathLst>
          </a:custGeom>
          <a:pattFill prst="wdUpDiag">
            <a:fgClr>
              <a:schemeClr val="accent1"/>
            </a:fgClr>
            <a:bgClr>
              <a:schemeClr val="bg1"/>
            </a:bgClr>
          </a:pattFill>
        </p:spPr>
        <p:txBody>
          <a:bodyPr wrap="square">
            <a:noAutofit/>
          </a:bodyPr>
          <a:lstStyle/>
          <a:p>
            <a:endParaRPr lang="en-US"/>
          </a:p>
        </p:txBody>
      </p:sp>
      <p:sp>
        <p:nvSpPr>
          <p:cNvPr id="9" name="Picture Placeholder 8">
            <a:extLst>
              <a:ext uri="{FF2B5EF4-FFF2-40B4-BE49-F238E27FC236}">
                <a16:creationId xmlns:a16="http://schemas.microsoft.com/office/drawing/2014/main" id="{23440C2B-D4F1-412A-A706-6BAB439B54B9}"/>
              </a:ext>
            </a:extLst>
          </p:cNvPr>
          <p:cNvSpPr>
            <a:spLocks noGrp="1"/>
          </p:cNvSpPr>
          <p:nvPr>
            <p:ph type="pic" sz="quarter" idx="11"/>
          </p:nvPr>
        </p:nvSpPr>
        <p:spPr>
          <a:xfrm>
            <a:off x="13131814" y="3363939"/>
            <a:ext cx="5156507" cy="3559123"/>
          </a:xfrm>
          <a:custGeom>
            <a:avLst/>
            <a:gdLst>
              <a:gd name="connsiteX0" fmla="*/ 0 w 5156507"/>
              <a:gd name="connsiteY0" fmla="*/ 0 h 3559123"/>
              <a:gd name="connsiteX1" fmla="*/ 5156507 w 5156507"/>
              <a:gd name="connsiteY1" fmla="*/ 0 h 3559123"/>
              <a:gd name="connsiteX2" fmla="*/ 5156507 w 5156507"/>
              <a:gd name="connsiteY2" fmla="*/ 3559123 h 3559123"/>
              <a:gd name="connsiteX3" fmla="*/ 0 w 5156507"/>
              <a:gd name="connsiteY3" fmla="*/ 3559123 h 3559123"/>
            </a:gdLst>
            <a:ahLst/>
            <a:cxnLst>
              <a:cxn ang="0">
                <a:pos x="connsiteX0" y="connsiteY0"/>
              </a:cxn>
              <a:cxn ang="0">
                <a:pos x="connsiteX1" y="connsiteY1"/>
              </a:cxn>
              <a:cxn ang="0">
                <a:pos x="connsiteX2" y="connsiteY2"/>
              </a:cxn>
              <a:cxn ang="0">
                <a:pos x="connsiteX3" y="connsiteY3"/>
              </a:cxn>
            </a:cxnLst>
            <a:rect l="l" t="t" r="r" b="b"/>
            <a:pathLst>
              <a:path w="5156507" h="3559123">
                <a:moveTo>
                  <a:pt x="0" y="0"/>
                </a:moveTo>
                <a:lnTo>
                  <a:pt x="5156507" y="0"/>
                </a:lnTo>
                <a:lnTo>
                  <a:pt x="5156507" y="3559123"/>
                </a:lnTo>
                <a:lnTo>
                  <a:pt x="0" y="3559123"/>
                </a:lnTo>
                <a:close/>
              </a:path>
            </a:pathLst>
          </a:custGeom>
          <a:pattFill prst="wdUpDiag">
            <a:fgClr>
              <a:schemeClr val="accent1"/>
            </a:fgClr>
            <a:bgClr>
              <a:schemeClr val="bg1"/>
            </a:bgClr>
          </a:pattFill>
        </p:spPr>
        <p:txBody>
          <a:bodyPr wrap="square">
            <a:noAutofit/>
          </a:bodyPr>
          <a:lstStyle/>
          <a:p>
            <a:endParaRPr lang="en-US"/>
          </a:p>
        </p:txBody>
      </p:sp>
      <p:sp>
        <p:nvSpPr>
          <p:cNvPr id="13" name="Picture Placeholder 12">
            <a:extLst>
              <a:ext uri="{FF2B5EF4-FFF2-40B4-BE49-F238E27FC236}">
                <a16:creationId xmlns:a16="http://schemas.microsoft.com/office/drawing/2014/main" id="{0337C0E0-8FF7-4FAE-ADFE-AC041773637D}"/>
              </a:ext>
            </a:extLst>
          </p:cNvPr>
          <p:cNvSpPr>
            <a:spLocks noGrp="1"/>
          </p:cNvSpPr>
          <p:nvPr>
            <p:ph type="pic" sz="quarter" idx="12"/>
          </p:nvPr>
        </p:nvSpPr>
        <p:spPr>
          <a:xfrm>
            <a:off x="6686551" y="4461726"/>
            <a:ext cx="4450231" cy="3559123"/>
          </a:xfrm>
          <a:custGeom>
            <a:avLst/>
            <a:gdLst>
              <a:gd name="connsiteX0" fmla="*/ 0 w 4450231"/>
              <a:gd name="connsiteY0" fmla="*/ 0 h 3559123"/>
              <a:gd name="connsiteX1" fmla="*/ 4450231 w 4450231"/>
              <a:gd name="connsiteY1" fmla="*/ 0 h 3559123"/>
              <a:gd name="connsiteX2" fmla="*/ 4450231 w 4450231"/>
              <a:gd name="connsiteY2" fmla="*/ 3559123 h 3559123"/>
              <a:gd name="connsiteX3" fmla="*/ 0 w 4450231"/>
              <a:gd name="connsiteY3" fmla="*/ 3559123 h 3559123"/>
            </a:gdLst>
            <a:ahLst/>
            <a:cxnLst>
              <a:cxn ang="0">
                <a:pos x="connsiteX0" y="connsiteY0"/>
              </a:cxn>
              <a:cxn ang="0">
                <a:pos x="connsiteX1" y="connsiteY1"/>
              </a:cxn>
              <a:cxn ang="0">
                <a:pos x="connsiteX2" y="connsiteY2"/>
              </a:cxn>
              <a:cxn ang="0">
                <a:pos x="connsiteX3" y="connsiteY3"/>
              </a:cxn>
            </a:cxnLst>
            <a:rect l="l" t="t" r="r" b="b"/>
            <a:pathLst>
              <a:path w="4450231" h="3559123">
                <a:moveTo>
                  <a:pt x="0" y="0"/>
                </a:moveTo>
                <a:lnTo>
                  <a:pt x="4450231" y="0"/>
                </a:lnTo>
                <a:lnTo>
                  <a:pt x="4450231" y="3559123"/>
                </a:lnTo>
                <a:lnTo>
                  <a:pt x="0" y="3559123"/>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2006444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0F0883F6-E4D2-422B-88CE-6EDE66CED303}"/>
              </a:ext>
            </a:extLst>
          </p:cNvPr>
          <p:cNvSpPr>
            <a:spLocks noGrp="1"/>
          </p:cNvSpPr>
          <p:nvPr>
            <p:ph type="pic" sz="quarter" idx="12"/>
          </p:nvPr>
        </p:nvSpPr>
        <p:spPr>
          <a:xfrm>
            <a:off x="5883051" y="3738540"/>
            <a:ext cx="4845841" cy="2809923"/>
          </a:xfrm>
          <a:custGeom>
            <a:avLst/>
            <a:gdLst>
              <a:gd name="connsiteX0" fmla="*/ 0 w 4845841"/>
              <a:gd name="connsiteY0" fmla="*/ 0 h 2809923"/>
              <a:gd name="connsiteX1" fmla="*/ 4845841 w 4845841"/>
              <a:gd name="connsiteY1" fmla="*/ 0 h 2809923"/>
              <a:gd name="connsiteX2" fmla="*/ 4845841 w 4845841"/>
              <a:gd name="connsiteY2" fmla="*/ 2809923 h 2809923"/>
              <a:gd name="connsiteX3" fmla="*/ 0 w 4845841"/>
              <a:gd name="connsiteY3" fmla="*/ 2809923 h 2809923"/>
            </a:gdLst>
            <a:ahLst/>
            <a:cxnLst>
              <a:cxn ang="0">
                <a:pos x="connsiteX0" y="connsiteY0"/>
              </a:cxn>
              <a:cxn ang="0">
                <a:pos x="connsiteX1" y="connsiteY1"/>
              </a:cxn>
              <a:cxn ang="0">
                <a:pos x="connsiteX2" y="connsiteY2"/>
              </a:cxn>
              <a:cxn ang="0">
                <a:pos x="connsiteX3" y="connsiteY3"/>
              </a:cxn>
            </a:cxnLst>
            <a:rect l="l" t="t" r="r" b="b"/>
            <a:pathLst>
              <a:path w="4845841" h="2809923">
                <a:moveTo>
                  <a:pt x="0" y="0"/>
                </a:moveTo>
                <a:lnTo>
                  <a:pt x="4845841" y="0"/>
                </a:lnTo>
                <a:lnTo>
                  <a:pt x="4845841" y="2809923"/>
                </a:lnTo>
                <a:lnTo>
                  <a:pt x="0" y="2809923"/>
                </a:lnTo>
                <a:close/>
              </a:path>
            </a:pathLst>
          </a:custGeom>
          <a:pattFill prst="wdUpDiag">
            <a:fgClr>
              <a:schemeClr val="accent1"/>
            </a:fgClr>
            <a:bgClr>
              <a:schemeClr val="bg1"/>
            </a:bgClr>
          </a:pattFill>
        </p:spPr>
        <p:txBody>
          <a:bodyPr wrap="square">
            <a:noAutofit/>
          </a:bodyPr>
          <a:lstStyle/>
          <a:p>
            <a:endParaRPr lang="en-US"/>
          </a:p>
        </p:txBody>
      </p:sp>
      <p:sp>
        <p:nvSpPr>
          <p:cNvPr id="6" name="Picture Placeholder 5">
            <a:extLst>
              <a:ext uri="{FF2B5EF4-FFF2-40B4-BE49-F238E27FC236}">
                <a16:creationId xmlns:a16="http://schemas.microsoft.com/office/drawing/2014/main" id="{117367B7-0C6A-4D81-A075-1F44BE9A89BF}"/>
              </a:ext>
            </a:extLst>
          </p:cNvPr>
          <p:cNvSpPr>
            <a:spLocks noGrp="1"/>
          </p:cNvSpPr>
          <p:nvPr>
            <p:ph type="pic" sz="quarter" idx="11"/>
          </p:nvPr>
        </p:nvSpPr>
        <p:spPr>
          <a:xfrm>
            <a:off x="0" y="3743116"/>
            <a:ext cx="4953386" cy="6543882"/>
          </a:xfrm>
          <a:custGeom>
            <a:avLst/>
            <a:gdLst>
              <a:gd name="connsiteX0" fmla="*/ 0 w 4953386"/>
              <a:gd name="connsiteY0" fmla="*/ 0 h 6543882"/>
              <a:gd name="connsiteX1" fmla="*/ 4953386 w 4953386"/>
              <a:gd name="connsiteY1" fmla="*/ 0 h 6543882"/>
              <a:gd name="connsiteX2" fmla="*/ 4953386 w 4953386"/>
              <a:gd name="connsiteY2" fmla="*/ 6543882 h 6543882"/>
              <a:gd name="connsiteX3" fmla="*/ 0 w 4953386"/>
              <a:gd name="connsiteY3" fmla="*/ 6543882 h 6543882"/>
            </a:gdLst>
            <a:ahLst/>
            <a:cxnLst>
              <a:cxn ang="0">
                <a:pos x="connsiteX0" y="connsiteY0"/>
              </a:cxn>
              <a:cxn ang="0">
                <a:pos x="connsiteX1" y="connsiteY1"/>
              </a:cxn>
              <a:cxn ang="0">
                <a:pos x="connsiteX2" y="connsiteY2"/>
              </a:cxn>
              <a:cxn ang="0">
                <a:pos x="connsiteX3" y="connsiteY3"/>
              </a:cxn>
            </a:cxnLst>
            <a:rect l="l" t="t" r="r" b="b"/>
            <a:pathLst>
              <a:path w="4953386" h="6543882">
                <a:moveTo>
                  <a:pt x="0" y="0"/>
                </a:moveTo>
                <a:lnTo>
                  <a:pt x="4953386" y="0"/>
                </a:lnTo>
                <a:lnTo>
                  <a:pt x="4953386" y="6543882"/>
                </a:lnTo>
                <a:lnTo>
                  <a:pt x="0" y="6543882"/>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3898285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012E63C-3A48-4D1F-AE62-6CFE186BEC10}"/>
              </a:ext>
            </a:extLst>
          </p:cNvPr>
          <p:cNvSpPr>
            <a:spLocks noGrp="1"/>
          </p:cNvSpPr>
          <p:nvPr>
            <p:ph type="pic" sz="quarter" idx="10"/>
          </p:nvPr>
        </p:nvSpPr>
        <p:spPr>
          <a:xfrm>
            <a:off x="6502400" y="6630778"/>
            <a:ext cx="5283200" cy="3656222"/>
          </a:xfrm>
          <a:custGeom>
            <a:avLst/>
            <a:gdLst>
              <a:gd name="connsiteX0" fmla="*/ 0 w 5283200"/>
              <a:gd name="connsiteY0" fmla="*/ 0 h 3656222"/>
              <a:gd name="connsiteX1" fmla="*/ 5283200 w 5283200"/>
              <a:gd name="connsiteY1" fmla="*/ 0 h 3656222"/>
              <a:gd name="connsiteX2" fmla="*/ 5283200 w 5283200"/>
              <a:gd name="connsiteY2" fmla="*/ 3656222 h 3656222"/>
              <a:gd name="connsiteX3" fmla="*/ 0 w 5283200"/>
              <a:gd name="connsiteY3" fmla="*/ 3656222 h 3656222"/>
            </a:gdLst>
            <a:ahLst/>
            <a:cxnLst>
              <a:cxn ang="0">
                <a:pos x="connsiteX0" y="connsiteY0"/>
              </a:cxn>
              <a:cxn ang="0">
                <a:pos x="connsiteX1" y="connsiteY1"/>
              </a:cxn>
              <a:cxn ang="0">
                <a:pos x="connsiteX2" y="connsiteY2"/>
              </a:cxn>
              <a:cxn ang="0">
                <a:pos x="connsiteX3" y="connsiteY3"/>
              </a:cxn>
            </a:cxnLst>
            <a:rect l="l" t="t" r="r" b="b"/>
            <a:pathLst>
              <a:path w="5283200" h="3656222">
                <a:moveTo>
                  <a:pt x="0" y="0"/>
                </a:moveTo>
                <a:lnTo>
                  <a:pt x="5283200" y="0"/>
                </a:lnTo>
                <a:lnTo>
                  <a:pt x="5283200" y="3656222"/>
                </a:lnTo>
                <a:lnTo>
                  <a:pt x="0" y="3656222"/>
                </a:lnTo>
                <a:close/>
              </a:path>
            </a:pathLst>
          </a:custGeom>
          <a:pattFill prst="wdUpDiag">
            <a:fgClr>
              <a:schemeClr val="accent1"/>
            </a:fgClr>
            <a:bgClr>
              <a:schemeClr val="bg1"/>
            </a:bgClr>
          </a:pattFill>
        </p:spPr>
        <p:txBody>
          <a:bodyPr wrap="square">
            <a:noAutofit/>
          </a:bodyPr>
          <a:lstStyle/>
          <a:p>
            <a:endParaRPr lang="en-US"/>
          </a:p>
        </p:txBody>
      </p:sp>
      <p:sp>
        <p:nvSpPr>
          <p:cNvPr id="10" name="Picture Placeholder 9">
            <a:extLst>
              <a:ext uri="{FF2B5EF4-FFF2-40B4-BE49-F238E27FC236}">
                <a16:creationId xmlns:a16="http://schemas.microsoft.com/office/drawing/2014/main" id="{2194200F-1A98-4AFB-9BA1-D903915EFF36}"/>
              </a:ext>
            </a:extLst>
          </p:cNvPr>
          <p:cNvSpPr>
            <a:spLocks noGrp="1"/>
          </p:cNvSpPr>
          <p:nvPr>
            <p:ph type="pic" sz="quarter" idx="11"/>
          </p:nvPr>
        </p:nvSpPr>
        <p:spPr>
          <a:xfrm>
            <a:off x="11949777" y="6630778"/>
            <a:ext cx="6338223" cy="3656222"/>
          </a:xfrm>
          <a:custGeom>
            <a:avLst/>
            <a:gdLst>
              <a:gd name="connsiteX0" fmla="*/ 0 w 5283199"/>
              <a:gd name="connsiteY0" fmla="*/ 0 h 3656222"/>
              <a:gd name="connsiteX1" fmla="*/ 5283199 w 5283199"/>
              <a:gd name="connsiteY1" fmla="*/ 0 h 3656222"/>
              <a:gd name="connsiteX2" fmla="*/ 5283199 w 5283199"/>
              <a:gd name="connsiteY2" fmla="*/ 3656222 h 3656222"/>
              <a:gd name="connsiteX3" fmla="*/ 0 w 5283199"/>
              <a:gd name="connsiteY3" fmla="*/ 3656222 h 3656222"/>
            </a:gdLst>
            <a:ahLst/>
            <a:cxnLst>
              <a:cxn ang="0">
                <a:pos x="connsiteX0" y="connsiteY0"/>
              </a:cxn>
              <a:cxn ang="0">
                <a:pos x="connsiteX1" y="connsiteY1"/>
              </a:cxn>
              <a:cxn ang="0">
                <a:pos x="connsiteX2" y="connsiteY2"/>
              </a:cxn>
              <a:cxn ang="0">
                <a:pos x="connsiteX3" y="connsiteY3"/>
              </a:cxn>
            </a:cxnLst>
            <a:rect l="l" t="t" r="r" b="b"/>
            <a:pathLst>
              <a:path w="5283199" h="3656222">
                <a:moveTo>
                  <a:pt x="0" y="0"/>
                </a:moveTo>
                <a:lnTo>
                  <a:pt x="5283199" y="0"/>
                </a:lnTo>
                <a:lnTo>
                  <a:pt x="5283199" y="3656222"/>
                </a:lnTo>
                <a:lnTo>
                  <a:pt x="0" y="3656222"/>
                </a:lnTo>
                <a:close/>
              </a:path>
            </a:pathLst>
          </a:custGeom>
          <a:pattFill prst="wdUpDiag">
            <a:fgClr>
              <a:schemeClr val="accent1"/>
            </a:fgClr>
            <a:bgClr>
              <a:schemeClr val="bg1"/>
            </a:bgClr>
          </a:pattFill>
        </p:spPr>
        <p:txBody>
          <a:bodyPr wrap="square">
            <a:noAutofit/>
          </a:bodyPr>
          <a:lstStyle/>
          <a:p>
            <a:endParaRPr lang="en-US"/>
          </a:p>
        </p:txBody>
      </p:sp>
      <p:sp>
        <p:nvSpPr>
          <p:cNvPr id="8" name="Picture Placeholder 7">
            <a:extLst>
              <a:ext uri="{FF2B5EF4-FFF2-40B4-BE49-F238E27FC236}">
                <a16:creationId xmlns:a16="http://schemas.microsoft.com/office/drawing/2014/main" id="{B59C6DB7-5192-4D48-BE6A-96EB659104B2}"/>
              </a:ext>
            </a:extLst>
          </p:cNvPr>
          <p:cNvSpPr>
            <a:spLocks noGrp="1"/>
          </p:cNvSpPr>
          <p:nvPr>
            <p:ph type="pic" sz="quarter" idx="12"/>
          </p:nvPr>
        </p:nvSpPr>
        <p:spPr>
          <a:xfrm>
            <a:off x="0" y="6622318"/>
            <a:ext cx="6338223" cy="3656222"/>
          </a:xfrm>
          <a:custGeom>
            <a:avLst/>
            <a:gdLst>
              <a:gd name="connsiteX0" fmla="*/ 0 w 5283200"/>
              <a:gd name="connsiteY0" fmla="*/ 0 h 3656222"/>
              <a:gd name="connsiteX1" fmla="*/ 5283200 w 5283200"/>
              <a:gd name="connsiteY1" fmla="*/ 0 h 3656222"/>
              <a:gd name="connsiteX2" fmla="*/ 5283200 w 5283200"/>
              <a:gd name="connsiteY2" fmla="*/ 3656222 h 3656222"/>
              <a:gd name="connsiteX3" fmla="*/ 0 w 5283200"/>
              <a:gd name="connsiteY3" fmla="*/ 3656222 h 3656222"/>
            </a:gdLst>
            <a:ahLst/>
            <a:cxnLst>
              <a:cxn ang="0">
                <a:pos x="connsiteX0" y="connsiteY0"/>
              </a:cxn>
              <a:cxn ang="0">
                <a:pos x="connsiteX1" y="connsiteY1"/>
              </a:cxn>
              <a:cxn ang="0">
                <a:pos x="connsiteX2" y="connsiteY2"/>
              </a:cxn>
              <a:cxn ang="0">
                <a:pos x="connsiteX3" y="connsiteY3"/>
              </a:cxn>
            </a:cxnLst>
            <a:rect l="l" t="t" r="r" b="b"/>
            <a:pathLst>
              <a:path w="5283200" h="3656222">
                <a:moveTo>
                  <a:pt x="0" y="0"/>
                </a:moveTo>
                <a:lnTo>
                  <a:pt x="5283200" y="0"/>
                </a:lnTo>
                <a:lnTo>
                  <a:pt x="5283200" y="3656222"/>
                </a:lnTo>
                <a:lnTo>
                  <a:pt x="0" y="3656222"/>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3245807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475DE2B0-1DFB-4737-A9A6-D4E80DE0455B}"/>
              </a:ext>
            </a:extLst>
          </p:cNvPr>
          <p:cNvSpPr>
            <a:spLocks noGrp="1"/>
          </p:cNvSpPr>
          <p:nvPr>
            <p:ph type="pic" sz="quarter" idx="10"/>
          </p:nvPr>
        </p:nvSpPr>
        <p:spPr>
          <a:xfrm>
            <a:off x="995650" y="2858161"/>
            <a:ext cx="4743430" cy="4570679"/>
          </a:xfrm>
          <a:custGeom>
            <a:avLst/>
            <a:gdLst>
              <a:gd name="connsiteX0" fmla="*/ 0 w 4743430"/>
              <a:gd name="connsiteY0" fmla="*/ 0 h 4570679"/>
              <a:gd name="connsiteX1" fmla="*/ 4743430 w 4743430"/>
              <a:gd name="connsiteY1" fmla="*/ 0 h 4570679"/>
              <a:gd name="connsiteX2" fmla="*/ 4743430 w 4743430"/>
              <a:gd name="connsiteY2" fmla="*/ 4570679 h 4570679"/>
              <a:gd name="connsiteX3" fmla="*/ 0 w 4743430"/>
              <a:gd name="connsiteY3" fmla="*/ 4570679 h 4570679"/>
            </a:gdLst>
            <a:ahLst/>
            <a:cxnLst>
              <a:cxn ang="0">
                <a:pos x="connsiteX0" y="connsiteY0"/>
              </a:cxn>
              <a:cxn ang="0">
                <a:pos x="connsiteX1" y="connsiteY1"/>
              </a:cxn>
              <a:cxn ang="0">
                <a:pos x="connsiteX2" y="connsiteY2"/>
              </a:cxn>
              <a:cxn ang="0">
                <a:pos x="connsiteX3" y="connsiteY3"/>
              </a:cxn>
            </a:cxnLst>
            <a:rect l="l" t="t" r="r" b="b"/>
            <a:pathLst>
              <a:path w="4743430" h="4570679">
                <a:moveTo>
                  <a:pt x="0" y="0"/>
                </a:moveTo>
                <a:lnTo>
                  <a:pt x="4743430" y="0"/>
                </a:lnTo>
                <a:lnTo>
                  <a:pt x="4743430" y="4570679"/>
                </a:lnTo>
                <a:lnTo>
                  <a:pt x="0" y="4570679"/>
                </a:lnTo>
                <a:close/>
              </a:path>
            </a:pathLst>
          </a:custGeom>
          <a:pattFill prst="wdUpDiag">
            <a:fgClr>
              <a:schemeClr val="accent1"/>
            </a:fgClr>
            <a:bgClr>
              <a:schemeClr val="bg1"/>
            </a:bgClr>
          </a:pattFill>
        </p:spPr>
        <p:txBody>
          <a:bodyPr wrap="square">
            <a:noAutofit/>
          </a:bodyPr>
          <a:lstStyle/>
          <a:p>
            <a:endParaRPr lang="en-US"/>
          </a:p>
        </p:txBody>
      </p:sp>
      <p:sp>
        <p:nvSpPr>
          <p:cNvPr id="6" name="Picture Placeholder 5">
            <a:extLst>
              <a:ext uri="{FF2B5EF4-FFF2-40B4-BE49-F238E27FC236}">
                <a16:creationId xmlns:a16="http://schemas.microsoft.com/office/drawing/2014/main" id="{94CBD887-F233-4300-8284-A1B799BD8E0A}"/>
              </a:ext>
            </a:extLst>
          </p:cNvPr>
          <p:cNvSpPr>
            <a:spLocks noGrp="1"/>
          </p:cNvSpPr>
          <p:nvPr>
            <p:ph type="pic" sz="quarter" idx="11"/>
          </p:nvPr>
        </p:nvSpPr>
        <p:spPr>
          <a:xfrm>
            <a:off x="13287400" y="6049111"/>
            <a:ext cx="5000585" cy="4261225"/>
          </a:xfrm>
          <a:custGeom>
            <a:avLst/>
            <a:gdLst>
              <a:gd name="connsiteX0" fmla="*/ 0 w 5000585"/>
              <a:gd name="connsiteY0" fmla="*/ 0 h 4261225"/>
              <a:gd name="connsiteX1" fmla="*/ 5000585 w 5000585"/>
              <a:gd name="connsiteY1" fmla="*/ 0 h 4261225"/>
              <a:gd name="connsiteX2" fmla="*/ 5000585 w 5000585"/>
              <a:gd name="connsiteY2" fmla="*/ 4261225 h 4261225"/>
              <a:gd name="connsiteX3" fmla="*/ 0 w 5000585"/>
              <a:gd name="connsiteY3" fmla="*/ 4261225 h 4261225"/>
            </a:gdLst>
            <a:ahLst/>
            <a:cxnLst>
              <a:cxn ang="0">
                <a:pos x="connsiteX0" y="connsiteY0"/>
              </a:cxn>
              <a:cxn ang="0">
                <a:pos x="connsiteX1" y="connsiteY1"/>
              </a:cxn>
              <a:cxn ang="0">
                <a:pos x="connsiteX2" y="connsiteY2"/>
              </a:cxn>
              <a:cxn ang="0">
                <a:pos x="connsiteX3" y="connsiteY3"/>
              </a:cxn>
            </a:cxnLst>
            <a:rect l="l" t="t" r="r" b="b"/>
            <a:pathLst>
              <a:path w="5000585" h="4261225">
                <a:moveTo>
                  <a:pt x="0" y="0"/>
                </a:moveTo>
                <a:lnTo>
                  <a:pt x="5000585" y="0"/>
                </a:lnTo>
                <a:lnTo>
                  <a:pt x="5000585" y="4261225"/>
                </a:lnTo>
                <a:lnTo>
                  <a:pt x="0" y="4261225"/>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2495275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21256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D06B221-6954-4AD6-AE20-E62C680770F9}"/>
              </a:ext>
            </a:extLst>
          </p:cNvPr>
          <p:cNvSpPr>
            <a:spLocks noGrp="1"/>
          </p:cNvSpPr>
          <p:nvPr>
            <p:ph type="pic" sz="quarter" idx="10"/>
          </p:nvPr>
        </p:nvSpPr>
        <p:spPr>
          <a:xfrm>
            <a:off x="0" y="0"/>
            <a:ext cx="18288000" cy="3798092"/>
          </a:xfrm>
          <a:custGeom>
            <a:avLst/>
            <a:gdLst>
              <a:gd name="connsiteX0" fmla="*/ 0 w 18288000"/>
              <a:gd name="connsiteY0" fmla="*/ 0 h 3798092"/>
              <a:gd name="connsiteX1" fmla="*/ 18288000 w 18288000"/>
              <a:gd name="connsiteY1" fmla="*/ 0 h 3798092"/>
              <a:gd name="connsiteX2" fmla="*/ 18288000 w 18288000"/>
              <a:gd name="connsiteY2" fmla="*/ 3798092 h 3798092"/>
              <a:gd name="connsiteX3" fmla="*/ 0 w 18288000"/>
              <a:gd name="connsiteY3" fmla="*/ 3798092 h 3798092"/>
            </a:gdLst>
            <a:ahLst/>
            <a:cxnLst>
              <a:cxn ang="0">
                <a:pos x="connsiteX0" y="connsiteY0"/>
              </a:cxn>
              <a:cxn ang="0">
                <a:pos x="connsiteX1" y="connsiteY1"/>
              </a:cxn>
              <a:cxn ang="0">
                <a:pos x="connsiteX2" y="connsiteY2"/>
              </a:cxn>
              <a:cxn ang="0">
                <a:pos x="connsiteX3" y="connsiteY3"/>
              </a:cxn>
            </a:cxnLst>
            <a:rect l="l" t="t" r="r" b="b"/>
            <a:pathLst>
              <a:path w="18288000" h="3798092">
                <a:moveTo>
                  <a:pt x="0" y="0"/>
                </a:moveTo>
                <a:lnTo>
                  <a:pt x="18288000" y="0"/>
                </a:lnTo>
                <a:lnTo>
                  <a:pt x="18288000" y="3798092"/>
                </a:lnTo>
                <a:lnTo>
                  <a:pt x="0" y="3798092"/>
                </a:lnTo>
                <a:close/>
              </a:path>
            </a:pathLst>
          </a:custGeom>
          <a:pattFill prst="wdUpDiag">
            <a:fgClr>
              <a:schemeClr val="accent1"/>
            </a:fgClr>
            <a:bgClr>
              <a:schemeClr val="bg1"/>
            </a:bgClr>
          </a:pattFill>
        </p:spPr>
        <p:txBody>
          <a:bodyPr wrap="square">
            <a:noAutofit/>
          </a:bodyPr>
          <a:lstStyle>
            <a:lvl1pPr>
              <a:defRPr sz="2000">
                <a:latin typeface="Arial" panose="020B0604020202020204"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893309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683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339450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20D6585F-F99A-4F5B-BBFB-FC5A2776FBCC}"/>
              </a:ext>
            </a:extLst>
          </p:cNvPr>
          <p:cNvSpPr>
            <a:spLocks noGrp="1"/>
          </p:cNvSpPr>
          <p:nvPr>
            <p:ph type="pic" sz="quarter" idx="12"/>
          </p:nvPr>
        </p:nvSpPr>
        <p:spPr>
          <a:xfrm>
            <a:off x="14634944" y="0"/>
            <a:ext cx="3653057" cy="4790358"/>
          </a:xfrm>
          <a:custGeom>
            <a:avLst/>
            <a:gdLst>
              <a:gd name="connsiteX0" fmla="*/ 0 w 3653057"/>
              <a:gd name="connsiteY0" fmla="*/ 0 h 4790358"/>
              <a:gd name="connsiteX1" fmla="*/ 3653057 w 3653057"/>
              <a:gd name="connsiteY1" fmla="*/ 0 h 4790358"/>
              <a:gd name="connsiteX2" fmla="*/ 3653057 w 3653057"/>
              <a:gd name="connsiteY2" fmla="*/ 4790358 h 4790358"/>
              <a:gd name="connsiteX3" fmla="*/ 0 w 3653057"/>
              <a:gd name="connsiteY3" fmla="*/ 4790358 h 4790358"/>
            </a:gdLst>
            <a:ahLst/>
            <a:cxnLst>
              <a:cxn ang="0">
                <a:pos x="connsiteX0" y="connsiteY0"/>
              </a:cxn>
              <a:cxn ang="0">
                <a:pos x="connsiteX1" y="connsiteY1"/>
              </a:cxn>
              <a:cxn ang="0">
                <a:pos x="connsiteX2" y="connsiteY2"/>
              </a:cxn>
              <a:cxn ang="0">
                <a:pos x="connsiteX3" y="connsiteY3"/>
              </a:cxn>
            </a:cxnLst>
            <a:rect l="l" t="t" r="r" b="b"/>
            <a:pathLst>
              <a:path w="3653057" h="4790358">
                <a:moveTo>
                  <a:pt x="0" y="0"/>
                </a:moveTo>
                <a:lnTo>
                  <a:pt x="3653057" y="0"/>
                </a:lnTo>
                <a:lnTo>
                  <a:pt x="3653057" y="4790358"/>
                </a:lnTo>
                <a:lnTo>
                  <a:pt x="0" y="4790358"/>
                </a:lnTo>
                <a:close/>
              </a:path>
            </a:pathLst>
          </a:custGeom>
          <a:pattFill prst="wdUpDiag">
            <a:fgClr>
              <a:schemeClr val="accent1"/>
            </a:fgClr>
            <a:bgClr>
              <a:schemeClr val="bg1"/>
            </a:bgClr>
          </a:pattFill>
        </p:spPr>
        <p:txBody>
          <a:bodyPr wrap="square">
            <a:noAutofit/>
          </a:bodyPr>
          <a:lstStyle/>
          <a:p>
            <a:endParaRPr lang="en-US"/>
          </a:p>
        </p:txBody>
      </p:sp>
      <p:sp>
        <p:nvSpPr>
          <p:cNvPr id="7" name="Picture Placeholder 6">
            <a:extLst>
              <a:ext uri="{FF2B5EF4-FFF2-40B4-BE49-F238E27FC236}">
                <a16:creationId xmlns:a16="http://schemas.microsoft.com/office/drawing/2014/main" id="{A99676C3-5FBF-468F-9FA2-6B30E53A4044}"/>
              </a:ext>
            </a:extLst>
          </p:cNvPr>
          <p:cNvSpPr>
            <a:spLocks noGrp="1"/>
          </p:cNvSpPr>
          <p:nvPr>
            <p:ph type="pic" sz="quarter" idx="10"/>
          </p:nvPr>
        </p:nvSpPr>
        <p:spPr>
          <a:xfrm>
            <a:off x="9539785" y="0"/>
            <a:ext cx="4790358" cy="4790358"/>
          </a:xfrm>
          <a:custGeom>
            <a:avLst/>
            <a:gdLst>
              <a:gd name="connsiteX0" fmla="*/ 0 w 4790358"/>
              <a:gd name="connsiteY0" fmla="*/ 0 h 4790358"/>
              <a:gd name="connsiteX1" fmla="*/ 4790358 w 4790358"/>
              <a:gd name="connsiteY1" fmla="*/ 0 h 4790358"/>
              <a:gd name="connsiteX2" fmla="*/ 4790358 w 4790358"/>
              <a:gd name="connsiteY2" fmla="*/ 4790358 h 4790358"/>
              <a:gd name="connsiteX3" fmla="*/ 0 w 4790358"/>
              <a:gd name="connsiteY3" fmla="*/ 4790358 h 4790358"/>
            </a:gdLst>
            <a:ahLst/>
            <a:cxnLst>
              <a:cxn ang="0">
                <a:pos x="connsiteX0" y="connsiteY0"/>
              </a:cxn>
              <a:cxn ang="0">
                <a:pos x="connsiteX1" y="connsiteY1"/>
              </a:cxn>
              <a:cxn ang="0">
                <a:pos x="connsiteX2" y="connsiteY2"/>
              </a:cxn>
              <a:cxn ang="0">
                <a:pos x="connsiteX3" y="connsiteY3"/>
              </a:cxn>
            </a:cxnLst>
            <a:rect l="l" t="t" r="r" b="b"/>
            <a:pathLst>
              <a:path w="4790358" h="4790358">
                <a:moveTo>
                  <a:pt x="0" y="0"/>
                </a:moveTo>
                <a:lnTo>
                  <a:pt x="4790358" y="0"/>
                </a:lnTo>
                <a:lnTo>
                  <a:pt x="4790358" y="4790358"/>
                </a:lnTo>
                <a:lnTo>
                  <a:pt x="0" y="4790358"/>
                </a:lnTo>
                <a:close/>
              </a:path>
            </a:pathLst>
          </a:custGeom>
          <a:pattFill prst="wdUpDiag">
            <a:fgClr>
              <a:schemeClr val="accent1"/>
            </a:fgClr>
            <a:bgClr>
              <a:schemeClr val="bg1"/>
            </a:bgClr>
          </a:pattFill>
        </p:spPr>
        <p:txBody>
          <a:bodyPr wrap="square">
            <a:noAutofit/>
          </a:bodyPr>
          <a:lstStyle/>
          <a:p>
            <a:endParaRPr lang="en-US"/>
          </a:p>
        </p:txBody>
      </p:sp>
      <p:sp>
        <p:nvSpPr>
          <p:cNvPr id="12" name="Picture Placeholder 11">
            <a:extLst>
              <a:ext uri="{FF2B5EF4-FFF2-40B4-BE49-F238E27FC236}">
                <a16:creationId xmlns:a16="http://schemas.microsoft.com/office/drawing/2014/main" id="{D501EEF6-3353-4102-A87D-B92A70F98B2E}"/>
              </a:ext>
            </a:extLst>
          </p:cNvPr>
          <p:cNvSpPr>
            <a:spLocks noGrp="1"/>
          </p:cNvSpPr>
          <p:nvPr>
            <p:ph type="pic" sz="quarter" idx="11"/>
          </p:nvPr>
        </p:nvSpPr>
        <p:spPr>
          <a:xfrm>
            <a:off x="9830074" y="5917593"/>
            <a:ext cx="8457910" cy="4369407"/>
          </a:xfrm>
          <a:custGeom>
            <a:avLst/>
            <a:gdLst>
              <a:gd name="connsiteX0" fmla="*/ 0 w 8457910"/>
              <a:gd name="connsiteY0" fmla="*/ 0 h 4369407"/>
              <a:gd name="connsiteX1" fmla="*/ 8457910 w 8457910"/>
              <a:gd name="connsiteY1" fmla="*/ 0 h 4369407"/>
              <a:gd name="connsiteX2" fmla="*/ 8457910 w 8457910"/>
              <a:gd name="connsiteY2" fmla="*/ 4369407 h 4369407"/>
              <a:gd name="connsiteX3" fmla="*/ 0 w 8457910"/>
              <a:gd name="connsiteY3" fmla="*/ 4369407 h 4369407"/>
            </a:gdLst>
            <a:ahLst/>
            <a:cxnLst>
              <a:cxn ang="0">
                <a:pos x="connsiteX0" y="connsiteY0"/>
              </a:cxn>
              <a:cxn ang="0">
                <a:pos x="connsiteX1" y="connsiteY1"/>
              </a:cxn>
              <a:cxn ang="0">
                <a:pos x="connsiteX2" y="connsiteY2"/>
              </a:cxn>
              <a:cxn ang="0">
                <a:pos x="connsiteX3" y="connsiteY3"/>
              </a:cxn>
            </a:cxnLst>
            <a:rect l="l" t="t" r="r" b="b"/>
            <a:pathLst>
              <a:path w="8457910" h="4369407">
                <a:moveTo>
                  <a:pt x="0" y="0"/>
                </a:moveTo>
                <a:lnTo>
                  <a:pt x="8457910" y="0"/>
                </a:lnTo>
                <a:lnTo>
                  <a:pt x="8457910" y="4369407"/>
                </a:lnTo>
                <a:lnTo>
                  <a:pt x="0" y="4369407"/>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592125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E8752CB-40DB-426B-B095-938817BF32C0}"/>
              </a:ext>
            </a:extLst>
          </p:cNvPr>
          <p:cNvSpPr>
            <a:spLocks noGrp="1"/>
          </p:cNvSpPr>
          <p:nvPr>
            <p:ph type="pic" sz="quarter" idx="10"/>
          </p:nvPr>
        </p:nvSpPr>
        <p:spPr>
          <a:xfrm>
            <a:off x="0" y="0"/>
            <a:ext cx="5529280" cy="5406450"/>
          </a:xfrm>
          <a:custGeom>
            <a:avLst/>
            <a:gdLst>
              <a:gd name="connsiteX0" fmla="*/ 0 w 5529280"/>
              <a:gd name="connsiteY0" fmla="*/ 0 h 5406450"/>
              <a:gd name="connsiteX1" fmla="*/ 5529280 w 5529280"/>
              <a:gd name="connsiteY1" fmla="*/ 0 h 5406450"/>
              <a:gd name="connsiteX2" fmla="*/ 5529280 w 5529280"/>
              <a:gd name="connsiteY2" fmla="*/ 5406450 h 5406450"/>
              <a:gd name="connsiteX3" fmla="*/ 0 w 5529280"/>
              <a:gd name="connsiteY3" fmla="*/ 5406450 h 5406450"/>
            </a:gdLst>
            <a:ahLst/>
            <a:cxnLst>
              <a:cxn ang="0">
                <a:pos x="connsiteX0" y="connsiteY0"/>
              </a:cxn>
              <a:cxn ang="0">
                <a:pos x="connsiteX1" y="connsiteY1"/>
              </a:cxn>
              <a:cxn ang="0">
                <a:pos x="connsiteX2" y="connsiteY2"/>
              </a:cxn>
              <a:cxn ang="0">
                <a:pos x="connsiteX3" y="connsiteY3"/>
              </a:cxn>
            </a:cxnLst>
            <a:rect l="l" t="t" r="r" b="b"/>
            <a:pathLst>
              <a:path w="5529280" h="5406450">
                <a:moveTo>
                  <a:pt x="0" y="0"/>
                </a:moveTo>
                <a:lnTo>
                  <a:pt x="5529280" y="0"/>
                </a:lnTo>
                <a:lnTo>
                  <a:pt x="5529280" y="5406450"/>
                </a:lnTo>
                <a:lnTo>
                  <a:pt x="0" y="5406450"/>
                </a:lnTo>
                <a:close/>
              </a:path>
            </a:pathLst>
          </a:custGeom>
          <a:pattFill prst="wdUpDiag">
            <a:fgClr>
              <a:schemeClr val="accent1"/>
            </a:fgClr>
            <a:bgClr>
              <a:schemeClr val="bg1"/>
            </a:bgClr>
          </a:pattFill>
        </p:spPr>
        <p:txBody>
          <a:bodyPr wrap="square">
            <a:noAutofit/>
          </a:bodyPr>
          <a:lstStyle/>
          <a:p>
            <a:endParaRPr lang="en-US"/>
          </a:p>
        </p:txBody>
      </p:sp>
      <p:sp>
        <p:nvSpPr>
          <p:cNvPr id="9" name="Picture Placeholder 8">
            <a:extLst>
              <a:ext uri="{FF2B5EF4-FFF2-40B4-BE49-F238E27FC236}">
                <a16:creationId xmlns:a16="http://schemas.microsoft.com/office/drawing/2014/main" id="{F3045FA0-0427-415C-9B30-3208556F81F5}"/>
              </a:ext>
            </a:extLst>
          </p:cNvPr>
          <p:cNvSpPr>
            <a:spLocks noGrp="1"/>
          </p:cNvSpPr>
          <p:nvPr>
            <p:ph type="pic" sz="quarter" idx="11"/>
          </p:nvPr>
        </p:nvSpPr>
        <p:spPr>
          <a:xfrm>
            <a:off x="13838830" y="0"/>
            <a:ext cx="4449170" cy="5406450"/>
          </a:xfrm>
          <a:custGeom>
            <a:avLst/>
            <a:gdLst>
              <a:gd name="connsiteX0" fmla="*/ 0 w 4449170"/>
              <a:gd name="connsiteY0" fmla="*/ 0 h 6017940"/>
              <a:gd name="connsiteX1" fmla="*/ 4449170 w 4449170"/>
              <a:gd name="connsiteY1" fmla="*/ 0 h 6017940"/>
              <a:gd name="connsiteX2" fmla="*/ 4449170 w 4449170"/>
              <a:gd name="connsiteY2" fmla="*/ 6017940 h 6017940"/>
              <a:gd name="connsiteX3" fmla="*/ 0 w 4449170"/>
              <a:gd name="connsiteY3" fmla="*/ 6017940 h 6017940"/>
            </a:gdLst>
            <a:ahLst/>
            <a:cxnLst>
              <a:cxn ang="0">
                <a:pos x="connsiteX0" y="connsiteY0"/>
              </a:cxn>
              <a:cxn ang="0">
                <a:pos x="connsiteX1" y="connsiteY1"/>
              </a:cxn>
              <a:cxn ang="0">
                <a:pos x="connsiteX2" y="connsiteY2"/>
              </a:cxn>
              <a:cxn ang="0">
                <a:pos x="connsiteX3" y="connsiteY3"/>
              </a:cxn>
            </a:cxnLst>
            <a:rect l="l" t="t" r="r" b="b"/>
            <a:pathLst>
              <a:path w="4449170" h="6017940">
                <a:moveTo>
                  <a:pt x="0" y="0"/>
                </a:moveTo>
                <a:lnTo>
                  <a:pt x="4449170" y="0"/>
                </a:lnTo>
                <a:lnTo>
                  <a:pt x="4449170" y="6017940"/>
                </a:lnTo>
                <a:lnTo>
                  <a:pt x="0" y="6017940"/>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6711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EBA22F61-7340-4DBB-BC9B-9F7C82DD3A6A}"/>
              </a:ext>
            </a:extLst>
          </p:cNvPr>
          <p:cNvSpPr>
            <a:spLocks noGrp="1"/>
          </p:cNvSpPr>
          <p:nvPr>
            <p:ph type="pic" sz="quarter" idx="10"/>
          </p:nvPr>
        </p:nvSpPr>
        <p:spPr>
          <a:xfrm>
            <a:off x="1" y="0"/>
            <a:ext cx="9144000" cy="3875011"/>
          </a:xfrm>
          <a:custGeom>
            <a:avLst/>
            <a:gdLst>
              <a:gd name="connsiteX0" fmla="*/ 0 w 7820167"/>
              <a:gd name="connsiteY0" fmla="*/ 0 h 3875011"/>
              <a:gd name="connsiteX1" fmla="*/ 7820167 w 7820167"/>
              <a:gd name="connsiteY1" fmla="*/ 0 h 3875011"/>
              <a:gd name="connsiteX2" fmla="*/ 7820167 w 7820167"/>
              <a:gd name="connsiteY2" fmla="*/ 3875011 h 3875011"/>
              <a:gd name="connsiteX3" fmla="*/ 0 w 7820167"/>
              <a:gd name="connsiteY3" fmla="*/ 3875011 h 3875011"/>
            </a:gdLst>
            <a:ahLst/>
            <a:cxnLst>
              <a:cxn ang="0">
                <a:pos x="connsiteX0" y="connsiteY0"/>
              </a:cxn>
              <a:cxn ang="0">
                <a:pos x="connsiteX1" y="connsiteY1"/>
              </a:cxn>
              <a:cxn ang="0">
                <a:pos x="connsiteX2" y="connsiteY2"/>
              </a:cxn>
              <a:cxn ang="0">
                <a:pos x="connsiteX3" y="connsiteY3"/>
              </a:cxn>
            </a:cxnLst>
            <a:rect l="l" t="t" r="r" b="b"/>
            <a:pathLst>
              <a:path w="7820167" h="3875011">
                <a:moveTo>
                  <a:pt x="0" y="0"/>
                </a:moveTo>
                <a:lnTo>
                  <a:pt x="7820167" y="0"/>
                </a:lnTo>
                <a:lnTo>
                  <a:pt x="7820167" y="3875011"/>
                </a:lnTo>
                <a:lnTo>
                  <a:pt x="0" y="3875011"/>
                </a:lnTo>
                <a:close/>
              </a:path>
            </a:pathLst>
          </a:custGeom>
          <a:pattFill prst="wdUpDiag">
            <a:fgClr>
              <a:schemeClr val="accent1"/>
            </a:fgClr>
            <a:bgClr>
              <a:schemeClr val="bg1"/>
            </a:bgClr>
          </a:pattFill>
        </p:spPr>
        <p:txBody>
          <a:bodyPr wrap="square">
            <a:noAutofit/>
          </a:bodyPr>
          <a:lstStyle/>
          <a:p>
            <a:endParaRPr lang="en-US"/>
          </a:p>
        </p:txBody>
      </p:sp>
      <p:sp>
        <p:nvSpPr>
          <p:cNvPr id="11" name="Picture Placeholder 10">
            <a:extLst>
              <a:ext uri="{FF2B5EF4-FFF2-40B4-BE49-F238E27FC236}">
                <a16:creationId xmlns:a16="http://schemas.microsoft.com/office/drawing/2014/main" id="{2A5D67C4-3CE6-467E-B294-B3AD03D3EEBE}"/>
              </a:ext>
            </a:extLst>
          </p:cNvPr>
          <p:cNvSpPr>
            <a:spLocks noGrp="1"/>
          </p:cNvSpPr>
          <p:nvPr>
            <p:ph type="pic" sz="quarter" idx="11"/>
          </p:nvPr>
        </p:nvSpPr>
        <p:spPr>
          <a:xfrm>
            <a:off x="3548017" y="6400801"/>
            <a:ext cx="4519193" cy="3886202"/>
          </a:xfrm>
          <a:custGeom>
            <a:avLst/>
            <a:gdLst>
              <a:gd name="connsiteX0" fmla="*/ 0 w 4519193"/>
              <a:gd name="connsiteY0" fmla="*/ 0 h 3886202"/>
              <a:gd name="connsiteX1" fmla="*/ 4519193 w 4519193"/>
              <a:gd name="connsiteY1" fmla="*/ 0 h 3886202"/>
              <a:gd name="connsiteX2" fmla="*/ 4519193 w 4519193"/>
              <a:gd name="connsiteY2" fmla="*/ 3886202 h 3886202"/>
              <a:gd name="connsiteX3" fmla="*/ 0 w 4519193"/>
              <a:gd name="connsiteY3" fmla="*/ 3886202 h 3886202"/>
            </a:gdLst>
            <a:ahLst/>
            <a:cxnLst>
              <a:cxn ang="0">
                <a:pos x="connsiteX0" y="connsiteY0"/>
              </a:cxn>
              <a:cxn ang="0">
                <a:pos x="connsiteX1" y="connsiteY1"/>
              </a:cxn>
              <a:cxn ang="0">
                <a:pos x="connsiteX2" y="connsiteY2"/>
              </a:cxn>
              <a:cxn ang="0">
                <a:pos x="connsiteX3" y="connsiteY3"/>
              </a:cxn>
            </a:cxnLst>
            <a:rect l="l" t="t" r="r" b="b"/>
            <a:pathLst>
              <a:path w="4519193" h="3886202">
                <a:moveTo>
                  <a:pt x="0" y="0"/>
                </a:moveTo>
                <a:lnTo>
                  <a:pt x="4519193" y="0"/>
                </a:lnTo>
                <a:lnTo>
                  <a:pt x="4519193" y="3886202"/>
                </a:lnTo>
                <a:lnTo>
                  <a:pt x="0" y="3886202"/>
                </a:lnTo>
                <a:close/>
              </a:path>
            </a:pathLst>
          </a:custGeom>
          <a:pattFill prst="wdUpDiag">
            <a:fgClr>
              <a:schemeClr val="accent1"/>
            </a:fgClr>
            <a:bgClr>
              <a:schemeClr val="bg1"/>
            </a:bgClr>
          </a:pattFill>
        </p:spPr>
        <p:txBody>
          <a:bodyPr wrap="square">
            <a:noAutofit/>
          </a:bodyPr>
          <a:lstStyle/>
          <a:p>
            <a:endParaRPr lang="en-US"/>
          </a:p>
        </p:txBody>
      </p:sp>
      <p:sp>
        <p:nvSpPr>
          <p:cNvPr id="12" name="Picture Placeholder 11">
            <a:extLst>
              <a:ext uri="{FF2B5EF4-FFF2-40B4-BE49-F238E27FC236}">
                <a16:creationId xmlns:a16="http://schemas.microsoft.com/office/drawing/2014/main" id="{5CB42B19-B48A-4A55-AC5E-96C073203E2D}"/>
              </a:ext>
            </a:extLst>
          </p:cNvPr>
          <p:cNvSpPr>
            <a:spLocks noGrp="1"/>
          </p:cNvSpPr>
          <p:nvPr>
            <p:ph type="pic" sz="quarter" idx="12"/>
          </p:nvPr>
        </p:nvSpPr>
        <p:spPr>
          <a:xfrm>
            <a:off x="9144000" y="6411992"/>
            <a:ext cx="9144000" cy="3875011"/>
          </a:xfrm>
          <a:custGeom>
            <a:avLst/>
            <a:gdLst>
              <a:gd name="connsiteX0" fmla="*/ 0 w 7820168"/>
              <a:gd name="connsiteY0" fmla="*/ 0 h 3875011"/>
              <a:gd name="connsiteX1" fmla="*/ 7820168 w 7820168"/>
              <a:gd name="connsiteY1" fmla="*/ 0 h 3875011"/>
              <a:gd name="connsiteX2" fmla="*/ 7820168 w 7820168"/>
              <a:gd name="connsiteY2" fmla="*/ 3875011 h 3875011"/>
              <a:gd name="connsiteX3" fmla="*/ 0 w 7820168"/>
              <a:gd name="connsiteY3" fmla="*/ 3875011 h 3875011"/>
            </a:gdLst>
            <a:ahLst/>
            <a:cxnLst>
              <a:cxn ang="0">
                <a:pos x="connsiteX0" y="connsiteY0"/>
              </a:cxn>
              <a:cxn ang="0">
                <a:pos x="connsiteX1" y="connsiteY1"/>
              </a:cxn>
              <a:cxn ang="0">
                <a:pos x="connsiteX2" y="connsiteY2"/>
              </a:cxn>
              <a:cxn ang="0">
                <a:pos x="connsiteX3" y="connsiteY3"/>
              </a:cxn>
            </a:cxnLst>
            <a:rect l="l" t="t" r="r" b="b"/>
            <a:pathLst>
              <a:path w="7820168" h="3875011">
                <a:moveTo>
                  <a:pt x="0" y="0"/>
                </a:moveTo>
                <a:lnTo>
                  <a:pt x="7820168" y="0"/>
                </a:lnTo>
                <a:lnTo>
                  <a:pt x="7820168" y="3875011"/>
                </a:lnTo>
                <a:lnTo>
                  <a:pt x="0" y="3875011"/>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28235934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8D0060F-EEE3-45C3-8CAB-F685E2AA7524}"/>
              </a:ext>
            </a:extLst>
          </p:cNvPr>
          <p:cNvSpPr>
            <a:spLocks noGrp="1"/>
          </p:cNvSpPr>
          <p:nvPr>
            <p:ph type="pic" sz="quarter" idx="10"/>
          </p:nvPr>
        </p:nvSpPr>
        <p:spPr>
          <a:xfrm>
            <a:off x="0" y="6741995"/>
            <a:ext cx="6182427" cy="3544997"/>
          </a:xfrm>
          <a:custGeom>
            <a:avLst/>
            <a:gdLst>
              <a:gd name="connsiteX0" fmla="*/ 0 w 6182427"/>
              <a:gd name="connsiteY0" fmla="*/ 0 h 3544997"/>
              <a:gd name="connsiteX1" fmla="*/ 6182427 w 6182427"/>
              <a:gd name="connsiteY1" fmla="*/ 0 h 3544997"/>
              <a:gd name="connsiteX2" fmla="*/ 6182427 w 6182427"/>
              <a:gd name="connsiteY2" fmla="*/ 3544997 h 3544997"/>
              <a:gd name="connsiteX3" fmla="*/ 0 w 6182427"/>
              <a:gd name="connsiteY3" fmla="*/ 3544997 h 3544997"/>
            </a:gdLst>
            <a:ahLst/>
            <a:cxnLst>
              <a:cxn ang="0">
                <a:pos x="connsiteX0" y="connsiteY0"/>
              </a:cxn>
              <a:cxn ang="0">
                <a:pos x="connsiteX1" y="connsiteY1"/>
              </a:cxn>
              <a:cxn ang="0">
                <a:pos x="connsiteX2" y="connsiteY2"/>
              </a:cxn>
              <a:cxn ang="0">
                <a:pos x="connsiteX3" y="connsiteY3"/>
              </a:cxn>
            </a:cxnLst>
            <a:rect l="l" t="t" r="r" b="b"/>
            <a:pathLst>
              <a:path w="6182427" h="3544997">
                <a:moveTo>
                  <a:pt x="0" y="0"/>
                </a:moveTo>
                <a:lnTo>
                  <a:pt x="6182427" y="0"/>
                </a:lnTo>
                <a:lnTo>
                  <a:pt x="6182427" y="3544997"/>
                </a:lnTo>
                <a:lnTo>
                  <a:pt x="0" y="3544997"/>
                </a:lnTo>
                <a:close/>
              </a:path>
            </a:pathLst>
          </a:custGeom>
          <a:pattFill prst="wdUpDiag">
            <a:fgClr>
              <a:schemeClr val="accent1"/>
            </a:fgClr>
            <a:bgClr>
              <a:schemeClr val="bg1"/>
            </a:bgClr>
          </a:pattFill>
        </p:spPr>
        <p:txBody>
          <a:bodyPr wrap="square">
            <a:noAutofit/>
          </a:bodyPr>
          <a:lstStyle/>
          <a:p>
            <a:endParaRPr lang="en-US"/>
          </a:p>
        </p:txBody>
      </p:sp>
      <p:sp>
        <p:nvSpPr>
          <p:cNvPr id="7" name="Picture Placeholder 6">
            <a:extLst>
              <a:ext uri="{FF2B5EF4-FFF2-40B4-BE49-F238E27FC236}">
                <a16:creationId xmlns:a16="http://schemas.microsoft.com/office/drawing/2014/main" id="{63D74B8E-F10D-4B4D-905F-FBAA1B3ED1C3}"/>
              </a:ext>
            </a:extLst>
          </p:cNvPr>
          <p:cNvSpPr>
            <a:spLocks noGrp="1"/>
          </p:cNvSpPr>
          <p:nvPr>
            <p:ph type="pic" sz="quarter" idx="11"/>
          </p:nvPr>
        </p:nvSpPr>
        <p:spPr>
          <a:xfrm>
            <a:off x="12105573" y="-12440"/>
            <a:ext cx="6182427" cy="7750721"/>
          </a:xfrm>
          <a:custGeom>
            <a:avLst/>
            <a:gdLst>
              <a:gd name="connsiteX0" fmla="*/ 0 w 6182427"/>
              <a:gd name="connsiteY0" fmla="*/ 0 h 7750721"/>
              <a:gd name="connsiteX1" fmla="*/ 6182427 w 6182427"/>
              <a:gd name="connsiteY1" fmla="*/ 0 h 7750721"/>
              <a:gd name="connsiteX2" fmla="*/ 6182427 w 6182427"/>
              <a:gd name="connsiteY2" fmla="*/ 7750721 h 7750721"/>
              <a:gd name="connsiteX3" fmla="*/ 0 w 6182427"/>
              <a:gd name="connsiteY3" fmla="*/ 7750721 h 7750721"/>
            </a:gdLst>
            <a:ahLst/>
            <a:cxnLst>
              <a:cxn ang="0">
                <a:pos x="connsiteX0" y="connsiteY0"/>
              </a:cxn>
              <a:cxn ang="0">
                <a:pos x="connsiteX1" y="connsiteY1"/>
              </a:cxn>
              <a:cxn ang="0">
                <a:pos x="connsiteX2" y="connsiteY2"/>
              </a:cxn>
              <a:cxn ang="0">
                <a:pos x="connsiteX3" y="connsiteY3"/>
              </a:cxn>
            </a:cxnLst>
            <a:rect l="l" t="t" r="r" b="b"/>
            <a:pathLst>
              <a:path w="6182427" h="7750721">
                <a:moveTo>
                  <a:pt x="0" y="0"/>
                </a:moveTo>
                <a:lnTo>
                  <a:pt x="6182427" y="0"/>
                </a:lnTo>
                <a:lnTo>
                  <a:pt x="6182427" y="7750721"/>
                </a:lnTo>
                <a:lnTo>
                  <a:pt x="0" y="7750721"/>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8315986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696C1C4-C8B7-4897-B708-7C1EF59EEA6B}"/>
              </a:ext>
            </a:extLst>
          </p:cNvPr>
          <p:cNvSpPr>
            <a:spLocks noGrp="1"/>
          </p:cNvSpPr>
          <p:nvPr>
            <p:ph type="pic" sz="quarter" idx="11"/>
          </p:nvPr>
        </p:nvSpPr>
        <p:spPr>
          <a:xfrm>
            <a:off x="11706422" y="3327638"/>
            <a:ext cx="6581578" cy="6959361"/>
          </a:xfrm>
          <a:custGeom>
            <a:avLst/>
            <a:gdLst>
              <a:gd name="connsiteX0" fmla="*/ 0 w 6581578"/>
              <a:gd name="connsiteY0" fmla="*/ 0 h 6959361"/>
              <a:gd name="connsiteX1" fmla="*/ 6581578 w 6581578"/>
              <a:gd name="connsiteY1" fmla="*/ 0 h 6959361"/>
              <a:gd name="connsiteX2" fmla="*/ 6581578 w 6581578"/>
              <a:gd name="connsiteY2" fmla="*/ 6959361 h 6959361"/>
              <a:gd name="connsiteX3" fmla="*/ 0 w 6581578"/>
              <a:gd name="connsiteY3" fmla="*/ 6959361 h 6959361"/>
            </a:gdLst>
            <a:ahLst/>
            <a:cxnLst>
              <a:cxn ang="0">
                <a:pos x="connsiteX0" y="connsiteY0"/>
              </a:cxn>
              <a:cxn ang="0">
                <a:pos x="connsiteX1" y="connsiteY1"/>
              </a:cxn>
              <a:cxn ang="0">
                <a:pos x="connsiteX2" y="connsiteY2"/>
              </a:cxn>
              <a:cxn ang="0">
                <a:pos x="connsiteX3" y="connsiteY3"/>
              </a:cxn>
            </a:cxnLst>
            <a:rect l="l" t="t" r="r" b="b"/>
            <a:pathLst>
              <a:path w="6581578" h="6959361">
                <a:moveTo>
                  <a:pt x="0" y="0"/>
                </a:moveTo>
                <a:lnTo>
                  <a:pt x="6581578" y="0"/>
                </a:lnTo>
                <a:lnTo>
                  <a:pt x="6581578" y="6959361"/>
                </a:lnTo>
                <a:lnTo>
                  <a:pt x="0" y="6959361"/>
                </a:lnTo>
                <a:close/>
              </a:path>
            </a:pathLst>
          </a:custGeom>
          <a:pattFill prst="wdUpDiag">
            <a:fgClr>
              <a:schemeClr val="accent1"/>
            </a:fgClr>
            <a:bgClr>
              <a:schemeClr val="bg1"/>
            </a:bgClr>
          </a:pattFill>
        </p:spPr>
        <p:txBody>
          <a:bodyPr wrap="square">
            <a:noAutofit/>
          </a:bodyPr>
          <a:lstStyle/>
          <a:p>
            <a:endParaRPr lang="en-US"/>
          </a:p>
        </p:txBody>
      </p:sp>
      <p:sp>
        <p:nvSpPr>
          <p:cNvPr id="8" name="Picture Placeholder 7">
            <a:extLst>
              <a:ext uri="{FF2B5EF4-FFF2-40B4-BE49-F238E27FC236}">
                <a16:creationId xmlns:a16="http://schemas.microsoft.com/office/drawing/2014/main" id="{F7A2DCD3-8E05-47CB-813E-46F4689D7830}"/>
              </a:ext>
            </a:extLst>
          </p:cNvPr>
          <p:cNvSpPr>
            <a:spLocks noGrp="1"/>
          </p:cNvSpPr>
          <p:nvPr>
            <p:ph type="pic" sz="quarter" idx="12"/>
          </p:nvPr>
        </p:nvSpPr>
        <p:spPr>
          <a:xfrm>
            <a:off x="0" y="3327639"/>
            <a:ext cx="4667534" cy="6959361"/>
          </a:xfrm>
          <a:custGeom>
            <a:avLst/>
            <a:gdLst>
              <a:gd name="connsiteX0" fmla="*/ 0 w 4667534"/>
              <a:gd name="connsiteY0" fmla="*/ 0 h 6959361"/>
              <a:gd name="connsiteX1" fmla="*/ 4667534 w 4667534"/>
              <a:gd name="connsiteY1" fmla="*/ 0 h 6959361"/>
              <a:gd name="connsiteX2" fmla="*/ 4667534 w 4667534"/>
              <a:gd name="connsiteY2" fmla="*/ 6959361 h 6959361"/>
              <a:gd name="connsiteX3" fmla="*/ 0 w 4667534"/>
              <a:gd name="connsiteY3" fmla="*/ 6959361 h 6959361"/>
            </a:gdLst>
            <a:ahLst/>
            <a:cxnLst>
              <a:cxn ang="0">
                <a:pos x="connsiteX0" y="connsiteY0"/>
              </a:cxn>
              <a:cxn ang="0">
                <a:pos x="connsiteX1" y="connsiteY1"/>
              </a:cxn>
              <a:cxn ang="0">
                <a:pos x="connsiteX2" y="connsiteY2"/>
              </a:cxn>
              <a:cxn ang="0">
                <a:pos x="connsiteX3" y="connsiteY3"/>
              </a:cxn>
            </a:cxnLst>
            <a:rect l="l" t="t" r="r" b="b"/>
            <a:pathLst>
              <a:path w="4667534" h="6959361">
                <a:moveTo>
                  <a:pt x="0" y="0"/>
                </a:moveTo>
                <a:lnTo>
                  <a:pt x="4667534" y="0"/>
                </a:lnTo>
                <a:lnTo>
                  <a:pt x="4667534" y="6959361"/>
                </a:lnTo>
                <a:lnTo>
                  <a:pt x="0" y="6959361"/>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41321719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DB2015D-9F41-4416-B881-84CAB70C73FE}"/>
              </a:ext>
            </a:extLst>
          </p:cNvPr>
          <p:cNvSpPr>
            <a:spLocks noGrp="1"/>
          </p:cNvSpPr>
          <p:nvPr>
            <p:ph type="pic" sz="quarter" idx="12"/>
          </p:nvPr>
        </p:nvSpPr>
        <p:spPr>
          <a:xfrm>
            <a:off x="11240126" y="5965424"/>
            <a:ext cx="6091850" cy="4321567"/>
          </a:xfrm>
          <a:custGeom>
            <a:avLst/>
            <a:gdLst>
              <a:gd name="connsiteX0" fmla="*/ 0 w 6091850"/>
              <a:gd name="connsiteY0" fmla="*/ 0 h 4321567"/>
              <a:gd name="connsiteX1" fmla="*/ 6091850 w 6091850"/>
              <a:gd name="connsiteY1" fmla="*/ 0 h 4321567"/>
              <a:gd name="connsiteX2" fmla="*/ 6091850 w 6091850"/>
              <a:gd name="connsiteY2" fmla="*/ 4321567 h 4321567"/>
              <a:gd name="connsiteX3" fmla="*/ 0 w 6091850"/>
              <a:gd name="connsiteY3" fmla="*/ 4321567 h 4321567"/>
            </a:gdLst>
            <a:ahLst/>
            <a:cxnLst>
              <a:cxn ang="0">
                <a:pos x="connsiteX0" y="connsiteY0"/>
              </a:cxn>
              <a:cxn ang="0">
                <a:pos x="connsiteX1" y="connsiteY1"/>
              </a:cxn>
              <a:cxn ang="0">
                <a:pos x="connsiteX2" y="connsiteY2"/>
              </a:cxn>
              <a:cxn ang="0">
                <a:pos x="connsiteX3" y="connsiteY3"/>
              </a:cxn>
            </a:cxnLst>
            <a:rect l="l" t="t" r="r" b="b"/>
            <a:pathLst>
              <a:path w="6091850" h="4321567">
                <a:moveTo>
                  <a:pt x="0" y="0"/>
                </a:moveTo>
                <a:lnTo>
                  <a:pt x="6091850" y="0"/>
                </a:lnTo>
                <a:lnTo>
                  <a:pt x="6091850" y="4321567"/>
                </a:lnTo>
                <a:lnTo>
                  <a:pt x="0" y="4321567"/>
                </a:lnTo>
                <a:close/>
              </a:path>
            </a:pathLst>
          </a:custGeom>
          <a:pattFill prst="wdUpDiag">
            <a:fgClr>
              <a:schemeClr val="accent1"/>
            </a:fgClr>
            <a:bgClr>
              <a:schemeClr val="bg1"/>
            </a:bgClr>
          </a:pattFill>
        </p:spPr>
        <p:txBody>
          <a:bodyPr wrap="square">
            <a:noAutofit/>
          </a:bodyPr>
          <a:lstStyle/>
          <a:p>
            <a:endParaRPr lang="en-US"/>
          </a:p>
        </p:txBody>
      </p:sp>
      <p:sp>
        <p:nvSpPr>
          <p:cNvPr id="7" name="Picture Placeholder 6">
            <a:extLst>
              <a:ext uri="{FF2B5EF4-FFF2-40B4-BE49-F238E27FC236}">
                <a16:creationId xmlns:a16="http://schemas.microsoft.com/office/drawing/2014/main" id="{7C0C2FAB-7DFE-4CD6-B274-47054A428EF1}"/>
              </a:ext>
            </a:extLst>
          </p:cNvPr>
          <p:cNvSpPr>
            <a:spLocks noGrp="1"/>
          </p:cNvSpPr>
          <p:nvPr>
            <p:ph type="pic" sz="quarter" idx="10"/>
          </p:nvPr>
        </p:nvSpPr>
        <p:spPr>
          <a:xfrm>
            <a:off x="0" y="1"/>
            <a:ext cx="8058139" cy="4735903"/>
          </a:xfrm>
          <a:custGeom>
            <a:avLst/>
            <a:gdLst>
              <a:gd name="connsiteX0" fmla="*/ 0 w 8058139"/>
              <a:gd name="connsiteY0" fmla="*/ 0 h 4735903"/>
              <a:gd name="connsiteX1" fmla="*/ 8058139 w 8058139"/>
              <a:gd name="connsiteY1" fmla="*/ 0 h 4735903"/>
              <a:gd name="connsiteX2" fmla="*/ 8058139 w 8058139"/>
              <a:gd name="connsiteY2" fmla="*/ 4735903 h 4735903"/>
              <a:gd name="connsiteX3" fmla="*/ 0 w 8058139"/>
              <a:gd name="connsiteY3" fmla="*/ 4735903 h 4735903"/>
            </a:gdLst>
            <a:ahLst/>
            <a:cxnLst>
              <a:cxn ang="0">
                <a:pos x="connsiteX0" y="connsiteY0"/>
              </a:cxn>
              <a:cxn ang="0">
                <a:pos x="connsiteX1" y="connsiteY1"/>
              </a:cxn>
              <a:cxn ang="0">
                <a:pos x="connsiteX2" y="connsiteY2"/>
              </a:cxn>
              <a:cxn ang="0">
                <a:pos x="connsiteX3" y="connsiteY3"/>
              </a:cxn>
            </a:cxnLst>
            <a:rect l="l" t="t" r="r" b="b"/>
            <a:pathLst>
              <a:path w="8058139" h="4735903">
                <a:moveTo>
                  <a:pt x="0" y="0"/>
                </a:moveTo>
                <a:lnTo>
                  <a:pt x="8058139" y="0"/>
                </a:lnTo>
                <a:lnTo>
                  <a:pt x="8058139" y="4735903"/>
                </a:lnTo>
                <a:lnTo>
                  <a:pt x="0" y="4735903"/>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5468462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2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B704988-9C62-4D21-A2B5-F4430739CBFD}"/>
              </a:ext>
            </a:extLst>
          </p:cNvPr>
          <p:cNvSpPr>
            <a:spLocks noGrp="1"/>
          </p:cNvSpPr>
          <p:nvPr>
            <p:ph type="pic" sz="quarter" idx="11"/>
          </p:nvPr>
        </p:nvSpPr>
        <p:spPr>
          <a:xfrm>
            <a:off x="0" y="0"/>
            <a:ext cx="6117486" cy="5595584"/>
          </a:xfrm>
          <a:custGeom>
            <a:avLst/>
            <a:gdLst>
              <a:gd name="connsiteX0" fmla="*/ 0 w 6117486"/>
              <a:gd name="connsiteY0" fmla="*/ 0 h 5595584"/>
              <a:gd name="connsiteX1" fmla="*/ 6117486 w 6117486"/>
              <a:gd name="connsiteY1" fmla="*/ 0 h 5595584"/>
              <a:gd name="connsiteX2" fmla="*/ 6117486 w 6117486"/>
              <a:gd name="connsiteY2" fmla="*/ 5595584 h 5595584"/>
              <a:gd name="connsiteX3" fmla="*/ 0 w 6117486"/>
              <a:gd name="connsiteY3" fmla="*/ 5595584 h 5595584"/>
            </a:gdLst>
            <a:ahLst/>
            <a:cxnLst>
              <a:cxn ang="0">
                <a:pos x="connsiteX0" y="connsiteY0"/>
              </a:cxn>
              <a:cxn ang="0">
                <a:pos x="connsiteX1" y="connsiteY1"/>
              </a:cxn>
              <a:cxn ang="0">
                <a:pos x="connsiteX2" y="connsiteY2"/>
              </a:cxn>
              <a:cxn ang="0">
                <a:pos x="connsiteX3" y="connsiteY3"/>
              </a:cxn>
            </a:cxnLst>
            <a:rect l="l" t="t" r="r" b="b"/>
            <a:pathLst>
              <a:path w="6117486" h="5595584">
                <a:moveTo>
                  <a:pt x="0" y="0"/>
                </a:moveTo>
                <a:lnTo>
                  <a:pt x="6117486" y="0"/>
                </a:lnTo>
                <a:lnTo>
                  <a:pt x="6117486" y="5595584"/>
                </a:lnTo>
                <a:lnTo>
                  <a:pt x="0" y="5595584"/>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21519528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71FC4E5-9602-4405-8A83-2B38E4A8B648}"/>
              </a:ext>
            </a:extLst>
          </p:cNvPr>
          <p:cNvSpPr>
            <a:spLocks noGrp="1"/>
          </p:cNvSpPr>
          <p:nvPr>
            <p:ph type="pic" sz="quarter" idx="11"/>
          </p:nvPr>
        </p:nvSpPr>
        <p:spPr>
          <a:xfrm>
            <a:off x="1092698" y="2362859"/>
            <a:ext cx="6904886" cy="7924141"/>
          </a:xfrm>
          <a:custGeom>
            <a:avLst/>
            <a:gdLst>
              <a:gd name="connsiteX0" fmla="*/ 0 w 6904886"/>
              <a:gd name="connsiteY0" fmla="*/ 0 h 7924141"/>
              <a:gd name="connsiteX1" fmla="*/ 6904886 w 6904886"/>
              <a:gd name="connsiteY1" fmla="*/ 0 h 7924141"/>
              <a:gd name="connsiteX2" fmla="*/ 6904886 w 6904886"/>
              <a:gd name="connsiteY2" fmla="*/ 7924141 h 7924141"/>
              <a:gd name="connsiteX3" fmla="*/ 0 w 6904886"/>
              <a:gd name="connsiteY3" fmla="*/ 7924141 h 7924141"/>
            </a:gdLst>
            <a:ahLst/>
            <a:cxnLst>
              <a:cxn ang="0">
                <a:pos x="connsiteX0" y="connsiteY0"/>
              </a:cxn>
              <a:cxn ang="0">
                <a:pos x="connsiteX1" y="connsiteY1"/>
              </a:cxn>
              <a:cxn ang="0">
                <a:pos x="connsiteX2" y="connsiteY2"/>
              </a:cxn>
              <a:cxn ang="0">
                <a:pos x="connsiteX3" y="connsiteY3"/>
              </a:cxn>
            </a:cxnLst>
            <a:rect l="l" t="t" r="r" b="b"/>
            <a:pathLst>
              <a:path w="6904886" h="7924141">
                <a:moveTo>
                  <a:pt x="0" y="0"/>
                </a:moveTo>
                <a:lnTo>
                  <a:pt x="6904886" y="0"/>
                </a:lnTo>
                <a:lnTo>
                  <a:pt x="6904886" y="7924141"/>
                </a:lnTo>
                <a:lnTo>
                  <a:pt x="0" y="7924141"/>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30294475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3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A5C77DA-60AE-46EB-A47D-8064F6DCE650}"/>
              </a:ext>
            </a:extLst>
          </p:cNvPr>
          <p:cNvSpPr>
            <a:spLocks noGrp="1"/>
          </p:cNvSpPr>
          <p:nvPr>
            <p:ph type="pic" sz="quarter" idx="12"/>
          </p:nvPr>
        </p:nvSpPr>
        <p:spPr>
          <a:xfrm>
            <a:off x="8761863" y="0"/>
            <a:ext cx="9526121" cy="3998794"/>
          </a:xfrm>
          <a:custGeom>
            <a:avLst/>
            <a:gdLst>
              <a:gd name="connsiteX0" fmla="*/ 0 w 9526121"/>
              <a:gd name="connsiteY0" fmla="*/ 0 h 3998794"/>
              <a:gd name="connsiteX1" fmla="*/ 9526121 w 9526121"/>
              <a:gd name="connsiteY1" fmla="*/ 0 h 3998794"/>
              <a:gd name="connsiteX2" fmla="*/ 9526121 w 9526121"/>
              <a:gd name="connsiteY2" fmla="*/ 3998794 h 3998794"/>
              <a:gd name="connsiteX3" fmla="*/ 0 w 9526121"/>
              <a:gd name="connsiteY3" fmla="*/ 3998794 h 3998794"/>
            </a:gdLst>
            <a:ahLst/>
            <a:cxnLst>
              <a:cxn ang="0">
                <a:pos x="connsiteX0" y="connsiteY0"/>
              </a:cxn>
              <a:cxn ang="0">
                <a:pos x="connsiteX1" y="connsiteY1"/>
              </a:cxn>
              <a:cxn ang="0">
                <a:pos x="connsiteX2" y="connsiteY2"/>
              </a:cxn>
              <a:cxn ang="0">
                <a:pos x="connsiteX3" y="connsiteY3"/>
              </a:cxn>
            </a:cxnLst>
            <a:rect l="l" t="t" r="r" b="b"/>
            <a:pathLst>
              <a:path w="9526121" h="3998794">
                <a:moveTo>
                  <a:pt x="0" y="0"/>
                </a:moveTo>
                <a:lnTo>
                  <a:pt x="9526121" y="0"/>
                </a:lnTo>
                <a:lnTo>
                  <a:pt x="9526121" y="3998794"/>
                </a:lnTo>
                <a:lnTo>
                  <a:pt x="0" y="3998794"/>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628841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4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7A832A7-CA4F-468C-8408-C96251C14C42}"/>
              </a:ext>
            </a:extLst>
          </p:cNvPr>
          <p:cNvSpPr>
            <a:spLocks noGrp="1"/>
          </p:cNvSpPr>
          <p:nvPr>
            <p:ph type="pic" sz="quarter" idx="11"/>
          </p:nvPr>
        </p:nvSpPr>
        <p:spPr>
          <a:xfrm>
            <a:off x="10754436" y="3980721"/>
            <a:ext cx="6111956" cy="6306280"/>
          </a:xfrm>
          <a:custGeom>
            <a:avLst/>
            <a:gdLst>
              <a:gd name="connsiteX0" fmla="*/ 0 w 6111956"/>
              <a:gd name="connsiteY0" fmla="*/ 0 h 6306280"/>
              <a:gd name="connsiteX1" fmla="*/ 6111956 w 6111956"/>
              <a:gd name="connsiteY1" fmla="*/ 0 h 6306280"/>
              <a:gd name="connsiteX2" fmla="*/ 6111956 w 6111956"/>
              <a:gd name="connsiteY2" fmla="*/ 6306280 h 6306280"/>
              <a:gd name="connsiteX3" fmla="*/ 0 w 6111956"/>
              <a:gd name="connsiteY3" fmla="*/ 6306280 h 6306280"/>
            </a:gdLst>
            <a:ahLst/>
            <a:cxnLst>
              <a:cxn ang="0">
                <a:pos x="connsiteX0" y="connsiteY0"/>
              </a:cxn>
              <a:cxn ang="0">
                <a:pos x="connsiteX1" y="connsiteY1"/>
              </a:cxn>
              <a:cxn ang="0">
                <a:pos x="connsiteX2" y="connsiteY2"/>
              </a:cxn>
              <a:cxn ang="0">
                <a:pos x="connsiteX3" y="connsiteY3"/>
              </a:cxn>
            </a:cxnLst>
            <a:rect l="l" t="t" r="r" b="b"/>
            <a:pathLst>
              <a:path w="6111956" h="6306280">
                <a:moveTo>
                  <a:pt x="0" y="0"/>
                </a:moveTo>
                <a:lnTo>
                  <a:pt x="6111956" y="0"/>
                </a:lnTo>
                <a:lnTo>
                  <a:pt x="6111956" y="6306280"/>
                </a:lnTo>
                <a:lnTo>
                  <a:pt x="0" y="6306280"/>
                </a:lnTo>
                <a:close/>
              </a:path>
            </a:pathLst>
          </a:custGeom>
          <a:pattFill prst="pct50">
            <a:fgClr>
              <a:srgbClr val="87765A"/>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627523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476B976-243B-4200-BFF1-8868B79D43CE}"/>
              </a:ext>
            </a:extLst>
          </p:cNvPr>
          <p:cNvSpPr>
            <a:spLocks noGrp="1"/>
          </p:cNvSpPr>
          <p:nvPr>
            <p:ph type="pic" sz="quarter" idx="13"/>
          </p:nvPr>
        </p:nvSpPr>
        <p:spPr>
          <a:xfrm>
            <a:off x="1103143" y="2489121"/>
            <a:ext cx="6904337" cy="4406894"/>
          </a:xfrm>
          <a:custGeom>
            <a:avLst/>
            <a:gdLst>
              <a:gd name="connsiteX0" fmla="*/ 0 w 6904337"/>
              <a:gd name="connsiteY0" fmla="*/ 0 h 4406894"/>
              <a:gd name="connsiteX1" fmla="*/ 6904337 w 6904337"/>
              <a:gd name="connsiteY1" fmla="*/ 0 h 4406894"/>
              <a:gd name="connsiteX2" fmla="*/ 6904337 w 6904337"/>
              <a:gd name="connsiteY2" fmla="*/ 4406894 h 4406894"/>
              <a:gd name="connsiteX3" fmla="*/ 0 w 6904337"/>
              <a:gd name="connsiteY3" fmla="*/ 4406894 h 4406894"/>
            </a:gdLst>
            <a:ahLst/>
            <a:cxnLst>
              <a:cxn ang="0">
                <a:pos x="connsiteX0" y="connsiteY0"/>
              </a:cxn>
              <a:cxn ang="0">
                <a:pos x="connsiteX1" y="connsiteY1"/>
              </a:cxn>
              <a:cxn ang="0">
                <a:pos x="connsiteX2" y="connsiteY2"/>
              </a:cxn>
              <a:cxn ang="0">
                <a:pos x="connsiteX3" y="connsiteY3"/>
              </a:cxn>
            </a:cxnLst>
            <a:rect l="l" t="t" r="r" b="b"/>
            <a:pathLst>
              <a:path w="6904337" h="4406894">
                <a:moveTo>
                  <a:pt x="0" y="0"/>
                </a:moveTo>
                <a:lnTo>
                  <a:pt x="6904337" y="0"/>
                </a:lnTo>
                <a:lnTo>
                  <a:pt x="6904337" y="4406894"/>
                </a:lnTo>
                <a:lnTo>
                  <a:pt x="0" y="4406894"/>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3387781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5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FF5FDA3-8992-4CAF-9605-84F55D1CF1B8}"/>
              </a:ext>
            </a:extLst>
          </p:cNvPr>
          <p:cNvSpPr>
            <a:spLocks noGrp="1"/>
          </p:cNvSpPr>
          <p:nvPr>
            <p:ph type="pic" sz="quarter" idx="12"/>
          </p:nvPr>
        </p:nvSpPr>
        <p:spPr>
          <a:xfrm>
            <a:off x="1258542" y="0"/>
            <a:ext cx="6795999" cy="5143500"/>
          </a:xfrm>
          <a:custGeom>
            <a:avLst/>
            <a:gdLst>
              <a:gd name="connsiteX0" fmla="*/ 0 w 6795999"/>
              <a:gd name="connsiteY0" fmla="*/ 0 h 5143500"/>
              <a:gd name="connsiteX1" fmla="*/ 6795999 w 6795999"/>
              <a:gd name="connsiteY1" fmla="*/ 0 h 5143500"/>
              <a:gd name="connsiteX2" fmla="*/ 6795999 w 6795999"/>
              <a:gd name="connsiteY2" fmla="*/ 5143500 h 5143500"/>
              <a:gd name="connsiteX3" fmla="*/ 0 w 6795999"/>
              <a:gd name="connsiteY3" fmla="*/ 5143500 h 5143500"/>
            </a:gdLst>
            <a:ahLst/>
            <a:cxnLst>
              <a:cxn ang="0">
                <a:pos x="connsiteX0" y="connsiteY0"/>
              </a:cxn>
              <a:cxn ang="0">
                <a:pos x="connsiteX1" y="connsiteY1"/>
              </a:cxn>
              <a:cxn ang="0">
                <a:pos x="connsiteX2" y="connsiteY2"/>
              </a:cxn>
              <a:cxn ang="0">
                <a:pos x="connsiteX3" y="connsiteY3"/>
              </a:cxn>
            </a:cxnLst>
            <a:rect l="l" t="t" r="r" b="b"/>
            <a:pathLst>
              <a:path w="6795999" h="5143500">
                <a:moveTo>
                  <a:pt x="0" y="0"/>
                </a:moveTo>
                <a:lnTo>
                  <a:pt x="6795999" y="0"/>
                </a:lnTo>
                <a:lnTo>
                  <a:pt x="6795999" y="5143500"/>
                </a:lnTo>
                <a:lnTo>
                  <a:pt x="0" y="5143500"/>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24280615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6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40648683-A6FE-4FB5-9C10-3767932B71B8}"/>
              </a:ext>
            </a:extLst>
          </p:cNvPr>
          <p:cNvSpPr>
            <a:spLocks noGrp="1"/>
          </p:cNvSpPr>
          <p:nvPr>
            <p:ph type="pic" sz="quarter" idx="12"/>
          </p:nvPr>
        </p:nvSpPr>
        <p:spPr>
          <a:xfrm>
            <a:off x="13393738" y="3556413"/>
            <a:ext cx="4894262" cy="6730587"/>
          </a:xfrm>
          <a:custGeom>
            <a:avLst/>
            <a:gdLst>
              <a:gd name="connsiteX0" fmla="*/ 0 w 4894262"/>
              <a:gd name="connsiteY0" fmla="*/ 0 h 6730587"/>
              <a:gd name="connsiteX1" fmla="*/ 4894262 w 4894262"/>
              <a:gd name="connsiteY1" fmla="*/ 0 h 6730587"/>
              <a:gd name="connsiteX2" fmla="*/ 4894262 w 4894262"/>
              <a:gd name="connsiteY2" fmla="*/ 6730587 h 6730587"/>
              <a:gd name="connsiteX3" fmla="*/ 0 w 4894262"/>
              <a:gd name="connsiteY3" fmla="*/ 6730587 h 6730587"/>
            </a:gdLst>
            <a:ahLst/>
            <a:cxnLst>
              <a:cxn ang="0">
                <a:pos x="connsiteX0" y="connsiteY0"/>
              </a:cxn>
              <a:cxn ang="0">
                <a:pos x="connsiteX1" y="connsiteY1"/>
              </a:cxn>
              <a:cxn ang="0">
                <a:pos x="connsiteX2" y="connsiteY2"/>
              </a:cxn>
              <a:cxn ang="0">
                <a:pos x="connsiteX3" y="connsiteY3"/>
              </a:cxn>
            </a:cxnLst>
            <a:rect l="l" t="t" r="r" b="b"/>
            <a:pathLst>
              <a:path w="4894262" h="6730587">
                <a:moveTo>
                  <a:pt x="0" y="0"/>
                </a:moveTo>
                <a:lnTo>
                  <a:pt x="4894262" y="0"/>
                </a:lnTo>
                <a:lnTo>
                  <a:pt x="4894262" y="6730587"/>
                </a:lnTo>
                <a:lnTo>
                  <a:pt x="0" y="6730587"/>
                </a:lnTo>
                <a:close/>
              </a:path>
            </a:pathLst>
          </a:custGeom>
          <a:pattFill prst="pct50">
            <a:fgClr>
              <a:schemeClr val="tx2"/>
            </a:fgClr>
            <a:bgClr>
              <a:schemeClr val="bg1"/>
            </a:bgClr>
          </a:pattFill>
        </p:spPr>
        <p:txBody>
          <a:bodyPr wrap="square">
            <a:noAutofit/>
          </a:bodyPr>
          <a:lstStyle/>
          <a:p>
            <a:endParaRPr lang="en-US"/>
          </a:p>
        </p:txBody>
      </p:sp>
      <p:sp>
        <p:nvSpPr>
          <p:cNvPr id="6" name="Picture Placeholder 5">
            <a:extLst>
              <a:ext uri="{FF2B5EF4-FFF2-40B4-BE49-F238E27FC236}">
                <a16:creationId xmlns:a16="http://schemas.microsoft.com/office/drawing/2014/main" id="{BEE263A7-36A3-4633-9E42-0A3014D272B8}"/>
              </a:ext>
            </a:extLst>
          </p:cNvPr>
          <p:cNvSpPr>
            <a:spLocks noGrp="1"/>
          </p:cNvSpPr>
          <p:nvPr>
            <p:ph type="pic" sz="quarter" idx="13"/>
          </p:nvPr>
        </p:nvSpPr>
        <p:spPr>
          <a:xfrm>
            <a:off x="1" y="4643421"/>
            <a:ext cx="5718175" cy="5662981"/>
          </a:xfrm>
          <a:custGeom>
            <a:avLst/>
            <a:gdLst>
              <a:gd name="connsiteX0" fmla="*/ 0 w 5718175"/>
              <a:gd name="connsiteY0" fmla="*/ 0 h 5662981"/>
              <a:gd name="connsiteX1" fmla="*/ 5718175 w 5718175"/>
              <a:gd name="connsiteY1" fmla="*/ 0 h 5662981"/>
              <a:gd name="connsiteX2" fmla="*/ 5718175 w 5718175"/>
              <a:gd name="connsiteY2" fmla="*/ 5662981 h 5662981"/>
              <a:gd name="connsiteX3" fmla="*/ 0 w 5718175"/>
              <a:gd name="connsiteY3" fmla="*/ 5662981 h 5662981"/>
            </a:gdLst>
            <a:ahLst/>
            <a:cxnLst>
              <a:cxn ang="0">
                <a:pos x="connsiteX0" y="connsiteY0"/>
              </a:cxn>
              <a:cxn ang="0">
                <a:pos x="connsiteX1" y="connsiteY1"/>
              </a:cxn>
              <a:cxn ang="0">
                <a:pos x="connsiteX2" y="connsiteY2"/>
              </a:cxn>
              <a:cxn ang="0">
                <a:pos x="connsiteX3" y="connsiteY3"/>
              </a:cxn>
            </a:cxnLst>
            <a:rect l="l" t="t" r="r" b="b"/>
            <a:pathLst>
              <a:path w="5718175" h="5662981">
                <a:moveTo>
                  <a:pt x="0" y="0"/>
                </a:moveTo>
                <a:lnTo>
                  <a:pt x="5718175" y="0"/>
                </a:lnTo>
                <a:lnTo>
                  <a:pt x="5718175" y="5662981"/>
                </a:lnTo>
                <a:lnTo>
                  <a:pt x="0" y="5662981"/>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7197719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7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CDC52EC7-378D-435C-96B9-1AB7A9E147CA}"/>
              </a:ext>
            </a:extLst>
          </p:cNvPr>
          <p:cNvSpPr>
            <a:spLocks noGrp="1"/>
          </p:cNvSpPr>
          <p:nvPr>
            <p:ph type="pic" sz="quarter" idx="10"/>
          </p:nvPr>
        </p:nvSpPr>
        <p:spPr>
          <a:xfrm>
            <a:off x="0" y="4996354"/>
            <a:ext cx="8534851" cy="5290646"/>
          </a:xfrm>
          <a:custGeom>
            <a:avLst/>
            <a:gdLst>
              <a:gd name="connsiteX0" fmla="*/ 0 w 8534851"/>
              <a:gd name="connsiteY0" fmla="*/ 0 h 5290646"/>
              <a:gd name="connsiteX1" fmla="*/ 8534851 w 8534851"/>
              <a:gd name="connsiteY1" fmla="*/ 0 h 5290646"/>
              <a:gd name="connsiteX2" fmla="*/ 8534851 w 8534851"/>
              <a:gd name="connsiteY2" fmla="*/ 5290646 h 5290646"/>
              <a:gd name="connsiteX3" fmla="*/ 0 w 8534851"/>
              <a:gd name="connsiteY3" fmla="*/ 5290646 h 5290646"/>
            </a:gdLst>
            <a:ahLst/>
            <a:cxnLst>
              <a:cxn ang="0">
                <a:pos x="connsiteX0" y="connsiteY0"/>
              </a:cxn>
              <a:cxn ang="0">
                <a:pos x="connsiteX1" y="connsiteY1"/>
              </a:cxn>
              <a:cxn ang="0">
                <a:pos x="connsiteX2" y="connsiteY2"/>
              </a:cxn>
              <a:cxn ang="0">
                <a:pos x="connsiteX3" y="connsiteY3"/>
              </a:cxn>
            </a:cxnLst>
            <a:rect l="l" t="t" r="r" b="b"/>
            <a:pathLst>
              <a:path w="8534851" h="5290646">
                <a:moveTo>
                  <a:pt x="0" y="0"/>
                </a:moveTo>
                <a:lnTo>
                  <a:pt x="8534851" y="0"/>
                </a:lnTo>
                <a:lnTo>
                  <a:pt x="8534851" y="5290646"/>
                </a:lnTo>
                <a:lnTo>
                  <a:pt x="0" y="5290646"/>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4797026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CACB3352-19AE-46C0-908F-E2D972370749}"/>
              </a:ext>
            </a:extLst>
          </p:cNvPr>
          <p:cNvSpPr>
            <a:spLocks noGrp="1"/>
          </p:cNvSpPr>
          <p:nvPr>
            <p:ph type="pic" sz="quarter" idx="10"/>
          </p:nvPr>
        </p:nvSpPr>
        <p:spPr>
          <a:xfrm>
            <a:off x="10055323" y="1"/>
            <a:ext cx="8232673" cy="5143499"/>
          </a:xfrm>
          <a:custGeom>
            <a:avLst/>
            <a:gdLst>
              <a:gd name="connsiteX0" fmla="*/ 0 w 8232673"/>
              <a:gd name="connsiteY0" fmla="*/ 0 h 5143499"/>
              <a:gd name="connsiteX1" fmla="*/ 8232673 w 8232673"/>
              <a:gd name="connsiteY1" fmla="*/ 0 h 5143499"/>
              <a:gd name="connsiteX2" fmla="*/ 8232673 w 8232673"/>
              <a:gd name="connsiteY2" fmla="*/ 5143499 h 5143499"/>
              <a:gd name="connsiteX3" fmla="*/ 0 w 8232673"/>
              <a:gd name="connsiteY3" fmla="*/ 5143499 h 5143499"/>
            </a:gdLst>
            <a:ahLst/>
            <a:cxnLst>
              <a:cxn ang="0">
                <a:pos x="connsiteX0" y="connsiteY0"/>
              </a:cxn>
              <a:cxn ang="0">
                <a:pos x="connsiteX1" y="connsiteY1"/>
              </a:cxn>
              <a:cxn ang="0">
                <a:pos x="connsiteX2" y="connsiteY2"/>
              </a:cxn>
              <a:cxn ang="0">
                <a:pos x="connsiteX3" y="connsiteY3"/>
              </a:cxn>
            </a:cxnLst>
            <a:rect l="l" t="t" r="r" b="b"/>
            <a:pathLst>
              <a:path w="8232673" h="5143499">
                <a:moveTo>
                  <a:pt x="0" y="0"/>
                </a:moveTo>
                <a:lnTo>
                  <a:pt x="8232673" y="0"/>
                </a:lnTo>
                <a:lnTo>
                  <a:pt x="8232673" y="5143499"/>
                </a:lnTo>
                <a:lnTo>
                  <a:pt x="0" y="5143499"/>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30235984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8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2D0AA7E7-607E-4B55-AF59-E38BFA44E58F}"/>
              </a:ext>
            </a:extLst>
          </p:cNvPr>
          <p:cNvSpPr>
            <a:spLocks noGrp="1"/>
          </p:cNvSpPr>
          <p:nvPr>
            <p:ph type="pic" sz="quarter" idx="13"/>
          </p:nvPr>
        </p:nvSpPr>
        <p:spPr>
          <a:xfrm>
            <a:off x="1231274" y="3504104"/>
            <a:ext cx="4641420" cy="6782895"/>
          </a:xfrm>
          <a:custGeom>
            <a:avLst/>
            <a:gdLst>
              <a:gd name="connsiteX0" fmla="*/ 0 w 4641420"/>
              <a:gd name="connsiteY0" fmla="*/ 0 h 6782895"/>
              <a:gd name="connsiteX1" fmla="*/ 4641420 w 4641420"/>
              <a:gd name="connsiteY1" fmla="*/ 0 h 6782895"/>
              <a:gd name="connsiteX2" fmla="*/ 4641420 w 4641420"/>
              <a:gd name="connsiteY2" fmla="*/ 6782895 h 6782895"/>
              <a:gd name="connsiteX3" fmla="*/ 0 w 4641420"/>
              <a:gd name="connsiteY3" fmla="*/ 6782895 h 6782895"/>
            </a:gdLst>
            <a:ahLst/>
            <a:cxnLst>
              <a:cxn ang="0">
                <a:pos x="connsiteX0" y="connsiteY0"/>
              </a:cxn>
              <a:cxn ang="0">
                <a:pos x="connsiteX1" y="connsiteY1"/>
              </a:cxn>
              <a:cxn ang="0">
                <a:pos x="connsiteX2" y="connsiteY2"/>
              </a:cxn>
              <a:cxn ang="0">
                <a:pos x="connsiteX3" y="connsiteY3"/>
              </a:cxn>
            </a:cxnLst>
            <a:rect l="l" t="t" r="r" b="b"/>
            <a:pathLst>
              <a:path w="4641420" h="6782895">
                <a:moveTo>
                  <a:pt x="0" y="0"/>
                </a:moveTo>
                <a:lnTo>
                  <a:pt x="4641420" y="0"/>
                </a:lnTo>
                <a:lnTo>
                  <a:pt x="4641420" y="6782895"/>
                </a:lnTo>
                <a:lnTo>
                  <a:pt x="0" y="6782895"/>
                </a:lnTo>
                <a:close/>
              </a:path>
            </a:pathLst>
          </a:custGeom>
          <a:pattFill prst="pct50">
            <a:fgClr>
              <a:schemeClr val="tx2"/>
            </a:fgClr>
            <a:bgClr>
              <a:schemeClr val="bg1"/>
            </a:bgClr>
          </a:pattFill>
        </p:spPr>
        <p:txBody>
          <a:bodyPr wrap="square">
            <a:noAutofit/>
          </a:bodyPr>
          <a:lstStyle/>
          <a:p>
            <a:endParaRPr lang="en-US"/>
          </a:p>
        </p:txBody>
      </p:sp>
      <p:sp>
        <p:nvSpPr>
          <p:cNvPr id="11" name="Picture Placeholder 10">
            <a:extLst>
              <a:ext uri="{FF2B5EF4-FFF2-40B4-BE49-F238E27FC236}">
                <a16:creationId xmlns:a16="http://schemas.microsoft.com/office/drawing/2014/main" id="{4C5FF3E1-C301-49E7-952D-275ABF9FD91B}"/>
              </a:ext>
            </a:extLst>
          </p:cNvPr>
          <p:cNvSpPr>
            <a:spLocks noGrp="1"/>
          </p:cNvSpPr>
          <p:nvPr>
            <p:ph type="pic" sz="quarter" idx="14"/>
          </p:nvPr>
        </p:nvSpPr>
        <p:spPr>
          <a:xfrm>
            <a:off x="12334598" y="3569149"/>
            <a:ext cx="5953402" cy="4641420"/>
          </a:xfrm>
          <a:custGeom>
            <a:avLst/>
            <a:gdLst>
              <a:gd name="connsiteX0" fmla="*/ 0 w 5953402"/>
              <a:gd name="connsiteY0" fmla="*/ 0 h 4641420"/>
              <a:gd name="connsiteX1" fmla="*/ 5953402 w 5953402"/>
              <a:gd name="connsiteY1" fmla="*/ 0 h 4641420"/>
              <a:gd name="connsiteX2" fmla="*/ 5953402 w 5953402"/>
              <a:gd name="connsiteY2" fmla="*/ 4641420 h 4641420"/>
              <a:gd name="connsiteX3" fmla="*/ 0 w 5953402"/>
              <a:gd name="connsiteY3" fmla="*/ 4641420 h 4641420"/>
            </a:gdLst>
            <a:ahLst/>
            <a:cxnLst>
              <a:cxn ang="0">
                <a:pos x="connsiteX0" y="connsiteY0"/>
              </a:cxn>
              <a:cxn ang="0">
                <a:pos x="connsiteX1" y="connsiteY1"/>
              </a:cxn>
              <a:cxn ang="0">
                <a:pos x="connsiteX2" y="connsiteY2"/>
              </a:cxn>
              <a:cxn ang="0">
                <a:pos x="connsiteX3" y="connsiteY3"/>
              </a:cxn>
            </a:cxnLst>
            <a:rect l="l" t="t" r="r" b="b"/>
            <a:pathLst>
              <a:path w="5953402" h="4641420">
                <a:moveTo>
                  <a:pt x="0" y="0"/>
                </a:moveTo>
                <a:lnTo>
                  <a:pt x="5953402" y="0"/>
                </a:lnTo>
                <a:lnTo>
                  <a:pt x="5953402" y="4641420"/>
                </a:lnTo>
                <a:lnTo>
                  <a:pt x="0" y="4641420"/>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5159898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9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F8CE7A9-E7E2-4E10-B60B-498F91CEACB9}"/>
              </a:ext>
            </a:extLst>
          </p:cNvPr>
          <p:cNvSpPr>
            <a:spLocks noGrp="1"/>
          </p:cNvSpPr>
          <p:nvPr>
            <p:ph type="pic" sz="quarter" idx="10"/>
          </p:nvPr>
        </p:nvSpPr>
        <p:spPr>
          <a:xfrm>
            <a:off x="12625144" y="1267326"/>
            <a:ext cx="5662857" cy="9019674"/>
          </a:xfrm>
          <a:custGeom>
            <a:avLst/>
            <a:gdLst>
              <a:gd name="connsiteX0" fmla="*/ 0 w 5662857"/>
              <a:gd name="connsiteY0" fmla="*/ 0 h 9019674"/>
              <a:gd name="connsiteX1" fmla="*/ 5662857 w 5662857"/>
              <a:gd name="connsiteY1" fmla="*/ 0 h 9019674"/>
              <a:gd name="connsiteX2" fmla="*/ 5662857 w 5662857"/>
              <a:gd name="connsiteY2" fmla="*/ 9019674 h 9019674"/>
              <a:gd name="connsiteX3" fmla="*/ 0 w 5662857"/>
              <a:gd name="connsiteY3" fmla="*/ 9019674 h 9019674"/>
            </a:gdLst>
            <a:ahLst/>
            <a:cxnLst>
              <a:cxn ang="0">
                <a:pos x="connsiteX0" y="connsiteY0"/>
              </a:cxn>
              <a:cxn ang="0">
                <a:pos x="connsiteX1" y="connsiteY1"/>
              </a:cxn>
              <a:cxn ang="0">
                <a:pos x="connsiteX2" y="connsiteY2"/>
              </a:cxn>
              <a:cxn ang="0">
                <a:pos x="connsiteX3" y="connsiteY3"/>
              </a:cxn>
            </a:cxnLst>
            <a:rect l="l" t="t" r="r" b="b"/>
            <a:pathLst>
              <a:path w="5662857" h="9019674">
                <a:moveTo>
                  <a:pt x="0" y="0"/>
                </a:moveTo>
                <a:lnTo>
                  <a:pt x="5662857" y="0"/>
                </a:lnTo>
                <a:lnTo>
                  <a:pt x="5662857" y="9019674"/>
                </a:lnTo>
                <a:lnTo>
                  <a:pt x="0" y="9019674"/>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32396821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8CEB527-9CE7-4E9C-A508-6BE533A0D981}"/>
              </a:ext>
            </a:extLst>
          </p:cNvPr>
          <p:cNvSpPr>
            <a:spLocks noGrp="1"/>
          </p:cNvSpPr>
          <p:nvPr>
            <p:ph type="pic" sz="quarter" idx="10"/>
          </p:nvPr>
        </p:nvSpPr>
        <p:spPr>
          <a:xfrm>
            <a:off x="9457898" y="-42876"/>
            <a:ext cx="7287902" cy="5129615"/>
          </a:xfrm>
          <a:custGeom>
            <a:avLst/>
            <a:gdLst>
              <a:gd name="connsiteX0" fmla="*/ 0 w 7287902"/>
              <a:gd name="connsiteY0" fmla="*/ 0 h 5129615"/>
              <a:gd name="connsiteX1" fmla="*/ 7287902 w 7287902"/>
              <a:gd name="connsiteY1" fmla="*/ 0 h 5129615"/>
              <a:gd name="connsiteX2" fmla="*/ 7287902 w 7287902"/>
              <a:gd name="connsiteY2" fmla="*/ 5129615 h 5129615"/>
              <a:gd name="connsiteX3" fmla="*/ 0 w 7287902"/>
              <a:gd name="connsiteY3" fmla="*/ 5129615 h 5129615"/>
            </a:gdLst>
            <a:ahLst/>
            <a:cxnLst>
              <a:cxn ang="0">
                <a:pos x="connsiteX0" y="connsiteY0"/>
              </a:cxn>
              <a:cxn ang="0">
                <a:pos x="connsiteX1" y="connsiteY1"/>
              </a:cxn>
              <a:cxn ang="0">
                <a:pos x="connsiteX2" y="connsiteY2"/>
              </a:cxn>
              <a:cxn ang="0">
                <a:pos x="connsiteX3" y="connsiteY3"/>
              </a:cxn>
            </a:cxnLst>
            <a:rect l="l" t="t" r="r" b="b"/>
            <a:pathLst>
              <a:path w="7287902" h="5129615">
                <a:moveTo>
                  <a:pt x="0" y="0"/>
                </a:moveTo>
                <a:lnTo>
                  <a:pt x="7287902" y="0"/>
                </a:lnTo>
                <a:lnTo>
                  <a:pt x="7287902" y="5129615"/>
                </a:lnTo>
                <a:lnTo>
                  <a:pt x="0" y="5129615"/>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8399878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1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5A0380F-6C05-4097-9A97-5267D9A15D44}"/>
              </a:ext>
            </a:extLst>
          </p:cNvPr>
          <p:cNvSpPr>
            <a:spLocks noGrp="1"/>
          </p:cNvSpPr>
          <p:nvPr>
            <p:ph type="pic" sz="quarter" idx="10"/>
          </p:nvPr>
        </p:nvSpPr>
        <p:spPr>
          <a:xfrm>
            <a:off x="8343900" y="-2"/>
            <a:ext cx="9944099" cy="5323690"/>
          </a:xfrm>
          <a:prstGeom prst="rect">
            <a:avLst/>
          </a:prstGeom>
          <a:pattFill prst="pct50">
            <a:fgClr>
              <a:schemeClr val="tx2"/>
            </a:fgClr>
            <a:bgClr>
              <a:schemeClr val="bg1"/>
            </a:bgClr>
          </a:pattFill>
        </p:spPr>
        <p:txBody>
          <a:bodyPr/>
          <a:lstStyle/>
          <a:p>
            <a:endParaRPr lang="en-US"/>
          </a:p>
        </p:txBody>
      </p:sp>
    </p:spTree>
    <p:extLst>
      <p:ext uri="{BB962C8B-B14F-4D97-AF65-F5344CB8AC3E}">
        <p14:creationId xmlns:p14="http://schemas.microsoft.com/office/powerpoint/2010/main" val="12951200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2EBECF8-FD78-48D8-A488-AB84B9DEA0AA}"/>
              </a:ext>
            </a:extLst>
          </p:cNvPr>
          <p:cNvSpPr>
            <a:spLocks noGrp="1"/>
          </p:cNvSpPr>
          <p:nvPr>
            <p:ph type="pic" sz="quarter" idx="10"/>
          </p:nvPr>
        </p:nvSpPr>
        <p:spPr>
          <a:xfrm>
            <a:off x="12511382" y="3682412"/>
            <a:ext cx="5776436" cy="6604589"/>
          </a:xfrm>
          <a:custGeom>
            <a:avLst/>
            <a:gdLst>
              <a:gd name="connsiteX0" fmla="*/ 0 w 5776436"/>
              <a:gd name="connsiteY0" fmla="*/ 0 h 6604589"/>
              <a:gd name="connsiteX1" fmla="*/ 5776436 w 5776436"/>
              <a:gd name="connsiteY1" fmla="*/ 0 h 6604589"/>
              <a:gd name="connsiteX2" fmla="*/ 5776436 w 5776436"/>
              <a:gd name="connsiteY2" fmla="*/ 6604589 h 6604589"/>
              <a:gd name="connsiteX3" fmla="*/ 0 w 5776436"/>
              <a:gd name="connsiteY3" fmla="*/ 6604589 h 6604589"/>
            </a:gdLst>
            <a:ahLst/>
            <a:cxnLst>
              <a:cxn ang="0">
                <a:pos x="connsiteX0" y="connsiteY0"/>
              </a:cxn>
              <a:cxn ang="0">
                <a:pos x="connsiteX1" y="connsiteY1"/>
              </a:cxn>
              <a:cxn ang="0">
                <a:pos x="connsiteX2" y="connsiteY2"/>
              </a:cxn>
              <a:cxn ang="0">
                <a:pos x="connsiteX3" y="connsiteY3"/>
              </a:cxn>
            </a:cxnLst>
            <a:rect l="l" t="t" r="r" b="b"/>
            <a:pathLst>
              <a:path w="5776436" h="6604589">
                <a:moveTo>
                  <a:pt x="0" y="0"/>
                </a:moveTo>
                <a:lnTo>
                  <a:pt x="5776436" y="0"/>
                </a:lnTo>
                <a:lnTo>
                  <a:pt x="5776436" y="6604589"/>
                </a:lnTo>
                <a:lnTo>
                  <a:pt x="0" y="6604589"/>
                </a:lnTo>
                <a:close/>
              </a:path>
            </a:pathLst>
          </a:custGeom>
          <a:pattFill prst="pct50">
            <a:fgClr>
              <a:schemeClr val="tx2"/>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45002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0E4F8FE-E5B2-4E1C-A73D-35CCBF7D3B03}"/>
              </a:ext>
            </a:extLst>
          </p:cNvPr>
          <p:cNvSpPr>
            <a:spLocks noGrp="1"/>
          </p:cNvSpPr>
          <p:nvPr>
            <p:ph type="pic" sz="quarter" idx="13"/>
          </p:nvPr>
        </p:nvSpPr>
        <p:spPr>
          <a:xfrm>
            <a:off x="12997069" y="2362201"/>
            <a:ext cx="4536755" cy="4724145"/>
          </a:xfrm>
          <a:custGeom>
            <a:avLst/>
            <a:gdLst>
              <a:gd name="connsiteX0" fmla="*/ 0 w 4536755"/>
              <a:gd name="connsiteY0" fmla="*/ 0 h 4724145"/>
              <a:gd name="connsiteX1" fmla="*/ 4536755 w 4536755"/>
              <a:gd name="connsiteY1" fmla="*/ 0 h 4724145"/>
              <a:gd name="connsiteX2" fmla="*/ 4536755 w 4536755"/>
              <a:gd name="connsiteY2" fmla="*/ 4724145 h 4724145"/>
              <a:gd name="connsiteX3" fmla="*/ 0 w 4536755"/>
              <a:gd name="connsiteY3" fmla="*/ 4724145 h 4724145"/>
            </a:gdLst>
            <a:ahLst/>
            <a:cxnLst>
              <a:cxn ang="0">
                <a:pos x="connsiteX0" y="connsiteY0"/>
              </a:cxn>
              <a:cxn ang="0">
                <a:pos x="connsiteX1" y="connsiteY1"/>
              </a:cxn>
              <a:cxn ang="0">
                <a:pos x="connsiteX2" y="connsiteY2"/>
              </a:cxn>
              <a:cxn ang="0">
                <a:pos x="connsiteX3" y="connsiteY3"/>
              </a:cxn>
            </a:cxnLst>
            <a:rect l="l" t="t" r="r" b="b"/>
            <a:pathLst>
              <a:path w="4536755" h="4724145">
                <a:moveTo>
                  <a:pt x="0" y="0"/>
                </a:moveTo>
                <a:lnTo>
                  <a:pt x="4536755" y="0"/>
                </a:lnTo>
                <a:lnTo>
                  <a:pt x="4536755" y="4724145"/>
                </a:lnTo>
                <a:lnTo>
                  <a:pt x="0" y="4724145"/>
                </a:lnTo>
                <a:close/>
              </a:path>
            </a:pathLst>
          </a:custGeom>
          <a:pattFill prst="wdUpDiag">
            <a:fgClr>
              <a:schemeClr val="accent1"/>
            </a:fgClr>
            <a:bgClr>
              <a:schemeClr val="bg1"/>
            </a:bgClr>
          </a:pattFill>
        </p:spPr>
        <p:txBody>
          <a:bodyPr wrap="square">
            <a:noAutofit/>
          </a:bodyPr>
          <a:lstStyle/>
          <a:p>
            <a:endParaRPr lang="en-US"/>
          </a:p>
        </p:txBody>
      </p:sp>
      <p:sp>
        <p:nvSpPr>
          <p:cNvPr id="6" name="Picture Placeholder 5">
            <a:extLst>
              <a:ext uri="{FF2B5EF4-FFF2-40B4-BE49-F238E27FC236}">
                <a16:creationId xmlns:a16="http://schemas.microsoft.com/office/drawing/2014/main" id="{30DD3C34-AC9C-4C1E-BBAC-AD72B6F768AE}"/>
              </a:ext>
            </a:extLst>
          </p:cNvPr>
          <p:cNvSpPr>
            <a:spLocks noGrp="1"/>
          </p:cNvSpPr>
          <p:nvPr>
            <p:ph type="pic" sz="quarter" idx="12"/>
          </p:nvPr>
        </p:nvSpPr>
        <p:spPr>
          <a:xfrm>
            <a:off x="1072394" y="5562856"/>
            <a:ext cx="4536755" cy="4724145"/>
          </a:xfrm>
          <a:custGeom>
            <a:avLst/>
            <a:gdLst>
              <a:gd name="connsiteX0" fmla="*/ 0 w 4536755"/>
              <a:gd name="connsiteY0" fmla="*/ 0 h 4724145"/>
              <a:gd name="connsiteX1" fmla="*/ 4536755 w 4536755"/>
              <a:gd name="connsiteY1" fmla="*/ 0 h 4724145"/>
              <a:gd name="connsiteX2" fmla="*/ 4536755 w 4536755"/>
              <a:gd name="connsiteY2" fmla="*/ 4724145 h 4724145"/>
              <a:gd name="connsiteX3" fmla="*/ 0 w 4536755"/>
              <a:gd name="connsiteY3" fmla="*/ 4724145 h 4724145"/>
            </a:gdLst>
            <a:ahLst/>
            <a:cxnLst>
              <a:cxn ang="0">
                <a:pos x="connsiteX0" y="connsiteY0"/>
              </a:cxn>
              <a:cxn ang="0">
                <a:pos x="connsiteX1" y="connsiteY1"/>
              </a:cxn>
              <a:cxn ang="0">
                <a:pos x="connsiteX2" y="connsiteY2"/>
              </a:cxn>
              <a:cxn ang="0">
                <a:pos x="connsiteX3" y="connsiteY3"/>
              </a:cxn>
            </a:cxnLst>
            <a:rect l="l" t="t" r="r" b="b"/>
            <a:pathLst>
              <a:path w="4536755" h="4724145">
                <a:moveTo>
                  <a:pt x="0" y="0"/>
                </a:moveTo>
                <a:lnTo>
                  <a:pt x="4536755" y="0"/>
                </a:lnTo>
                <a:lnTo>
                  <a:pt x="4536755" y="4724145"/>
                </a:lnTo>
                <a:lnTo>
                  <a:pt x="0" y="4724145"/>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370053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59F781C-0777-46D5-A518-A03AE2670BD3}"/>
              </a:ext>
            </a:extLst>
          </p:cNvPr>
          <p:cNvSpPr>
            <a:spLocks noGrp="1"/>
          </p:cNvSpPr>
          <p:nvPr>
            <p:ph type="pic" sz="quarter" idx="13"/>
          </p:nvPr>
        </p:nvSpPr>
        <p:spPr>
          <a:xfrm>
            <a:off x="12796514" y="-13648"/>
            <a:ext cx="4315971" cy="6592911"/>
          </a:xfrm>
          <a:custGeom>
            <a:avLst/>
            <a:gdLst>
              <a:gd name="connsiteX0" fmla="*/ 0 w 4315971"/>
              <a:gd name="connsiteY0" fmla="*/ 0 h 6592911"/>
              <a:gd name="connsiteX1" fmla="*/ 4315971 w 4315971"/>
              <a:gd name="connsiteY1" fmla="*/ 0 h 6592911"/>
              <a:gd name="connsiteX2" fmla="*/ 4315971 w 4315971"/>
              <a:gd name="connsiteY2" fmla="*/ 6592911 h 6592911"/>
              <a:gd name="connsiteX3" fmla="*/ 0 w 4315971"/>
              <a:gd name="connsiteY3" fmla="*/ 6592911 h 6592911"/>
            </a:gdLst>
            <a:ahLst/>
            <a:cxnLst>
              <a:cxn ang="0">
                <a:pos x="connsiteX0" y="connsiteY0"/>
              </a:cxn>
              <a:cxn ang="0">
                <a:pos x="connsiteX1" y="connsiteY1"/>
              </a:cxn>
              <a:cxn ang="0">
                <a:pos x="connsiteX2" y="connsiteY2"/>
              </a:cxn>
              <a:cxn ang="0">
                <a:pos x="connsiteX3" y="connsiteY3"/>
              </a:cxn>
            </a:cxnLst>
            <a:rect l="l" t="t" r="r" b="b"/>
            <a:pathLst>
              <a:path w="4315971" h="6592911">
                <a:moveTo>
                  <a:pt x="0" y="0"/>
                </a:moveTo>
                <a:lnTo>
                  <a:pt x="4315971" y="0"/>
                </a:lnTo>
                <a:lnTo>
                  <a:pt x="4315971" y="6592911"/>
                </a:lnTo>
                <a:lnTo>
                  <a:pt x="0" y="6592911"/>
                </a:lnTo>
                <a:close/>
              </a:path>
            </a:pathLst>
          </a:custGeom>
          <a:pattFill prst="wdUpDiag">
            <a:fgClr>
              <a:schemeClr val="accent1"/>
            </a:fgClr>
            <a:bgClr>
              <a:schemeClr val="bg1"/>
            </a:bgClr>
          </a:pattFill>
        </p:spPr>
        <p:txBody>
          <a:bodyPr wrap="square">
            <a:noAutofit/>
          </a:bodyPr>
          <a:lstStyle/>
          <a:p>
            <a:endParaRPr lang="en-US"/>
          </a:p>
        </p:txBody>
      </p:sp>
      <p:sp>
        <p:nvSpPr>
          <p:cNvPr id="7" name="Picture Placeholder 6">
            <a:extLst>
              <a:ext uri="{FF2B5EF4-FFF2-40B4-BE49-F238E27FC236}">
                <a16:creationId xmlns:a16="http://schemas.microsoft.com/office/drawing/2014/main" id="{6767316A-F167-4727-A736-4362B29DBBEE}"/>
              </a:ext>
            </a:extLst>
          </p:cNvPr>
          <p:cNvSpPr>
            <a:spLocks noGrp="1"/>
          </p:cNvSpPr>
          <p:nvPr>
            <p:ph type="pic" sz="quarter" idx="12"/>
          </p:nvPr>
        </p:nvSpPr>
        <p:spPr>
          <a:xfrm>
            <a:off x="1175516" y="2313030"/>
            <a:ext cx="8628188" cy="4266233"/>
          </a:xfrm>
          <a:custGeom>
            <a:avLst/>
            <a:gdLst>
              <a:gd name="connsiteX0" fmla="*/ 0 w 8628188"/>
              <a:gd name="connsiteY0" fmla="*/ 0 h 4266233"/>
              <a:gd name="connsiteX1" fmla="*/ 8628188 w 8628188"/>
              <a:gd name="connsiteY1" fmla="*/ 0 h 4266233"/>
              <a:gd name="connsiteX2" fmla="*/ 8628188 w 8628188"/>
              <a:gd name="connsiteY2" fmla="*/ 4266233 h 4266233"/>
              <a:gd name="connsiteX3" fmla="*/ 0 w 8628188"/>
              <a:gd name="connsiteY3" fmla="*/ 4266233 h 4266233"/>
            </a:gdLst>
            <a:ahLst/>
            <a:cxnLst>
              <a:cxn ang="0">
                <a:pos x="connsiteX0" y="connsiteY0"/>
              </a:cxn>
              <a:cxn ang="0">
                <a:pos x="connsiteX1" y="connsiteY1"/>
              </a:cxn>
              <a:cxn ang="0">
                <a:pos x="connsiteX2" y="connsiteY2"/>
              </a:cxn>
              <a:cxn ang="0">
                <a:pos x="connsiteX3" y="connsiteY3"/>
              </a:cxn>
            </a:cxnLst>
            <a:rect l="l" t="t" r="r" b="b"/>
            <a:pathLst>
              <a:path w="8628188" h="4266233">
                <a:moveTo>
                  <a:pt x="0" y="0"/>
                </a:moveTo>
                <a:lnTo>
                  <a:pt x="8628188" y="0"/>
                </a:lnTo>
                <a:lnTo>
                  <a:pt x="8628188" y="4266233"/>
                </a:lnTo>
                <a:lnTo>
                  <a:pt x="0" y="4266233"/>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4201665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CFB4D452-344A-4715-BF25-83D14DE0E6C3}"/>
              </a:ext>
            </a:extLst>
          </p:cNvPr>
          <p:cNvSpPr>
            <a:spLocks noGrp="1"/>
          </p:cNvSpPr>
          <p:nvPr>
            <p:ph type="pic" sz="quarter" idx="13"/>
          </p:nvPr>
        </p:nvSpPr>
        <p:spPr>
          <a:xfrm>
            <a:off x="1066416" y="3835021"/>
            <a:ext cx="7011166" cy="6451979"/>
          </a:xfrm>
          <a:custGeom>
            <a:avLst/>
            <a:gdLst>
              <a:gd name="connsiteX0" fmla="*/ 0 w 7011166"/>
              <a:gd name="connsiteY0" fmla="*/ 0 h 6451979"/>
              <a:gd name="connsiteX1" fmla="*/ 7011166 w 7011166"/>
              <a:gd name="connsiteY1" fmla="*/ 0 h 6451979"/>
              <a:gd name="connsiteX2" fmla="*/ 7011166 w 7011166"/>
              <a:gd name="connsiteY2" fmla="*/ 6451979 h 6451979"/>
              <a:gd name="connsiteX3" fmla="*/ 0 w 7011166"/>
              <a:gd name="connsiteY3" fmla="*/ 6451979 h 6451979"/>
            </a:gdLst>
            <a:ahLst/>
            <a:cxnLst>
              <a:cxn ang="0">
                <a:pos x="connsiteX0" y="connsiteY0"/>
              </a:cxn>
              <a:cxn ang="0">
                <a:pos x="connsiteX1" y="connsiteY1"/>
              </a:cxn>
              <a:cxn ang="0">
                <a:pos x="connsiteX2" y="connsiteY2"/>
              </a:cxn>
              <a:cxn ang="0">
                <a:pos x="connsiteX3" y="connsiteY3"/>
              </a:cxn>
            </a:cxnLst>
            <a:rect l="l" t="t" r="r" b="b"/>
            <a:pathLst>
              <a:path w="7011166" h="6451979">
                <a:moveTo>
                  <a:pt x="0" y="0"/>
                </a:moveTo>
                <a:lnTo>
                  <a:pt x="7011166" y="0"/>
                </a:lnTo>
                <a:lnTo>
                  <a:pt x="7011166" y="6451979"/>
                </a:lnTo>
                <a:lnTo>
                  <a:pt x="0" y="6451979"/>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425737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CBE506D-9908-469A-A426-27B32401DDE4}"/>
              </a:ext>
            </a:extLst>
          </p:cNvPr>
          <p:cNvSpPr>
            <a:spLocks noGrp="1"/>
          </p:cNvSpPr>
          <p:nvPr>
            <p:ph type="pic" sz="quarter" idx="12"/>
          </p:nvPr>
        </p:nvSpPr>
        <p:spPr>
          <a:xfrm>
            <a:off x="10413252" y="1685240"/>
            <a:ext cx="7874748" cy="7011532"/>
          </a:xfrm>
          <a:custGeom>
            <a:avLst/>
            <a:gdLst>
              <a:gd name="connsiteX0" fmla="*/ 0 w 7874748"/>
              <a:gd name="connsiteY0" fmla="*/ 0 h 7011532"/>
              <a:gd name="connsiteX1" fmla="*/ 7874748 w 7874748"/>
              <a:gd name="connsiteY1" fmla="*/ 0 h 7011532"/>
              <a:gd name="connsiteX2" fmla="*/ 7874748 w 7874748"/>
              <a:gd name="connsiteY2" fmla="*/ 7011532 h 7011532"/>
              <a:gd name="connsiteX3" fmla="*/ 0 w 7874748"/>
              <a:gd name="connsiteY3" fmla="*/ 7011532 h 7011532"/>
            </a:gdLst>
            <a:ahLst/>
            <a:cxnLst>
              <a:cxn ang="0">
                <a:pos x="connsiteX0" y="connsiteY0"/>
              </a:cxn>
              <a:cxn ang="0">
                <a:pos x="connsiteX1" y="connsiteY1"/>
              </a:cxn>
              <a:cxn ang="0">
                <a:pos x="connsiteX2" y="connsiteY2"/>
              </a:cxn>
              <a:cxn ang="0">
                <a:pos x="connsiteX3" y="connsiteY3"/>
              </a:cxn>
            </a:cxnLst>
            <a:rect l="l" t="t" r="r" b="b"/>
            <a:pathLst>
              <a:path w="7874748" h="7011532">
                <a:moveTo>
                  <a:pt x="0" y="0"/>
                </a:moveTo>
                <a:lnTo>
                  <a:pt x="7874748" y="0"/>
                </a:lnTo>
                <a:lnTo>
                  <a:pt x="7874748" y="7011532"/>
                </a:lnTo>
                <a:lnTo>
                  <a:pt x="0" y="7011532"/>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761060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CE8BB10-463C-45A5-9CF2-9C94E5A31C43}"/>
              </a:ext>
            </a:extLst>
          </p:cNvPr>
          <p:cNvSpPr>
            <a:spLocks noGrp="1"/>
          </p:cNvSpPr>
          <p:nvPr>
            <p:ph type="pic" sz="quarter" idx="12"/>
          </p:nvPr>
        </p:nvSpPr>
        <p:spPr>
          <a:xfrm>
            <a:off x="10754436" y="0"/>
            <a:ext cx="7533564" cy="4860448"/>
          </a:xfrm>
          <a:custGeom>
            <a:avLst/>
            <a:gdLst>
              <a:gd name="connsiteX0" fmla="*/ 0 w 7533564"/>
              <a:gd name="connsiteY0" fmla="*/ 0 h 4860448"/>
              <a:gd name="connsiteX1" fmla="*/ 7533564 w 7533564"/>
              <a:gd name="connsiteY1" fmla="*/ 0 h 4860448"/>
              <a:gd name="connsiteX2" fmla="*/ 7533564 w 7533564"/>
              <a:gd name="connsiteY2" fmla="*/ 4860448 h 4860448"/>
              <a:gd name="connsiteX3" fmla="*/ 0 w 7533564"/>
              <a:gd name="connsiteY3" fmla="*/ 4860448 h 4860448"/>
            </a:gdLst>
            <a:ahLst/>
            <a:cxnLst>
              <a:cxn ang="0">
                <a:pos x="connsiteX0" y="connsiteY0"/>
              </a:cxn>
              <a:cxn ang="0">
                <a:pos x="connsiteX1" y="connsiteY1"/>
              </a:cxn>
              <a:cxn ang="0">
                <a:pos x="connsiteX2" y="connsiteY2"/>
              </a:cxn>
              <a:cxn ang="0">
                <a:pos x="connsiteX3" y="connsiteY3"/>
              </a:cxn>
            </a:cxnLst>
            <a:rect l="l" t="t" r="r" b="b"/>
            <a:pathLst>
              <a:path w="7533564" h="4860448">
                <a:moveTo>
                  <a:pt x="0" y="0"/>
                </a:moveTo>
                <a:lnTo>
                  <a:pt x="7533564" y="0"/>
                </a:lnTo>
                <a:lnTo>
                  <a:pt x="7533564" y="4860448"/>
                </a:lnTo>
                <a:lnTo>
                  <a:pt x="0" y="4860448"/>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175482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BD19354-52ED-4D54-8590-C47600850737}"/>
              </a:ext>
            </a:extLst>
          </p:cNvPr>
          <p:cNvSpPr>
            <a:spLocks noGrp="1"/>
          </p:cNvSpPr>
          <p:nvPr>
            <p:ph type="pic" sz="quarter" idx="12"/>
          </p:nvPr>
        </p:nvSpPr>
        <p:spPr>
          <a:xfrm>
            <a:off x="2381645" y="2506141"/>
            <a:ext cx="6212387" cy="7780860"/>
          </a:xfrm>
          <a:custGeom>
            <a:avLst/>
            <a:gdLst>
              <a:gd name="connsiteX0" fmla="*/ 0 w 6212387"/>
              <a:gd name="connsiteY0" fmla="*/ 0 h 7780860"/>
              <a:gd name="connsiteX1" fmla="*/ 6212387 w 6212387"/>
              <a:gd name="connsiteY1" fmla="*/ 0 h 7780860"/>
              <a:gd name="connsiteX2" fmla="*/ 6212387 w 6212387"/>
              <a:gd name="connsiteY2" fmla="*/ 7780860 h 7780860"/>
              <a:gd name="connsiteX3" fmla="*/ 0 w 6212387"/>
              <a:gd name="connsiteY3" fmla="*/ 7780860 h 7780860"/>
            </a:gdLst>
            <a:ahLst/>
            <a:cxnLst>
              <a:cxn ang="0">
                <a:pos x="connsiteX0" y="connsiteY0"/>
              </a:cxn>
              <a:cxn ang="0">
                <a:pos x="connsiteX1" y="connsiteY1"/>
              </a:cxn>
              <a:cxn ang="0">
                <a:pos x="connsiteX2" y="connsiteY2"/>
              </a:cxn>
              <a:cxn ang="0">
                <a:pos x="connsiteX3" y="connsiteY3"/>
              </a:cxn>
            </a:cxnLst>
            <a:rect l="l" t="t" r="r" b="b"/>
            <a:pathLst>
              <a:path w="6212387" h="7780860">
                <a:moveTo>
                  <a:pt x="0" y="0"/>
                </a:moveTo>
                <a:lnTo>
                  <a:pt x="6212387" y="0"/>
                </a:lnTo>
                <a:lnTo>
                  <a:pt x="6212387" y="7780860"/>
                </a:lnTo>
                <a:lnTo>
                  <a:pt x="0" y="7780860"/>
                </a:lnTo>
                <a:close/>
              </a:path>
            </a:pathLst>
          </a:custGeom>
          <a:pattFill prst="wdUpDiag">
            <a:fgClr>
              <a:schemeClr val="accent1"/>
            </a:fgClr>
            <a:bgClr>
              <a:schemeClr val="bg1"/>
            </a:bgClr>
          </a:pattFill>
        </p:spPr>
        <p:txBody>
          <a:bodyPr wrap="square">
            <a:noAutofit/>
          </a:bodyPr>
          <a:lstStyle/>
          <a:p>
            <a:endParaRPr lang="en-US"/>
          </a:p>
        </p:txBody>
      </p:sp>
    </p:spTree>
    <p:extLst>
      <p:ext uri="{BB962C8B-B14F-4D97-AF65-F5344CB8AC3E}">
        <p14:creationId xmlns:p14="http://schemas.microsoft.com/office/powerpoint/2010/main" val="215019238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0075379"/>
      </p:ext>
    </p:extLst>
  </p:cSld>
  <p:clrMap bg1="lt1" tx1="dk1" bg2="lt2" tx2="dk2" accent1="accent1" accent2="accent2" accent3="accent3" accent4="accent4" accent5="accent5" accent6="accent6" hlink="hlink" folHlink="folHlink"/>
  <p:sldLayoutIdLst>
    <p:sldLayoutId id="2147483649" r:id="rId1"/>
    <p:sldLayoutId id="2147483686" r:id="rId2"/>
    <p:sldLayoutId id="2147483685" r:id="rId3"/>
    <p:sldLayoutId id="2147483664" r:id="rId4"/>
    <p:sldLayoutId id="2147483663" r:id="rId5"/>
    <p:sldLayoutId id="2147483662" r:id="rId6"/>
    <p:sldLayoutId id="2147483661" r:id="rId7"/>
    <p:sldLayoutId id="2147483660" r:id="rId8"/>
    <p:sldLayoutId id="2147483659" r:id="rId9"/>
    <p:sldLayoutId id="2147483658" r:id="rId10"/>
    <p:sldLayoutId id="2147483657" r:id="rId11"/>
    <p:sldLayoutId id="2147483656" r:id="rId12"/>
    <p:sldLayoutId id="2147483655" r:id="rId13"/>
    <p:sldLayoutId id="2147483654" r:id="rId14"/>
    <p:sldLayoutId id="2147483653" r:id="rId15"/>
    <p:sldLayoutId id="2147483652" r:id="rId16"/>
    <p:sldLayoutId id="2147483651" r:id="rId17"/>
    <p:sldLayoutId id="2147483650" r:id="rId18"/>
    <p:sldLayoutId id="2147483665" r:id="rId19"/>
    <p:sldLayoutId id="2147483666" r:id="rId20"/>
    <p:sldLayoutId id="2147483667" r:id="rId21"/>
    <p:sldLayoutId id="2147483668" r:id="rId22"/>
    <p:sldLayoutId id="2147483669" r:id="rId23"/>
    <p:sldLayoutId id="2147483670" r:id="rId24"/>
    <p:sldLayoutId id="2147483671" r:id="rId25"/>
    <p:sldLayoutId id="2147483672" r:id="rId26"/>
    <p:sldLayoutId id="2147483673" r:id="rId27"/>
    <p:sldLayoutId id="2147483674" r:id="rId28"/>
    <p:sldLayoutId id="2147483675" r:id="rId29"/>
    <p:sldLayoutId id="2147483676" r:id="rId30"/>
    <p:sldLayoutId id="2147483677" r:id="rId31"/>
    <p:sldLayoutId id="2147483678" r:id="rId32"/>
    <p:sldLayoutId id="2147483679" r:id="rId33"/>
    <p:sldLayoutId id="2147483680" r:id="rId34"/>
    <p:sldLayoutId id="2147483681" r:id="rId35"/>
    <p:sldLayoutId id="2147483682" r:id="rId36"/>
    <p:sldLayoutId id="2147483683" r:id="rId37"/>
    <p:sldLayoutId id="2147483684" r:id="rId38"/>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0" userDrawn="1">
          <p15:clr>
            <a:srgbClr val="F26B43"/>
          </p15:clr>
        </p15:guide>
        <p15:guide id="2" pos="57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37" name="Picture Placeholder 36">
            <a:extLst>
              <a:ext uri="{FF2B5EF4-FFF2-40B4-BE49-F238E27FC236}">
                <a16:creationId xmlns:a16="http://schemas.microsoft.com/office/drawing/2014/main" id="{FB5DD74D-ACE8-4589-844F-FF3E5C5E7B7D}"/>
              </a:ext>
            </a:extLst>
          </p:cNvPr>
          <p:cNvSpPr>
            <a:spLocks noGrp="1"/>
          </p:cNvSpPr>
          <p:nvPr>
            <p:ph type="pic" sz="quarter" idx="10"/>
          </p:nvPr>
        </p:nvSpPr>
        <p:spPr/>
      </p:sp>
      <p:cxnSp>
        <p:nvCxnSpPr>
          <p:cNvPr id="6" name="Straight Connector 5">
            <a:extLst>
              <a:ext uri="{FF2B5EF4-FFF2-40B4-BE49-F238E27FC236}">
                <a16:creationId xmlns:a16="http://schemas.microsoft.com/office/drawing/2014/main" id="{9367A61E-0CFC-4339-BF27-6923DA23E58E}"/>
              </a:ext>
            </a:extLst>
          </p:cNvPr>
          <p:cNvCxnSpPr>
            <a:cxnSpLocks/>
          </p:cNvCxnSpPr>
          <p:nvPr/>
        </p:nvCxnSpPr>
        <p:spPr>
          <a:xfrm>
            <a:off x="0" y="7729212"/>
            <a:ext cx="18327756" cy="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CA5348A1-C9A6-47A8-9431-ABFC943EB943}"/>
              </a:ext>
            </a:extLst>
          </p:cNvPr>
          <p:cNvSpPr/>
          <p:nvPr/>
        </p:nvSpPr>
        <p:spPr>
          <a:xfrm>
            <a:off x="977124" y="7894726"/>
            <a:ext cx="3025527"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4" name="Rectangle 13">
            <a:extLst>
              <a:ext uri="{FF2B5EF4-FFF2-40B4-BE49-F238E27FC236}">
                <a16:creationId xmlns:a16="http://schemas.microsoft.com/office/drawing/2014/main" id="{487A0A5C-510F-4BDF-A8FD-3F41281ECF0B}"/>
              </a:ext>
            </a:extLst>
          </p:cNvPr>
          <p:cNvSpPr/>
          <p:nvPr/>
        </p:nvSpPr>
        <p:spPr>
          <a:xfrm>
            <a:off x="6863109" y="8050537"/>
            <a:ext cx="4522026" cy="704616"/>
          </a:xfrm>
          <a:prstGeom prst="rect">
            <a:avLst/>
          </a:prstGeom>
        </p:spPr>
        <p:txBody>
          <a:bodyPr wrap="square">
            <a:spAutoFit/>
          </a:bodyPr>
          <a:lstStyle/>
          <a:p>
            <a:pPr algn="ctr">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6" name="Rectangle 15">
            <a:extLst>
              <a:ext uri="{FF2B5EF4-FFF2-40B4-BE49-F238E27FC236}">
                <a16:creationId xmlns:a16="http://schemas.microsoft.com/office/drawing/2014/main" id="{2F3DA8C1-3CD8-4D63-853A-E5AD9FE4FB5E}"/>
              </a:ext>
            </a:extLst>
          </p:cNvPr>
          <p:cNvSpPr/>
          <p:nvPr/>
        </p:nvSpPr>
        <p:spPr>
          <a:xfrm>
            <a:off x="14255522" y="7894726"/>
            <a:ext cx="3025527" cy="1027782"/>
          </a:xfrm>
          <a:prstGeom prst="rect">
            <a:avLst/>
          </a:prstGeom>
        </p:spPr>
        <p:txBody>
          <a:bodyPr wrap="square">
            <a:spAutoFit/>
          </a:bodyPr>
          <a:lstStyle/>
          <a:p>
            <a:pPr algn="r">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3" name="Rectangle 12">
            <a:extLst>
              <a:ext uri="{FF2B5EF4-FFF2-40B4-BE49-F238E27FC236}">
                <a16:creationId xmlns:a16="http://schemas.microsoft.com/office/drawing/2014/main" id="{7CEBFF90-A69F-4CBE-8941-09FC9AE3537D}"/>
              </a:ext>
            </a:extLst>
          </p:cNvPr>
          <p:cNvSpPr/>
          <p:nvPr/>
        </p:nvSpPr>
        <p:spPr>
          <a:xfrm rot="10800000" flipH="1" flipV="1">
            <a:off x="977124" y="7014553"/>
            <a:ext cx="3025527" cy="553998"/>
          </a:xfrm>
          <a:prstGeom prst="rect">
            <a:avLst/>
          </a:prstGeom>
        </p:spPr>
        <p:txBody>
          <a:bodyPr wrap="square">
            <a:spAutoFit/>
          </a:bodyPr>
          <a:lstStyle/>
          <a:p>
            <a:r>
              <a:rPr lang="en-US" sz="3000" spc="100">
                <a:solidFill>
                  <a:schemeClr val="tx1">
                    <a:lumMod val="95000"/>
                    <a:lumOff val="5000"/>
                  </a:schemeClr>
                </a:solidFill>
                <a:latin typeface="Space Grotesk Medium" pitchFamily="2" charset="0"/>
                <a:cs typeface="Space Grotesk Medium" pitchFamily="2" charset="0"/>
              </a:rPr>
              <a:t>SMART DESIGN</a:t>
            </a:r>
            <a:endParaRPr lang="en-US" sz="3000" spc="100" dirty="0">
              <a:solidFill>
                <a:schemeClr val="tx1">
                  <a:lumMod val="95000"/>
                  <a:lumOff val="5000"/>
                </a:schemeClr>
              </a:solidFill>
              <a:latin typeface="Space Grotesk Medium" pitchFamily="2" charset="0"/>
              <a:cs typeface="Space Grotesk Medium" pitchFamily="2" charset="0"/>
            </a:endParaRPr>
          </a:p>
        </p:txBody>
      </p:sp>
      <p:sp>
        <p:nvSpPr>
          <p:cNvPr id="15" name="Rectangle 14">
            <a:extLst>
              <a:ext uri="{FF2B5EF4-FFF2-40B4-BE49-F238E27FC236}">
                <a16:creationId xmlns:a16="http://schemas.microsoft.com/office/drawing/2014/main" id="{7A6F9550-8C7A-4FBD-9716-33BCB7CA25FD}"/>
              </a:ext>
            </a:extLst>
          </p:cNvPr>
          <p:cNvSpPr/>
          <p:nvPr/>
        </p:nvSpPr>
        <p:spPr>
          <a:xfrm rot="10800000" flipH="1" flipV="1">
            <a:off x="6882988" y="7014552"/>
            <a:ext cx="4522026" cy="553998"/>
          </a:xfrm>
          <a:prstGeom prst="rect">
            <a:avLst/>
          </a:prstGeom>
        </p:spPr>
        <p:txBody>
          <a:bodyPr wrap="square">
            <a:spAutoFit/>
          </a:bodyPr>
          <a:lstStyle/>
          <a:p>
            <a:pPr algn="ctr"/>
            <a:r>
              <a:rPr lang="en-US" sz="3000" spc="100">
                <a:solidFill>
                  <a:schemeClr val="tx1">
                    <a:lumMod val="95000"/>
                    <a:lumOff val="5000"/>
                  </a:schemeClr>
                </a:solidFill>
                <a:latin typeface="Space Grotesk Medium" pitchFamily="2" charset="0"/>
                <a:cs typeface="Space Grotesk Medium" pitchFamily="2" charset="0"/>
              </a:rPr>
              <a:t>DESIGN THINGKING</a:t>
            </a:r>
            <a:endParaRPr lang="en-US" sz="3000" spc="100" dirty="0">
              <a:solidFill>
                <a:schemeClr val="tx1">
                  <a:lumMod val="95000"/>
                  <a:lumOff val="5000"/>
                </a:schemeClr>
              </a:solidFill>
              <a:latin typeface="Space Grotesk Medium" pitchFamily="2" charset="0"/>
              <a:cs typeface="Space Grotesk Medium" pitchFamily="2" charset="0"/>
            </a:endParaRPr>
          </a:p>
        </p:txBody>
      </p:sp>
      <p:sp>
        <p:nvSpPr>
          <p:cNvPr id="17" name="Rectangle 16">
            <a:extLst>
              <a:ext uri="{FF2B5EF4-FFF2-40B4-BE49-F238E27FC236}">
                <a16:creationId xmlns:a16="http://schemas.microsoft.com/office/drawing/2014/main" id="{C3E1330E-4CBF-4947-8D88-5FAC49B481CE}"/>
              </a:ext>
            </a:extLst>
          </p:cNvPr>
          <p:cNvSpPr/>
          <p:nvPr/>
        </p:nvSpPr>
        <p:spPr>
          <a:xfrm rot="10800000" flipH="1" flipV="1">
            <a:off x="13634115" y="7014552"/>
            <a:ext cx="3646936" cy="553998"/>
          </a:xfrm>
          <a:prstGeom prst="rect">
            <a:avLst/>
          </a:prstGeom>
        </p:spPr>
        <p:txBody>
          <a:bodyPr wrap="square">
            <a:spAutoFit/>
          </a:bodyPr>
          <a:lstStyle/>
          <a:p>
            <a:pPr algn="r"/>
            <a:r>
              <a:rPr lang="en-US" sz="3000" spc="100">
                <a:solidFill>
                  <a:schemeClr val="tx1">
                    <a:lumMod val="95000"/>
                    <a:lumOff val="5000"/>
                  </a:schemeClr>
                </a:solidFill>
                <a:latin typeface="Space Grotesk Medium" pitchFamily="2" charset="0"/>
                <a:cs typeface="Space Grotesk Medium" pitchFamily="2" charset="0"/>
              </a:rPr>
              <a:t>GRAPHIC DESIGN</a:t>
            </a:r>
            <a:endParaRPr lang="en-US" sz="3000" spc="100" dirty="0">
              <a:solidFill>
                <a:schemeClr val="tx1">
                  <a:lumMod val="95000"/>
                  <a:lumOff val="5000"/>
                </a:schemeClr>
              </a:solidFill>
              <a:latin typeface="Space Grotesk Medium" pitchFamily="2" charset="0"/>
              <a:cs typeface="Space Grotesk Medium" pitchFamily="2" charset="0"/>
            </a:endParaRPr>
          </a:p>
        </p:txBody>
      </p:sp>
      <p:grpSp>
        <p:nvGrpSpPr>
          <p:cNvPr id="9" name="Group 8">
            <a:extLst>
              <a:ext uri="{FF2B5EF4-FFF2-40B4-BE49-F238E27FC236}">
                <a16:creationId xmlns:a16="http://schemas.microsoft.com/office/drawing/2014/main" id="{27094C2D-C158-4D0B-9799-863B287A26E8}"/>
              </a:ext>
            </a:extLst>
          </p:cNvPr>
          <p:cNvGrpSpPr/>
          <p:nvPr/>
        </p:nvGrpSpPr>
        <p:grpSpPr>
          <a:xfrm>
            <a:off x="-60393" y="3798094"/>
            <a:ext cx="18327756" cy="2690813"/>
            <a:chOff x="-60393" y="5143500"/>
            <a:chExt cx="18327756" cy="2690813"/>
          </a:xfrm>
        </p:grpSpPr>
        <p:sp>
          <p:nvSpPr>
            <p:cNvPr id="26" name="Rectangle 25">
              <a:extLst>
                <a:ext uri="{FF2B5EF4-FFF2-40B4-BE49-F238E27FC236}">
                  <a16:creationId xmlns:a16="http://schemas.microsoft.com/office/drawing/2014/main" id="{E476D9A0-BFB7-439D-8D95-24AFD58CFE9F}"/>
                </a:ext>
              </a:extLst>
            </p:cNvPr>
            <p:cNvSpPr/>
            <p:nvPr/>
          </p:nvSpPr>
          <p:spPr>
            <a:xfrm>
              <a:off x="-20637" y="5143500"/>
              <a:ext cx="18287997" cy="2690811"/>
            </a:xfrm>
            <a:prstGeom prst="rect">
              <a:avLst/>
            </a:prstGeom>
            <a:solidFill>
              <a:srgbClr val="4F41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Rectangle 3">
              <a:extLst>
                <a:ext uri="{FF2B5EF4-FFF2-40B4-BE49-F238E27FC236}">
                  <a16:creationId xmlns:a16="http://schemas.microsoft.com/office/drawing/2014/main" id="{7F68D701-6F22-4086-9143-8C4248A040D3}"/>
                </a:ext>
              </a:extLst>
            </p:cNvPr>
            <p:cNvSpPr/>
            <p:nvPr/>
          </p:nvSpPr>
          <p:spPr>
            <a:xfrm rot="10800000" flipH="1" flipV="1">
              <a:off x="3905322" y="5677245"/>
              <a:ext cx="10436082" cy="1569660"/>
            </a:xfrm>
            <a:prstGeom prst="rect">
              <a:avLst/>
            </a:prstGeom>
            <a:noFill/>
          </p:spPr>
          <p:txBody>
            <a:bodyPr wrap="square">
              <a:spAutoFit/>
            </a:bodyPr>
            <a:lstStyle/>
            <a:p>
              <a:pPr algn="ctr"/>
              <a:r>
                <a:rPr lang="en-US" sz="9600" spc="100">
                  <a:solidFill>
                    <a:schemeClr val="bg1">
                      <a:lumMod val="95000"/>
                    </a:schemeClr>
                  </a:solidFill>
                  <a:latin typeface="Dashboard" panose="00000500000000000000" pitchFamily="50" charset="0"/>
                  <a:cs typeface="Space Grotesk SemiBold" pitchFamily="2" charset="0"/>
                </a:rPr>
                <a:t>AURELIO</a:t>
              </a:r>
              <a:endParaRPr lang="en-US" sz="9600" spc="100" dirty="0">
                <a:solidFill>
                  <a:schemeClr val="bg1">
                    <a:lumMod val="95000"/>
                  </a:schemeClr>
                </a:solidFill>
                <a:latin typeface="Dashboard" panose="00000500000000000000" pitchFamily="50" charset="0"/>
                <a:cs typeface="Space Grotesk SemiBold" pitchFamily="2" charset="0"/>
              </a:endParaRPr>
            </a:p>
          </p:txBody>
        </p:sp>
        <p:cxnSp>
          <p:nvCxnSpPr>
            <p:cNvPr id="8" name="Straight Connector 7">
              <a:extLst>
                <a:ext uri="{FF2B5EF4-FFF2-40B4-BE49-F238E27FC236}">
                  <a16:creationId xmlns:a16="http://schemas.microsoft.com/office/drawing/2014/main" id="{0555E103-24C4-436C-BE97-E0E5D980F249}"/>
                </a:ext>
              </a:extLst>
            </p:cNvPr>
            <p:cNvCxnSpPr>
              <a:cxnSpLocks/>
            </p:cNvCxnSpPr>
            <p:nvPr/>
          </p:nvCxnSpPr>
          <p:spPr>
            <a:xfrm>
              <a:off x="3945077" y="5143502"/>
              <a:ext cx="0" cy="2690811"/>
            </a:xfrm>
            <a:prstGeom prst="line">
              <a:avLst/>
            </a:prstGeom>
            <a:solidFill>
              <a:srgbClr val="8C795B"/>
            </a:solidFill>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E0A0E7C-5D3D-4E3F-A967-E910FE5A6B99}"/>
                </a:ext>
              </a:extLst>
            </p:cNvPr>
            <p:cNvCxnSpPr>
              <a:cxnSpLocks/>
            </p:cNvCxnSpPr>
            <p:nvPr/>
          </p:nvCxnSpPr>
          <p:spPr>
            <a:xfrm>
              <a:off x="14381165" y="5143502"/>
              <a:ext cx="0" cy="2690811"/>
            </a:xfrm>
            <a:prstGeom prst="line">
              <a:avLst/>
            </a:prstGeom>
            <a:solidFill>
              <a:srgbClr val="8C795B"/>
            </a:solidFill>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1FC73C2A-2E01-40F3-BDC2-6A9227C42A6F}"/>
                </a:ext>
              </a:extLst>
            </p:cNvPr>
            <p:cNvSpPr/>
            <p:nvPr/>
          </p:nvSpPr>
          <p:spPr>
            <a:xfrm rot="10800000" flipH="1" flipV="1">
              <a:off x="15388104" y="6285207"/>
              <a:ext cx="1872306" cy="415498"/>
            </a:xfrm>
            <a:prstGeom prst="rect">
              <a:avLst/>
            </a:prstGeom>
            <a:noFill/>
          </p:spPr>
          <p:txBody>
            <a:bodyPr wrap="square">
              <a:spAutoFit/>
            </a:bodyPr>
            <a:lstStyle/>
            <a:p>
              <a:pPr algn="ctr"/>
              <a:r>
                <a:rPr lang="en-US" sz="2100">
                  <a:solidFill>
                    <a:schemeClr val="bg1">
                      <a:lumMod val="95000"/>
                    </a:schemeClr>
                  </a:solidFill>
                  <a:latin typeface="Space Grotesk Medium" pitchFamily="2" charset="0"/>
                  <a:cs typeface="Space Grotesk Medium" pitchFamily="2" charset="0"/>
                </a:rPr>
                <a:t>N / PROJECT</a:t>
              </a:r>
              <a:endParaRPr lang="en-US" sz="2100" dirty="0">
                <a:solidFill>
                  <a:schemeClr val="bg1">
                    <a:lumMod val="95000"/>
                  </a:schemeClr>
                </a:solidFill>
                <a:latin typeface="Space Grotesk Medium" pitchFamily="2" charset="0"/>
                <a:cs typeface="Space Grotesk Medium" pitchFamily="2" charset="0"/>
              </a:endParaRPr>
            </a:p>
          </p:txBody>
        </p:sp>
        <p:sp>
          <p:nvSpPr>
            <p:cNvPr id="20" name="Rectangle 19">
              <a:extLst>
                <a:ext uri="{FF2B5EF4-FFF2-40B4-BE49-F238E27FC236}">
                  <a16:creationId xmlns:a16="http://schemas.microsoft.com/office/drawing/2014/main" id="{806710C4-EAC8-442B-AD2C-6ED4DC757B8B}"/>
                </a:ext>
              </a:extLst>
            </p:cNvPr>
            <p:cNvSpPr/>
            <p:nvPr/>
          </p:nvSpPr>
          <p:spPr>
            <a:xfrm rot="10800000" flipH="1" flipV="1">
              <a:off x="956487" y="6285206"/>
              <a:ext cx="1872306" cy="415498"/>
            </a:xfrm>
            <a:prstGeom prst="rect">
              <a:avLst/>
            </a:prstGeom>
            <a:noFill/>
          </p:spPr>
          <p:txBody>
            <a:bodyPr wrap="square">
              <a:spAutoFit/>
            </a:bodyPr>
            <a:lstStyle/>
            <a:p>
              <a:pPr algn="ctr"/>
              <a:r>
                <a:rPr lang="en-US" sz="2100">
                  <a:solidFill>
                    <a:schemeClr val="bg1">
                      <a:lumMod val="95000"/>
                    </a:schemeClr>
                  </a:solidFill>
                  <a:latin typeface="Space Grotesk Medium" pitchFamily="2" charset="0"/>
                  <a:cs typeface="Space Grotesk Medium" pitchFamily="2" charset="0"/>
                </a:rPr>
                <a:t>D/M/YEAR</a:t>
              </a:r>
              <a:endParaRPr lang="en-US" sz="2100" dirty="0">
                <a:solidFill>
                  <a:schemeClr val="bg1">
                    <a:lumMod val="95000"/>
                  </a:schemeClr>
                </a:solidFill>
                <a:latin typeface="Space Grotesk Medium" pitchFamily="2" charset="0"/>
                <a:cs typeface="Space Grotesk Medium" pitchFamily="2" charset="0"/>
              </a:endParaRPr>
            </a:p>
          </p:txBody>
        </p:sp>
        <p:cxnSp>
          <p:nvCxnSpPr>
            <p:cNvPr id="24" name="Straight Connector 23">
              <a:extLst>
                <a:ext uri="{FF2B5EF4-FFF2-40B4-BE49-F238E27FC236}">
                  <a16:creationId xmlns:a16="http://schemas.microsoft.com/office/drawing/2014/main" id="{D752EE57-C07A-4032-9ACE-0D25526F66B6}"/>
                </a:ext>
              </a:extLst>
            </p:cNvPr>
            <p:cNvCxnSpPr>
              <a:cxnSpLocks/>
            </p:cNvCxnSpPr>
            <p:nvPr/>
          </p:nvCxnSpPr>
          <p:spPr>
            <a:xfrm>
              <a:off x="-60393" y="5143501"/>
              <a:ext cx="18327756" cy="0"/>
            </a:xfrm>
            <a:prstGeom prst="line">
              <a:avLst/>
            </a:prstGeom>
            <a:solidFill>
              <a:srgbClr val="8C795B"/>
            </a:solidFill>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45A9228-0C6A-47BB-930E-1182A24DF7EF}"/>
                </a:ext>
              </a:extLst>
            </p:cNvPr>
            <p:cNvCxnSpPr>
              <a:cxnSpLocks/>
            </p:cNvCxnSpPr>
            <p:nvPr/>
          </p:nvCxnSpPr>
          <p:spPr>
            <a:xfrm>
              <a:off x="-60393" y="7834313"/>
              <a:ext cx="18327756" cy="0"/>
            </a:xfrm>
            <a:prstGeom prst="line">
              <a:avLst/>
            </a:prstGeom>
            <a:solidFill>
              <a:srgbClr val="8C795B"/>
            </a:solidFill>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714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15BB925B-E403-44E5-9D94-3EAAA9E3DB59}"/>
              </a:ext>
            </a:extLst>
          </p:cNvPr>
          <p:cNvSpPr/>
          <p:nvPr/>
        </p:nvSpPr>
        <p:spPr>
          <a:xfrm>
            <a:off x="8990321" y="2114283"/>
            <a:ext cx="4310415" cy="3998767"/>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Rectangle 20">
            <a:extLst>
              <a:ext uri="{FF2B5EF4-FFF2-40B4-BE49-F238E27FC236}">
                <a16:creationId xmlns:a16="http://schemas.microsoft.com/office/drawing/2014/main" id="{06D4848D-1F88-48CA-9850-160387942998}"/>
              </a:ext>
            </a:extLst>
          </p:cNvPr>
          <p:cNvSpPr/>
          <p:nvPr/>
        </p:nvSpPr>
        <p:spPr>
          <a:xfrm>
            <a:off x="0" y="2125492"/>
            <a:ext cx="1992903" cy="8161508"/>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22" name="Straight Connector 21">
            <a:extLst>
              <a:ext uri="{FF2B5EF4-FFF2-40B4-BE49-F238E27FC236}">
                <a16:creationId xmlns:a16="http://schemas.microsoft.com/office/drawing/2014/main" id="{38BC18C8-81D6-4B7E-B53C-06F394B5016B}"/>
              </a:ext>
            </a:extLst>
          </p:cNvPr>
          <p:cNvCxnSpPr>
            <a:cxnSpLocks/>
          </p:cNvCxnSpPr>
          <p:nvPr/>
        </p:nvCxnSpPr>
        <p:spPr>
          <a:xfrm>
            <a:off x="1992905" y="2103074"/>
            <a:ext cx="0" cy="818392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3994A88D-74D1-4A6C-A798-CCBE31D32786}"/>
              </a:ext>
            </a:extLst>
          </p:cNvPr>
          <p:cNvGrpSpPr/>
          <p:nvPr/>
        </p:nvGrpSpPr>
        <p:grpSpPr>
          <a:xfrm>
            <a:off x="8709209" y="2447840"/>
            <a:ext cx="3958889" cy="6350910"/>
            <a:chOff x="13272359" y="2637825"/>
            <a:chExt cx="3958889" cy="6350910"/>
          </a:xfrm>
        </p:grpSpPr>
        <p:sp>
          <p:nvSpPr>
            <p:cNvPr id="23" name="Rectangle 22">
              <a:extLst>
                <a:ext uri="{FF2B5EF4-FFF2-40B4-BE49-F238E27FC236}">
                  <a16:creationId xmlns:a16="http://schemas.microsoft.com/office/drawing/2014/main" id="{A5DB9820-6C45-44EB-84C5-0B7969D34091}"/>
                </a:ext>
              </a:extLst>
            </p:cNvPr>
            <p:cNvSpPr/>
            <p:nvPr/>
          </p:nvSpPr>
          <p:spPr>
            <a:xfrm rot="10800000" flipH="1" flipV="1">
              <a:off x="13272359" y="2637825"/>
              <a:ext cx="3906731" cy="1323439"/>
            </a:xfrm>
            <a:prstGeom prst="rect">
              <a:avLst/>
            </a:prstGeom>
          </p:spPr>
          <p:txBody>
            <a:bodyPr wrap="square">
              <a:spAutoFit/>
            </a:bodyPr>
            <a:lstStyle/>
            <a:p>
              <a:pPr algn="r"/>
              <a:r>
                <a:rPr lang="en-US" sz="4000">
                  <a:latin typeface="Space Grotesk Medium" pitchFamily="2" charset="0"/>
                  <a:cs typeface="Space Grotesk Medium" pitchFamily="2" charset="0"/>
                </a:rPr>
                <a:t>BUSINESS</a:t>
              </a:r>
            </a:p>
            <a:p>
              <a:pPr algn="r"/>
              <a:r>
                <a:rPr lang="en-US" sz="4000">
                  <a:latin typeface="Space Grotesk Medium" pitchFamily="2" charset="0"/>
                  <a:cs typeface="Space Grotesk Medium" pitchFamily="2" charset="0"/>
                </a:rPr>
                <a:t>REPORT</a:t>
              </a:r>
              <a:endParaRPr lang="en-US" sz="4000" dirty="0">
                <a:latin typeface="Space Grotesk Medium" pitchFamily="2" charset="0"/>
                <a:cs typeface="Space Grotesk Medium" pitchFamily="2" charset="0"/>
              </a:endParaRPr>
            </a:p>
          </p:txBody>
        </p:sp>
        <p:sp>
          <p:nvSpPr>
            <p:cNvPr id="24" name="Rectangle 23">
              <a:extLst>
                <a:ext uri="{FF2B5EF4-FFF2-40B4-BE49-F238E27FC236}">
                  <a16:creationId xmlns:a16="http://schemas.microsoft.com/office/drawing/2014/main" id="{E1E57362-91B0-4C65-BE11-E5D596954115}"/>
                </a:ext>
              </a:extLst>
            </p:cNvPr>
            <p:cNvSpPr/>
            <p:nvPr/>
          </p:nvSpPr>
          <p:spPr>
            <a:xfrm>
              <a:off x="13833956" y="4452046"/>
              <a:ext cx="3345134" cy="1617687"/>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Curabitur mollis porta rhoncus. Vivamus sed porttitor felis. </a:t>
              </a:r>
            </a:p>
          </p:txBody>
        </p:sp>
        <p:sp>
          <p:nvSpPr>
            <p:cNvPr id="25" name="Rectangle 24">
              <a:extLst>
                <a:ext uri="{FF2B5EF4-FFF2-40B4-BE49-F238E27FC236}">
                  <a16:creationId xmlns:a16="http://schemas.microsoft.com/office/drawing/2014/main" id="{58D73BD7-F4A2-42FA-A879-8EA0102DF41C}"/>
                </a:ext>
              </a:extLst>
            </p:cNvPr>
            <p:cNvSpPr/>
            <p:nvPr/>
          </p:nvSpPr>
          <p:spPr>
            <a:xfrm>
              <a:off x="13833956" y="6616516"/>
              <a:ext cx="3345134" cy="1617687"/>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Curabitur mollis porta rhoncus. Vivamus sed porttitor felis. </a:t>
              </a:r>
            </a:p>
          </p:txBody>
        </p:sp>
        <p:sp>
          <p:nvSpPr>
            <p:cNvPr id="26" name="Rectangle 25">
              <a:extLst>
                <a:ext uri="{FF2B5EF4-FFF2-40B4-BE49-F238E27FC236}">
                  <a16:creationId xmlns:a16="http://schemas.microsoft.com/office/drawing/2014/main" id="{14C9A4E6-D678-4828-9DFE-558182BA1CF7}"/>
                </a:ext>
              </a:extLst>
            </p:cNvPr>
            <p:cNvSpPr/>
            <p:nvPr/>
          </p:nvSpPr>
          <p:spPr>
            <a:xfrm rot="10800000" flipH="1" flipV="1">
              <a:off x="15358942" y="8573237"/>
              <a:ext cx="1872306" cy="415498"/>
            </a:xfrm>
            <a:prstGeom prst="rect">
              <a:avLst/>
            </a:prstGeom>
          </p:spPr>
          <p:txBody>
            <a:bodyPr wrap="square">
              <a:spAutoFit/>
            </a:bodyPr>
            <a:lstStyle/>
            <a:p>
              <a:pPr algn="ct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grpSp>
      <p:sp>
        <p:nvSpPr>
          <p:cNvPr id="27" name="Rectangle 26">
            <a:extLst>
              <a:ext uri="{FF2B5EF4-FFF2-40B4-BE49-F238E27FC236}">
                <a16:creationId xmlns:a16="http://schemas.microsoft.com/office/drawing/2014/main" id="{52CC5A8B-A04E-4D1C-A40E-CA5EFA8A041B}"/>
              </a:ext>
            </a:extLst>
          </p:cNvPr>
          <p:cNvSpPr/>
          <p:nvPr/>
        </p:nvSpPr>
        <p:spPr>
          <a:xfrm rot="10800000" flipH="1" flipV="1">
            <a:off x="4511190" y="500442"/>
            <a:ext cx="10287000" cy="1477328"/>
          </a:xfrm>
          <a:prstGeom prst="rect">
            <a:avLst/>
          </a:prstGeom>
        </p:spPr>
        <p:txBody>
          <a:bodyPr wrap="square">
            <a:spAutoFit/>
          </a:bodyPr>
          <a:lstStyle/>
          <a:p>
            <a:pPr algn="ctr"/>
            <a:r>
              <a:rPr lang="en-US" sz="9000">
                <a:solidFill>
                  <a:schemeClr val="bg1">
                    <a:lumMod val="95000"/>
                  </a:schemeClr>
                </a:solidFill>
                <a:latin typeface="Dashboard" panose="00000500000000000000" pitchFamily="50" charset="0"/>
                <a:cs typeface="Space Grotesk SemiBold" pitchFamily="2" charset="0"/>
              </a:rPr>
              <a:t>NEW BRAND</a:t>
            </a:r>
            <a:endParaRPr lang="en-US" sz="9000" dirty="0">
              <a:solidFill>
                <a:schemeClr val="bg1">
                  <a:lumMod val="95000"/>
                </a:schemeClr>
              </a:solidFill>
              <a:latin typeface="Dashboard" panose="00000500000000000000" pitchFamily="50" charset="0"/>
              <a:cs typeface="Space Grotesk SemiBold" pitchFamily="2" charset="0"/>
            </a:endParaRPr>
          </a:p>
        </p:txBody>
      </p:sp>
      <p:grpSp>
        <p:nvGrpSpPr>
          <p:cNvPr id="28" name="Group 27">
            <a:extLst>
              <a:ext uri="{FF2B5EF4-FFF2-40B4-BE49-F238E27FC236}">
                <a16:creationId xmlns:a16="http://schemas.microsoft.com/office/drawing/2014/main" id="{1CA0D3ED-E971-4E0D-857A-87C340037350}"/>
              </a:ext>
            </a:extLst>
          </p:cNvPr>
          <p:cNvGrpSpPr/>
          <p:nvPr/>
        </p:nvGrpSpPr>
        <p:grpSpPr>
          <a:xfrm>
            <a:off x="13976827" y="3606241"/>
            <a:ext cx="2830792" cy="5177591"/>
            <a:chOff x="2911943" y="2984379"/>
            <a:chExt cx="2830792" cy="5177591"/>
          </a:xfrm>
        </p:grpSpPr>
        <p:sp>
          <p:nvSpPr>
            <p:cNvPr id="29" name="Rectangle 28">
              <a:extLst>
                <a:ext uri="{FF2B5EF4-FFF2-40B4-BE49-F238E27FC236}">
                  <a16:creationId xmlns:a16="http://schemas.microsoft.com/office/drawing/2014/main" id="{4F7E6640-DC62-4323-B0E6-183470323CD1}"/>
                </a:ext>
              </a:extLst>
            </p:cNvPr>
            <p:cNvSpPr/>
            <p:nvPr/>
          </p:nvSpPr>
          <p:spPr>
            <a:xfrm>
              <a:off x="2963785" y="2984379"/>
              <a:ext cx="2778950" cy="3175806"/>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 lobortis tempus. </a:t>
              </a:r>
            </a:p>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a:t>
              </a:r>
            </a:p>
          </p:txBody>
        </p:sp>
        <p:sp>
          <p:nvSpPr>
            <p:cNvPr id="31" name="Rectangle 30">
              <a:extLst>
                <a:ext uri="{FF2B5EF4-FFF2-40B4-BE49-F238E27FC236}">
                  <a16:creationId xmlns:a16="http://schemas.microsoft.com/office/drawing/2014/main" id="{406D3285-DF52-4FB4-8373-727B0ABBA226}"/>
                </a:ext>
              </a:extLst>
            </p:cNvPr>
            <p:cNvSpPr/>
            <p:nvPr/>
          </p:nvSpPr>
          <p:spPr>
            <a:xfrm>
              <a:off x="2911943" y="7167531"/>
              <a:ext cx="2830791" cy="99443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32" name="Rectangle 31">
              <a:extLst>
                <a:ext uri="{FF2B5EF4-FFF2-40B4-BE49-F238E27FC236}">
                  <a16:creationId xmlns:a16="http://schemas.microsoft.com/office/drawing/2014/main" id="{028AABC7-1DB6-4CA5-8FC1-000BFCF6853F}"/>
                </a:ext>
              </a:extLst>
            </p:cNvPr>
            <p:cNvSpPr/>
            <p:nvPr/>
          </p:nvSpPr>
          <p:spPr>
            <a:xfrm rot="10800000" flipH="1" flipV="1">
              <a:off x="2911943" y="6456109"/>
              <a:ext cx="1872306" cy="415498"/>
            </a:xfrm>
            <a:prstGeom prst="rect">
              <a:avLst/>
            </a:prstGeom>
          </p:spPr>
          <p:txBody>
            <a:bodyPr wrap="square">
              <a:spAutoFit/>
            </a:bodyPr>
            <a:lstStyle/>
            <a:p>
              <a:r>
                <a:rPr lang="en-US" sz="2100">
                  <a:latin typeface="Space Grotesk Medium" pitchFamily="2" charset="0"/>
                  <a:cs typeface="Space Grotesk Medium" pitchFamily="2" charset="0"/>
                </a:rPr>
                <a:t>D/M/YEAR</a:t>
              </a:r>
              <a:endParaRPr lang="en-US" sz="2100" dirty="0">
                <a:latin typeface="Space Grotesk Medium" pitchFamily="2" charset="0"/>
                <a:cs typeface="Space Grotesk Medium" pitchFamily="2" charset="0"/>
              </a:endParaRPr>
            </a:p>
          </p:txBody>
        </p:sp>
      </p:grpSp>
      <p:cxnSp>
        <p:nvCxnSpPr>
          <p:cNvPr id="33" name="Straight Connector 32">
            <a:extLst>
              <a:ext uri="{FF2B5EF4-FFF2-40B4-BE49-F238E27FC236}">
                <a16:creationId xmlns:a16="http://schemas.microsoft.com/office/drawing/2014/main" id="{854A8F37-1BBD-47C5-A4B1-8BA85C6393CE}"/>
              </a:ext>
            </a:extLst>
          </p:cNvPr>
          <p:cNvCxnSpPr>
            <a:cxnSpLocks/>
          </p:cNvCxnSpPr>
          <p:nvPr/>
        </p:nvCxnSpPr>
        <p:spPr>
          <a:xfrm flipH="1">
            <a:off x="1" y="2103074"/>
            <a:ext cx="1828799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BD61EF75-6404-4E14-8B6D-E5DBEE48E212}"/>
              </a:ext>
            </a:extLst>
          </p:cNvPr>
          <p:cNvSpPr/>
          <p:nvPr/>
        </p:nvSpPr>
        <p:spPr>
          <a:xfrm rot="5400000" flipH="1" flipV="1">
            <a:off x="-1034898" y="5929247"/>
            <a:ext cx="4191451" cy="553998"/>
          </a:xfrm>
          <a:prstGeom prst="rect">
            <a:avLst/>
          </a:prstGeom>
        </p:spPr>
        <p:txBody>
          <a:bodyPr wrap="square">
            <a:spAutoFit/>
          </a:bodyPr>
          <a:lstStyle/>
          <a:p>
            <a:pPr algn="ctr"/>
            <a:r>
              <a:rPr lang="en-US" sz="3000" b="1" spc="100">
                <a:solidFill>
                  <a:srgbClr val="000000"/>
                </a:solidFill>
                <a:latin typeface="Space Grotesk Medium" pitchFamily="2" charset="0"/>
                <a:cs typeface="Space Grotesk Medium" pitchFamily="2" charset="0"/>
              </a:rPr>
              <a:t>NEW PROJECT WORK</a:t>
            </a:r>
            <a:endParaRPr lang="en-US" sz="3000" b="1" spc="100" dirty="0">
              <a:solidFill>
                <a:srgbClr val="000000"/>
              </a:solidFill>
              <a:latin typeface="Space Grotesk Medium" pitchFamily="2" charset="0"/>
              <a:cs typeface="Space Grotesk Medium" pitchFamily="2" charset="0"/>
            </a:endParaRPr>
          </a:p>
        </p:txBody>
      </p:sp>
      <p:cxnSp>
        <p:nvCxnSpPr>
          <p:cNvPr id="36" name="Straight Connector 35">
            <a:extLst>
              <a:ext uri="{FF2B5EF4-FFF2-40B4-BE49-F238E27FC236}">
                <a16:creationId xmlns:a16="http://schemas.microsoft.com/office/drawing/2014/main" id="{8687FB33-BE72-412A-A865-1B53B1534349}"/>
              </a:ext>
            </a:extLst>
          </p:cNvPr>
          <p:cNvCxnSpPr>
            <a:cxnSpLocks/>
          </p:cNvCxnSpPr>
          <p:nvPr/>
        </p:nvCxnSpPr>
        <p:spPr>
          <a:xfrm>
            <a:off x="13300739" y="2107824"/>
            <a:ext cx="0" cy="817917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33F3379-C839-4B36-A71E-344DD7038283}"/>
              </a:ext>
            </a:extLst>
          </p:cNvPr>
          <p:cNvCxnSpPr>
            <a:cxnSpLocks/>
          </p:cNvCxnSpPr>
          <p:nvPr/>
        </p:nvCxnSpPr>
        <p:spPr>
          <a:xfrm>
            <a:off x="8990321" y="2103074"/>
            <a:ext cx="0" cy="817917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57F1A20-3049-4D2F-9738-2B5B9C2729C6}"/>
              </a:ext>
            </a:extLst>
          </p:cNvPr>
          <p:cNvCxnSpPr>
            <a:cxnSpLocks/>
          </p:cNvCxnSpPr>
          <p:nvPr/>
        </p:nvCxnSpPr>
        <p:spPr>
          <a:xfrm flipH="1">
            <a:off x="8990321" y="6117800"/>
            <a:ext cx="431041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Picture Placeholder 1">
            <a:extLst>
              <a:ext uri="{FF2B5EF4-FFF2-40B4-BE49-F238E27FC236}">
                <a16:creationId xmlns:a16="http://schemas.microsoft.com/office/drawing/2014/main" id="{41ECBA42-B9A0-4474-B878-1EE0C90A4A12}"/>
              </a:ext>
            </a:extLst>
          </p:cNvPr>
          <p:cNvSpPr>
            <a:spLocks noGrp="1"/>
          </p:cNvSpPr>
          <p:nvPr>
            <p:ph type="pic" sz="quarter" idx="12"/>
          </p:nvPr>
        </p:nvSpPr>
        <p:spPr/>
      </p:sp>
    </p:spTree>
    <p:extLst>
      <p:ext uri="{BB962C8B-B14F-4D97-AF65-F5344CB8AC3E}">
        <p14:creationId xmlns:p14="http://schemas.microsoft.com/office/powerpoint/2010/main" val="3684979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CE0E1E47-0336-4ED6-9DA8-8DAEF016DFC1}"/>
              </a:ext>
            </a:extLst>
          </p:cNvPr>
          <p:cNvSpPr/>
          <p:nvPr/>
        </p:nvSpPr>
        <p:spPr>
          <a:xfrm>
            <a:off x="5702818" y="6643664"/>
            <a:ext cx="12585183" cy="3643335"/>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6E0046AC-D6D5-40AF-93C6-8CEE29A503D9}"/>
              </a:ext>
            </a:extLst>
          </p:cNvPr>
          <p:cNvSpPr/>
          <p:nvPr/>
        </p:nvSpPr>
        <p:spPr>
          <a:xfrm>
            <a:off x="6445923" y="1416206"/>
            <a:ext cx="3248544" cy="1674113"/>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a:t>
            </a:r>
          </a:p>
        </p:txBody>
      </p:sp>
      <p:sp>
        <p:nvSpPr>
          <p:cNvPr id="6" name="Rectangle 5">
            <a:extLst>
              <a:ext uri="{FF2B5EF4-FFF2-40B4-BE49-F238E27FC236}">
                <a16:creationId xmlns:a16="http://schemas.microsoft.com/office/drawing/2014/main" id="{34C8EAD0-198A-4B67-B297-41971877B2CA}"/>
              </a:ext>
            </a:extLst>
          </p:cNvPr>
          <p:cNvSpPr/>
          <p:nvPr/>
        </p:nvSpPr>
        <p:spPr>
          <a:xfrm>
            <a:off x="6445921" y="3745251"/>
            <a:ext cx="3248546" cy="1674113"/>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Curabitur mollis porta rhoncus. Vivamus sed porttitor felis. </a:t>
            </a:r>
          </a:p>
        </p:txBody>
      </p:sp>
      <p:sp>
        <p:nvSpPr>
          <p:cNvPr id="8" name="Rectangle 7">
            <a:extLst>
              <a:ext uri="{FF2B5EF4-FFF2-40B4-BE49-F238E27FC236}">
                <a16:creationId xmlns:a16="http://schemas.microsoft.com/office/drawing/2014/main" id="{B153FDE7-9630-46B8-BB49-966B246C915A}"/>
              </a:ext>
            </a:extLst>
          </p:cNvPr>
          <p:cNvSpPr/>
          <p:nvPr/>
        </p:nvSpPr>
        <p:spPr>
          <a:xfrm>
            <a:off x="1224583" y="5942116"/>
            <a:ext cx="3078093" cy="2320443"/>
          </a:xfrm>
          <a:prstGeom prst="rect">
            <a:avLst/>
          </a:prstGeom>
        </p:spPr>
        <p:txBody>
          <a:bodyPr wrap="square">
            <a:spAutoFit/>
          </a:bodyPr>
          <a:lstStyle/>
          <a:p>
            <a:pPr>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risus sit amet dui sagittis interdum. Cras non facilisis velit, </a:t>
            </a:r>
          </a:p>
        </p:txBody>
      </p:sp>
      <p:sp>
        <p:nvSpPr>
          <p:cNvPr id="9" name="Rectangle 8">
            <a:extLst>
              <a:ext uri="{FF2B5EF4-FFF2-40B4-BE49-F238E27FC236}">
                <a16:creationId xmlns:a16="http://schemas.microsoft.com/office/drawing/2014/main" id="{C76A76C5-A3F0-496D-8F4F-1036A5D7BCC1}"/>
              </a:ext>
            </a:extLst>
          </p:cNvPr>
          <p:cNvSpPr/>
          <p:nvPr/>
        </p:nvSpPr>
        <p:spPr>
          <a:xfrm rot="10800000" flipH="1" flipV="1">
            <a:off x="1224583" y="1528500"/>
            <a:ext cx="3415171" cy="2400657"/>
          </a:xfrm>
          <a:prstGeom prst="rect">
            <a:avLst/>
          </a:prstGeom>
        </p:spPr>
        <p:txBody>
          <a:bodyPr wrap="square">
            <a:spAutoFit/>
          </a:bodyPr>
          <a:lstStyle/>
          <a:p>
            <a:r>
              <a:rPr lang="en-US" sz="3000" spc="100">
                <a:latin typeface="Space Grotesk Medium" pitchFamily="2" charset="0"/>
                <a:cs typeface="Space Grotesk Medium" pitchFamily="2" charset="0"/>
              </a:rPr>
              <a:t>DESIGN IS AS MUCH AN ACT OF SPACING AS AN ACT OF MARKING.</a:t>
            </a:r>
            <a:endParaRPr lang="en-US" sz="3000" spc="100" dirty="0">
              <a:latin typeface="Space Grotesk Medium" pitchFamily="2" charset="0"/>
              <a:cs typeface="Space Grotesk Medium" pitchFamily="2" charset="0"/>
            </a:endParaRPr>
          </a:p>
        </p:txBody>
      </p:sp>
      <p:sp>
        <p:nvSpPr>
          <p:cNvPr id="11" name="Rectangle 10">
            <a:extLst>
              <a:ext uri="{FF2B5EF4-FFF2-40B4-BE49-F238E27FC236}">
                <a16:creationId xmlns:a16="http://schemas.microsoft.com/office/drawing/2014/main" id="{5BF7BC2A-F211-49E6-B887-5ADD7BE9E8D9}"/>
              </a:ext>
            </a:extLst>
          </p:cNvPr>
          <p:cNvSpPr/>
          <p:nvPr/>
        </p:nvSpPr>
        <p:spPr>
          <a:xfrm rot="10800000" flipH="1" flipV="1">
            <a:off x="6491430" y="6917818"/>
            <a:ext cx="6406074" cy="2585323"/>
          </a:xfrm>
          <a:prstGeom prst="rect">
            <a:avLst/>
          </a:prstGeom>
        </p:spPr>
        <p:txBody>
          <a:bodyPr wrap="square">
            <a:spAutoFit/>
          </a:bodyPr>
          <a:lstStyle/>
          <a:p>
            <a:r>
              <a:rPr lang="en-US" sz="8100">
                <a:solidFill>
                  <a:schemeClr val="bg1">
                    <a:lumMod val="95000"/>
                  </a:schemeClr>
                </a:solidFill>
                <a:latin typeface="Dashboard" panose="00000500000000000000" pitchFamily="50" charset="0"/>
                <a:cs typeface="Space Grotesk Medium" pitchFamily="2" charset="0"/>
              </a:rPr>
              <a:t>WORLD</a:t>
            </a:r>
          </a:p>
          <a:p>
            <a:r>
              <a:rPr lang="en-US" sz="8100">
                <a:solidFill>
                  <a:schemeClr val="bg1">
                    <a:lumMod val="95000"/>
                  </a:schemeClr>
                </a:solidFill>
                <a:latin typeface="Dashboard" panose="00000500000000000000" pitchFamily="50" charset="0"/>
                <a:cs typeface="Space Grotesk Medium" pitchFamily="2" charset="0"/>
              </a:rPr>
              <a:t>REPORT</a:t>
            </a:r>
            <a:endParaRPr lang="en-US" sz="8100" dirty="0">
              <a:solidFill>
                <a:schemeClr val="bg1">
                  <a:lumMod val="95000"/>
                </a:schemeClr>
              </a:solidFill>
              <a:latin typeface="Dashboard" panose="00000500000000000000" pitchFamily="50" charset="0"/>
              <a:cs typeface="Space Grotesk Medium" pitchFamily="2" charset="0"/>
            </a:endParaRPr>
          </a:p>
        </p:txBody>
      </p:sp>
      <p:cxnSp>
        <p:nvCxnSpPr>
          <p:cNvPr id="12" name="Straight Connector 11">
            <a:extLst>
              <a:ext uri="{FF2B5EF4-FFF2-40B4-BE49-F238E27FC236}">
                <a16:creationId xmlns:a16="http://schemas.microsoft.com/office/drawing/2014/main" id="{E41F8A59-9910-4A0A-B769-28A499C38F9C}"/>
              </a:ext>
            </a:extLst>
          </p:cNvPr>
          <p:cNvCxnSpPr>
            <a:cxnSpLocks/>
          </p:cNvCxnSpPr>
          <p:nvPr/>
        </p:nvCxnSpPr>
        <p:spPr>
          <a:xfrm>
            <a:off x="5702818"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10335A9-4F77-43A8-8CEC-132399B0466D}"/>
              </a:ext>
            </a:extLst>
          </p:cNvPr>
          <p:cNvCxnSpPr>
            <a:cxnSpLocks/>
          </p:cNvCxnSpPr>
          <p:nvPr/>
        </p:nvCxnSpPr>
        <p:spPr>
          <a:xfrm>
            <a:off x="10304702" y="0"/>
            <a:ext cx="0" cy="6657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FF98ECEC-9849-4FD7-BAC1-13244684A4EE}"/>
              </a:ext>
            </a:extLst>
          </p:cNvPr>
          <p:cNvSpPr/>
          <p:nvPr/>
        </p:nvSpPr>
        <p:spPr>
          <a:xfrm>
            <a:off x="14881102" y="7911812"/>
            <a:ext cx="2117184" cy="1350947"/>
          </a:xfrm>
          <a:prstGeom prst="rect">
            <a:avLst/>
          </a:prstGeom>
        </p:spPr>
        <p:txBody>
          <a:bodyPr wrap="square">
            <a:spAutoFit/>
          </a:bodyPr>
          <a:lstStyle/>
          <a:p>
            <a:pPr algn="r">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9" name="Rectangle 18">
            <a:extLst>
              <a:ext uri="{FF2B5EF4-FFF2-40B4-BE49-F238E27FC236}">
                <a16:creationId xmlns:a16="http://schemas.microsoft.com/office/drawing/2014/main" id="{4FE841EA-19D2-470C-84BD-7E263137B7FB}"/>
              </a:ext>
            </a:extLst>
          </p:cNvPr>
          <p:cNvSpPr/>
          <p:nvPr/>
        </p:nvSpPr>
        <p:spPr>
          <a:xfrm rot="10800000" flipH="1" flipV="1">
            <a:off x="1278206" y="8847261"/>
            <a:ext cx="1872306" cy="415498"/>
          </a:xfrm>
          <a:prstGeom prst="rect">
            <a:avLst/>
          </a:prstGeom>
        </p:spPr>
        <p:txBody>
          <a:bodyPr wrap="square">
            <a:spAutoFit/>
          </a:bodyPr>
          <a:lstStyle/>
          <a:p>
            <a:pPr algn="ct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cxnSp>
        <p:nvCxnSpPr>
          <p:cNvPr id="21" name="Straight Connector 20">
            <a:extLst>
              <a:ext uri="{FF2B5EF4-FFF2-40B4-BE49-F238E27FC236}">
                <a16:creationId xmlns:a16="http://schemas.microsoft.com/office/drawing/2014/main" id="{C05BB005-211B-4C8A-9806-B5BFF0D9D357}"/>
              </a:ext>
            </a:extLst>
          </p:cNvPr>
          <p:cNvCxnSpPr>
            <a:cxnSpLocks/>
          </p:cNvCxnSpPr>
          <p:nvPr/>
        </p:nvCxnSpPr>
        <p:spPr>
          <a:xfrm>
            <a:off x="5702818" y="6657975"/>
            <a:ext cx="1258518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4B5703D-D173-48F0-9E1C-357D43208F9E}"/>
              </a:ext>
            </a:extLst>
          </p:cNvPr>
          <p:cNvSpPr/>
          <p:nvPr/>
        </p:nvSpPr>
        <p:spPr>
          <a:xfrm rot="10800000" flipH="1" flipV="1">
            <a:off x="12276010" y="5665117"/>
            <a:ext cx="4191451" cy="553998"/>
          </a:xfrm>
          <a:prstGeom prst="rect">
            <a:avLst/>
          </a:prstGeom>
        </p:spPr>
        <p:txBody>
          <a:bodyPr wrap="square">
            <a:spAutoFit/>
          </a:bodyPr>
          <a:lstStyle/>
          <a:p>
            <a:r>
              <a:rPr lang="en-US" sz="3000" spc="100">
                <a:latin typeface="Space Grotesk Medium" pitchFamily="2" charset="0"/>
                <a:cs typeface="Space Grotesk Medium" pitchFamily="2" charset="0"/>
              </a:rPr>
              <a:t>NEW PROJECT WORK</a:t>
            </a:r>
            <a:endParaRPr lang="en-US" sz="3000" spc="100" dirty="0">
              <a:latin typeface="Space Grotesk Medium" pitchFamily="2" charset="0"/>
              <a:cs typeface="Space Grotesk Medium" pitchFamily="2" charset="0"/>
            </a:endParaRPr>
          </a:p>
        </p:txBody>
      </p:sp>
      <p:cxnSp>
        <p:nvCxnSpPr>
          <p:cNvPr id="25" name="Straight Connector 24">
            <a:extLst>
              <a:ext uri="{FF2B5EF4-FFF2-40B4-BE49-F238E27FC236}">
                <a16:creationId xmlns:a16="http://schemas.microsoft.com/office/drawing/2014/main" id="{F2A31FB0-D403-4B27-A379-61778217C676}"/>
              </a:ext>
            </a:extLst>
          </p:cNvPr>
          <p:cNvCxnSpPr>
            <a:cxnSpLocks/>
          </p:cNvCxnSpPr>
          <p:nvPr/>
        </p:nvCxnSpPr>
        <p:spPr>
          <a:xfrm>
            <a:off x="0" y="4837133"/>
            <a:ext cx="570281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Picture Placeholder 1">
            <a:extLst>
              <a:ext uri="{FF2B5EF4-FFF2-40B4-BE49-F238E27FC236}">
                <a16:creationId xmlns:a16="http://schemas.microsoft.com/office/drawing/2014/main" id="{32113FCA-0927-4123-A64A-C7253CA88DE0}"/>
              </a:ext>
            </a:extLst>
          </p:cNvPr>
          <p:cNvSpPr>
            <a:spLocks noGrp="1"/>
          </p:cNvSpPr>
          <p:nvPr>
            <p:ph type="pic" sz="quarter" idx="12"/>
          </p:nvPr>
        </p:nvSpPr>
        <p:spPr/>
      </p:sp>
    </p:spTree>
    <p:extLst>
      <p:ext uri="{BB962C8B-B14F-4D97-AF65-F5344CB8AC3E}">
        <p14:creationId xmlns:p14="http://schemas.microsoft.com/office/powerpoint/2010/main" val="2314320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2570053-831B-4CFE-875A-C277B3247699}"/>
              </a:ext>
            </a:extLst>
          </p:cNvPr>
          <p:cNvSpPr/>
          <p:nvPr/>
        </p:nvSpPr>
        <p:spPr>
          <a:xfrm>
            <a:off x="1095433" y="1288949"/>
            <a:ext cx="8805402" cy="7829550"/>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5" name="Straight Connector 4">
            <a:extLst>
              <a:ext uri="{FF2B5EF4-FFF2-40B4-BE49-F238E27FC236}">
                <a16:creationId xmlns:a16="http://schemas.microsoft.com/office/drawing/2014/main" id="{4E0F5256-2E04-4608-B133-B9BE4B5D5BC8}"/>
              </a:ext>
            </a:extLst>
          </p:cNvPr>
          <p:cNvCxnSpPr>
            <a:cxnSpLocks/>
          </p:cNvCxnSpPr>
          <p:nvPr/>
        </p:nvCxnSpPr>
        <p:spPr>
          <a:xfrm>
            <a:off x="0" y="1288959"/>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743CFAD-879C-4BF3-A6E5-B5F0619B64F8}"/>
              </a:ext>
            </a:extLst>
          </p:cNvPr>
          <p:cNvCxnSpPr>
            <a:cxnSpLocks/>
          </p:cNvCxnSpPr>
          <p:nvPr/>
        </p:nvCxnSpPr>
        <p:spPr>
          <a:xfrm>
            <a:off x="0" y="9118509"/>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4E2D54A8-B4C8-4876-88A4-2B26A6E16B34}"/>
              </a:ext>
            </a:extLst>
          </p:cNvPr>
          <p:cNvSpPr/>
          <p:nvPr/>
        </p:nvSpPr>
        <p:spPr>
          <a:xfrm rot="10800000" flipH="1" flipV="1">
            <a:off x="2399153" y="9413687"/>
            <a:ext cx="13489692" cy="553998"/>
          </a:xfrm>
          <a:prstGeom prst="rect">
            <a:avLst/>
          </a:prstGeom>
        </p:spPr>
        <p:txBody>
          <a:bodyPr wrap="square">
            <a:spAutoFit/>
          </a:bodyPr>
          <a:lstStyle/>
          <a:p>
            <a:pPr algn="ctr"/>
            <a:r>
              <a:rPr lang="en-US" sz="3000" spc="100">
                <a:latin typeface="Space Grotesk Medium" pitchFamily="2" charset="0"/>
                <a:cs typeface="Space Grotesk Medium" pitchFamily="2" charset="0"/>
              </a:rPr>
              <a:t>DESIGN IS AS MUCH AN ACT OF SPACING AS AN ACT OF MARKING</a:t>
            </a:r>
            <a:endParaRPr lang="en-US" sz="3000" spc="100" dirty="0">
              <a:latin typeface="Space Grotesk Medium" pitchFamily="2" charset="0"/>
              <a:cs typeface="Space Grotesk Medium" pitchFamily="2" charset="0"/>
            </a:endParaRPr>
          </a:p>
        </p:txBody>
      </p:sp>
      <p:cxnSp>
        <p:nvCxnSpPr>
          <p:cNvPr id="11" name="Straight Connector 10">
            <a:extLst>
              <a:ext uri="{FF2B5EF4-FFF2-40B4-BE49-F238E27FC236}">
                <a16:creationId xmlns:a16="http://schemas.microsoft.com/office/drawing/2014/main" id="{DCCF1E69-EFF5-4DE1-8CE1-28E92561E58C}"/>
              </a:ext>
            </a:extLst>
          </p:cNvPr>
          <p:cNvCxnSpPr>
            <a:cxnSpLocks/>
          </p:cNvCxnSpPr>
          <p:nvPr/>
        </p:nvCxnSpPr>
        <p:spPr>
          <a:xfrm>
            <a:off x="1095432" y="1288959"/>
            <a:ext cx="0" cy="78295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1CA141B-EC0E-4F71-8938-8B0C756AD617}"/>
              </a:ext>
            </a:extLst>
          </p:cNvPr>
          <p:cNvSpPr/>
          <p:nvPr/>
        </p:nvSpPr>
        <p:spPr>
          <a:xfrm rot="10800000" flipH="1" flipV="1">
            <a:off x="1771303" y="2026574"/>
            <a:ext cx="7602378"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MAIN TOPIC</a:t>
            </a:r>
          </a:p>
          <a:p>
            <a:r>
              <a:rPr lang="en-US" sz="8000">
                <a:solidFill>
                  <a:schemeClr val="bg1">
                    <a:lumMod val="95000"/>
                  </a:schemeClr>
                </a:solidFill>
                <a:latin typeface="Dashboard" panose="00000500000000000000" pitchFamily="50" charset="0"/>
                <a:cs typeface="Space Grotesk Medium" pitchFamily="2" charset="0"/>
              </a:rPr>
              <a:t>HEADLINE</a:t>
            </a:r>
            <a:endParaRPr lang="en-US" sz="8000" dirty="0">
              <a:solidFill>
                <a:schemeClr val="bg1">
                  <a:lumMod val="95000"/>
                </a:schemeClr>
              </a:solidFill>
              <a:latin typeface="Dashboard" panose="00000500000000000000" pitchFamily="50" charset="0"/>
              <a:cs typeface="Space Grotesk Medium" pitchFamily="2" charset="0"/>
            </a:endParaRPr>
          </a:p>
        </p:txBody>
      </p:sp>
      <p:sp>
        <p:nvSpPr>
          <p:cNvPr id="3" name="Rectangle 2">
            <a:extLst>
              <a:ext uri="{FF2B5EF4-FFF2-40B4-BE49-F238E27FC236}">
                <a16:creationId xmlns:a16="http://schemas.microsoft.com/office/drawing/2014/main" id="{CB763F8F-76A0-4997-BAFC-5FD7C818CC00}"/>
              </a:ext>
            </a:extLst>
          </p:cNvPr>
          <p:cNvSpPr/>
          <p:nvPr/>
        </p:nvSpPr>
        <p:spPr>
          <a:xfrm>
            <a:off x="1976644" y="6241782"/>
            <a:ext cx="6539504" cy="1350947"/>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 lobortis tempus.  Etiam vel risus sit amet dui sagittis interdum. </a:t>
            </a:r>
          </a:p>
        </p:txBody>
      </p:sp>
      <p:sp>
        <p:nvSpPr>
          <p:cNvPr id="4" name="Rectangle 3">
            <a:extLst>
              <a:ext uri="{FF2B5EF4-FFF2-40B4-BE49-F238E27FC236}">
                <a16:creationId xmlns:a16="http://schemas.microsoft.com/office/drawing/2014/main" id="{317A8CC2-F703-4C50-BAED-D4C906388DDE}"/>
              </a:ext>
            </a:extLst>
          </p:cNvPr>
          <p:cNvSpPr/>
          <p:nvPr/>
        </p:nvSpPr>
        <p:spPr>
          <a:xfrm rot="10800000" flipH="1" flipV="1">
            <a:off x="2006538" y="4993357"/>
            <a:ext cx="6741372" cy="954107"/>
          </a:xfrm>
          <a:prstGeom prst="rect">
            <a:avLst/>
          </a:prstGeom>
        </p:spPr>
        <p:txBody>
          <a:bodyPr wrap="square">
            <a:spAutoFit/>
          </a:bodyPr>
          <a:lstStyle/>
          <a:p>
            <a:r>
              <a:rPr lang="en-US" sz="2800" spc="100">
                <a:latin typeface="Space Grotesk Medium" pitchFamily="2" charset="0"/>
                <a:cs typeface="Space Grotesk Medium" pitchFamily="2" charset="0"/>
              </a:rPr>
              <a:t>DESIGN IS AS MUCH AN ACT OF SPACING AS AN ACT OF MARKING.</a:t>
            </a:r>
            <a:endParaRPr lang="en-US" sz="2800" spc="100" dirty="0">
              <a:latin typeface="Space Grotesk Medium" pitchFamily="2" charset="0"/>
              <a:cs typeface="Space Grotesk Medium" pitchFamily="2" charset="0"/>
            </a:endParaRPr>
          </a:p>
        </p:txBody>
      </p:sp>
      <p:sp>
        <p:nvSpPr>
          <p:cNvPr id="14" name="Rectangle 13">
            <a:extLst>
              <a:ext uri="{FF2B5EF4-FFF2-40B4-BE49-F238E27FC236}">
                <a16:creationId xmlns:a16="http://schemas.microsoft.com/office/drawing/2014/main" id="{7489A0F9-B35F-45CB-8645-A5A4EA70A965}"/>
              </a:ext>
            </a:extLst>
          </p:cNvPr>
          <p:cNvSpPr/>
          <p:nvPr/>
        </p:nvSpPr>
        <p:spPr>
          <a:xfrm rot="10800000" flipH="1" flipV="1">
            <a:off x="1859386" y="7940121"/>
            <a:ext cx="1872306" cy="415498"/>
          </a:xfrm>
          <a:prstGeom prst="rect">
            <a:avLst/>
          </a:prstGeom>
        </p:spPr>
        <p:txBody>
          <a:bodyPr wrap="square">
            <a:spAutoFit/>
          </a:bodyPr>
          <a:lstStyle/>
          <a:p>
            <a:pPr algn="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cxnSp>
        <p:nvCxnSpPr>
          <p:cNvPr id="15" name="Straight Connector 14">
            <a:extLst>
              <a:ext uri="{FF2B5EF4-FFF2-40B4-BE49-F238E27FC236}">
                <a16:creationId xmlns:a16="http://schemas.microsoft.com/office/drawing/2014/main" id="{55C904BC-0E3F-4AAF-A45B-1CD218824FE4}"/>
              </a:ext>
            </a:extLst>
          </p:cNvPr>
          <p:cNvCxnSpPr>
            <a:cxnSpLocks/>
          </p:cNvCxnSpPr>
          <p:nvPr/>
        </p:nvCxnSpPr>
        <p:spPr>
          <a:xfrm>
            <a:off x="9900837" y="1288959"/>
            <a:ext cx="0" cy="78295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Picture Placeholder 5">
            <a:extLst>
              <a:ext uri="{FF2B5EF4-FFF2-40B4-BE49-F238E27FC236}">
                <a16:creationId xmlns:a16="http://schemas.microsoft.com/office/drawing/2014/main" id="{C03DA8C8-A519-4D38-ABF6-873F3AB677BD}"/>
              </a:ext>
            </a:extLst>
          </p:cNvPr>
          <p:cNvSpPr>
            <a:spLocks noGrp="1"/>
          </p:cNvSpPr>
          <p:nvPr>
            <p:ph type="pic" sz="quarter" idx="12"/>
          </p:nvPr>
        </p:nvSpPr>
        <p:spPr/>
      </p:sp>
      <p:sp>
        <p:nvSpPr>
          <p:cNvPr id="22" name="Rectangle 21">
            <a:extLst>
              <a:ext uri="{FF2B5EF4-FFF2-40B4-BE49-F238E27FC236}">
                <a16:creationId xmlns:a16="http://schemas.microsoft.com/office/drawing/2014/main" id="{313F1D7D-A375-4B45-BA1B-4A73E1B247C4}"/>
              </a:ext>
            </a:extLst>
          </p:cNvPr>
          <p:cNvSpPr/>
          <p:nvPr/>
        </p:nvSpPr>
        <p:spPr>
          <a:xfrm rot="10800000" flipH="1" flipV="1">
            <a:off x="1095432" y="436833"/>
            <a:ext cx="3025527" cy="553998"/>
          </a:xfrm>
          <a:prstGeom prst="rect">
            <a:avLst/>
          </a:prstGeom>
        </p:spPr>
        <p:txBody>
          <a:bodyPr wrap="square">
            <a:spAutoFit/>
          </a:bodyPr>
          <a:lstStyle/>
          <a:p>
            <a:r>
              <a:rPr lang="en-US" sz="3000" spc="100">
                <a:latin typeface="Space Grotesk Medium" pitchFamily="2" charset="0"/>
                <a:cs typeface="Space Grotesk Medium" pitchFamily="2" charset="0"/>
              </a:rPr>
              <a:t>SMART DESIGN</a:t>
            </a:r>
            <a:endParaRPr lang="en-US" sz="3000" spc="100" dirty="0">
              <a:latin typeface="Space Grotesk Medium" pitchFamily="2" charset="0"/>
              <a:cs typeface="Space Grotesk Medium" pitchFamily="2" charset="0"/>
            </a:endParaRPr>
          </a:p>
        </p:txBody>
      </p:sp>
      <p:sp>
        <p:nvSpPr>
          <p:cNvPr id="23" name="Rectangle 22">
            <a:extLst>
              <a:ext uri="{FF2B5EF4-FFF2-40B4-BE49-F238E27FC236}">
                <a16:creationId xmlns:a16="http://schemas.microsoft.com/office/drawing/2014/main" id="{EB007CA1-95C7-4990-B7C2-6CD164BCD1E5}"/>
              </a:ext>
            </a:extLst>
          </p:cNvPr>
          <p:cNvSpPr/>
          <p:nvPr/>
        </p:nvSpPr>
        <p:spPr>
          <a:xfrm rot="10800000" flipH="1" flipV="1">
            <a:off x="6882987" y="439774"/>
            <a:ext cx="4522026" cy="553998"/>
          </a:xfrm>
          <a:prstGeom prst="rect">
            <a:avLst/>
          </a:prstGeom>
        </p:spPr>
        <p:txBody>
          <a:bodyPr wrap="square">
            <a:spAutoFit/>
          </a:bodyPr>
          <a:lstStyle/>
          <a:p>
            <a:pPr algn="ctr"/>
            <a:r>
              <a:rPr lang="en-US" sz="3000" spc="100">
                <a:latin typeface="Space Grotesk Medium" pitchFamily="2" charset="0"/>
                <a:cs typeface="Space Grotesk Medium" pitchFamily="2" charset="0"/>
              </a:rPr>
              <a:t>DESIGN THINGKING</a:t>
            </a:r>
            <a:endParaRPr lang="en-US" sz="3000" spc="100" dirty="0">
              <a:latin typeface="Space Grotesk Medium" pitchFamily="2" charset="0"/>
              <a:cs typeface="Space Grotesk Medium" pitchFamily="2" charset="0"/>
            </a:endParaRPr>
          </a:p>
        </p:txBody>
      </p:sp>
      <p:sp>
        <p:nvSpPr>
          <p:cNvPr id="24" name="Rectangle 23">
            <a:extLst>
              <a:ext uri="{FF2B5EF4-FFF2-40B4-BE49-F238E27FC236}">
                <a16:creationId xmlns:a16="http://schemas.microsoft.com/office/drawing/2014/main" id="{CD0F7943-C241-4441-9CFC-E32181C6BDF0}"/>
              </a:ext>
            </a:extLst>
          </p:cNvPr>
          <p:cNvSpPr/>
          <p:nvPr/>
        </p:nvSpPr>
        <p:spPr>
          <a:xfrm rot="10800000" flipH="1" flipV="1">
            <a:off x="13938878" y="436833"/>
            <a:ext cx="3646936" cy="553998"/>
          </a:xfrm>
          <a:prstGeom prst="rect">
            <a:avLst/>
          </a:prstGeom>
        </p:spPr>
        <p:txBody>
          <a:bodyPr wrap="square">
            <a:spAutoFit/>
          </a:bodyPr>
          <a:lstStyle/>
          <a:p>
            <a:pPr algn="r"/>
            <a:r>
              <a:rPr lang="en-US" sz="3000" spc="100">
                <a:latin typeface="Space Grotesk Medium" pitchFamily="2" charset="0"/>
                <a:cs typeface="Space Grotesk Medium" pitchFamily="2" charset="0"/>
              </a:rPr>
              <a:t>GRAPHIC DESIGN</a:t>
            </a:r>
            <a:endParaRPr lang="en-US" sz="3000" spc="100" dirty="0">
              <a:latin typeface="Space Grotesk Medium" pitchFamily="2" charset="0"/>
              <a:cs typeface="Space Grotesk Medium" pitchFamily="2" charset="0"/>
            </a:endParaRPr>
          </a:p>
        </p:txBody>
      </p:sp>
    </p:spTree>
    <p:extLst>
      <p:ext uri="{BB962C8B-B14F-4D97-AF65-F5344CB8AC3E}">
        <p14:creationId xmlns:p14="http://schemas.microsoft.com/office/powerpoint/2010/main" val="3564229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18CEDDA-D3E1-44AF-BB64-189B54CB4926}"/>
              </a:ext>
            </a:extLst>
          </p:cNvPr>
          <p:cNvSpPr/>
          <p:nvPr/>
        </p:nvSpPr>
        <p:spPr>
          <a:xfrm>
            <a:off x="9157649" y="3358500"/>
            <a:ext cx="9143999" cy="3591224"/>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cxnSp>
        <p:nvCxnSpPr>
          <p:cNvPr id="4" name="Straight Connector 3">
            <a:extLst>
              <a:ext uri="{FF2B5EF4-FFF2-40B4-BE49-F238E27FC236}">
                <a16:creationId xmlns:a16="http://schemas.microsoft.com/office/drawing/2014/main" id="{19436A6F-5F8B-4032-8CB9-6C54BCCCEB06}"/>
              </a:ext>
            </a:extLst>
          </p:cNvPr>
          <p:cNvCxnSpPr>
            <a:cxnSpLocks/>
          </p:cNvCxnSpPr>
          <p:nvPr/>
        </p:nvCxnSpPr>
        <p:spPr>
          <a:xfrm>
            <a:off x="9144004" y="3350922"/>
            <a:ext cx="914399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63E3A6C-EA27-4A0D-AD5E-35CC5397580F}"/>
              </a:ext>
            </a:extLst>
          </p:cNvPr>
          <p:cNvCxnSpPr>
            <a:cxnSpLocks/>
          </p:cNvCxnSpPr>
          <p:nvPr/>
        </p:nvCxnSpPr>
        <p:spPr>
          <a:xfrm>
            <a:off x="9144003" y="6949727"/>
            <a:ext cx="914399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3F2149D9-189C-4678-8BA8-E14CA124579A}"/>
              </a:ext>
            </a:extLst>
          </p:cNvPr>
          <p:cNvGrpSpPr/>
          <p:nvPr/>
        </p:nvGrpSpPr>
        <p:grpSpPr>
          <a:xfrm>
            <a:off x="9937835" y="4209352"/>
            <a:ext cx="6952761" cy="1889519"/>
            <a:chOff x="1124818" y="6170595"/>
            <a:chExt cx="6952763" cy="1889519"/>
          </a:xfrm>
        </p:grpSpPr>
        <p:sp>
          <p:nvSpPr>
            <p:cNvPr id="8" name="Rectangle 7">
              <a:extLst>
                <a:ext uri="{FF2B5EF4-FFF2-40B4-BE49-F238E27FC236}">
                  <a16:creationId xmlns:a16="http://schemas.microsoft.com/office/drawing/2014/main" id="{AAD77061-3A95-4AA0-896D-A1D0BFD14937}"/>
                </a:ext>
              </a:extLst>
            </p:cNvPr>
            <p:cNvSpPr/>
            <p:nvPr/>
          </p:nvSpPr>
          <p:spPr>
            <a:xfrm rot="10800000" flipH="1" flipV="1">
              <a:off x="1124819" y="6170595"/>
              <a:ext cx="6952762" cy="1015663"/>
            </a:xfrm>
            <a:prstGeom prst="rect">
              <a:avLst/>
            </a:prstGeom>
          </p:spPr>
          <p:txBody>
            <a:bodyPr wrap="square">
              <a:spAutoFit/>
            </a:bodyPr>
            <a:lstStyle/>
            <a:p>
              <a:r>
                <a:rPr lang="en-US" sz="3000" spc="100">
                  <a:latin typeface="Space Grotesk Medium" pitchFamily="2" charset="0"/>
                  <a:cs typeface="Space Grotesk Medium" pitchFamily="2" charset="0"/>
                </a:rPr>
                <a:t>DESIGN IS AS MUCH AN ACT OF SPACING AS AN ACT OF MARKING</a:t>
              </a:r>
              <a:endParaRPr lang="en-US" sz="3000" spc="100" dirty="0">
                <a:latin typeface="Space Grotesk Medium" pitchFamily="2" charset="0"/>
                <a:cs typeface="Space Grotesk Medium" pitchFamily="2" charset="0"/>
              </a:endParaRPr>
            </a:p>
          </p:txBody>
        </p:sp>
        <p:sp>
          <p:nvSpPr>
            <p:cNvPr id="11" name="Rectangle 10">
              <a:extLst>
                <a:ext uri="{FF2B5EF4-FFF2-40B4-BE49-F238E27FC236}">
                  <a16:creationId xmlns:a16="http://schemas.microsoft.com/office/drawing/2014/main" id="{4BDF8EAA-43DA-43BB-9FEC-472B75F5CC6F}"/>
                </a:ext>
              </a:extLst>
            </p:cNvPr>
            <p:cNvSpPr/>
            <p:nvPr/>
          </p:nvSpPr>
          <p:spPr>
            <a:xfrm rot="10800000" flipH="1" flipV="1">
              <a:off x="1124818" y="7644616"/>
              <a:ext cx="1872306"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grpSp>
      <p:cxnSp>
        <p:nvCxnSpPr>
          <p:cNvPr id="6" name="Straight Connector 5">
            <a:extLst>
              <a:ext uri="{FF2B5EF4-FFF2-40B4-BE49-F238E27FC236}">
                <a16:creationId xmlns:a16="http://schemas.microsoft.com/office/drawing/2014/main" id="{27EF8C2F-11D6-4111-83CC-763C6B65EF8D}"/>
              </a:ext>
            </a:extLst>
          </p:cNvPr>
          <p:cNvCxnSpPr>
            <a:cxnSpLocks/>
          </p:cNvCxnSpPr>
          <p:nvPr/>
        </p:nvCxnSpPr>
        <p:spPr>
          <a:xfrm>
            <a:off x="9144000"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5621A5B-568A-41C4-BB6F-69E23AFC7BD8}"/>
              </a:ext>
            </a:extLst>
          </p:cNvPr>
          <p:cNvSpPr/>
          <p:nvPr/>
        </p:nvSpPr>
        <p:spPr>
          <a:xfrm>
            <a:off x="9937835" y="7805709"/>
            <a:ext cx="3201546" cy="100469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a:t>
            </a:r>
            <a:r>
              <a:rPr lang="en-US" sz="1400">
                <a:latin typeface="Source Sans Pro" panose="020B0503030403020204" pitchFamily="34" charset="0"/>
                <a:ea typeface="Source Sans Pro" panose="020B0503030403020204" pitchFamily="34" charset="0"/>
              </a:rPr>
              <a:t>convallis</a:t>
            </a:r>
            <a:r>
              <a:rPr lang="en-US" sz="1350">
                <a:latin typeface="Source Sans Pro" panose="020B0503030403020204" pitchFamily="34" charset="0"/>
                <a:ea typeface="Source Sans Pro" panose="020B0503030403020204" pitchFamily="34" charset="0"/>
              </a:rPr>
              <a:t> tortor. </a:t>
            </a:r>
          </a:p>
        </p:txBody>
      </p:sp>
      <p:sp>
        <p:nvSpPr>
          <p:cNvPr id="20" name="Rectangle 19">
            <a:extLst>
              <a:ext uri="{FF2B5EF4-FFF2-40B4-BE49-F238E27FC236}">
                <a16:creationId xmlns:a16="http://schemas.microsoft.com/office/drawing/2014/main" id="{27FF3A79-38D2-4EA3-9398-EB116EE3AF3C}"/>
              </a:ext>
            </a:extLst>
          </p:cNvPr>
          <p:cNvSpPr/>
          <p:nvPr/>
        </p:nvSpPr>
        <p:spPr>
          <a:xfrm rot="10800000" flipH="1" flipV="1">
            <a:off x="990235" y="825169"/>
            <a:ext cx="7654844" cy="2585323"/>
          </a:xfrm>
          <a:prstGeom prst="rect">
            <a:avLst/>
          </a:prstGeom>
        </p:spPr>
        <p:txBody>
          <a:bodyPr wrap="square">
            <a:spAutoFit/>
          </a:bodyPr>
          <a:lstStyle/>
          <a:p>
            <a:pPr algn="just"/>
            <a:r>
              <a:rPr lang="en-US" sz="8100">
                <a:solidFill>
                  <a:schemeClr val="bg1">
                    <a:lumMod val="95000"/>
                  </a:schemeClr>
                </a:solidFill>
                <a:latin typeface="Dashboard" panose="00000500000000000000" pitchFamily="50" charset="0"/>
                <a:cs typeface="Space Grotesk Medium" pitchFamily="2" charset="0"/>
              </a:rPr>
              <a:t>DESIGN</a:t>
            </a:r>
          </a:p>
          <a:p>
            <a:pPr algn="just"/>
            <a:r>
              <a:rPr lang="en-US" sz="8100">
                <a:solidFill>
                  <a:schemeClr val="bg1">
                    <a:lumMod val="95000"/>
                  </a:schemeClr>
                </a:solidFill>
                <a:latin typeface="Dashboard" panose="00000500000000000000" pitchFamily="50" charset="0"/>
                <a:cs typeface="Space Grotesk Medium" pitchFamily="2" charset="0"/>
              </a:rPr>
              <a:t>CONCEPT</a:t>
            </a:r>
            <a:endParaRPr lang="en-US" sz="8100" dirty="0">
              <a:solidFill>
                <a:schemeClr val="bg1">
                  <a:lumMod val="95000"/>
                </a:schemeClr>
              </a:solidFill>
              <a:latin typeface="Dashboard" panose="00000500000000000000" pitchFamily="50" charset="0"/>
              <a:cs typeface="Space Grotesk Medium" pitchFamily="2" charset="0"/>
            </a:endParaRPr>
          </a:p>
        </p:txBody>
      </p:sp>
      <p:sp>
        <p:nvSpPr>
          <p:cNvPr id="21" name="Rectangle 20">
            <a:extLst>
              <a:ext uri="{FF2B5EF4-FFF2-40B4-BE49-F238E27FC236}">
                <a16:creationId xmlns:a16="http://schemas.microsoft.com/office/drawing/2014/main" id="{DDE20815-7670-478C-A6CA-836DD5EEB720}"/>
              </a:ext>
            </a:extLst>
          </p:cNvPr>
          <p:cNvSpPr/>
          <p:nvPr/>
        </p:nvSpPr>
        <p:spPr>
          <a:xfrm>
            <a:off x="13802426" y="7805708"/>
            <a:ext cx="3201546" cy="100469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a:t>
            </a:r>
            <a:r>
              <a:rPr lang="en-US" sz="1400">
                <a:latin typeface="Source Sans Pro" panose="020B0503030403020204" pitchFamily="34" charset="0"/>
                <a:ea typeface="Source Sans Pro" panose="020B0503030403020204" pitchFamily="34" charset="0"/>
              </a:rPr>
              <a:t>convallis</a:t>
            </a:r>
            <a:r>
              <a:rPr lang="en-US" sz="1350">
                <a:latin typeface="Source Sans Pro" panose="020B0503030403020204" pitchFamily="34" charset="0"/>
                <a:ea typeface="Source Sans Pro" panose="020B0503030403020204" pitchFamily="34" charset="0"/>
              </a:rPr>
              <a:t> tortor. </a:t>
            </a:r>
          </a:p>
        </p:txBody>
      </p:sp>
      <p:sp>
        <p:nvSpPr>
          <p:cNvPr id="22" name="Rectangle 21">
            <a:extLst>
              <a:ext uri="{FF2B5EF4-FFF2-40B4-BE49-F238E27FC236}">
                <a16:creationId xmlns:a16="http://schemas.microsoft.com/office/drawing/2014/main" id="{14309A61-86D6-4A04-B62E-E8015C11DCFE}"/>
              </a:ext>
            </a:extLst>
          </p:cNvPr>
          <p:cNvSpPr/>
          <p:nvPr/>
        </p:nvSpPr>
        <p:spPr>
          <a:xfrm rot="10800000" flipH="1" flipV="1">
            <a:off x="11620275" y="1381026"/>
            <a:ext cx="4191451" cy="553998"/>
          </a:xfrm>
          <a:prstGeom prst="rect">
            <a:avLst/>
          </a:prstGeom>
        </p:spPr>
        <p:txBody>
          <a:bodyPr wrap="square">
            <a:spAutoFit/>
          </a:bodyPr>
          <a:lstStyle/>
          <a:p>
            <a:r>
              <a:rPr lang="en-US" sz="3000" spc="100">
                <a:latin typeface="Space Grotesk Medium" pitchFamily="2" charset="0"/>
                <a:cs typeface="Space Grotesk Medium" pitchFamily="2" charset="0"/>
              </a:rPr>
              <a:t>NEW PROJECT WORK</a:t>
            </a:r>
            <a:endParaRPr lang="en-US" sz="3000" spc="100" dirty="0">
              <a:latin typeface="Space Grotesk Medium" pitchFamily="2" charset="0"/>
              <a:cs typeface="Space Grotesk Medium" pitchFamily="2" charset="0"/>
            </a:endParaRPr>
          </a:p>
        </p:txBody>
      </p:sp>
      <p:sp>
        <p:nvSpPr>
          <p:cNvPr id="2" name="Picture Placeholder 1">
            <a:extLst>
              <a:ext uri="{FF2B5EF4-FFF2-40B4-BE49-F238E27FC236}">
                <a16:creationId xmlns:a16="http://schemas.microsoft.com/office/drawing/2014/main" id="{81AFE3AB-8FE2-4AD3-8976-769068C63D88}"/>
              </a:ext>
            </a:extLst>
          </p:cNvPr>
          <p:cNvSpPr>
            <a:spLocks noGrp="1"/>
          </p:cNvSpPr>
          <p:nvPr>
            <p:ph type="pic" sz="quarter" idx="13"/>
          </p:nvPr>
        </p:nvSpPr>
        <p:spPr/>
      </p:sp>
    </p:spTree>
    <p:extLst>
      <p:ext uri="{BB962C8B-B14F-4D97-AF65-F5344CB8AC3E}">
        <p14:creationId xmlns:p14="http://schemas.microsoft.com/office/powerpoint/2010/main" val="1326077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D93BBB5-AFD0-45A0-B31C-9EC25FC985BF}"/>
              </a:ext>
            </a:extLst>
          </p:cNvPr>
          <p:cNvSpPr/>
          <p:nvPr/>
        </p:nvSpPr>
        <p:spPr>
          <a:xfrm>
            <a:off x="6964119" y="7082856"/>
            <a:ext cx="2778950" cy="161768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a:t>
            </a:r>
          </a:p>
        </p:txBody>
      </p:sp>
      <p:sp>
        <p:nvSpPr>
          <p:cNvPr id="6" name="Rectangle 5">
            <a:extLst>
              <a:ext uri="{FF2B5EF4-FFF2-40B4-BE49-F238E27FC236}">
                <a16:creationId xmlns:a16="http://schemas.microsoft.com/office/drawing/2014/main" id="{74AAAC89-8414-4403-939D-5DF8BA37D286}"/>
              </a:ext>
            </a:extLst>
          </p:cNvPr>
          <p:cNvSpPr/>
          <p:nvPr/>
        </p:nvSpPr>
        <p:spPr>
          <a:xfrm rot="10800000" flipH="1" flipV="1">
            <a:off x="12895345" y="7139270"/>
            <a:ext cx="4372136" cy="1968359"/>
          </a:xfrm>
          <a:prstGeom prst="rect">
            <a:avLst/>
          </a:prstGeom>
        </p:spPr>
        <p:txBody>
          <a:bodyPr wrap="square">
            <a:spAutoFit/>
          </a:bodyPr>
          <a:lstStyle/>
          <a:p>
            <a:pPr algn="r">
              <a:lnSpc>
                <a:spcPct val="150000"/>
              </a:lnSpc>
            </a:pPr>
            <a:r>
              <a:rPr lang="en-US" sz="2800" spc="100">
                <a:solidFill>
                  <a:srgbClr val="000000"/>
                </a:solidFill>
                <a:latin typeface="Space Grotesk Medium" pitchFamily="2" charset="0"/>
                <a:cs typeface="Space Grotesk Medium" pitchFamily="2" charset="0"/>
              </a:rPr>
              <a:t>DESIGN IS AS MUCH AN ACT OF SPACING AS AN ACT OF MARKING.</a:t>
            </a:r>
            <a:endParaRPr lang="en-US" sz="2800" spc="100" dirty="0">
              <a:solidFill>
                <a:srgbClr val="000000"/>
              </a:solidFill>
              <a:latin typeface="Space Grotesk Medium" pitchFamily="2" charset="0"/>
              <a:cs typeface="Space Grotesk Medium" pitchFamily="2" charset="0"/>
            </a:endParaRPr>
          </a:p>
        </p:txBody>
      </p:sp>
      <p:sp>
        <p:nvSpPr>
          <p:cNvPr id="11" name="Rectangle 10">
            <a:extLst>
              <a:ext uri="{FF2B5EF4-FFF2-40B4-BE49-F238E27FC236}">
                <a16:creationId xmlns:a16="http://schemas.microsoft.com/office/drawing/2014/main" id="{D7343BB3-417E-451A-9B5A-191E100D40B5}"/>
              </a:ext>
            </a:extLst>
          </p:cNvPr>
          <p:cNvSpPr/>
          <p:nvPr/>
        </p:nvSpPr>
        <p:spPr>
          <a:xfrm>
            <a:off x="3992319" y="7082856"/>
            <a:ext cx="2778950" cy="1929311"/>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a:t>
            </a:r>
          </a:p>
        </p:txBody>
      </p:sp>
      <p:sp>
        <p:nvSpPr>
          <p:cNvPr id="14" name="Rectangle 13">
            <a:extLst>
              <a:ext uri="{FF2B5EF4-FFF2-40B4-BE49-F238E27FC236}">
                <a16:creationId xmlns:a16="http://schemas.microsoft.com/office/drawing/2014/main" id="{F492298C-BF20-4B38-B4A8-204C5D0855FB}"/>
              </a:ext>
            </a:extLst>
          </p:cNvPr>
          <p:cNvSpPr/>
          <p:nvPr/>
        </p:nvSpPr>
        <p:spPr>
          <a:xfrm rot="10800000" flipH="1" flipV="1">
            <a:off x="1020519" y="551558"/>
            <a:ext cx="5921759" cy="1446550"/>
          </a:xfrm>
          <a:prstGeom prst="rect">
            <a:avLst/>
          </a:prstGeom>
        </p:spPr>
        <p:txBody>
          <a:bodyPr wrap="square">
            <a:spAutoFit/>
          </a:bodyPr>
          <a:lstStyle/>
          <a:p>
            <a:r>
              <a:rPr lang="en-US" sz="8800">
                <a:solidFill>
                  <a:schemeClr val="bg1">
                    <a:lumMod val="95000"/>
                  </a:schemeClr>
                </a:solidFill>
                <a:latin typeface="Dashboard" panose="00000500000000000000" pitchFamily="50" charset="0"/>
                <a:cs typeface="Space Grotesk Medium" pitchFamily="2" charset="0"/>
              </a:rPr>
              <a:t>REPORT</a:t>
            </a:r>
            <a:endParaRPr lang="en-US" sz="8800" dirty="0">
              <a:solidFill>
                <a:schemeClr val="bg1">
                  <a:lumMod val="95000"/>
                </a:schemeClr>
              </a:solidFill>
              <a:latin typeface="Dashboard" panose="00000500000000000000" pitchFamily="50" charset="0"/>
              <a:cs typeface="Space Grotesk Medium" pitchFamily="2" charset="0"/>
            </a:endParaRPr>
          </a:p>
        </p:txBody>
      </p:sp>
      <p:sp>
        <p:nvSpPr>
          <p:cNvPr id="15" name="Rectangle 14">
            <a:extLst>
              <a:ext uri="{FF2B5EF4-FFF2-40B4-BE49-F238E27FC236}">
                <a16:creationId xmlns:a16="http://schemas.microsoft.com/office/drawing/2014/main" id="{10DAAC82-306D-4218-B684-11776334F279}"/>
              </a:ext>
            </a:extLst>
          </p:cNvPr>
          <p:cNvSpPr/>
          <p:nvPr/>
        </p:nvSpPr>
        <p:spPr>
          <a:xfrm>
            <a:off x="1020519" y="7082856"/>
            <a:ext cx="2778950" cy="1929311"/>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a:t>
            </a:r>
          </a:p>
        </p:txBody>
      </p:sp>
      <p:grpSp>
        <p:nvGrpSpPr>
          <p:cNvPr id="21" name="Group 20">
            <a:extLst>
              <a:ext uri="{FF2B5EF4-FFF2-40B4-BE49-F238E27FC236}">
                <a16:creationId xmlns:a16="http://schemas.microsoft.com/office/drawing/2014/main" id="{6579434D-5784-4901-BBB2-361E58F711EF}"/>
              </a:ext>
            </a:extLst>
          </p:cNvPr>
          <p:cNvGrpSpPr/>
          <p:nvPr/>
        </p:nvGrpSpPr>
        <p:grpSpPr>
          <a:xfrm>
            <a:off x="10575979" y="-42024"/>
            <a:ext cx="1288792" cy="10371047"/>
            <a:chOff x="18267389" y="-84047"/>
            <a:chExt cx="1288792" cy="10371047"/>
          </a:xfrm>
        </p:grpSpPr>
        <p:cxnSp>
          <p:nvCxnSpPr>
            <p:cNvPr id="9" name="Straight Connector 8">
              <a:extLst>
                <a:ext uri="{FF2B5EF4-FFF2-40B4-BE49-F238E27FC236}">
                  <a16:creationId xmlns:a16="http://schemas.microsoft.com/office/drawing/2014/main" id="{06DE4E10-6055-40E3-B123-3955F7A73FD5}"/>
                </a:ext>
              </a:extLst>
            </p:cNvPr>
            <p:cNvCxnSpPr>
              <a:cxnSpLocks/>
            </p:cNvCxnSpPr>
            <p:nvPr/>
          </p:nvCxnSpPr>
          <p:spPr>
            <a:xfrm>
              <a:off x="18267389" y="-84047"/>
              <a:ext cx="0" cy="103389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C5D5E879-DA57-48AC-9B0C-D89DCCA051B5}"/>
                </a:ext>
              </a:extLst>
            </p:cNvPr>
            <p:cNvGrpSpPr/>
            <p:nvPr/>
          </p:nvGrpSpPr>
          <p:grpSpPr>
            <a:xfrm>
              <a:off x="18288000" y="-51963"/>
              <a:ext cx="1268181" cy="10338963"/>
              <a:chOff x="-34794" y="-19879"/>
              <a:chExt cx="1268181" cy="10338963"/>
            </a:xfrm>
          </p:grpSpPr>
          <p:sp>
            <p:nvSpPr>
              <p:cNvPr id="2" name="Rectangle 1">
                <a:extLst>
                  <a:ext uri="{FF2B5EF4-FFF2-40B4-BE49-F238E27FC236}">
                    <a16:creationId xmlns:a16="http://schemas.microsoft.com/office/drawing/2014/main" id="{7852F586-84E0-4F70-B3FF-282AF54B21CC}"/>
                  </a:ext>
                </a:extLst>
              </p:cNvPr>
              <p:cNvSpPr/>
              <p:nvPr/>
            </p:nvSpPr>
            <p:spPr>
              <a:xfrm flipH="1">
                <a:off x="-34794" y="-19879"/>
                <a:ext cx="1268179" cy="10314272"/>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10" name="Straight Connector 9">
                <a:extLst>
                  <a:ext uri="{FF2B5EF4-FFF2-40B4-BE49-F238E27FC236}">
                    <a16:creationId xmlns:a16="http://schemas.microsoft.com/office/drawing/2014/main" id="{CD7AF794-B1D6-4E8C-BC01-4B91C2E65CD1}"/>
                  </a:ext>
                </a:extLst>
              </p:cNvPr>
              <p:cNvCxnSpPr>
                <a:cxnSpLocks/>
              </p:cNvCxnSpPr>
              <p:nvPr/>
            </p:nvCxnSpPr>
            <p:spPr>
              <a:xfrm>
                <a:off x="1233387" y="-19879"/>
                <a:ext cx="0" cy="103389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294CF28-7970-417A-A225-25696D1E9BFC}"/>
                  </a:ext>
                </a:extLst>
              </p:cNvPr>
              <p:cNvSpPr/>
              <p:nvPr/>
            </p:nvSpPr>
            <p:spPr>
              <a:xfrm rot="5400000" flipV="1">
                <a:off x="-4553074" y="4935751"/>
                <a:ext cx="10287000" cy="415498"/>
              </a:xfrm>
              <a:prstGeom prst="rect">
                <a:avLst/>
              </a:prstGeom>
            </p:spPr>
            <p:txBody>
              <a:bodyPr wrap="square">
                <a:spAutoFit/>
              </a:bodyPr>
              <a:lstStyle/>
              <a:p>
                <a:pPr algn="ctr"/>
                <a:r>
                  <a:rPr lang="en-US" sz="2100" spc="900">
                    <a:solidFill>
                      <a:srgbClr val="000000"/>
                    </a:solidFill>
                    <a:latin typeface="Space Grotesk Medium" pitchFamily="2" charset="0"/>
                    <a:cs typeface="Space Grotesk Medium" pitchFamily="2" charset="0"/>
                  </a:rPr>
                  <a:t>ACCESSIBLE DESIGN IS GOOD DESIGN.</a:t>
                </a:r>
                <a:endParaRPr lang="en-US" sz="2100" spc="900" dirty="0">
                  <a:solidFill>
                    <a:srgbClr val="000000"/>
                  </a:solidFill>
                  <a:latin typeface="Space Grotesk Medium" pitchFamily="2" charset="0"/>
                  <a:cs typeface="Space Grotesk Medium" pitchFamily="2" charset="0"/>
                </a:endParaRPr>
              </a:p>
            </p:txBody>
          </p:sp>
        </p:grpSp>
      </p:grpSp>
      <p:sp>
        <p:nvSpPr>
          <p:cNvPr id="16" name="Rectangle 15">
            <a:extLst>
              <a:ext uri="{FF2B5EF4-FFF2-40B4-BE49-F238E27FC236}">
                <a16:creationId xmlns:a16="http://schemas.microsoft.com/office/drawing/2014/main" id="{1300477A-F9FF-4080-B21E-7B2299E2F993}"/>
              </a:ext>
            </a:extLst>
          </p:cNvPr>
          <p:cNvSpPr/>
          <p:nvPr/>
        </p:nvSpPr>
        <p:spPr>
          <a:xfrm rot="10800000" flipH="1" flipV="1">
            <a:off x="7870763" y="9051215"/>
            <a:ext cx="1872306" cy="415498"/>
          </a:xfrm>
          <a:prstGeom prst="rect">
            <a:avLst/>
          </a:prstGeom>
        </p:spPr>
        <p:txBody>
          <a:bodyPr wrap="square">
            <a:spAutoFit/>
          </a:bodyPr>
          <a:lstStyle/>
          <a:p>
            <a:pPr algn="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4" name="Picture Placeholder 3">
            <a:extLst>
              <a:ext uri="{FF2B5EF4-FFF2-40B4-BE49-F238E27FC236}">
                <a16:creationId xmlns:a16="http://schemas.microsoft.com/office/drawing/2014/main" id="{0D2EFEFB-A485-4227-B42F-02F4D8C27CDF}"/>
              </a:ext>
            </a:extLst>
          </p:cNvPr>
          <p:cNvSpPr>
            <a:spLocks noGrp="1"/>
          </p:cNvSpPr>
          <p:nvPr>
            <p:ph type="pic" sz="quarter" idx="13"/>
          </p:nvPr>
        </p:nvSpPr>
        <p:spPr/>
      </p:sp>
      <p:sp>
        <p:nvSpPr>
          <p:cNvPr id="3" name="Picture Placeholder 2">
            <a:extLst>
              <a:ext uri="{FF2B5EF4-FFF2-40B4-BE49-F238E27FC236}">
                <a16:creationId xmlns:a16="http://schemas.microsoft.com/office/drawing/2014/main" id="{896F0319-E323-4EFA-8944-C83533356DC3}"/>
              </a:ext>
            </a:extLst>
          </p:cNvPr>
          <p:cNvSpPr>
            <a:spLocks noGrp="1"/>
          </p:cNvSpPr>
          <p:nvPr>
            <p:ph type="pic" sz="quarter" idx="12"/>
          </p:nvPr>
        </p:nvSpPr>
        <p:spPr/>
      </p:sp>
    </p:spTree>
    <p:extLst>
      <p:ext uri="{BB962C8B-B14F-4D97-AF65-F5344CB8AC3E}">
        <p14:creationId xmlns:p14="http://schemas.microsoft.com/office/powerpoint/2010/main" val="1353814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FAB1269F-7851-47B3-9907-0E57BD8B88AA}"/>
              </a:ext>
            </a:extLst>
          </p:cNvPr>
          <p:cNvSpPr/>
          <p:nvPr/>
        </p:nvSpPr>
        <p:spPr>
          <a:xfrm>
            <a:off x="6566849" y="2362200"/>
            <a:ext cx="5948987" cy="7971898"/>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Rectangle 2">
            <a:extLst>
              <a:ext uri="{FF2B5EF4-FFF2-40B4-BE49-F238E27FC236}">
                <a16:creationId xmlns:a16="http://schemas.microsoft.com/office/drawing/2014/main" id="{C2B6FD26-0863-43D7-B420-295BA4D4CFAA}"/>
              </a:ext>
            </a:extLst>
          </p:cNvPr>
          <p:cNvSpPr/>
          <p:nvPr/>
        </p:nvSpPr>
        <p:spPr>
          <a:xfrm rot="10800000" flipH="1" flipV="1">
            <a:off x="1072393" y="2808366"/>
            <a:ext cx="4106457" cy="769441"/>
          </a:xfrm>
          <a:prstGeom prst="rect">
            <a:avLst/>
          </a:prstGeom>
        </p:spPr>
        <p:txBody>
          <a:bodyPr wrap="square">
            <a:spAutoFit/>
          </a:bodyPr>
          <a:lstStyle/>
          <a:p>
            <a:r>
              <a:rPr lang="en-US" sz="4400">
                <a:latin typeface="Space Grotesk Medium" pitchFamily="2" charset="0"/>
                <a:cs typeface="Space Grotesk Medium" pitchFamily="2" charset="0"/>
              </a:rPr>
              <a:t>GOOD DESIGN</a:t>
            </a:r>
            <a:endParaRPr lang="en-US" sz="4400" dirty="0">
              <a:latin typeface="Space Grotesk Medium" pitchFamily="2" charset="0"/>
              <a:cs typeface="Space Grotesk Medium" pitchFamily="2" charset="0"/>
            </a:endParaRPr>
          </a:p>
        </p:txBody>
      </p:sp>
      <p:sp>
        <p:nvSpPr>
          <p:cNvPr id="7" name="Rectangle 6">
            <a:extLst>
              <a:ext uri="{FF2B5EF4-FFF2-40B4-BE49-F238E27FC236}">
                <a16:creationId xmlns:a16="http://schemas.microsoft.com/office/drawing/2014/main" id="{4644A505-F041-49B3-988D-5C09D9986168}"/>
              </a:ext>
            </a:extLst>
          </p:cNvPr>
          <p:cNvSpPr/>
          <p:nvPr/>
        </p:nvSpPr>
        <p:spPr>
          <a:xfrm rot="10800000" flipH="1" flipV="1">
            <a:off x="12997069" y="1565216"/>
            <a:ext cx="1872306" cy="415498"/>
          </a:xfrm>
          <a:prstGeom prst="rect">
            <a:avLst/>
          </a:prstGeom>
        </p:spPr>
        <p:txBody>
          <a:bodyPr wrap="square">
            <a:spAutoFit/>
          </a:bodyPr>
          <a:lstStyle/>
          <a:p>
            <a:pPr algn="ct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0" name="Rectangle 9">
            <a:extLst>
              <a:ext uri="{FF2B5EF4-FFF2-40B4-BE49-F238E27FC236}">
                <a16:creationId xmlns:a16="http://schemas.microsoft.com/office/drawing/2014/main" id="{89FBF93C-A889-454F-854D-D71872DC44C1}"/>
              </a:ext>
            </a:extLst>
          </p:cNvPr>
          <p:cNvSpPr/>
          <p:nvPr/>
        </p:nvSpPr>
        <p:spPr>
          <a:xfrm>
            <a:off x="7753345" y="3648330"/>
            <a:ext cx="3345134" cy="1617687"/>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Curabitur mollis porta rhoncus. Vivamus sed porttitor felis. </a:t>
            </a:r>
          </a:p>
        </p:txBody>
      </p:sp>
      <p:sp>
        <p:nvSpPr>
          <p:cNvPr id="11" name="Rectangle 10">
            <a:extLst>
              <a:ext uri="{FF2B5EF4-FFF2-40B4-BE49-F238E27FC236}">
                <a16:creationId xmlns:a16="http://schemas.microsoft.com/office/drawing/2014/main" id="{AB048ABA-6CB5-4B84-8449-5F07942E0167}"/>
              </a:ext>
            </a:extLst>
          </p:cNvPr>
          <p:cNvSpPr/>
          <p:nvPr/>
        </p:nvSpPr>
        <p:spPr>
          <a:xfrm>
            <a:off x="7753345" y="5562855"/>
            <a:ext cx="3345134" cy="1617687"/>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Curabitur mollis porta rhoncus. Vivamus sed porttitor felis. </a:t>
            </a:r>
          </a:p>
        </p:txBody>
      </p:sp>
      <p:sp>
        <p:nvSpPr>
          <p:cNvPr id="12" name="Rectangle 11">
            <a:extLst>
              <a:ext uri="{FF2B5EF4-FFF2-40B4-BE49-F238E27FC236}">
                <a16:creationId xmlns:a16="http://schemas.microsoft.com/office/drawing/2014/main" id="{6E83498F-2770-4793-A770-8397FE682A6F}"/>
              </a:ext>
            </a:extLst>
          </p:cNvPr>
          <p:cNvSpPr/>
          <p:nvPr/>
        </p:nvSpPr>
        <p:spPr>
          <a:xfrm>
            <a:off x="1072395" y="3639224"/>
            <a:ext cx="4106455" cy="1306063"/>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Curabitur mollis porta rhoncus. Vivamus sed porttitor felis. </a:t>
            </a:r>
          </a:p>
        </p:txBody>
      </p:sp>
      <p:sp>
        <p:nvSpPr>
          <p:cNvPr id="13" name="Rectangle 12">
            <a:extLst>
              <a:ext uri="{FF2B5EF4-FFF2-40B4-BE49-F238E27FC236}">
                <a16:creationId xmlns:a16="http://schemas.microsoft.com/office/drawing/2014/main" id="{13F434FD-B1B8-475D-9D6A-47AF713146EF}"/>
              </a:ext>
            </a:extLst>
          </p:cNvPr>
          <p:cNvSpPr/>
          <p:nvPr/>
        </p:nvSpPr>
        <p:spPr>
          <a:xfrm rot="10800000" flipH="1" flipV="1">
            <a:off x="7753345" y="8083022"/>
            <a:ext cx="1872306" cy="415499"/>
          </a:xfrm>
          <a:prstGeom prst="rect">
            <a:avLst/>
          </a:prstGeom>
        </p:spPr>
        <p:txBody>
          <a:bodyPr wrap="square">
            <a:spAutoFit/>
          </a:bodyPr>
          <a:lstStyle/>
          <a:p>
            <a:pPr algn="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cxnSp>
        <p:nvCxnSpPr>
          <p:cNvPr id="14" name="Straight Connector 13">
            <a:extLst>
              <a:ext uri="{FF2B5EF4-FFF2-40B4-BE49-F238E27FC236}">
                <a16:creationId xmlns:a16="http://schemas.microsoft.com/office/drawing/2014/main" id="{358B1159-4F38-41E8-B591-0FE3552F40F8}"/>
              </a:ext>
            </a:extLst>
          </p:cNvPr>
          <p:cNvCxnSpPr>
            <a:cxnSpLocks/>
          </p:cNvCxnSpPr>
          <p:nvPr/>
        </p:nvCxnSpPr>
        <p:spPr>
          <a:xfrm>
            <a:off x="6562725" y="2362200"/>
            <a:ext cx="0" cy="792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ED37BBE-28E8-4A11-884B-04B7C48C0353}"/>
              </a:ext>
            </a:extLst>
          </p:cNvPr>
          <p:cNvCxnSpPr>
            <a:cxnSpLocks/>
          </p:cNvCxnSpPr>
          <p:nvPr/>
        </p:nvCxnSpPr>
        <p:spPr>
          <a:xfrm>
            <a:off x="12515850" y="0"/>
            <a:ext cx="0" cy="103340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B765EB6-5AD8-4E4D-8E61-0B6DEEBBCCEE}"/>
              </a:ext>
            </a:extLst>
          </p:cNvPr>
          <p:cNvCxnSpPr>
            <a:cxnSpLocks/>
          </p:cNvCxnSpPr>
          <p:nvPr/>
        </p:nvCxnSpPr>
        <p:spPr>
          <a:xfrm flipH="1">
            <a:off x="12515850" y="7606138"/>
            <a:ext cx="5772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A95C0FD-F906-42B5-ADF9-474A392E4A12}"/>
              </a:ext>
            </a:extLst>
          </p:cNvPr>
          <p:cNvCxnSpPr>
            <a:cxnSpLocks/>
          </p:cNvCxnSpPr>
          <p:nvPr/>
        </p:nvCxnSpPr>
        <p:spPr>
          <a:xfrm flipH="1">
            <a:off x="1" y="2362200"/>
            <a:ext cx="1251584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FB257F3E-0BD4-4424-8913-369B8E5C3521}"/>
              </a:ext>
            </a:extLst>
          </p:cNvPr>
          <p:cNvSpPr/>
          <p:nvPr/>
        </p:nvSpPr>
        <p:spPr>
          <a:xfrm rot="10800000" flipH="1" flipV="1">
            <a:off x="1072393" y="568175"/>
            <a:ext cx="12758115" cy="1446550"/>
          </a:xfrm>
          <a:prstGeom prst="rect">
            <a:avLst/>
          </a:prstGeom>
        </p:spPr>
        <p:txBody>
          <a:bodyPr wrap="square">
            <a:spAutoFit/>
          </a:bodyPr>
          <a:lstStyle/>
          <a:p>
            <a:r>
              <a:rPr lang="en-US" sz="8800" spc="200">
                <a:solidFill>
                  <a:schemeClr val="bg1">
                    <a:lumMod val="95000"/>
                  </a:schemeClr>
                </a:solidFill>
                <a:latin typeface="Dashboard" panose="00000500000000000000" pitchFamily="50" charset="0"/>
                <a:cs typeface="Space Grotesk Medium" pitchFamily="2" charset="0"/>
              </a:rPr>
              <a:t>GOOD ATTITUDE</a:t>
            </a:r>
            <a:endParaRPr lang="en-US" sz="8800" spc="200" dirty="0">
              <a:solidFill>
                <a:schemeClr val="bg1">
                  <a:lumMod val="95000"/>
                </a:schemeClr>
              </a:solidFill>
              <a:latin typeface="Dashboard" panose="00000500000000000000" pitchFamily="50" charset="0"/>
              <a:cs typeface="Space Grotesk Medium" pitchFamily="2" charset="0"/>
            </a:endParaRPr>
          </a:p>
        </p:txBody>
      </p:sp>
      <p:sp>
        <p:nvSpPr>
          <p:cNvPr id="30" name="Rectangle 29">
            <a:extLst>
              <a:ext uri="{FF2B5EF4-FFF2-40B4-BE49-F238E27FC236}">
                <a16:creationId xmlns:a16="http://schemas.microsoft.com/office/drawing/2014/main" id="{D3264F6E-E3BD-4FE9-9D9E-6C9D5E0F33E3}"/>
              </a:ext>
            </a:extLst>
          </p:cNvPr>
          <p:cNvSpPr/>
          <p:nvPr/>
        </p:nvSpPr>
        <p:spPr>
          <a:xfrm rot="10800000" flipH="1" flipV="1">
            <a:off x="12893727" y="8498521"/>
            <a:ext cx="4743437" cy="769441"/>
          </a:xfrm>
          <a:prstGeom prst="rect">
            <a:avLst/>
          </a:prstGeom>
        </p:spPr>
        <p:txBody>
          <a:bodyPr wrap="square">
            <a:spAutoFit/>
          </a:bodyPr>
          <a:lstStyle/>
          <a:p>
            <a:r>
              <a:rPr lang="en-US" sz="4400">
                <a:latin typeface="Space Grotesk Medium" pitchFamily="2" charset="0"/>
                <a:cs typeface="Space Grotesk Medium" pitchFamily="2" charset="0"/>
              </a:rPr>
              <a:t>GOOD BUSINESS</a:t>
            </a:r>
            <a:endParaRPr lang="en-US" sz="4400" dirty="0">
              <a:latin typeface="Space Grotesk Medium" pitchFamily="2" charset="0"/>
              <a:cs typeface="Space Grotesk Medium" pitchFamily="2" charset="0"/>
            </a:endParaRPr>
          </a:p>
        </p:txBody>
      </p:sp>
      <p:sp>
        <p:nvSpPr>
          <p:cNvPr id="4" name="Picture Placeholder 3">
            <a:extLst>
              <a:ext uri="{FF2B5EF4-FFF2-40B4-BE49-F238E27FC236}">
                <a16:creationId xmlns:a16="http://schemas.microsoft.com/office/drawing/2014/main" id="{9F2AB7B1-8AB2-4E68-B979-AA7C7BD34EA6}"/>
              </a:ext>
            </a:extLst>
          </p:cNvPr>
          <p:cNvSpPr>
            <a:spLocks noGrp="1"/>
          </p:cNvSpPr>
          <p:nvPr>
            <p:ph type="pic" sz="quarter" idx="13"/>
          </p:nvPr>
        </p:nvSpPr>
        <p:spPr/>
      </p:sp>
      <p:sp>
        <p:nvSpPr>
          <p:cNvPr id="2" name="Picture Placeholder 1">
            <a:extLst>
              <a:ext uri="{FF2B5EF4-FFF2-40B4-BE49-F238E27FC236}">
                <a16:creationId xmlns:a16="http://schemas.microsoft.com/office/drawing/2014/main" id="{9CADE8AF-F681-4BE3-B892-412FA5E989D4}"/>
              </a:ext>
            </a:extLst>
          </p:cNvPr>
          <p:cNvSpPr>
            <a:spLocks noGrp="1"/>
          </p:cNvSpPr>
          <p:nvPr>
            <p:ph type="pic" sz="quarter" idx="12"/>
          </p:nvPr>
        </p:nvSpPr>
        <p:spPr/>
      </p:sp>
    </p:spTree>
    <p:extLst>
      <p:ext uri="{BB962C8B-B14F-4D97-AF65-F5344CB8AC3E}">
        <p14:creationId xmlns:p14="http://schemas.microsoft.com/office/powerpoint/2010/main" val="1024589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16BCC2D-C1FE-4EBD-8103-5E3B75D845AE}"/>
              </a:ext>
            </a:extLst>
          </p:cNvPr>
          <p:cNvSpPr/>
          <p:nvPr/>
        </p:nvSpPr>
        <p:spPr>
          <a:xfrm>
            <a:off x="3925964" y="1288958"/>
            <a:ext cx="10436073" cy="8998042"/>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Rectangle 3">
            <a:extLst>
              <a:ext uri="{FF2B5EF4-FFF2-40B4-BE49-F238E27FC236}">
                <a16:creationId xmlns:a16="http://schemas.microsoft.com/office/drawing/2014/main" id="{7F68D701-6F22-4086-9143-8C4248A040D3}"/>
              </a:ext>
            </a:extLst>
          </p:cNvPr>
          <p:cNvSpPr/>
          <p:nvPr/>
        </p:nvSpPr>
        <p:spPr>
          <a:xfrm rot="10800000" flipH="1" flipV="1">
            <a:off x="3925959" y="4041003"/>
            <a:ext cx="10436082" cy="1477328"/>
          </a:xfrm>
          <a:prstGeom prst="rect">
            <a:avLst/>
          </a:prstGeom>
        </p:spPr>
        <p:txBody>
          <a:bodyPr wrap="square">
            <a:spAutoFit/>
          </a:bodyPr>
          <a:lstStyle/>
          <a:p>
            <a:pPr algn="ctr"/>
            <a:r>
              <a:rPr lang="en-US" sz="9000">
                <a:solidFill>
                  <a:schemeClr val="bg1">
                    <a:lumMod val="95000"/>
                  </a:schemeClr>
                </a:solidFill>
                <a:latin typeface="Dashboard" panose="00000500000000000000" pitchFamily="50" charset="0"/>
                <a:cs typeface="Space Grotesk SemiBold" pitchFamily="2" charset="0"/>
              </a:rPr>
              <a:t>BREAK TIME</a:t>
            </a:r>
            <a:endParaRPr lang="en-US" sz="9000" dirty="0">
              <a:solidFill>
                <a:schemeClr val="bg1">
                  <a:lumMod val="95000"/>
                </a:schemeClr>
              </a:solidFill>
              <a:latin typeface="Dashboard" panose="00000500000000000000" pitchFamily="50" charset="0"/>
              <a:cs typeface="Space Grotesk SemiBold" pitchFamily="2" charset="0"/>
            </a:endParaRPr>
          </a:p>
        </p:txBody>
      </p:sp>
      <p:sp>
        <p:nvSpPr>
          <p:cNvPr id="21" name="Rectangle 20">
            <a:extLst>
              <a:ext uri="{FF2B5EF4-FFF2-40B4-BE49-F238E27FC236}">
                <a16:creationId xmlns:a16="http://schemas.microsoft.com/office/drawing/2014/main" id="{56A0DABB-2D55-41ED-AF4C-3D9B8FBA8D72}"/>
              </a:ext>
            </a:extLst>
          </p:cNvPr>
          <p:cNvSpPr/>
          <p:nvPr/>
        </p:nvSpPr>
        <p:spPr>
          <a:xfrm rot="10800000" flipH="1" flipV="1">
            <a:off x="6250292" y="5568618"/>
            <a:ext cx="5787417" cy="461665"/>
          </a:xfrm>
          <a:prstGeom prst="rect">
            <a:avLst/>
          </a:prstGeom>
        </p:spPr>
        <p:txBody>
          <a:bodyPr wrap="square">
            <a:spAutoFit/>
          </a:bodyPr>
          <a:lstStyle/>
          <a:p>
            <a:pPr algn="ctr"/>
            <a:r>
              <a:rPr lang="en-US" sz="2400" spc="450">
                <a:latin typeface="Space Grotesk Medium" pitchFamily="2" charset="0"/>
                <a:cs typeface="Space Grotesk Medium" pitchFamily="2" charset="0"/>
              </a:rPr>
              <a:t>HAVE A FIVE MINUTE BREAK</a:t>
            </a:r>
            <a:endParaRPr lang="en-US" sz="2400" spc="450" dirty="0">
              <a:latin typeface="Space Grotesk Medium" pitchFamily="2" charset="0"/>
              <a:cs typeface="Space Grotesk Medium" pitchFamily="2" charset="0"/>
            </a:endParaRPr>
          </a:p>
        </p:txBody>
      </p:sp>
      <p:cxnSp>
        <p:nvCxnSpPr>
          <p:cNvPr id="16" name="Straight Connector 15">
            <a:extLst>
              <a:ext uri="{FF2B5EF4-FFF2-40B4-BE49-F238E27FC236}">
                <a16:creationId xmlns:a16="http://schemas.microsoft.com/office/drawing/2014/main" id="{E5E8808A-9783-4C60-B374-FA6903C49ED2}"/>
              </a:ext>
            </a:extLst>
          </p:cNvPr>
          <p:cNvCxnSpPr>
            <a:cxnSpLocks/>
          </p:cNvCxnSpPr>
          <p:nvPr/>
        </p:nvCxnSpPr>
        <p:spPr>
          <a:xfrm>
            <a:off x="0" y="1288959"/>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DCFF8F6-2B30-490F-B79D-97ABAD007A4F}"/>
              </a:ext>
            </a:extLst>
          </p:cNvPr>
          <p:cNvCxnSpPr>
            <a:cxnSpLocks/>
          </p:cNvCxnSpPr>
          <p:nvPr/>
        </p:nvCxnSpPr>
        <p:spPr>
          <a:xfrm>
            <a:off x="3925959" y="1288959"/>
            <a:ext cx="0" cy="89980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34C5775-1208-4C8F-B7C5-090D91741DDF}"/>
              </a:ext>
            </a:extLst>
          </p:cNvPr>
          <p:cNvCxnSpPr>
            <a:cxnSpLocks/>
          </p:cNvCxnSpPr>
          <p:nvPr/>
        </p:nvCxnSpPr>
        <p:spPr>
          <a:xfrm>
            <a:off x="14362036" y="1288959"/>
            <a:ext cx="0" cy="89980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192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1903BACE-888B-4014-9643-C5A922A10FBB}"/>
              </a:ext>
            </a:extLst>
          </p:cNvPr>
          <p:cNvSpPr/>
          <p:nvPr/>
        </p:nvSpPr>
        <p:spPr>
          <a:xfrm>
            <a:off x="-27286" y="2702825"/>
            <a:ext cx="9252632" cy="2440673"/>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2" name="Straight Connector 1">
            <a:extLst>
              <a:ext uri="{FF2B5EF4-FFF2-40B4-BE49-F238E27FC236}">
                <a16:creationId xmlns:a16="http://schemas.microsoft.com/office/drawing/2014/main" id="{FE3A22B2-B081-4AC0-9223-5CDEE48ECA87}"/>
              </a:ext>
            </a:extLst>
          </p:cNvPr>
          <p:cNvCxnSpPr>
            <a:cxnSpLocks/>
          </p:cNvCxnSpPr>
          <p:nvPr/>
        </p:nvCxnSpPr>
        <p:spPr>
          <a:xfrm>
            <a:off x="9201158"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01270807-B9DB-4954-A60F-19AA7453E83D}"/>
              </a:ext>
            </a:extLst>
          </p:cNvPr>
          <p:cNvSpPr/>
          <p:nvPr/>
        </p:nvSpPr>
        <p:spPr>
          <a:xfrm rot="10800000" flipH="1" flipV="1">
            <a:off x="1005804" y="3008689"/>
            <a:ext cx="6859848" cy="1477328"/>
          </a:xfrm>
          <a:prstGeom prst="rect">
            <a:avLst/>
          </a:prstGeom>
        </p:spPr>
        <p:txBody>
          <a:bodyPr wrap="square">
            <a:spAutoFit/>
          </a:bodyPr>
          <a:lstStyle/>
          <a:p>
            <a:r>
              <a:rPr lang="en-US" sz="9000">
                <a:solidFill>
                  <a:schemeClr val="bg1">
                    <a:lumMod val="95000"/>
                  </a:schemeClr>
                </a:solidFill>
                <a:latin typeface="Dashboard" panose="00000500000000000000" pitchFamily="50" charset="0"/>
                <a:cs typeface="Space Grotesk SemiBold" pitchFamily="2" charset="0"/>
              </a:rPr>
              <a:t>GALLERY</a:t>
            </a:r>
            <a:endParaRPr lang="en-US" sz="9000" dirty="0">
              <a:solidFill>
                <a:schemeClr val="bg1">
                  <a:lumMod val="95000"/>
                </a:schemeClr>
              </a:solidFill>
              <a:latin typeface="Dashboard" panose="00000500000000000000" pitchFamily="50" charset="0"/>
              <a:cs typeface="Space Grotesk SemiBold" pitchFamily="2" charset="0"/>
            </a:endParaRPr>
          </a:p>
        </p:txBody>
      </p:sp>
      <p:sp>
        <p:nvSpPr>
          <p:cNvPr id="10" name="Rectangle 9">
            <a:extLst>
              <a:ext uri="{FF2B5EF4-FFF2-40B4-BE49-F238E27FC236}">
                <a16:creationId xmlns:a16="http://schemas.microsoft.com/office/drawing/2014/main" id="{38680774-6D49-403D-B4CE-D4A2D6819CA0}"/>
              </a:ext>
            </a:extLst>
          </p:cNvPr>
          <p:cNvSpPr/>
          <p:nvPr/>
        </p:nvSpPr>
        <p:spPr>
          <a:xfrm rot="10800000" flipH="1" flipV="1">
            <a:off x="1005803" y="463061"/>
            <a:ext cx="4229063" cy="1938992"/>
          </a:xfrm>
          <a:prstGeom prst="rect">
            <a:avLst/>
          </a:prstGeom>
        </p:spPr>
        <p:txBody>
          <a:bodyPr wrap="square">
            <a:spAutoFit/>
          </a:bodyPr>
          <a:lstStyle/>
          <a:p>
            <a:r>
              <a:rPr lang="en-US" sz="6000">
                <a:latin typeface="Space Grotesk Medium" pitchFamily="2" charset="0"/>
                <a:cs typeface="Space Grotesk Medium" pitchFamily="2" charset="0"/>
              </a:rPr>
              <a:t>WORLD</a:t>
            </a:r>
          </a:p>
          <a:p>
            <a:r>
              <a:rPr lang="en-US" sz="6000">
                <a:latin typeface="Space Grotesk Medium" pitchFamily="2" charset="0"/>
                <a:cs typeface="Space Grotesk Medium" pitchFamily="2" charset="0"/>
              </a:rPr>
              <a:t>REPORT</a:t>
            </a:r>
            <a:endParaRPr lang="en-US" sz="6000" dirty="0">
              <a:latin typeface="Space Grotesk Medium" pitchFamily="2" charset="0"/>
              <a:cs typeface="Space Grotesk Medium" pitchFamily="2" charset="0"/>
            </a:endParaRPr>
          </a:p>
        </p:txBody>
      </p:sp>
      <p:sp>
        <p:nvSpPr>
          <p:cNvPr id="14" name="Rectangle 13">
            <a:extLst>
              <a:ext uri="{FF2B5EF4-FFF2-40B4-BE49-F238E27FC236}">
                <a16:creationId xmlns:a16="http://schemas.microsoft.com/office/drawing/2014/main" id="{F7AB2754-F46D-4F7E-AA94-3CAF19FA9E95}"/>
              </a:ext>
            </a:extLst>
          </p:cNvPr>
          <p:cNvSpPr/>
          <p:nvPr/>
        </p:nvSpPr>
        <p:spPr>
          <a:xfrm rot="10800000" flipH="1" flipV="1">
            <a:off x="9803514" y="5322798"/>
            <a:ext cx="211453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6" name="Rectangle 5">
            <a:extLst>
              <a:ext uri="{FF2B5EF4-FFF2-40B4-BE49-F238E27FC236}">
                <a16:creationId xmlns:a16="http://schemas.microsoft.com/office/drawing/2014/main" id="{2B2E4F39-2644-4B71-B18D-97A5BF689CB8}"/>
              </a:ext>
            </a:extLst>
          </p:cNvPr>
          <p:cNvSpPr/>
          <p:nvPr/>
        </p:nvSpPr>
        <p:spPr>
          <a:xfrm>
            <a:off x="1089316" y="8866771"/>
            <a:ext cx="3602319" cy="682816"/>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a:t>
            </a:r>
          </a:p>
        </p:txBody>
      </p:sp>
      <p:sp>
        <p:nvSpPr>
          <p:cNvPr id="7" name="Rectangle 6">
            <a:extLst>
              <a:ext uri="{FF2B5EF4-FFF2-40B4-BE49-F238E27FC236}">
                <a16:creationId xmlns:a16="http://schemas.microsoft.com/office/drawing/2014/main" id="{0B82EDBE-8BC4-4D8D-ADFE-CF593C0A23F8}"/>
              </a:ext>
            </a:extLst>
          </p:cNvPr>
          <p:cNvSpPr/>
          <p:nvPr/>
        </p:nvSpPr>
        <p:spPr>
          <a:xfrm rot="10800000" flipH="1" flipV="1">
            <a:off x="1089314" y="8312772"/>
            <a:ext cx="3602322" cy="553998"/>
          </a:xfrm>
          <a:prstGeom prst="rect">
            <a:avLst/>
          </a:prstGeom>
        </p:spPr>
        <p:txBody>
          <a:bodyPr wrap="square">
            <a:spAutoFit/>
          </a:bodyPr>
          <a:lstStyle/>
          <a:p>
            <a:r>
              <a:rPr lang="en-US" sz="3000" spc="100">
                <a:latin typeface="Space Grotesk Medium" pitchFamily="2" charset="0"/>
                <a:cs typeface="Space Grotesk Medium" pitchFamily="2" charset="0"/>
              </a:rPr>
              <a:t>WEB DESIGN</a:t>
            </a:r>
            <a:endParaRPr lang="en-US" sz="3000" spc="100" dirty="0">
              <a:latin typeface="Space Grotesk Medium" pitchFamily="2" charset="0"/>
              <a:cs typeface="Space Grotesk Medium" pitchFamily="2" charset="0"/>
            </a:endParaRPr>
          </a:p>
        </p:txBody>
      </p:sp>
      <p:sp>
        <p:nvSpPr>
          <p:cNvPr id="12" name="Rectangle 11">
            <a:extLst>
              <a:ext uri="{FF2B5EF4-FFF2-40B4-BE49-F238E27FC236}">
                <a16:creationId xmlns:a16="http://schemas.microsoft.com/office/drawing/2014/main" id="{AE1EB3BB-D1D7-4A1A-A8EC-771E762D5932}"/>
              </a:ext>
            </a:extLst>
          </p:cNvPr>
          <p:cNvSpPr/>
          <p:nvPr/>
        </p:nvSpPr>
        <p:spPr>
          <a:xfrm>
            <a:off x="5419296" y="8186687"/>
            <a:ext cx="3345134" cy="1306063"/>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Curabitur mollis porta rhoncus. </a:t>
            </a:r>
          </a:p>
        </p:txBody>
      </p:sp>
      <p:sp>
        <p:nvSpPr>
          <p:cNvPr id="16" name="Rectangle 15">
            <a:extLst>
              <a:ext uri="{FF2B5EF4-FFF2-40B4-BE49-F238E27FC236}">
                <a16:creationId xmlns:a16="http://schemas.microsoft.com/office/drawing/2014/main" id="{BBC95529-95EA-47CD-A46C-B386EAAFC0C4}"/>
              </a:ext>
            </a:extLst>
          </p:cNvPr>
          <p:cNvSpPr/>
          <p:nvPr/>
        </p:nvSpPr>
        <p:spPr>
          <a:xfrm rot="10800000" flipH="1" flipV="1">
            <a:off x="1005804" y="5475941"/>
            <a:ext cx="3602322" cy="1015663"/>
          </a:xfrm>
          <a:prstGeom prst="rect">
            <a:avLst/>
          </a:prstGeom>
        </p:spPr>
        <p:txBody>
          <a:bodyPr wrap="square">
            <a:spAutoFit/>
          </a:bodyPr>
          <a:lstStyle/>
          <a:p>
            <a:r>
              <a:rPr lang="en-US" sz="3000" spc="100">
                <a:latin typeface="Space Grotesk Medium" pitchFamily="2" charset="0"/>
                <a:cs typeface="Space Grotesk Medium" pitchFamily="2" charset="0"/>
              </a:rPr>
              <a:t>DESIGN</a:t>
            </a:r>
          </a:p>
          <a:p>
            <a:r>
              <a:rPr lang="en-US" sz="3000" spc="100">
                <a:latin typeface="Space Grotesk Medium" pitchFamily="2" charset="0"/>
                <a:cs typeface="Space Grotesk Medium" pitchFamily="2" charset="0"/>
              </a:rPr>
              <a:t>THINGKING</a:t>
            </a:r>
            <a:endParaRPr lang="en-US" sz="3000" spc="100" dirty="0">
              <a:latin typeface="Space Grotesk Medium" pitchFamily="2" charset="0"/>
              <a:cs typeface="Space Grotesk Medium" pitchFamily="2" charset="0"/>
            </a:endParaRPr>
          </a:p>
        </p:txBody>
      </p:sp>
      <p:sp>
        <p:nvSpPr>
          <p:cNvPr id="17" name="Rectangle 16">
            <a:extLst>
              <a:ext uri="{FF2B5EF4-FFF2-40B4-BE49-F238E27FC236}">
                <a16:creationId xmlns:a16="http://schemas.microsoft.com/office/drawing/2014/main" id="{3BAE4CB3-7FD0-4D29-8B32-A577455EE7B6}"/>
              </a:ext>
            </a:extLst>
          </p:cNvPr>
          <p:cNvSpPr/>
          <p:nvPr/>
        </p:nvSpPr>
        <p:spPr>
          <a:xfrm>
            <a:off x="1089314" y="6769924"/>
            <a:ext cx="3129525" cy="99443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8" name="Rectangle 17">
            <a:extLst>
              <a:ext uri="{FF2B5EF4-FFF2-40B4-BE49-F238E27FC236}">
                <a16:creationId xmlns:a16="http://schemas.microsoft.com/office/drawing/2014/main" id="{251007EA-479E-4F83-92D1-6924B1E8314A}"/>
              </a:ext>
            </a:extLst>
          </p:cNvPr>
          <p:cNvSpPr/>
          <p:nvPr/>
        </p:nvSpPr>
        <p:spPr>
          <a:xfrm rot="10800000" flipH="1" flipV="1">
            <a:off x="5379921" y="5475940"/>
            <a:ext cx="3345135" cy="1015663"/>
          </a:xfrm>
          <a:prstGeom prst="rect">
            <a:avLst/>
          </a:prstGeom>
        </p:spPr>
        <p:txBody>
          <a:bodyPr wrap="square">
            <a:spAutoFit/>
          </a:bodyPr>
          <a:lstStyle/>
          <a:p>
            <a:r>
              <a:rPr lang="en-US" sz="3000" spc="100">
                <a:latin typeface="Space Grotesk Medium" pitchFamily="2" charset="0"/>
                <a:cs typeface="Space Grotesk Medium" pitchFamily="2" charset="0"/>
              </a:rPr>
              <a:t>CREATIVE</a:t>
            </a:r>
          </a:p>
          <a:p>
            <a:r>
              <a:rPr lang="en-US" sz="3000" spc="100">
                <a:latin typeface="Space Grotesk Medium" pitchFamily="2" charset="0"/>
                <a:cs typeface="Space Grotesk Medium" pitchFamily="2" charset="0"/>
              </a:rPr>
              <a:t>DIRECTOR</a:t>
            </a:r>
            <a:endParaRPr lang="en-US" sz="3000" spc="100" dirty="0">
              <a:latin typeface="Space Grotesk Medium" pitchFamily="2" charset="0"/>
              <a:cs typeface="Space Grotesk Medium" pitchFamily="2" charset="0"/>
            </a:endParaRPr>
          </a:p>
        </p:txBody>
      </p:sp>
      <p:sp>
        <p:nvSpPr>
          <p:cNvPr id="19" name="Rectangle 18">
            <a:extLst>
              <a:ext uri="{FF2B5EF4-FFF2-40B4-BE49-F238E27FC236}">
                <a16:creationId xmlns:a16="http://schemas.microsoft.com/office/drawing/2014/main" id="{14FD01B6-2168-4B30-A131-D0168ED443E1}"/>
              </a:ext>
            </a:extLst>
          </p:cNvPr>
          <p:cNvSpPr/>
          <p:nvPr/>
        </p:nvSpPr>
        <p:spPr>
          <a:xfrm>
            <a:off x="5419295" y="6769923"/>
            <a:ext cx="3345132" cy="99443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cxnSp>
        <p:nvCxnSpPr>
          <p:cNvPr id="25" name="Straight Connector 24">
            <a:extLst>
              <a:ext uri="{FF2B5EF4-FFF2-40B4-BE49-F238E27FC236}">
                <a16:creationId xmlns:a16="http://schemas.microsoft.com/office/drawing/2014/main" id="{57DE93B1-8B1D-4309-BF1C-271C63976AD4}"/>
              </a:ext>
            </a:extLst>
          </p:cNvPr>
          <p:cNvCxnSpPr>
            <a:cxnSpLocks/>
          </p:cNvCxnSpPr>
          <p:nvPr/>
        </p:nvCxnSpPr>
        <p:spPr>
          <a:xfrm>
            <a:off x="24186" y="5143500"/>
            <a:ext cx="182879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2FF710E-24DB-425B-98C7-4CC50EB57FE4}"/>
              </a:ext>
            </a:extLst>
          </p:cNvPr>
          <p:cNvCxnSpPr>
            <a:cxnSpLocks/>
          </p:cNvCxnSpPr>
          <p:nvPr/>
        </p:nvCxnSpPr>
        <p:spPr>
          <a:xfrm>
            <a:off x="0" y="2702826"/>
            <a:ext cx="920115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Picture Placeholder 7">
            <a:extLst>
              <a:ext uri="{FF2B5EF4-FFF2-40B4-BE49-F238E27FC236}">
                <a16:creationId xmlns:a16="http://schemas.microsoft.com/office/drawing/2014/main" id="{DA349A2A-C45B-44A9-B19B-775999EA1BF8}"/>
              </a:ext>
            </a:extLst>
          </p:cNvPr>
          <p:cNvSpPr>
            <a:spLocks noGrp="1"/>
          </p:cNvSpPr>
          <p:nvPr>
            <p:ph type="pic" sz="quarter" idx="12"/>
          </p:nvPr>
        </p:nvSpPr>
        <p:spPr/>
      </p:sp>
      <p:sp>
        <p:nvSpPr>
          <p:cNvPr id="3" name="Picture Placeholder 2">
            <a:extLst>
              <a:ext uri="{FF2B5EF4-FFF2-40B4-BE49-F238E27FC236}">
                <a16:creationId xmlns:a16="http://schemas.microsoft.com/office/drawing/2014/main" id="{7F84DACC-0620-4183-A000-7A4EDA103FFB}"/>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94616B6E-26A5-42B4-B7AD-A5D4514699B2}"/>
              </a:ext>
            </a:extLst>
          </p:cNvPr>
          <p:cNvSpPr>
            <a:spLocks noGrp="1"/>
          </p:cNvSpPr>
          <p:nvPr>
            <p:ph type="pic" sz="quarter" idx="11"/>
          </p:nvPr>
        </p:nvSpPr>
        <p:spPr/>
      </p:sp>
    </p:spTree>
    <p:extLst>
      <p:ext uri="{BB962C8B-B14F-4D97-AF65-F5344CB8AC3E}">
        <p14:creationId xmlns:p14="http://schemas.microsoft.com/office/powerpoint/2010/main" val="227538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89F87E1-DC74-40FF-9CC4-B8ED9761A109}"/>
              </a:ext>
            </a:extLst>
          </p:cNvPr>
          <p:cNvSpPr/>
          <p:nvPr/>
        </p:nvSpPr>
        <p:spPr>
          <a:xfrm>
            <a:off x="6814514" y="6017940"/>
            <a:ext cx="11473486" cy="3265712"/>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11" name="Straight Connector 10">
            <a:extLst>
              <a:ext uri="{FF2B5EF4-FFF2-40B4-BE49-F238E27FC236}">
                <a16:creationId xmlns:a16="http://schemas.microsoft.com/office/drawing/2014/main" id="{30162D0F-DC45-4DD4-B1E9-F0EB9EC4A293}"/>
              </a:ext>
            </a:extLst>
          </p:cNvPr>
          <p:cNvCxnSpPr>
            <a:cxnSpLocks/>
          </p:cNvCxnSpPr>
          <p:nvPr/>
        </p:nvCxnSpPr>
        <p:spPr>
          <a:xfrm>
            <a:off x="6814514" y="9283661"/>
            <a:ext cx="114734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4CE3649-8696-4293-925A-2B5221DC90A6}"/>
              </a:ext>
            </a:extLst>
          </p:cNvPr>
          <p:cNvCxnSpPr>
            <a:cxnSpLocks/>
          </p:cNvCxnSpPr>
          <p:nvPr/>
        </p:nvCxnSpPr>
        <p:spPr>
          <a:xfrm>
            <a:off x="6814514" y="6017946"/>
            <a:ext cx="114734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D395B74-8452-48DF-975C-080EE3513DFA}"/>
              </a:ext>
            </a:extLst>
          </p:cNvPr>
          <p:cNvCxnSpPr>
            <a:cxnSpLocks/>
          </p:cNvCxnSpPr>
          <p:nvPr/>
        </p:nvCxnSpPr>
        <p:spPr>
          <a:xfrm>
            <a:off x="6814514"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2D7243E6-2BC4-467F-9AC6-E1123CF45725}"/>
              </a:ext>
            </a:extLst>
          </p:cNvPr>
          <p:cNvSpPr/>
          <p:nvPr/>
        </p:nvSpPr>
        <p:spPr>
          <a:xfrm>
            <a:off x="7468780" y="1572726"/>
            <a:ext cx="5955411" cy="1306063"/>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dolore amet. Etiam vel risus sit amet dui sagittis interdum. Cras non facilisis velit, sit amet convallis tortor. Morbi lobortis lobortis tempus. </a:t>
            </a:r>
          </a:p>
          <a:p>
            <a:pPr algn="just">
              <a:lnSpc>
                <a:spcPct val="150000"/>
              </a:lnSpc>
              <a:defRPr/>
            </a:pPr>
            <a:endParaRPr lang="en-US" sz="1350">
              <a:latin typeface="Source Sans Pro" panose="020B0503030403020204" pitchFamily="34" charset="0"/>
              <a:ea typeface="Source Sans Pro" panose="020B0503030403020204" pitchFamily="34" charset="0"/>
            </a:endParaRPr>
          </a:p>
        </p:txBody>
      </p:sp>
      <p:sp>
        <p:nvSpPr>
          <p:cNvPr id="7" name="Rectangle 6">
            <a:extLst>
              <a:ext uri="{FF2B5EF4-FFF2-40B4-BE49-F238E27FC236}">
                <a16:creationId xmlns:a16="http://schemas.microsoft.com/office/drawing/2014/main" id="{BD0E9D25-8287-4F33-BD7E-B80A01193B04}"/>
              </a:ext>
            </a:extLst>
          </p:cNvPr>
          <p:cNvSpPr/>
          <p:nvPr/>
        </p:nvSpPr>
        <p:spPr>
          <a:xfrm rot="10800000" flipH="1" flipV="1">
            <a:off x="7468778" y="1003338"/>
            <a:ext cx="3367540" cy="584775"/>
          </a:xfrm>
          <a:prstGeom prst="rect">
            <a:avLst/>
          </a:prstGeom>
        </p:spPr>
        <p:txBody>
          <a:bodyPr wrap="square">
            <a:spAutoFit/>
          </a:bodyPr>
          <a:lstStyle/>
          <a:p>
            <a:r>
              <a:rPr lang="en-US" sz="3200" spc="100">
                <a:latin typeface="Space Grotesk Medium" pitchFamily="2" charset="0"/>
                <a:cs typeface="Space Grotesk Medium" pitchFamily="2" charset="0"/>
              </a:rPr>
              <a:t>NEW CULTURE</a:t>
            </a:r>
            <a:endParaRPr lang="en-US" sz="3200" spc="100" dirty="0">
              <a:latin typeface="Space Grotesk Medium" pitchFamily="2" charset="0"/>
              <a:cs typeface="Space Grotesk Medium" pitchFamily="2" charset="0"/>
            </a:endParaRPr>
          </a:p>
        </p:txBody>
      </p:sp>
      <p:sp>
        <p:nvSpPr>
          <p:cNvPr id="12" name="Rectangle 11">
            <a:extLst>
              <a:ext uri="{FF2B5EF4-FFF2-40B4-BE49-F238E27FC236}">
                <a16:creationId xmlns:a16="http://schemas.microsoft.com/office/drawing/2014/main" id="{C01B0CD3-268A-4435-AE9E-4A4737A9CB67}"/>
              </a:ext>
            </a:extLst>
          </p:cNvPr>
          <p:cNvSpPr/>
          <p:nvPr/>
        </p:nvSpPr>
        <p:spPr>
          <a:xfrm rot="10800000" flipH="1" flipV="1">
            <a:off x="7524575" y="7839257"/>
            <a:ext cx="6314255" cy="1015663"/>
          </a:xfrm>
          <a:prstGeom prst="rect">
            <a:avLst/>
          </a:prstGeom>
        </p:spPr>
        <p:txBody>
          <a:bodyPr wrap="square">
            <a:spAutoFit/>
          </a:bodyPr>
          <a:lstStyle/>
          <a:p>
            <a:r>
              <a:rPr lang="en-US" sz="3000">
                <a:latin typeface="Space Grotesk Medium" pitchFamily="2" charset="0"/>
                <a:cs typeface="Space Grotesk Medium" pitchFamily="2" charset="0"/>
              </a:rPr>
              <a:t>Styles come and go. Good design is a language, not a style</a:t>
            </a:r>
            <a:endParaRPr lang="en-US" sz="3000" dirty="0">
              <a:latin typeface="Space Grotesk Medium" pitchFamily="2" charset="0"/>
              <a:cs typeface="Space Grotesk Medium" pitchFamily="2" charset="0"/>
            </a:endParaRPr>
          </a:p>
        </p:txBody>
      </p:sp>
      <p:sp>
        <p:nvSpPr>
          <p:cNvPr id="13" name="Rectangle 12">
            <a:extLst>
              <a:ext uri="{FF2B5EF4-FFF2-40B4-BE49-F238E27FC236}">
                <a16:creationId xmlns:a16="http://schemas.microsoft.com/office/drawing/2014/main" id="{7CC6665C-22EC-4382-8124-A7C3E4C066FC}"/>
              </a:ext>
            </a:extLst>
          </p:cNvPr>
          <p:cNvSpPr/>
          <p:nvPr/>
        </p:nvSpPr>
        <p:spPr>
          <a:xfrm rot="10800000" flipH="1" flipV="1">
            <a:off x="7524574" y="9460458"/>
            <a:ext cx="1872306" cy="415498"/>
          </a:xfrm>
          <a:prstGeom prst="rect">
            <a:avLst/>
          </a:prstGeom>
        </p:spPr>
        <p:txBody>
          <a:bodyPr wrap="square">
            <a:spAutoFit/>
          </a:bodyPr>
          <a:lstStyle/>
          <a:p>
            <a:pPr algn="ct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4" name="Rectangle 13">
            <a:extLst>
              <a:ext uri="{FF2B5EF4-FFF2-40B4-BE49-F238E27FC236}">
                <a16:creationId xmlns:a16="http://schemas.microsoft.com/office/drawing/2014/main" id="{A8A49215-FDA4-4CBF-BA50-7A8286EA3DFC}"/>
              </a:ext>
            </a:extLst>
          </p:cNvPr>
          <p:cNvSpPr/>
          <p:nvPr/>
        </p:nvSpPr>
        <p:spPr>
          <a:xfrm>
            <a:off x="2668633" y="5643121"/>
            <a:ext cx="2860647" cy="1306063"/>
          </a:xfrm>
          <a:prstGeom prst="rect">
            <a:avLst/>
          </a:prstGeom>
        </p:spPr>
        <p:txBody>
          <a:bodyPr wrap="square">
            <a:spAutoFit/>
          </a:bodyPr>
          <a:lstStyle/>
          <a:p>
            <a:pPr algn="r">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a:t>
            </a:r>
          </a:p>
        </p:txBody>
      </p:sp>
      <p:sp>
        <p:nvSpPr>
          <p:cNvPr id="17" name="Rectangle 16">
            <a:extLst>
              <a:ext uri="{FF2B5EF4-FFF2-40B4-BE49-F238E27FC236}">
                <a16:creationId xmlns:a16="http://schemas.microsoft.com/office/drawing/2014/main" id="{37BEDB9D-F594-446D-BEBD-0C3C93F53C4F}"/>
              </a:ext>
            </a:extLst>
          </p:cNvPr>
          <p:cNvSpPr/>
          <p:nvPr/>
        </p:nvSpPr>
        <p:spPr>
          <a:xfrm>
            <a:off x="7468780" y="3270966"/>
            <a:ext cx="2860646" cy="2240934"/>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Etiam vel risus sit amet dui sagittis interdum. Cras non facilisis velit, sit amet convallis tortor. Morbi lobortis lobortis tempus. Dolore sit amet connsectur</a:t>
            </a:r>
          </a:p>
        </p:txBody>
      </p:sp>
      <p:sp>
        <p:nvSpPr>
          <p:cNvPr id="19" name="Rectangle 18">
            <a:extLst>
              <a:ext uri="{FF2B5EF4-FFF2-40B4-BE49-F238E27FC236}">
                <a16:creationId xmlns:a16="http://schemas.microsoft.com/office/drawing/2014/main" id="{51237363-E212-4AB6-855C-A270439B1CA7}"/>
              </a:ext>
            </a:extLst>
          </p:cNvPr>
          <p:cNvSpPr/>
          <p:nvPr/>
        </p:nvSpPr>
        <p:spPr>
          <a:xfrm rot="10800000" flipH="1" flipV="1">
            <a:off x="7468778" y="2655090"/>
            <a:ext cx="3203924" cy="584775"/>
          </a:xfrm>
          <a:prstGeom prst="rect">
            <a:avLst/>
          </a:prstGeom>
        </p:spPr>
        <p:txBody>
          <a:bodyPr wrap="square">
            <a:spAutoFit/>
          </a:bodyPr>
          <a:lstStyle/>
          <a:p>
            <a:r>
              <a:rPr lang="en-US" sz="3200" spc="100">
                <a:latin typeface="Space Grotesk Medium" pitchFamily="2" charset="0"/>
                <a:cs typeface="Space Grotesk Medium" pitchFamily="2" charset="0"/>
              </a:rPr>
              <a:t>WEB DESIGN</a:t>
            </a:r>
            <a:endParaRPr lang="en-US" sz="3200" spc="100" dirty="0">
              <a:latin typeface="Space Grotesk Medium" pitchFamily="2" charset="0"/>
              <a:cs typeface="Space Grotesk Medium" pitchFamily="2" charset="0"/>
            </a:endParaRPr>
          </a:p>
        </p:txBody>
      </p:sp>
      <p:sp>
        <p:nvSpPr>
          <p:cNvPr id="22" name="Rectangle 21">
            <a:extLst>
              <a:ext uri="{FF2B5EF4-FFF2-40B4-BE49-F238E27FC236}">
                <a16:creationId xmlns:a16="http://schemas.microsoft.com/office/drawing/2014/main" id="{10E681F9-E100-464F-981F-78FD755A325B}"/>
              </a:ext>
            </a:extLst>
          </p:cNvPr>
          <p:cNvSpPr/>
          <p:nvPr/>
        </p:nvSpPr>
        <p:spPr>
          <a:xfrm>
            <a:off x="10780009" y="3270966"/>
            <a:ext cx="2644184" cy="2240934"/>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Etiam vel risus sit amet dui sagittis interdum. Cras non facilisis velit, sit amet convallis tortor.  Dolore sit amet.</a:t>
            </a:r>
          </a:p>
        </p:txBody>
      </p:sp>
      <p:sp>
        <p:nvSpPr>
          <p:cNvPr id="23" name="Rectangle 22">
            <a:extLst>
              <a:ext uri="{FF2B5EF4-FFF2-40B4-BE49-F238E27FC236}">
                <a16:creationId xmlns:a16="http://schemas.microsoft.com/office/drawing/2014/main" id="{817DEFCA-D1FF-4643-A733-02B83B469C42}"/>
              </a:ext>
            </a:extLst>
          </p:cNvPr>
          <p:cNvSpPr/>
          <p:nvPr/>
        </p:nvSpPr>
        <p:spPr>
          <a:xfrm rot="10800000" flipH="1" flipV="1">
            <a:off x="1157204" y="7058337"/>
            <a:ext cx="4372136" cy="1968359"/>
          </a:xfrm>
          <a:prstGeom prst="rect">
            <a:avLst/>
          </a:prstGeom>
        </p:spPr>
        <p:txBody>
          <a:bodyPr wrap="square">
            <a:spAutoFit/>
          </a:bodyPr>
          <a:lstStyle/>
          <a:p>
            <a:pPr algn="r">
              <a:lnSpc>
                <a:spcPct val="150000"/>
              </a:lnSpc>
            </a:pPr>
            <a:r>
              <a:rPr lang="en-US" sz="2800" spc="100">
                <a:solidFill>
                  <a:srgbClr val="000000"/>
                </a:solidFill>
                <a:latin typeface="Space Grotesk Medium" pitchFamily="2" charset="0"/>
                <a:cs typeface="Space Grotesk Medium" pitchFamily="2" charset="0"/>
              </a:rPr>
              <a:t>DESIGN IS AS MUCH AN ACT OF SPACING AS AN ACT OF MARKING</a:t>
            </a:r>
            <a:endParaRPr lang="en-US" sz="2800" spc="100" dirty="0">
              <a:solidFill>
                <a:srgbClr val="000000"/>
              </a:solidFill>
              <a:latin typeface="Space Grotesk Medium" pitchFamily="2" charset="0"/>
              <a:cs typeface="Space Grotesk Medium" pitchFamily="2" charset="0"/>
            </a:endParaRPr>
          </a:p>
        </p:txBody>
      </p:sp>
      <p:sp>
        <p:nvSpPr>
          <p:cNvPr id="24" name="Rectangle 23">
            <a:extLst>
              <a:ext uri="{FF2B5EF4-FFF2-40B4-BE49-F238E27FC236}">
                <a16:creationId xmlns:a16="http://schemas.microsoft.com/office/drawing/2014/main" id="{C3B45440-8976-4147-A2DD-D0F1C9F0C2B2}"/>
              </a:ext>
            </a:extLst>
          </p:cNvPr>
          <p:cNvSpPr/>
          <p:nvPr/>
        </p:nvSpPr>
        <p:spPr>
          <a:xfrm rot="10800000" flipH="1" flipV="1">
            <a:off x="7468779" y="6379017"/>
            <a:ext cx="6859848" cy="1477328"/>
          </a:xfrm>
          <a:prstGeom prst="rect">
            <a:avLst/>
          </a:prstGeom>
        </p:spPr>
        <p:txBody>
          <a:bodyPr wrap="square">
            <a:spAutoFit/>
          </a:bodyPr>
          <a:lstStyle/>
          <a:p>
            <a:r>
              <a:rPr lang="en-US" sz="9000">
                <a:solidFill>
                  <a:schemeClr val="bg1">
                    <a:lumMod val="95000"/>
                  </a:schemeClr>
                </a:solidFill>
                <a:latin typeface="Dashboard" panose="00000500000000000000" pitchFamily="50" charset="0"/>
                <a:cs typeface="Space Grotesk SemiBold" pitchFamily="2" charset="0"/>
              </a:rPr>
              <a:t>GALLERY</a:t>
            </a:r>
            <a:endParaRPr lang="en-US" sz="9000" dirty="0">
              <a:solidFill>
                <a:schemeClr val="bg1">
                  <a:lumMod val="95000"/>
                </a:schemeClr>
              </a:solidFill>
              <a:latin typeface="Dashboard" panose="00000500000000000000" pitchFamily="50" charset="0"/>
              <a:cs typeface="Space Grotesk SemiBold" pitchFamily="2" charset="0"/>
            </a:endParaRPr>
          </a:p>
        </p:txBody>
      </p:sp>
      <p:sp>
        <p:nvSpPr>
          <p:cNvPr id="2" name="Picture Placeholder 1">
            <a:extLst>
              <a:ext uri="{FF2B5EF4-FFF2-40B4-BE49-F238E27FC236}">
                <a16:creationId xmlns:a16="http://schemas.microsoft.com/office/drawing/2014/main" id="{FFA21EAE-0260-4DC1-8389-3AF3FF11A40A}"/>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D81EF3DF-D94D-44F8-8371-02D7B4B43991}"/>
              </a:ext>
            </a:extLst>
          </p:cNvPr>
          <p:cNvSpPr>
            <a:spLocks noGrp="1"/>
          </p:cNvSpPr>
          <p:nvPr>
            <p:ph type="pic" sz="quarter" idx="11"/>
          </p:nvPr>
        </p:nvSpPr>
        <p:spPr/>
      </p:sp>
    </p:spTree>
    <p:extLst>
      <p:ext uri="{BB962C8B-B14F-4D97-AF65-F5344CB8AC3E}">
        <p14:creationId xmlns:p14="http://schemas.microsoft.com/office/powerpoint/2010/main" val="2920730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C2369399-2212-4754-820C-A88DEF152E7D}"/>
              </a:ext>
            </a:extLst>
          </p:cNvPr>
          <p:cNvSpPr>
            <a:spLocks noGrp="1"/>
          </p:cNvSpPr>
          <p:nvPr>
            <p:ph type="pic" sz="quarter" idx="10"/>
          </p:nvPr>
        </p:nvSpPr>
        <p:spPr/>
      </p:sp>
      <p:sp>
        <p:nvSpPr>
          <p:cNvPr id="3" name="Picture Placeholder 2">
            <a:extLst>
              <a:ext uri="{FF2B5EF4-FFF2-40B4-BE49-F238E27FC236}">
                <a16:creationId xmlns:a16="http://schemas.microsoft.com/office/drawing/2014/main" id="{6471D73E-9EDA-42FB-B8C5-C45164F13B3C}"/>
              </a:ext>
            </a:extLst>
          </p:cNvPr>
          <p:cNvSpPr>
            <a:spLocks noGrp="1"/>
          </p:cNvSpPr>
          <p:nvPr>
            <p:ph type="pic" sz="quarter" idx="11"/>
          </p:nvPr>
        </p:nvSpPr>
        <p:spPr/>
      </p:sp>
      <p:sp>
        <p:nvSpPr>
          <p:cNvPr id="4" name="Picture Placeholder 3">
            <a:extLst>
              <a:ext uri="{FF2B5EF4-FFF2-40B4-BE49-F238E27FC236}">
                <a16:creationId xmlns:a16="http://schemas.microsoft.com/office/drawing/2014/main" id="{05ACB87E-43EF-46DE-9B2F-845EA28219DE}"/>
              </a:ext>
            </a:extLst>
          </p:cNvPr>
          <p:cNvSpPr>
            <a:spLocks noGrp="1"/>
          </p:cNvSpPr>
          <p:nvPr>
            <p:ph type="pic" sz="quarter" idx="12"/>
          </p:nvPr>
        </p:nvSpPr>
        <p:spPr/>
      </p:sp>
      <p:sp>
        <p:nvSpPr>
          <p:cNvPr id="21" name="Rectangle 20">
            <a:extLst>
              <a:ext uri="{FF2B5EF4-FFF2-40B4-BE49-F238E27FC236}">
                <a16:creationId xmlns:a16="http://schemas.microsoft.com/office/drawing/2014/main" id="{C3E7982B-CB82-45F3-8223-EB38566825B1}"/>
              </a:ext>
            </a:extLst>
          </p:cNvPr>
          <p:cNvSpPr/>
          <p:nvPr/>
        </p:nvSpPr>
        <p:spPr>
          <a:xfrm rot="10800000" flipH="1" flipV="1">
            <a:off x="1150666" y="7530403"/>
            <a:ext cx="1895675" cy="1384995"/>
          </a:xfrm>
          <a:prstGeom prst="rect">
            <a:avLst/>
          </a:prstGeom>
        </p:spPr>
        <p:txBody>
          <a:bodyPr wrap="square">
            <a:spAutoFit/>
          </a:bodyPr>
          <a:lstStyle/>
          <a:p>
            <a:r>
              <a:rPr lang="en-US" sz="2800">
                <a:solidFill>
                  <a:srgbClr val="000000"/>
                </a:solidFill>
                <a:latin typeface="Space Grotesk Medium" pitchFamily="2" charset="0"/>
                <a:cs typeface="Space Grotesk Medium" pitchFamily="2" charset="0"/>
              </a:rPr>
              <a:t>New Office Culture</a:t>
            </a:r>
            <a:endParaRPr lang="en-US" sz="2800" dirty="0">
              <a:solidFill>
                <a:srgbClr val="000000"/>
              </a:solidFill>
              <a:latin typeface="Space Grotesk Medium" pitchFamily="2" charset="0"/>
              <a:cs typeface="Space Grotesk Medium" pitchFamily="2" charset="0"/>
            </a:endParaRPr>
          </a:p>
        </p:txBody>
      </p:sp>
      <p:sp>
        <p:nvSpPr>
          <p:cNvPr id="22" name="Rectangle 21">
            <a:extLst>
              <a:ext uri="{FF2B5EF4-FFF2-40B4-BE49-F238E27FC236}">
                <a16:creationId xmlns:a16="http://schemas.microsoft.com/office/drawing/2014/main" id="{C097BE07-DF60-43BC-9FB0-62D0B1231AD1}"/>
              </a:ext>
            </a:extLst>
          </p:cNvPr>
          <p:cNvSpPr/>
          <p:nvPr/>
        </p:nvSpPr>
        <p:spPr>
          <a:xfrm rot="10800000" flipH="1" flipV="1">
            <a:off x="9938864" y="991709"/>
            <a:ext cx="6859848"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SemiBold" pitchFamily="2" charset="0"/>
              </a:rPr>
              <a:t>GALLERY</a:t>
            </a:r>
          </a:p>
          <a:p>
            <a:r>
              <a:rPr lang="en-US" sz="8000">
                <a:solidFill>
                  <a:schemeClr val="bg1">
                    <a:lumMod val="95000"/>
                  </a:schemeClr>
                </a:solidFill>
                <a:latin typeface="Dashboard" panose="00000500000000000000" pitchFamily="50" charset="0"/>
                <a:cs typeface="Space Grotesk SemiBold" pitchFamily="2" charset="0"/>
              </a:rPr>
              <a:t>PROJECT</a:t>
            </a:r>
            <a:endParaRPr lang="en-US" sz="8000" dirty="0">
              <a:solidFill>
                <a:schemeClr val="bg1">
                  <a:lumMod val="95000"/>
                </a:schemeClr>
              </a:solidFill>
              <a:latin typeface="Dashboard" panose="00000500000000000000" pitchFamily="50" charset="0"/>
              <a:cs typeface="Space Grotesk SemiBold" pitchFamily="2" charset="0"/>
            </a:endParaRPr>
          </a:p>
        </p:txBody>
      </p:sp>
      <p:sp>
        <p:nvSpPr>
          <p:cNvPr id="23" name="Rectangle 22">
            <a:extLst>
              <a:ext uri="{FF2B5EF4-FFF2-40B4-BE49-F238E27FC236}">
                <a16:creationId xmlns:a16="http://schemas.microsoft.com/office/drawing/2014/main" id="{D3F9DBFB-2D50-4AC4-9959-D9A0039CB5C3}"/>
              </a:ext>
            </a:extLst>
          </p:cNvPr>
          <p:cNvSpPr/>
          <p:nvPr/>
        </p:nvSpPr>
        <p:spPr>
          <a:xfrm>
            <a:off x="0" y="3886201"/>
            <a:ext cx="18288000" cy="2514599"/>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36" name="Straight Connector 35">
            <a:extLst>
              <a:ext uri="{FF2B5EF4-FFF2-40B4-BE49-F238E27FC236}">
                <a16:creationId xmlns:a16="http://schemas.microsoft.com/office/drawing/2014/main" id="{F2B35CCE-B7CC-4058-B6B4-D89BE42563B7}"/>
              </a:ext>
            </a:extLst>
          </p:cNvPr>
          <p:cNvCxnSpPr/>
          <p:nvPr/>
        </p:nvCxnSpPr>
        <p:spPr>
          <a:xfrm>
            <a:off x="0" y="3886201"/>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6F88FB23-1B3D-4173-A0C9-24B1992A1130}"/>
              </a:ext>
            </a:extLst>
          </p:cNvPr>
          <p:cNvCxnSpPr/>
          <p:nvPr/>
        </p:nvCxnSpPr>
        <p:spPr>
          <a:xfrm>
            <a:off x="0" y="6400800"/>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61F2D136-BEE1-4276-BFCF-C5ED6031E6EC}"/>
              </a:ext>
            </a:extLst>
          </p:cNvPr>
          <p:cNvGrpSpPr/>
          <p:nvPr/>
        </p:nvGrpSpPr>
        <p:grpSpPr>
          <a:xfrm>
            <a:off x="1150667" y="4236429"/>
            <a:ext cx="16510528" cy="1423270"/>
            <a:chOff x="870346" y="7570640"/>
            <a:chExt cx="16510528" cy="1423270"/>
          </a:xfrm>
        </p:grpSpPr>
        <p:grpSp>
          <p:nvGrpSpPr>
            <p:cNvPr id="29" name="Group 28">
              <a:extLst>
                <a:ext uri="{FF2B5EF4-FFF2-40B4-BE49-F238E27FC236}">
                  <a16:creationId xmlns:a16="http://schemas.microsoft.com/office/drawing/2014/main" id="{7AE7DCA0-A6D8-45B4-9518-3E10D4E3546C}"/>
                </a:ext>
              </a:extLst>
            </p:cNvPr>
            <p:cNvGrpSpPr/>
            <p:nvPr/>
          </p:nvGrpSpPr>
          <p:grpSpPr>
            <a:xfrm>
              <a:off x="870346" y="7570640"/>
              <a:ext cx="4809177" cy="1423270"/>
              <a:chOff x="1213878" y="7500070"/>
              <a:chExt cx="4809177" cy="1423270"/>
            </a:xfrm>
          </p:grpSpPr>
          <p:sp>
            <p:nvSpPr>
              <p:cNvPr id="40" name="Rectangle 39">
                <a:extLst>
                  <a:ext uri="{FF2B5EF4-FFF2-40B4-BE49-F238E27FC236}">
                    <a16:creationId xmlns:a16="http://schemas.microsoft.com/office/drawing/2014/main" id="{426A9A1A-7EA8-49BB-B291-C3976104CE96}"/>
                  </a:ext>
                </a:extLst>
              </p:cNvPr>
              <p:cNvSpPr/>
              <p:nvPr/>
            </p:nvSpPr>
            <p:spPr>
              <a:xfrm>
                <a:off x="2279746" y="8120266"/>
                <a:ext cx="3743309" cy="68281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41" name="Rectangle 40">
                <a:extLst>
                  <a:ext uri="{FF2B5EF4-FFF2-40B4-BE49-F238E27FC236}">
                    <a16:creationId xmlns:a16="http://schemas.microsoft.com/office/drawing/2014/main" id="{4741FBB8-F235-43F2-92B4-1A90F999EAB8}"/>
                  </a:ext>
                </a:extLst>
              </p:cNvPr>
              <p:cNvSpPr/>
              <p:nvPr/>
            </p:nvSpPr>
            <p:spPr>
              <a:xfrm rot="10800000" flipH="1" flipV="1">
                <a:off x="1213878" y="7500070"/>
                <a:ext cx="4809177"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NEW OFFICE CULTURE</a:t>
                </a:r>
                <a:endParaRPr lang="en-US" sz="3000" spc="100" dirty="0">
                  <a:solidFill>
                    <a:srgbClr val="000000"/>
                  </a:solidFill>
                  <a:latin typeface="Space Grotesk Medium" pitchFamily="2" charset="0"/>
                  <a:cs typeface="Space Grotesk Medium" pitchFamily="2" charset="0"/>
                </a:endParaRPr>
              </a:p>
            </p:txBody>
          </p:sp>
          <p:sp>
            <p:nvSpPr>
              <p:cNvPr id="42" name="Rectangle 41">
                <a:extLst>
                  <a:ext uri="{FF2B5EF4-FFF2-40B4-BE49-F238E27FC236}">
                    <a16:creationId xmlns:a16="http://schemas.microsoft.com/office/drawing/2014/main" id="{FCE6925B-9183-44A6-985D-4E4AB8EBC431}"/>
                  </a:ext>
                </a:extLst>
              </p:cNvPr>
              <p:cNvSpPr/>
              <p:nvPr/>
            </p:nvSpPr>
            <p:spPr>
              <a:xfrm rot="10800000" flipH="1" flipV="1">
                <a:off x="1213878" y="8000010"/>
                <a:ext cx="1228710" cy="923330"/>
              </a:xfrm>
              <a:prstGeom prst="rect">
                <a:avLst/>
              </a:prstGeom>
            </p:spPr>
            <p:txBody>
              <a:bodyPr wrap="square">
                <a:spAutoFit/>
              </a:bodyPr>
              <a:lstStyle/>
              <a:p>
                <a:r>
                  <a:rPr lang="en-US" sz="5400">
                    <a:solidFill>
                      <a:srgbClr val="000000"/>
                    </a:solidFill>
                    <a:latin typeface="Space Grotesk Medium" pitchFamily="2" charset="0"/>
                    <a:cs typeface="Space Grotesk Medium" pitchFamily="2" charset="0"/>
                  </a:rPr>
                  <a:t>01</a:t>
                </a:r>
                <a:endParaRPr lang="en-US" sz="5400" dirty="0">
                  <a:solidFill>
                    <a:srgbClr val="000000"/>
                  </a:solidFill>
                  <a:latin typeface="Space Grotesk Medium" pitchFamily="2" charset="0"/>
                  <a:cs typeface="Space Grotesk Medium" pitchFamily="2" charset="0"/>
                </a:endParaRPr>
              </a:p>
            </p:txBody>
          </p:sp>
        </p:grpSp>
        <p:grpSp>
          <p:nvGrpSpPr>
            <p:cNvPr id="30" name="Group 29">
              <a:extLst>
                <a:ext uri="{FF2B5EF4-FFF2-40B4-BE49-F238E27FC236}">
                  <a16:creationId xmlns:a16="http://schemas.microsoft.com/office/drawing/2014/main" id="{04414817-A2FA-4556-86BA-9552644F06C6}"/>
                </a:ext>
              </a:extLst>
            </p:cNvPr>
            <p:cNvGrpSpPr/>
            <p:nvPr/>
          </p:nvGrpSpPr>
          <p:grpSpPr>
            <a:xfrm>
              <a:off x="6721021" y="7570640"/>
              <a:ext cx="4809177" cy="1423270"/>
              <a:chOff x="1213878" y="7500070"/>
              <a:chExt cx="4809177" cy="1423270"/>
            </a:xfrm>
          </p:grpSpPr>
          <p:sp>
            <p:nvSpPr>
              <p:cNvPr id="35" name="Rectangle 34">
                <a:extLst>
                  <a:ext uri="{FF2B5EF4-FFF2-40B4-BE49-F238E27FC236}">
                    <a16:creationId xmlns:a16="http://schemas.microsoft.com/office/drawing/2014/main" id="{571EAE2B-9874-4BAD-80DF-7BC9AC7A1EB6}"/>
                  </a:ext>
                </a:extLst>
              </p:cNvPr>
              <p:cNvSpPr/>
              <p:nvPr/>
            </p:nvSpPr>
            <p:spPr>
              <a:xfrm>
                <a:off x="2279746" y="8120266"/>
                <a:ext cx="3743309" cy="68281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38" name="Rectangle 37">
                <a:extLst>
                  <a:ext uri="{FF2B5EF4-FFF2-40B4-BE49-F238E27FC236}">
                    <a16:creationId xmlns:a16="http://schemas.microsoft.com/office/drawing/2014/main" id="{71716280-9AA8-4035-A582-FAC73061CC73}"/>
                  </a:ext>
                </a:extLst>
              </p:cNvPr>
              <p:cNvSpPr/>
              <p:nvPr/>
            </p:nvSpPr>
            <p:spPr>
              <a:xfrm rot="10800000" flipH="1" flipV="1">
                <a:off x="1213878" y="7500070"/>
                <a:ext cx="4809177"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NEW PROJECT WORK</a:t>
                </a:r>
                <a:endParaRPr lang="en-US" sz="3000" spc="100" dirty="0">
                  <a:solidFill>
                    <a:srgbClr val="000000"/>
                  </a:solidFill>
                  <a:latin typeface="Space Grotesk Medium" pitchFamily="2" charset="0"/>
                  <a:cs typeface="Space Grotesk Medium" pitchFamily="2" charset="0"/>
                </a:endParaRPr>
              </a:p>
            </p:txBody>
          </p:sp>
          <p:sp>
            <p:nvSpPr>
              <p:cNvPr id="39" name="Rectangle 38">
                <a:extLst>
                  <a:ext uri="{FF2B5EF4-FFF2-40B4-BE49-F238E27FC236}">
                    <a16:creationId xmlns:a16="http://schemas.microsoft.com/office/drawing/2014/main" id="{6F9F9E6F-ED3D-4F8E-AF54-003EFA71CAF8}"/>
                  </a:ext>
                </a:extLst>
              </p:cNvPr>
              <p:cNvSpPr/>
              <p:nvPr/>
            </p:nvSpPr>
            <p:spPr>
              <a:xfrm rot="10800000" flipH="1" flipV="1">
                <a:off x="1213878" y="8000010"/>
                <a:ext cx="1228710" cy="923330"/>
              </a:xfrm>
              <a:prstGeom prst="rect">
                <a:avLst/>
              </a:prstGeom>
            </p:spPr>
            <p:txBody>
              <a:bodyPr wrap="square">
                <a:spAutoFit/>
              </a:bodyPr>
              <a:lstStyle/>
              <a:p>
                <a:r>
                  <a:rPr lang="en-US" sz="5400">
                    <a:solidFill>
                      <a:srgbClr val="000000"/>
                    </a:solidFill>
                    <a:latin typeface="Space Grotesk Medium" pitchFamily="2" charset="0"/>
                    <a:cs typeface="Space Grotesk Medium" pitchFamily="2" charset="0"/>
                  </a:rPr>
                  <a:t>02</a:t>
                </a:r>
                <a:endParaRPr lang="en-US" sz="5400" dirty="0">
                  <a:solidFill>
                    <a:srgbClr val="000000"/>
                  </a:solidFill>
                  <a:latin typeface="Space Grotesk Medium" pitchFamily="2" charset="0"/>
                  <a:cs typeface="Space Grotesk Medium" pitchFamily="2" charset="0"/>
                </a:endParaRPr>
              </a:p>
            </p:txBody>
          </p:sp>
        </p:grpSp>
        <p:grpSp>
          <p:nvGrpSpPr>
            <p:cNvPr id="31" name="Group 30">
              <a:extLst>
                <a:ext uri="{FF2B5EF4-FFF2-40B4-BE49-F238E27FC236}">
                  <a16:creationId xmlns:a16="http://schemas.microsoft.com/office/drawing/2014/main" id="{A4D088B3-A978-4040-A262-B1CD610F36ED}"/>
                </a:ext>
              </a:extLst>
            </p:cNvPr>
            <p:cNvGrpSpPr/>
            <p:nvPr/>
          </p:nvGrpSpPr>
          <p:grpSpPr>
            <a:xfrm>
              <a:off x="12571697" y="7570640"/>
              <a:ext cx="4809177" cy="1423270"/>
              <a:chOff x="1213878" y="7500070"/>
              <a:chExt cx="4809177" cy="1423270"/>
            </a:xfrm>
          </p:grpSpPr>
          <p:sp>
            <p:nvSpPr>
              <p:cNvPr id="32" name="Rectangle 31">
                <a:extLst>
                  <a:ext uri="{FF2B5EF4-FFF2-40B4-BE49-F238E27FC236}">
                    <a16:creationId xmlns:a16="http://schemas.microsoft.com/office/drawing/2014/main" id="{96E6C241-5835-4F51-8DA4-68B593815F43}"/>
                  </a:ext>
                </a:extLst>
              </p:cNvPr>
              <p:cNvSpPr/>
              <p:nvPr/>
            </p:nvSpPr>
            <p:spPr>
              <a:xfrm>
                <a:off x="2279746" y="8120266"/>
                <a:ext cx="3743309" cy="68281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33" name="Rectangle 32">
                <a:extLst>
                  <a:ext uri="{FF2B5EF4-FFF2-40B4-BE49-F238E27FC236}">
                    <a16:creationId xmlns:a16="http://schemas.microsoft.com/office/drawing/2014/main" id="{7802F044-413F-48C6-A859-8404A4257632}"/>
                  </a:ext>
                </a:extLst>
              </p:cNvPr>
              <p:cNvSpPr/>
              <p:nvPr/>
            </p:nvSpPr>
            <p:spPr>
              <a:xfrm rot="10800000" flipH="1" flipV="1">
                <a:off x="1213878" y="7500070"/>
                <a:ext cx="4809177"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AURELIO</a:t>
                </a:r>
                <a:endParaRPr lang="en-US" sz="3000" spc="100" dirty="0">
                  <a:solidFill>
                    <a:srgbClr val="000000"/>
                  </a:solidFill>
                  <a:latin typeface="Space Grotesk Medium" pitchFamily="2" charset="0"/>
                  <a:cs typeface="Space Grotesk Medium" pitchFamily="2" charset="0"/>
                </a:endParaRPr>
              </a:p>
            </p:txBody>
          </p:sp>
          <p:sp>
            <p:nvSpPr>
              <p:cNvPr id="34" name="Rectangle 33">
                <a:extLst>
                  <a:ext uri="{FF2B5EF4-FFF2-40B4-BE49-F238E27FC236}">
                    <a16:creationId xmlns:a16="http://schemas.microsoft.com/office/drawing/2014/main" id="{D12A16C4-9641-4504-BF40-18B8CB2AA096}"/>
                  </a:ext>
                </a:extLst>
              </p:cNvPr>
              <p:cNvSpPr/>
              <p:nvPr/>
            </p:nvSpPr>
            <p:spPr>
              <a:xfrm rot="10800000" flipH="1" flipV="1">
                <a:off x="1213878" y="8000010"/>
                <a:ext cx="1228710" cy="923330"/>
              </a:xfrm>
              <a:prstGeom prst="rect">
                <a:avLst/>
              </a:prstGeom>
            </p:spPr>
            <p:txBody>
              <a:bodyPr wrap="square">
                <a:spAutoFit/>
              </a:bodyPr>
              <a:lstStyle/>
              <a:p>
                <a:r>
                  <a:rPr lang="en-US" sz="5400">
                    <a:solidFill>
                      <a:srgbClr val="000000"/>
                    </a:solidFill>
                    <a:latin typeface="Space Grotesk Medium" pitchFamily="2" charset="0"/>
                    <a:cs typeface="Space Grotesk Medium" pitchFamily="2" charset="0"/>
                  </a:rPr>
                  <a:t>03</a:t>
                </a:r>
                <a:endParaRPr lang="en-US" sz="5400" dirty="0">
                  <a:solidFill>
                    <a:srgbClr val="000000"/>
                  </a:solidFill>
                  <a:latin typeface="Space Grotesk Medium" pitchFamily="2" charset="0"/>
                  <a:cs typeface="Space Grotesk Medium" pitchFamily="2" charset="0"/>
                </a:endParaRPr>
              </a:p>
            </p:txBody>
          </p:sp>
        </p:grpSp>
      </p:grpSp>
    </p:spTree>
    <p:extLst>
      <p:ext uri="{BB962C8B-B14F-4D97-AF65-F5344CB8AC3E}">
        <p14:creationId xmlns:p14="http://schemas.microsoft.com/office/powerpoint/2010/main" val="1002959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FAD618-9BF4-4631-B43F-1618C0D57F17}"/>
              </a:ext>
            </a:extLst>
          </p:cNvPr>
          <p:cNvSpPr/>
          <p:nvPr/>
        </p:nvSpPr>
        <p:spPr>
          <a:xfrm>
            <a:off x="8792308" y="-20656"/>
            <a:ext cx="4501797" cy="10307656"/>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Rectangle 2">
            <a:extLst>
              <a:ext uri="{FF2B5EF4-FFF2-40B4-BE49-F238E27FC236}">
                <a16:creationId xmlns:a16="http://schemas.microsoft.com/office/drawing/2014/main" id="{619B23CA-4514-49DC-BFB4-EF92818A7F4C}"/>
              </a:ext>
            </a:extLst>
          </p:cNvPr>
          <p:cNvSpPr/>
          <p:nvPr/>
        </p:nvSpPr>
        <p:spPr>
          <a:xfrm rot="10800000" flipH="1" flipV="1">
            <a:off x="5129069" y="8628248"/>
            <a:ext cx="1872306" cy="415498"/>
          </a:xfrm>
          <a:prstGeom prst="rect">
            <a:avLst/>
          </a:prstGeom>
        </p:spPr>
        <p:txBody>
          <a:bodyPr wrap="square">
            <a:spAutoFit/>
          </a:bodyPr>
          <a:lstStyle/>
          <a:p>
            <a:r>
              <a:rPr lang="en-US" sz="2100">
                <a:solidFill>
                  <a:srgbClr val="000000"/>
                </a:solidFill>
                <a:latin typeface="Space Grotesk Medium" pitchFamily="2" charset="0"/>
                <a:cs typeface="Space Grotesk Medium" pitchFamily="2" charset="0"/>
              </a:rPr>
              <a:t>D/M/YEAR</a:t>
            </a:r>
            <a:endParaRPr lang="en-US" sz="2100" dirty="0">
              <a:solidFill>
                <a:srgbClr val="000000"/>
              </a:solidFill>
              <a:latin typeface="Space Grotesk Medium" pitchFamily="2" charset="0"/>
              <a:cs typeface="Space Grotesk Medium" pitchFamily="2" charset="0"/>
            </a:endParaRPr>
          </a:p>
        </p:txBody>
      </p:sp>
      <p:sp>
        <p:nvSpPr>
          <p:cNvPr id="4" name="Rectangle 3">
            <a:extLst>
              <a:ext uri="{FF2B5EF4-FFF2-40B4-BE49-F238E27FC236}">
                <a16:creationId xmlns:a16="http://schemas.microsoft.com/office/drawing/2014/main" id="{F9CA3D9E-F075-4B0A-89C8-1DCD87CB34FB}"/>
              </a:ext>
            </a:extLst>
          </p:cNvPr>
          <p:cNvSpPr/>
          <p:nvPr/>
        </p:nvSpPr>
        <p:spPr>
          <a:xfrm rot="10800000" flipH="1" flipV="1">
            <a:off x="13782103" y="5891798"/>
            <a:ext cx="4229063" cy="1938992"/>
          </a:xfrm>
          <a:prstGeom prst="rect">
            <a:avLst/>
          </a:prstGeom>
        </p:spPr>
        <p:txBody>
          <a:bodyPr wrap="square">
            <a:spAutoFit/>
          </a:bodyPr>
          <a:lstStyle/>
          <a:p>
            <a:r>
              <a:rPr lang="en-US" sz="6000">
                <a:solidFill>
                  <a:srgbClr val="000000"/>
                </a:solidFill>
                <a:latin typeface="Space Grotesk Medium" pitchFamily="2" charset="0"/>
                <a:cs typeface="Space Grotesk Medium" pitchFamily="2" charset="0"/>
              </a:rPr>
              <a:t>WORLD</a:t>
            </a:r>
          </a:p>
          <a:p>
            <a:r>
              <a:rPr lang="en-US" sz="6000">
                <a:solidFill>
                  <a:srgbClr val="000000"/>
                </a:solidFill>
                <a:latin typeface="Space Grotesk Medium" pitchFamily="2" charset="0"/>
                <a:cs typeface="Space Grotesk Medium" pitchFamily="2" charset="0"/>
              </a:rPr>
              <a:t>REPORT</a:t>
            </a:r>
            <a:endParaRPr lang="en-US" sz="6000" dirty="0">
              <a:solidFill>
                <a:srgbClr val="000000"/>
              </a:solidFill>
              <a:latin typeface="Space Grotesk Medium" pitchFamily="2" charset="0"/>
              <a:cs typeface="Space Grotesk Medium" pitchFamily="2" charset="0"/>
            </a:endParaRPr>
          </a:p>
        </p:txBody>
      </p:sp>
      <p:sp>
        <p:nvSpPr>
          <p:cNvPr id="6" name="Rectangle 5">
            <a:extLst>
              <a:ext uri="{FF2B5EF4-FFF2-40B4-BE49-F238E27FC236}">
                <a16:creationId xmlns:a16="http://schemas.microsoft.com/office/drawing/2014/main" id="{0063769A-968A-4CEB-944D-3217EFDD7445}"/>
              </a:ext>
            </a:extLst>
          </p:cNvPr>
          <p:cNvSpPr/>
          <p:nvPr/>
        </p:nvSpPr>
        <p:spPr>
          <a:xfrm>
            <a:off x="13782103" y="3503283"/>
            <a:ext cx="3129525" cy="994439"/>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8" name="Rectangle 7">
            <a:extLst>
              <a:ext uri="{FF2B5EF4-FFF2-40B4-BE49-F238E27FC236}">
                <a16:creationId xmlns:a16="http://schemas.microsoft.com/office/drawing/2014/main" id="{0CD328B2-317A-4286-9272-23FA8AAEE36B}"/>
              </a:ext>
            </a:extLst>
          </p:cNvPr>
          <p:cNvSpPr/>
          <p:nvPr/>
        </p:nvSpPr>
        <p:spPr>
          <a:xfrm>
            <a:off x="13782103" y="7947247"/>
            <a:ext cx="3129525" cy="994439"/>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9" name="Rectangle 8">
            <a:extLst>
              <a:ext uri="{FF2B5EF4-FFF2-40B4-BE49-F238E27FC236}">
                <a16:creationId xmlns:a16="http://schemas.microsoft.com/office/drawing/2014/main" id="{93F20D1E-CC23-498C-A72F-DE19D82AF618}"/>
              </a:ext>
            </a:extLst>
          </p:cNvPr>
          <p:cNvSpPr/>
          <p:nvPr/>
        </p:nvSpPr>
        <p:spPr>
          <a:xfrm>
            <a:off x="1009110" y="7633809"/>
            <a:ext cx="3400418" cy="994439"/>
          </a:xfrm>
          <a:prstGeom prst="rect">
            <a:avLst/>
          </a:prstGeom>
        </p:spPr>
        <p:txBody>
          <a:bodyPr wrap="square">
            <a:spAutoFit/>
          </a:bodyPr>
          <a:lstStyle/>
          <a:p>
            <a:pPr>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0" name="Rectangle 9">
            <a:extLst>
              <a:ext uri="{FF2B5EF4-FFF2-40B4-BE49-F238E27FC236}">
                <a16:creationId xmlns:a16="http://schemas.microsoft.com/office/drawing/2014/main" id="{77BE668D-31C2-4D49-8EDB-2ED6DF7FC737}"/>
              </a:ext>
            </a:extLst>
          </p:cNvPr>
          <p:cNvSpPr/>
          <p:nvPr/>
        </p:nvSpPr>
        <p:spPr>
          <a:xfrm rot="10800000" flipH="1" flipV="1">
            <a:off x="1009111" y="7127581"/>
            <a:ext cx="3400419" cy="553998"/>
          </a:xfrm>
          <a:prstGeom prst="rect">
            <a:avLst/>
          </a:prstGeom>
        </p:spPr>
        <p:txBody>
          <a:bodyPr wrap="square">
            <a:spAutoFit/>
          </a:bodyPr>
          <a:lstStyle/>
          <a:p>
            <a:r>
              <a:rPr lang="en-US" sz="3000">
                <a:solidFill>
                  <a:srgbClr val="000000"/>
                </a:solidFill>
                <a:latin typeface="Space Grotesk Medium" pitchFamily="2" charset="0"/>
                <a:cs typeface="Space Grotesk Medium" pitchFamily="2" charset="0"/>
              </a:rPr>
              <a:t>Web Design</a:t>
            </a:r>
            <a:endParaRPr lang="en-US" sz="3000" dirty="0">
              <a:solidFill>
                <a:srgbClr val="000000"/>
              </a:solidFill>
              <a:latin typeface="Space Grotesk Medium" pitchFamily="2" charset="0"/>
              <a:cs typeface="Space Grotesk Medium" pitchFamily="2" charset="0"/>
            </a:endParaRPr>
          </a:p>
        </p:txBody>
      </p:sp>
      <p:sp>
        <p:nvSpPr>
          <p:cNvPr id="5" name="Rectangle 4">
            <a:extLst>
              <a:ext uri="{FF2B5EF4-FFF2-40B4-BE49-F238E27FC236}">
                <a16:creationId xmlns:a16="http://schemas.microsoft.com/office/drawing/2014/main" id="{A39407E5-3154-4B7D-B90F-6641B28FF8C9}"/>
              </a:ext>
            </a:extLst>
          </p:cNvPr>
          <p:cNvSpPr/>
          <p:nvPr/>
        </p:nvSpPr>
        <p:spPr>
          <a:xfrm>
            <a:off x="9370639" y="7288788"/>
            <a:ext cx="3345134" cy="161768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Curabitur mollis porta rhoncus. Vivamus sed porttitor felis. </a:t>
            </a:r>
          </a:p>
        </p:txBody>
      </p:sp>
      <p:sp>
        <p:nvSpPr>
          <p:cNvPr id="7" name="Rectangle 6">
            <a:extLst>
              <a:ext uri="{FF2B5EF4-FFF2-40B4-BE49-F238E27FC236}">
                <a16:creationId xmlns:a16="http://schemas.microsoft.com/office/drawing/2014/main" id="{C6F792FE-F955-494F-ACA5-562E0ABEFB09}"/>
              </a:ext>
            </a:extLst>
          </p:cNvPr>
          <p:cNvSpPr/>
          <p:nvPr/>
        </p:nvSpPr>
        <p:spPr>
          <a:xfrm rot="10800000" flipH="1" flipV="1">
            <a:off x="9222190" y="5372300"/>
            <a:ext cx="3602322" cy="1569660"/>
          </a:xfrm>
          <a:prstGeom prst="rect">
            <a:avLst/>
          </a:prstGeom>
        </p:spPr>
        <p:txBody>
          <a:bodyPr wrap="square">
            <a:spAutoFit/>
          </a:bodyPr>
          <a:lstStyle/>
          <a:p>
            <a:r>
              <a:rPr lang="en-US" sz="4800">
                <a:solidFill>
                  <a:srgbClr val="000000"/>
                </a:solidFill>
                <a:latin typeface="Space Grotesk Medium" pitchFamily="2" charset="0"/>
                <a:cs typeface="Space Grotesk Medium" pitchFamily="2" charset="0"/>
              </a:rPr>
              <a:t>CREATIVE</a:t>
            </a:r>
          </a:p>
          <a:p>
            <a:r>
              <a:rPr lang="en-US" sz="4800">
                <a:solidFill>
                  <a:srgbClr val="000000"/>
                </a:solidFill>
                <a:latin typeface="Space Grotesk Medium" pitchFamily="2" charset="0"/>
                <a:cs typeface="Space Grotesk Medium" pitchFamily="2" charset="0"/>
              </a:rPr>
              <a:t>DIRECTOR</a:t>
            </a:r>
            <a:endParaRPr lang="en-US" sz="4800" dirty="0">
              <a:solidFill>
                <a:srgbClr val="000000"/>
              </a:solidFill>
              <a:latin typeface="Space Grotesk Medium" pitchFamily="2" charset="0"/>
              <a:cs typeface="Space Grotesk Medium" pitchFamily="2" charset="0"/>
            </a:endParaRPr>
          </a:p>
        </p:txBody>
      </p:sp>
      <p:sp>
        <p:nvSpPr>
          <p:cNvPr id="11" name="Rectangle 10">
            <a:extLst>
              <a:ext uri="{FF2B5EF4-FFF2-40B4-BE49-F238E27FC236}">
                <a16:creationId xmlns:a16="http://schemas.microsoft.com/office/drawing/2014/main" id="{A2F03BCF-3452-4B00-AFAF-B9B47F935898}"/>
              </a:ext>
            </a:extLst>
          </p:cNvPr>
          <p:cNvSpPr/>
          <p:nvPr/>
        </p:nvSpPr>
        <p:spPr>
          <a:xfrm rot="10800000" flipH="1" flipV="1">
            <a:off x="9362875" y="2281287"/>
            <a:ext cx="3360663" cy="1569660"/>
          </a:xfrm>
          <a:prstGeom prst="rect">
            <a:avLst/>
          </a:prstGeom>
        </p:spPr>
        <p:txBody>
          <a:bodyPr wrap="square">
            <a:spAutoFit/>
          </a:bodyPr>
          <a:lstStyle/>
          <a:p>
            <a:r>
              <a:rPr lang="en-US" sz="4800">
                <a:solidFill>
                  <a:srgbClr val="000000"/>
                </a:solidFill>
                <a:latin typeface="Space Grotesk Medium" pitchFamily="2" charset="0"/>
                <a:cs typeface="Space Grotesk Medium" pitchFamily="2" charset="0"/>
              </a:rPr>
              <a:t>DESIGN</a:t>
            </a:r>
          </a:p>
          <a:p>
            <a:r>
              <a:rPr lang="en-US" sz="4800">
                <a:solidFill>
                  <a:srgbClr val="000000"/>
                </a:solidFill>
                <a:latin typeface="Space Grotesk Medium" pitchFamily="2" charset="0"/>
                <a:cs typeface="Space Grotesk Medium" pitchFamily="2" charset="0"/>
              </a:rPr>
              <a:t>THINGKING</a:t>
            </a:r>
            <a:endParaRPr lang="en-US" sz="4800" dirty="0">
              <a:solidFill>
                <a:srgbClr val="000000"/>
              </a:solidFill>
              <a:latin typeface="Space Grotesk Medium" pitchFamily="2" charset="0"/>
              <a:cs typeface="Space Grotesk Medium" pitchFamily="2" charset="0"/>
            </a:endParaRPr>
          </a:p>
        </p:txBody>
      </p:sp>
      <p:sp>
        <p:nvSpPr>
          <p:cNvPr id="12" name="Rectangle 11">
            <a:extLst>
              <a:ext uri="{FF2B5EF4-FFF2-40B4-BE49-F238E27FC236}">
                <a16:creationId xmlns:a16="http://schemas.microsoft.com/office/drawing/2014/main" id="{FE1C4545-C505-4E18-B000-30E4D168FA15}"/>
              </a:ext>
            </a:extLst>
          </p:cNvPr>
          <p:cNvSpPr/>
          <p:nvPr/>
        </p:nvSpPr>
        <p:spPr>
          <a:xfrm rot="10800000" flipH="1" flipV="1">
            <a:off x="1009110" y="663231"/>
            <a:ext cx="6646046" cy="1477328"/>
          </a:xfrm>
          <a:prstGeom prst="rect">
            <a:avLst/>
          </a:prstGeom>
          <a:noFill/>
        </p:spPr>
        <p:txBody>
          <a:bodyPr wrap="square">
            <a:spAutoFit/>
          </a:bodyPr>
          <a:lstStyle/>
          <a:p>
            <a:r>
              <a:rPr lang="en-US" sz="8800">
                <a:solidFill>
                  <a:schemeClr val="bg1">
                    <a:lumMod val="95000"/>
                  </a:schemeClr>
                </a:solidFill>
                <a:latin typeface="Dashboard" panose="00000500000000000000" pitchFamily="50" charset="0"/>
                <a:cs typeface="Space Grotesk SemiBold" pitchFamily="2" charset="0"/>
              </a:rPr>
              <a:t>JOURNAL</a:t>
            </a:r>
            <a:endParaRPr lang="en-US" sz="8800" dirty="0">
              <a:solidFill>
                <a:schemeClr val="bg1">
                  <a:lumMod val="95000"/>
                </a:schemeClr>
              </a:solidFill>
              <a:latin typeface="Dashboard" panose="00000500000000000000" pitchFamily="50" charset="0"/>
              <a:cs typeface="Space Grotesk SemiBold" pitchFamily="2" charset="0"/>
            </a:endParaRPr>
          </a:p>
        </p:txBody>
      </p:sp>
      <p:cxnSp>
        <p:nvCxnSpPr>
          <p:cNvPr id="13" name="Straight Connector 12">
            <a:extLst>
              <a:ext uri="{FF2B5EF4-FFF2-40B4-BE49-F238E27FC236}">
                <a16:creationId xmlns:a16="http://schemas.microsoft.com/office/drawing/2014/main" id="{66D89B86-C2A6-4BE1-B9DB-5D50AB4A1E93}"/>
              </a:ext>
            </a:extLst>
          </p:cNvPr>
          <p:cNvCxnSpPr>
            <a:cxnSpLocks/>
          </p:cNvCxnSpPr>
          <p:nvPr/>
        </p:nvCxnSpPr>
        <p:spPr>
          <a:xfrm>
            <a:off x="1009110" y="8859815"/>
            <a:ext cx="3670104" cy="0"/>
          </a:xfrm>
          <a:prstGeom prst="line">
            <a:avLst/>
          </a:prstGeom>
          <a:noFill/>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3279B5E-6696-4277-A791-110560345413}"/>
              </a:ext>
            </a:extLst>
          </p:cNvPr>
          <p:cNvSpPr/>
          <p:nvPr/>
        </p:nvSpPr>
        <p:spPr>
          <a:xfrm rot="10800000" flipH="1" flipV="1">
            <a:off x="13737964" y="2249550"/>
            <a:ext cx="1872306" cy="415498"/>
          </a:xfrm>
          <a:prstGeom prst="rect">
            <a:avLst/>
          </a:prstGeom>
        </p:spPr>
        <p:txBody>
          <a:bodyPr wrap="square">
            <a:spAutoFit/>
          </a:bodyPr>
          <a:lstStyle/>
          <a:p>
            <a:pPr algn="ct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cxnSp>
        <p:nvCxnSpPr>
          <p:cNvPr id="27" name="Straight Connector 26">
            <a:extLst>
              <a:ext uri="{FF2B5EF4-FFF2-40B4-BE49-F238E27FC236}">
                <a16:creationId xmlns:a16="http://schemas.microsoft.com/office/drawing/2014/main" id="{00A10691-4EBF-40C6-818B-E6385FD31E4B}"/>
              </a:ext>
            </a:extLst>
          </p:cNvPr>
          <p:cNvCxnSpPr>
            <a:cxnSpLocks/>
          </p:cNvCxnSpPr>
          <p:nvPr/>
        </p:nvCxnSpPr>
        <p:spPr>
          <a:xfrm>
            <a:off x="8778240" y="-20656"/>
            <a:ext cx="0" cy="103076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33FD26C-0766-4D1C-9A01-68DFD655A169}"/>
              </a:ext>
            </a:extLst>
          </p:cNvPr>
          <p:cNvCxnSpPr>
            <a:cxnSpLocks/>
          </p:cNvCxnSpPr>
          <p:nvPr/>
        </p:nvCxnSpPr>
        <p:spPr>
          <a:xfrm>
            <a:off x="13294105" y="-20656"/>
            <a:ext cx="0" cy="103076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4824016-F698-418E-8F4C-08B073FA2F20}"/>
              </a:ext>
            </a:extLst>
          </p:cNvPr>
          <p:cNvCxnSpPr>
            <a:cxnSpLocks/>
            <a:endCxn id="2" idx="3"/>
          </p:cNvCxnSpPr>
          <p:nvPr/>
        </p:nvCxnSpPr>
        <p:spPr>
          <a:xfrm flipV="1">
            <a:off x="8808067" y="5133172"/>
            <a:ext cx="4486038" cy="10328"/>
          </a:xfrm>
          <a:prstGeom prst="line">
            <a:avLst/>
          </a:prstGeom>
          <a:noFill/>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Picture Placeholder 13">
            <a:extLst>
              <a:ext uri="{FF2B5EF4-FFF2-40B4-BE49-F238E27FC236}">
                <a16:creationId xmlns:a16="http://schemas.microsoft.com/office/drawing/2014/main" id="{FAA9F485-E68F-42B1-8EAD-143AE735DC4C}"/>
              </a:ext>
            </a:extLst>
          </p:cNvPr>
          <p:cNvSpPr>
            <a:spLocks noGrp="1"/>
          </p:cNvSpPr>
          <p:nvPr>
            <p:ph type="pic" sz="quarter" idx="13"/>
          </p:nvPr>
        </p:nvSpPr>
        <p:spPr/>
      </p:sp>
    </p:spTree>
    <p:extLst>
      <p:ext uri="{BB962C8B-B14F-4D97-AF65-F5344CB8AC3E}">
        <p14:creationId xmlns:p14="http://schemas.microsoft.com/office/powerpoint/2010/main" val="798805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5199DA9-6271-4130-9D6E-6D6BFED19BB1}"/>
              </a:ext>
            </a:extLst>
          </p:cNvPr>
          <p:cNvSpPr/>
          <p:nvPr/>
        </p:nvSpPr>
        <p:spPr>
          <a:xfrm rot="10800000" flipH="1" flipV="1">
            <a:off x="7207244" y="7948756"/>
            <a:ext cx="3873512" cy="1384995"/>
          </a:xfrm>
          <a:prstGeom prst="rect">
            <a:avLst/>
          </a:prstGeom>
        </p:spPr>
        <p:txBody>
          <a:bodyPr wrap="square">
            <a:spAutoFit/>
          </a:bodyPr>
          <a:lstStyle/>
          <a:p>
            <a:r>
              <a:rPr lang="en-US" sz="2800">
                <a:latin typeface="Space Grotesk Medium" pitchFamily="2" charset="0"/>
                <a:cs typeface="Space Grotesk Medium" pitchFamily="2" charset="0"/>
              </a:rPr>
              <a:t>Design is as much an act of spacing as an act of marking.</a:t>
            </a:r>
            <a:endParaRPr lang="en-US" sz="2800" dirty="0">
              <a:latin typeface="Space Grotesk Medium" pitchFamily="2" charset="0"/>
              <a:cs typeface="Space Grotesk Medium" pitchFamily="2" charset="0"/>
            </a:endParaRPr>
          </a:p>
        </p:txBody>
      </p:sp>
      <p:sp>
        <p:nvSpPr>
          <p:cNvPr id="19" name="Rectangle 18">
            <a:extLst>
              <a:ext uri="{FF2B5EF4-FFF2-40B4-BE49-F238E27FC236}">
                <a16:creationId xmlns:a16="http://schemas.microsoft.com/office/drawing/2014/main" id="{AEC26B5E-6D15-423D-B09F-157C46E27118}"/>
              </a:ext>
            </a:extLst>
          </p:cNvPr>
          <p:cNvSpPr/>
          <p:nvPr/>
        </p:nvSpPr>
        <p:spPr>
          <a:xfrm rot="10800000" flipH="1" flipV="1">
            <a:off x="1285484" y="705376"/>
            <a:ext cx="5921759"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PROJECT</a:t>
            </a:r>
          </a:p>
          <a:p>
            <a:r>
              <a:rPr lang="en-US" sz="8000">
                <a:solidFill>
                  <a:schemeClr val="bg1">
                    <a:lumMod val="95000"/>
                  </a:schemeClr>
                </a:solidFill>
                <a:latin typeface="Dashboard" panose="00000500000000000000" pitchFamily="50" charset="0"/>
                <a:cs typeface="Space Grotesk Medium" pitchFamily="2" charset="0"/>
              </a:rPr>
              <a:t>GALLERY</a:t>
            </a:r>
            <a:endParaRPr lang="en-US" sz="8000" dirty="0">
              <a:solidFill>
                <a:schemeClr val="bg1">
                  <a:lumMod val="95000"/>
                </a:schemeClr>
              </a:solidFill>
              <a:latin typeface="Dashboard" panose="00000500000000000000" pitchFamily="50" charset="0"/>
              <a:cs typeface="Space Grotesk Medium" pitchFamily="2" charset="0"/>
            </a:endParaRPr>
          </a:p>
        </p:txBody>
      </p:sp>
      <p:sp>
        <p:nvSpPr>
          <p:cNvPr id="20" name="Rectangle 19">
            <a:extLst>
              <a:ext uri="{FF2B5EF4-FFF2-40B4-BE49-F238E27FC236}">
                <a16:creationId xmlns:a16="http://schemas.microsoft.com/office/drawing/2014/main" id="{1D0B351E-CAEA-4538-938D-1BBE0B85E383}"/>
              </a:ext>
            </a:extLst>
          </p:cNvPr>
          <p:cNvSpPr/>
          <p:nvPr/>
        </p:nvSpPr>
        <p:spPr>
          <a:xfrm rot="10800000" flipH="1" flipV="1">
            <a:off x="8977975" y="1760060"/>
            <a:ext cx="1895675" cy="1384995"/>
          </a:xfrm>
          <a:prstGeom prst="rect">
            <a:avLst/>
          </a:prstGeom>
        </p:spPr>
        <p:txBody>
          <a:bodyPr wrap="square">
            <a:spAutoFit/>
          </a:bodyPr>
          <a:lstStyle/>
          <a:p>
            <a:pPr algn="r"/>
            <a:r>
              <a:rPr lang="en-US" sz="2800">
                <a:solidFill>
                  <a:srgbClr val="000000"/>
                </a:solidFill>
                <a:latin typeface="Space Grotesk Medium" pitchFamily="2" charset="0"/>
                <a:cs typeface="Space Grotesk Medium" pitchFamily="2" charset="0"/>
              </a:rPr>
              <a:t>New Office Culture</a:t>
            </a:r>
            <a:endParaRPr lang="en-US" sz="2800" dirty="0">
              <a:solidFill>
                <a:srgbClr val="000000"/>
              </a:solidFill>
              <a:latin typeface="Space Grotesk Medium" pitchFamily="2" charset="0"/>
              <a:cs typeface="Space Grotesk Medium" pitchFamily="2" charset="0"/>
            </a:endParaRPr>
          </a:p>
        </p:txBody>
      </p:sp>
      <p:sp>
        <p:nvSpPr>
          <p:cNvPr id="21" name="Rectangle 20">
            <a:extLst>
              <a:ext uri="{FF2B5EF4-FFF2-40B4-BE49-F238E27FC236}">
                <a16:creationId xmlns:a16="http://schemas.microsoft.com/office/drawing/2014/main" id="{4BA23E69-F1EE-4E7E-B1DE-6C5C56F74148}"/>
              </a:ext>
            </a:extLst>
          </p:cNvPr>
          <p:cNvSpPr/>
          <p:nvPr/>
        </p:nvSpPr>
        <p:spPr>
          <a:xfrm rot="10800000" flipH="1" flipV="1">
            <a:off x="11891539" y="7948756"/>
            <a:ext cx="1872306" cy="415498"/>
          </a:xfrm>
          <a:prstGeom prst="rect">
            <a:avLst/>
          </a:prstGeom>
        </p:spPr>
        <p:txBody>
          <a:bodyPr wrap="square">
            <a:spAutoFit/>
          </a:bodyPr>
          <a:lstStyle/>
          <a:p>
            <a:pPr algn="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cxnSp>
        <p:nvCxnSpPr>
          <p:cNvPr id="3" name="Straight Connector 2">
            <a:extLst>
              <a:ext uri="{FF2B5EF4-FFF2-40B4-BE49-F238E27FC236}">
                <a16:creationId xmlns:a16="http://schemas.microsoft.com/office/drawing/2014/main" id="{9C0A9007-1D8A-4A9D-9BD7-BBCAF5C926A1}"/>
              </a:ext>
            </a:extLst>
          </p:cNvPr>
          <p:cNvCxnSpPr>
            <a:cxnSpLocks/>
          </p:cNvCxnSpPr>
          <p:nvPr/>
        </p:nvCxnSpPr>
        <p:spPr>
          <a:xfrm>
            <a:off x="6509657" y="6432073"/>
            <a:ext cx="0" cy="385492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BC6BFC6-1B48-4750-B5EF-BE1F766E8B81}"/>
              </a:ext>
            </a:extLst>
          </p:cNvPr>
          <p:cNvCxnSpPr>
            <a:cxnSpLocks/>
          </p:cNvCxnSpPr>
          <p:nvPr/>
        </p:nvCxnSpPr>
        <p:spPr>
          <a:xfrm>
            <a:off x="11684433" y="0"/>
            <a:ext cx="0" cy="1029149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B91CB26C-9D60-480C-B4C9-8CE7EA50829B}"/>
              </a:ext>
            </a:extLst>
          </p:cNvPr>
          <p:cNvSpPr/>
          <p:nvPr/>
        </p:nvSpPr>
        <p:spPr>
          <a:xfrm>
            <a:off x="0" y="3854924"/>
            <a:ext cx="11684431" cy="2577149"/>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34" name="Group 33">
            <a:extLst>
              <a:ext uri="{FF2B5EF4-FFF2-40B4-BE49-F238E27FC236}">
                <a16:creationId xmlns:a16="http://schemas.microsoft.com/office/drawing/2014/main" id="{081ED1A1-AD12-430F-9357-CF99F893145C}"/>
              </a:ext>
            </a:extLst>
          </p:cNvPr>
          <p:cNvGrpSpPr/>
          <p:nvPr/>
        </p:nvGrpSpPr>
        <p:grpSpPr>
          <a:xfrm>
            <a:off x="1444306" y="4396368"/>
            <a:ext cx="4204647" cy="1494260"/>
            <a:chOff x="1444306" y="4564794"/>
            <a:chExt cx="4204647" cy="1494260"/>
          </a:xfrm>
        </p:grpSpPr>
        <p:sp>
          <p:nvSpPr>
            <p:cNvPr id="4" name="Rectangle 3">
              <a:extLst>
                <a:ext uri="{FF2B5EF4-FFF2-40B4-BE49-F238E27FC236}">
                  <a16:creationId xmlns:a16="http://schemas.microsoft.com/office/drawing/2014/main" id="{91F5ABFC-8B91-4BB8-B0A8-FF6B752B98C4}"/>
                </a:ext>
              </a:extLst>
            </p:cNvPr>
            <p:cNvSpPr/>
            <p:nvPr/>
          </p:nvSpPr>
          <p:spPr>
            <a:xfrm>
              <a:off x="2433754" y="5064615"/>
              <a:ext cx="3215199" cy="99443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a:t>
              </a:r>
            </a:p>
          </p:txBody>
        </p:sp>
        <p:sp>
          <p:nvSpPr>
            <p:cNvPr id="6" name="Rectangle 5">
              <a:extLst>
                <a:ext uri="{FF2B5EF4-FFF2-40B4-BE49-F238E27FC236}">
                  <a16:creationId xmlns:a16="http://schemas.microsoft.com/office/drawing/2014/main" id="{484B33E2-3337-44E0-A68C-86A9E0DAE69C}"/>
                </a:ext>
              </a:extLst>
            </p:cNvPr>
            <p:cNvSpPr/>
            <p:nvPr/>
          </p:nvSpPr>
          <p:spPr>
            <a:xfrm rot="10800000" flipH="1" flipV="1">
              <a:off x="1522887" y="4564794"/>
              <a:ext cx="4126066" cy="553998"/>
            </a:xfrm>
            <a:prstGeom prst="rect">
              <a:avLst/>
            </a:prstGeom>
          </p:spPr>
          <p:txBody>
            <a:bodyPr wrap="square">
              <a:spAutoFit/>
            </a:bodyPr>
            <a:lstStyle/>
            <a:p>
              <a:r>
                <a:rPr lang="en-US" sz="3000" spc="100">
                  <a:latin typeface="Space Grotesk Medium" pitchFamily="2" charset="0"/>
                  <a:cs typeface="Space Grotesk Medium" pitchFamily="2" charset="0"/>
                </a:rPr>
                <a:t>NEW PROJECT WORK</a:t>
              </a:r>
              <a:endParaRPr lang="en-US" sz="3000" spc="100" dirty="0">
                <a:latin typeface="Space Grotesk Medium" pitchFamily="2" charset="0"/>
                <a:cs typeface="Space Grotesk Medium" pitchFamily="2" charset="0"/>
              </a:endParaRPr>
            </a:p>
          </p:txBody>
        </p:sp>
        <p:sp>
          <p:nvSpPr>
            <p:cNvPr id="15" name="Rectangle 14">
              <a:extLst>
                <a:ext uri="{FF2B5EF4-FFF2-40B4-BE49-F238E27FC236}">
                  <a16:creationId xmlns:a16="http://schemas.microsoft.com/office/drawing/2014/main" id="{F7EB7D26-A449-4B88-8764-7ADF78E9E895}"/>
                </a:ext>
              </a:extLst>
            </p:cNvPr>
            <p:cNvSpPr/>
            <p:nvPr/>
          </p:nvSpPr>
          <p:spPr>
            <a:xfrm rot="10800000" flipH="1" flipV="1">
              <a:off x="1444306" y="5087413"/>
              <a:ext cx="1228710" cy="923330"/>
            </a:xfrm>
            <a:prstGeom prst="rect">
              <a:avLst/>
            </a:prstGeom>
          </p:spPr>
          <p:txBody>
            <a:bodyPr wrap="square">
              <a:spAutoFit/>
            </a:bodyPr>
            <a:lstStyle/>
            <a:p>
              <a:r>
                <a:rPr lang="en-US" sz="5400">
                  <a:latin typeface="Space Grotesk Medium" pitchFamily="2" charset="0"/>
                  <a:cs typeface="Space Grotesk Medium" pitchFamily="2" charset="0"/>
                </a:rPr>
                <a:t>01</a:t>
              </a:r>
              <a:endParaRPr lang="en-US" sz="5400" dirty="0">
                <a:latin typeface="Space Grotesk Medium" pitchFamily="2" charset="0"/>
                <a:cs typeface="Space Grotesk Medium" pitchFamily="2" charset="0"/>
              </a:endParaRPr>
            </a:p>
          </p:txBody>
        </p:sp>
      </p:grpSp>
      <p:grpSp>
        <p:nvGrpSpPr>
          <p:cNvPr id="35" name="Group 34">
            <a:extLst>
              <a:ext uri="{FF2B5EF4-FFF2-40B4-BE49-F238E27FC236}">
                <a16:creationId xmlns:a16="http://schemas.microsoft.com/office/drawing/2014/main" id="{B0ED2EFA-8A00-4C3D-8B8A-2EC25DCF15E0}"/>
              </a:ext>
            </a:extLst>
          </p:cNvPr>
          <p:cNvGrpSpPr/>
          <p:nvPr/>
        </p:nvGrpSpPr>
        <p:grpSpPr>
          <a:xfrm>
            <a:off x="6500107" y="4396368"/>
            <a:ext cx="4333170" cy="1494260"/>
            <a:chOff x="6747584" y="4564794"/>
            <a:chExt cx="4333170" cy="1494260"/>
          </a:xfrm>
        </p:grpSpPr>
        <p:sp>
          <p:nvSpPr>
            <p:cNvPr id="16" name="Rectangle 15">
              <a:extLst>
                <a:ext uri="{FF2B5EF4-FFF2-40B4-BE49-F238E27FC236}">
                  <a16:creationId xmlns:a16="http://schemas.microsoft.com/office/drawing/2014/main" id="{DF371304-856F-4D02-9ABE-79A40DAFC840}"/>
                </a:ext>
              </a:extLst>
            </p:cNvPr>
            <p:cNvSpPr/>
            <p:nvPr/>
          </p:nvSpPr>
          <p:spPr>
            <a:xfrm>
              <a:off x="7865555" y="5064615"/>
              <a:ext cx="3215199" cy="99443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a:t>
              </a:r>
            </a:p>
          </p:txBody>
        </p:sp>
        <p:sp>
          <p:nvSpPr>
            <p:cNvPr id="17" name="Rectangle 16">
              <a:extLst>
                <a:ext uri="{FF2B5EF4-FFF2-40B4-BE49-F238E27FC236}">
                  <a16:creationId xmlns:a16="http://schemas.microsoft.com/office/drawing/2014/main" id="{642029B4-8160-4F40-B29F-9702F14FA93C}"/>
                </a:ext>
              </a:extLst>
            </p:cNvPr>
            <p:cNvSpPr/>
            <p:nvPr/>
          </p:nvSpPr>
          <p:spPr>
            <a:xfrm rot="10800000" flipH="1" flipV="1">
              <a:off x="6747584" y="4564794"/>
              <a:ext cx="4126066" cy="553998"/>
            </a:xfrm>
            <a:prstGeom prst="rect">
              <a:avLst/>
            </a:prstGeom>
          </p:spPr>
          <p:txBody>
            <a:bodyPr wrap="square">
              <a:spAutoFit/>
            </a:bodyPr>
            <a:lstStyle/>
            <a:p>
              <a:r>
                <a:rPr lang="en-US" sz="3000" spc="100">
                  <a:latin typeface="Space Grotesk Medium" pitchFamily="2" charset="0"/>
                  <a:cs typeface="Space Grotesk Medium" pitchFamily="2" charset="0"/>
                </a:rPr>
                <a:t>NEW PROJECT WORK</a:t>
              </a:r>
              <a:endParaRPr lang="en-US" sz="3000" spc="100" dirty="0">
                <a:latin typeface="Space Grotesk Medium" pitchFamily="2" charset="0"/>
                <a:cs typeface="Space Grotesk Medium" pitchFamily="2" charset="0"/>
              </a:endParaRPr>
            </a:p>
          </p:txBody>
        </p:sp>
        <p:sp>
          <p:nvSpPr>
            <p:cNvPr id="18" name="Rectangle 17">
              <a:extLst>
                <a:ext uri="{FF2B5EF4-FFF2-40B4-BE49-F238E27FC236}">
                  <a16:creationId xmlns:a16="http://schemas.microsoft.com/office/drawing/2014/main" id="{18A5D65E-E1D3-4338-8E12-C86800019085}"/>
                </a:ext>
              </a:extLst>
            </p:cNvPr>
            <p:cNvSpPr/>
            <p:nvPr/>
          </p:nvSpPr>
          <p:spPr>
            <a:xfrm rot="10800000" flipH="1" flipV="1">
              <a:off x="6747585" y="5091020"/>
              <a:ext cx="1228710" cy="923330"/>
            </a:xfrm>
            <a:prstGeom prst="rect">
              <a:avLst/>
            </a:prstGeom>
          </p:spPr>
          <p:txBody>
            <a:bodyPr wrap="square">
              <a:spAutoFit/>
            </a:bodyPr>
            <a:lstStyle/>
            <a:p>
              <a:r>
                <a:rPr lang="en-US" sz="5400">
                  <a:latin typeface="Space Grotesk Medium" pitchFamily="2" charset="0"/>
                  <a:cs typeface="Space Grotesk Medium" pitchFamily="2" charset="0"/>
                </a:rPr>
                <a:t>02</a:t>
              </a:r>
              <a:endParaRPr lang="en-US" sz="5400" dirty="0">
                <a:latin typeface="Space Grotesk Medium" pitchFamily="2" charset="0"/>
                <a:cs typeface="Space Grotesk Medium" pitchFamily="2" charset="0"/>
              </a:endParaRPr>
            </a:p>
          </p:txBody>
        </p:sp>
      </p:grpSp>
      <p:cxnSp>
        <p:nvCxnSpPr>
          <p:cNvPr id="8" name="Straight Connector 7">
            <a:extLst>
              <a:ext uri="{FF2B5EF4-FFF2-40B4-BE49-F238E27FC236}">
                <a16:creationId xmlns:a16="http://schemas.microsoft.com/office/drawing/2014/main" id="{0C637602-71D6-4C57-8A8D-10F6186D643C}"/>
              </a:ext>
            </a:extLst>
          </p:cNvPr>
          <p:cNvCxnSpPr>
            <a:cxnSpLocks/>
          </p:cNvCxnSpPr>
          <p:nvPr/>
        </p:nvCxnSpPr>
        <p:spPr>
          <a:xfrm flipH="1">
            <a:off x="0" y="6432076"/>
            <a:ext cx="1168443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BD8B86C-E554-4F1B-9F21-A1A89F02708C}"/>
              </a:ext>
            </a:extLst>
          </p:cNvPr>
          <p:cNvCxnSpPr>
            <a:cxnSpLocks/>
          </p:cNvCxnSpPr>
          <p:nvPr/>
        </p:nvCxnSpPr>
        <p:spPr>
          <a:xfrm flipH="1">
            <a:off x="0" y="3854924"/>
            <a:ext cx="1168443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Picture Placeholder 1">
            <a:extLst>
              <a:ext uri="{FF2B5EF4-FFF2-40B4-BE49-F238E27FC236}">
                <a16:creationId xmlns:a16="http://schemas.microsoft.com/office/drawing/2014/main" id="{AEFC6FA1-B2A7-4E37-A1B3-A52767D59A7B}"/>
              </a:ext>
            </a:extLst>
          </p:cNvPr>
          <p:cNvSpPr>
            <a:spLocks noGrp="1"/>
          </p:cNvSpPr>
          <p:nvPr>
            <p:ph type="pic" sz="quarter" idx="10"/>
          </p:nvPr>
        </p:nvSpPr>
        <p:spPr/>
      </p:sp>
      <p:sp>
        <p:nvSpPr>
          <p:cNvPr id="7" name="Picture Placeholder 6">
            <a:extLst>
              <a:ext uri="{FF2B5EF4-FFF2-40B4-BE49-F238E27FC236}">
                <a16:creationId xmlns:a16="http://schemas.microsoft.com/office/drawing/2014/main" id="{A315E34B-DDAF-4DA4-82CD-B2062E752FDA}"/>
              </a:ext>
            </a:extLst>
          </p:cNvPr>
          <p:cNvSpPr>
            <a:spLocks noGrp="1"/>
          </p:cNvSpPr>
          <p:nvPr>
            <p:ph type="pic" sz="quarter" idx="11"/>
          </p:nvPr>
        </p:nvSpPr>
        <p:spPr/>
      </p:sp>
    </p:spTree>
    <p:extLst>
      <p:ext uri="{BB962C8B-B14F-4D97-AF65-F5344CB8AC3E}">
        <p14:creationId xmlns:p14="http://schemas.microsoft.com/office/powerpoint/2010/main" val="2263876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F4128"/>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64F0B09-8853-4400-9A21-D2C06C2E38D9}"/>
              </a:ext>
            </a:extLst>
          </p:cNvPr>
          <p:cNvSpPr/>
          <p:nvPr/>
        </p:nvSpPr>
        <p:spPr>
          <a:xfrm>
            <a:off x="4958517" y="2926994"/>
            <a:ext cx="6456922" cy="7360005"/>
          </a:xfrm>
          <a:prstGeom prst="rect">
            <a:avLst/>
          </a:prstGeom>
          <a:solidFill>
            <a:srgbClr val="877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3" name="Straight Connector 2">
            <a:extLst>
              <a:ext uri="{FF2B5EF4-FFF2-40B4-BE49-F238E27FC236}">
                <a16:creationId xmlns:a16="http://schemas.microsoft.com/office/drawing/2014/main" id="{48525860-7EB9-453E-A8CF-8380234EFB9E}"/>
              </a:ext>
            </a:extLst>
          </p:cNvPr>
          <p:cNvCxnSpPr>
            <a:cxnSpLocks/>
          </p:cNvCxnSpPr>
          <p:nvPr/>
        </p:nvCxnSpPr>
        <p:spPr>
          <a:xfrm>
            <a:off x="4929171" y="2919084"/>
            <a:ext cx="0" cy="73437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6F98C77-1E07-4261-BDBD-07032F36EEC1}"/>
              </a:ext>
            </a:extLst>
          </p:cNvPr>
          <p:cNvCxnSpPr>
            <a:cxnSpLocks/>
          </p:cNvCxnSpPr>
          <p:nvPr/>
        </p:nvCxnSpPr>
        <p:spPr>
          <a:xfrm>
            <a:off x="11425221" y="2905436"/>
            <a:ext cx="0" cy="73437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71FC20E2-2354-4E85-9663-4B792818C219}"/>
              </a:ext>
            </a:extLst>
          </p:cNvPr>
          <p:cNvSpPr/>
          <p:nvPr/>
        </p:nvSpPr>
        <p:spPr>
          <a:xfrm>
            <a:off x="5716706" y="8100435"/>
            <a:ext cx="2134608"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a:t>
            </a:r>
          </a:p>
        </p:txBody>
      </p:sp>
      <p:sp>
        <p:nvSpPr>
          <p:cNvPr id="18" name="Rectangle 17">
            <a:extLst>
              <a:ext uri="{FF2B5EF4-FFF2-40B4-BE49-F238E27FC236}">
                <a16:creationId xmlns:a16="http://schemas.microsoft.com/office/drawing/2014/main" id="{18D14376-CDE4-4486-8301-AD4537197673}"/>
              </a:ext>
            </a:extLst>
          </p:cNvPr>
          <p:cNvSpPr/>
          <p:nvPr/>
        </p:nvSpPr>
        <p:spPr>
          <a:xfrm rot="10800000" flipH="1" flipV="1">
            <a:off x="5686429" y="3270089"/>
            <a:ext cx="4036242" cy="1384995"/>
          </a:xfrm>
          <a:prstGeom prst="rect">
            <a:avLst/>
          </a:prstGeom>
        </p:spPr>
        <p:txBody>
          <a:bodyPr wrap="square">
            <a:spAutoFit/>
          </a:bodyPr>
          <a:lstStyle/>
          <a:p>
            <a:r>
              <a:rPr lang="en-US" sz="2800">
                <a:latin typeface="Space Grotesk Medium" pitchFamily="2" charset="0"/>
                <a:cs typeface="Space Grotesk Medium" pitchFamily="2" charset="0"/>
              </a:rPr>
              <a:t>Design is as much an act of spacing as an act of marking.</a:t>
            </a:r>
            <a:endParaRPr lang="en-US" sz="2800" dirty="0">
              <a:latin typeface="Space Grotesk Medium" pitchFamily="2" charset="0"/>
              <a:cs typeface="Space Grotesk Medium" pitchFamily="2" charset="0"/>
            </a:endParaRPr>
          </a:p>
        </p:txBody>
      </p:sp>
      <p:sp>
        <p:nvSpPr>
          <p:cNvPr id="19" name="Rectangle 18">
            <a:extLst>
              <a:ext uri="{FF2B5EF4-FFF2-40B4-BE49-F238E27FC236}">
                <a16:creationId xmlns:a16="http://schemas.microsoft.com/office/drawing/2014/main" id="{BEB7C261-8EB2-42C5-B211-CEE8A68BBABD}"/>
              </a:ext>
            </a:extLst>
          </p:cNvPr>
          <p:cNvSpPr/>
          <p:nvPr/>
        </p:nvSpPr>
        <p:spPr>
          <a:xfrm rot="10800000" flipH="1" flipV="1">
            <a:off x="5716707" y="6569559"/>
            <a:ext cx="2063169" cy="1384995"/>
          </a:xfrm>
          <a:prstGeom prst="rect">
            <a:avLst/>
          </a:prstGeom>
        </p:spPr>
        <p:txBody>
          <a:bodyPr wrap="square">
            <a:spAutoFit/>
          </a:bodyPr>
          <a:lstStyle/>
          <a:p>
            <a:r>
              <a:rPr lang="en-US" sz="2800">
                <a:latin typeface="Space Grotesk Medium" pitchFamily="2" charset="0"/>
                <a:cs typeface="Space Grotesk Medium" pitchFamily="2" charset="0"/>
              </a:rPr>
              <a:t>NEW</a:t>
            </a:r>
          </a:p>
          <a:p>
            <a:r>
              <a:rPr lang="en-US" sz="2800">
                <a:latin typeface="Space Grotesk Medium" pitchFamily="2" charset="0"/>
                <a:cs typeface="Space Grotesk Medium" pitchFamily="2" charset="0"/>
              </a:rPr>
              <a:t>PROJECT</a:t>
            </a:r>
          </a:p>
          <a:p>
            <a:r>
              <a:rPr lang="en-US" sz="2800">
                <a:latin typeface="Space Grotesk Medium" pitchFamily="2" charset="0"/>
                <a:cs typeface="Space Grotesk Medium" pitchFamily="2" charset="0"/>
              </a:rPr>
              <a:t>WORK</a:t>
            </a:r>
            <a:endParaRPr lang="en-US" sz="2800" dirty="0">
              <a:latin typeface="Space Grotesk Medium" pitchFamily="2" charset="0"/>
              <a:cs typeface="Space Grotesk Medium" pitchFamily="2" charset="0"/>
            </a:endParaRPr>
          </a:p>
        </p:txBody>
      </p:sp>
      <p:sp>
        <p:nvSpPr>
          <p:cNvPr id="20" name="Rectangle 19">
            <a:extLst>
              <a:ext uri="{FF2B5EF4-FFF2-40B4-BE49-F238E27FC236}">
                <a16:creationId xmlns:a16="http://schemas.microsoft.com/office/drawing/2014/main" id="{452B7B4D-8A7A-428B-991D-CA8286D4E9ED}"/>
              </a:ext>
            </a:extLst>
          </p:cNvPr>
          <p:cNvSpPr/>
          <p:nvPr/>
        </p:nvSpPr>
        <p:spPr>
          <a:xfrm>
            <a:off x="8545631" y="8100435"/>
            <a:ext cx="2134608"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a:t>
            </a:r>
          </a:p>
        </p:txBody>
      </p:sp>
      <p:sp>
        <p:nvSpPr>
          <p:cNvPr id="21" name="Rectangle 20">
            <a:extLst>
              <a:ext uri="{FF2B5EF4-FFF2-40B4-BE49-F238E27FC236}">
                <a16:creationId xmlns:a16="http://schemas.microsoft.com/office/drawing/2014/main" id="{E2F37450-AE73-45FA-B089-324E7A8B1E87}"/>
              </a:ext>
            </a:extLst>
          </p:cNvPr>
          <p:cNvSpPr/>
          <p:nvPr/>
        </p:nvSpPr>
        <p:spPr>
          <a:xfrm rot="10800000" flipH="1" flipV="1">
            <a:off x="8545632" y="6569559"/>
            <a:ext cx="2063169" cy="1384995"/>
          </a:xfrm>
          <a:prstGeom prst="rect">
            <a:avLst/>
          </a:prstGeom>
        </p:spPr>
        <p:txBody>
          <a:bodyPr wrap="square">
            <a:spAutoFit/>
          </a:bodyPr>
          <a:lstStyle/>
          <a:p>
            <a:r>
              <a:rPr lang="en-US" sz="2800">
                <a:latin typeface="Space Grotesk Medium" pitchFamily="2" charset="0"/>
                <a:cs typeface="Space Grotesk Medium" pitchFamily="2" charset="0"/>
              </a:rPr>
              <a:t>NEW</a:t>
            </a:r>
          </a:p>
          <a:p>
            <a:r>
              <a:rPr lang="en-US" sz="2800">
                <a:latin typeface="Space Grotesk Medium" pitchFamily="2" charset="0"/>
                <a:cs typeface="Space Grotesk Medium" pitchFamily="2" charset="0"/>
              </a:rPr>
              <a:t>PROJECT</a:t>
            </a:r>
          </a:p>
          <a:p>
            <a:r>
              <a:rPr lang="en-US" sz="2800">
                <a:latin typeface="Space Grotesk Medium" pitchFamily="2" charset="0"/>
                <a:cs typeface="Space Grotesk Medium" pitchFamily="2" charset="0"/>
              </a:rPr>
              <a:t>WORK</a:t>
            </a:r>
            <a:endParaRPr lang="en-US" sz="2800" dirty="0">
              <a:latin typeface="Space Grotesk Medium" pitchFamily="2" charset="0"/>
              <a:cs typeface="Space Grotesk Medium" pitchFamily="2" charset="0"/>
            </a:endParaRPr>
          </a:p>
        </p:txBody>
      </p:sp>
      <p:sp>
        <p:nvSpPr>
          <p:cNvPr id="34" name="Rectangle 33">
            <a:extLst>
              <a:ext uri="{FF2B5EF4-FFF2-40B4-BE49-F238E27FC236}">
                <a16:creationId xmlns:a16="http://schemas.microsoft.com/office/drawing/2014/main" id="{2CFE4229-F05C-439B-9004-778917E8F035}"/>
              </a:ext>
            </a:extLst>
          </p:cNvPr>
          <p:cNvSpPr/>
          <p:nvPr/>
        </p:nvSpPr>
        <p:spPr>
          <a:xfrm>
            <a:off x="5686429" y="4883547"/>
            <a:ext cx="3443113"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a:t>
            </a:r>
          </a:p>
        </p:txBody>
      </p:sp>
      <p:cxnSp>
        <p:nvCxnSpPr>
          <p:cNvPr id="37" name="Straight Connector 36">
            <a:extLst>
              <a:ext uri="{FF2B5EF4-FFF2-40B4-BE49-F238E27FC236}">
                <a16:creationId xmlns:a16="http://schemas.microsoft.com/office/drawing/2014/main" id="{4542478E-E218-4C7D-A2A9-DBF87EE8706D}"/>
              </a:ext>
            </a:extLst>
          </p:cNvPr>
          <p:cNvCxnSpPr>
            <a:cxnSpLocks/>
          </p:cNvCxnSpPr>
          <p:nvPr/>
        </p:nvCxnSpPr>
        <p:spPr>
          <a:xfrm flipH="1">
            <a:off x="4909607" y="6240112"/>
            <a:ext cx="649604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70A1501-AA56-4638-92D2-7D5FF246E211}"/>
              </a:ext>
            </a:extLst>
          </p:cNvPr>
          <p:cNvCxnSpPr>
            <a:cxnSpLocks/>
          </p:cNvCxnSpPr>
          <p:nvPr/>
        </p:nvCxnSpPr>
        <p:spPr>
          <a:xfrm>
            <a:off x="-9" y="2926995"/>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4" name="Group 43">
            <a:extLst>
              <a:ext uri="{FF2B5EF4-FFF2-40B4-BE49-F238E27FC236}">
                <a16:creationId xmlns:a16="http://schemas.microsoft.com/office/drawing/2014/main" id="{265A021E-DD2B-49C4-AA46-2C7B6565B69C}"/>
              </a:ext>
            </a:extLst>
          </p:cNvPr>
          <p:cNvGrpSpPr/>
          <p:nvPr/>
        </p:nvGrpSpPr>
        <p:grpSpPr>
          <a:xfrm>
            <a:off x="3071812" y="541048"/>
            <a:ext cx="12144375" cy="1477328"/>
            <a:chOff x="2913359" y="8316572"/>
            <a:chExt cx="12144375" cy="1477328"/>
          </a:xfrm>
        </p:grpSpPr>
        <p:sp>
          <p:nvSpPr>
            <p:cNvPr id="45" name="Rectangle 44">
              <a:extLst>
                <a:ext uri="{FF2B5EF4-FFF2-40B4-BE49-F238E27FC236}">
                  <a16:creationId xmlns:a16="http://schemas.microsoft.com/office/drawing/2014/main" id="{DF3BFEC3-494A-4140-96F8-7A36C781BAF7}"/>
                </a:ext>
              </a:extLst>
            </p:cNvPr>
            <p:cNvSpPr/>
            <p:nvPr/>
          </p:nvSpPr>
          <p:spPr>
            <a:xfrm rot="10800000" flipH="1" flipV="1">
              <a:off x="2913359" y="8316572"/>
              <a:ext cx="5229234" cy="1477328"/>
            </a:xfrm>
            <a:prstGeom prst="rect">
              <a:avLst/>
            </a:prstGeom>
          </p:spPr>
          <p:txBody>
            <a:bodyPr wrap="square">
              <a:spAutoFit/>
            </a:bodyPr>
            <a:lstStyle/>
            <a:p>
              <a:r>
                <a:rPr lang="en-US" sz="9000">
                  <a:solidFill>
                    <a:schemeClr val="bg1">
                      <a:lumMod val="95000"/>
                    </a:schemeClr>
                  </a:solidFill>
                  <a:latin typeface="Dashboard" panose="00000500000000000000" pitchFamily="50" charset="0"/>
                  <a:cs typeface="Space Grotesk SemiBold" pitchFamily="2" charset="0"/>
                </a:rPr>
                <a:t>WORK</a:t>
              </a:r>
              <a:endParaRPr lang="en-US" sz="9000" dirty="0">
                <a:solidFill>
                  <a:schemeClr val="bg1">
                    <a:lumMod val="95000"/>
                  </a:schemeClr>
                </a:solidFill>
                <a:latin typeface="Dashboard" panose="00000500000000000000" pitchFamily="50" charset="0"/>
                <a:cs typeface="Space Grotesk SemiBold" pitchFamily="2" charset="0"/>
              </a:endParaRPr>
            </a:p>
          </p:txBody>
        </p:sp>
        <p:sp>
          <p:nvSpPr>
            <p:cNvPr id="46" name="Rectangle 45">
              <a:extLst>
                <a:ext uri="{FF2B5EF4-FFF2-40B4-BE49-F238E27FC236}">
                  <a16:creationId xmlns:a16="http://schemas.microsoft.com/office/drawing/2014/main" id="{1720AE83-78EC-477B-A1B8-90F820B82982}"/>
                </a:ext>
              </a:extLst>
            </p:cNvPr>
            <p:cNvSpPr/>
            <p:nvPr/>
          </p:nvSpPr>
          <p:spPr>
            <a:xfrm rot="10800000" flipH="1" flipV="1">
              <a:off x="7779876" y="8688127"/>
              <a:ext cx="3048741" cy="830997"/>
            </a:xfrm>
            <a:prstGeom prst="rect">
              <a:avLst/>
            </a:prstGeom>
          </p:spPr>
          <p:txBody>
            <a:bodyPr wrap="square">
              <a:spAutoFit/>
            </a:bodyPr>
            <a:lstStyle/>
            <a:p>
              <a:pPr algn="ctr"/>
              <a:r>
                <a:rPr lang="en-US" sz="4800" u="sng">
                  <a:solidFill>
                    <a:schemeClr val="bg1">
                      <a:lumMod val="95000"/>
                    </a:schemeClr>
                  </a:solidFill>
                  <a:latin typeface="Dashboard" panose="00000500000000000000" pitchFamily="50" charset="0"/>
                  <a:cs typeface="Space Grotesk SemiBold" pitchFamily="2" charset="0"/>
                </a:rPr>
                <a:t>Of The</a:t>
              </a:r>
              <a:endParaRPr lang="en-US" sz="4800" u="sng" dirty="0">
                <a:solidFill>
                  <a:schemeClr val="bg1">
                    <a:lumMod val="95000"/>
                  </a:schemeClr>
                </a:solidFill>
                <a:latin typeface="Dashboard" panose="00000500000000000000" pitchFamily="50" charset="0"/>
                <a:cs typeface="Space Grotesk SemiBold" pitchFamily="2" charset="0"/>
              </a:endParaRPr>
            </a:p>
          </p:txBody>
        </p:sp>
        <p:sp>
          <p:nvSpPr>
            <p:cNvPr id="48" name="Rectangle 47">
              <a:extLst>
                <a:ext uri="{FF2B5EF4-FFF2-40B4-BE49-F238E27FC236}">
                  <a16:creationId xmlns:a16="http://schemas.microsoft.com/office/drawing/2014/main" id="{4B745CE1-D2C5-4769-874C-E29A661F6F8C}"/>
                </a:ext>
              </a:extLst>
            </p:cNvPr>
            <p:cNvSpPr/>
            <p:nvPr/>
          </p:nvSpPr>
          <p:spPr>
            <a:xfrm rot="10800000" flipH="1" flipV="1">
              <a:off x="10885784" y="8316572"/>
              <a:ext cx="4171950" cy="1477328"/>
            </a:xfrm>
            <a:prstGeom prst="rect">
              <a:avLst/>
            </a:prstGeom>
          </p:spPr>
          <p:txBody>
            <a:bodyPr wrap="square">
              <a:spAutoFit/>
            </a:bodyPr>
            <a:lstStyle/>
            <a:p>
              <a:r>
                <a:rPr lang="en-US" sz="9000">
                  <a:solidFill>
                    <a:schemeClr val="bg1">
                      <a:lumMod val="95000"/>
                    </a:schemeClr>
                  </a:solidFill>
                  <a:latin typeface="Dashboard" panose="00000500000000000000" pitchFamily="50" charset="0"/>
                  <a:cs typeface="Space Grotesk SemiBold" pitchFamily="2" charset="0"/>
                </a:rPr>
                <a:t>YEAR</a:t>
              </a:r>
              <a:endParaRPr lang="en-US" sz="9000" dirty="0">
                <a:solidFill>
                  <a:schemeClr val="bg1">
                    <a:lumMod val="95000"/>
                  </a:schemeClr>
                </a:solidFill>
                <a:latin typeface="Dashboard" panose="00000500000000000000" pitchFamily="50" charset="0"/>
                <a:cs typeface="Space Grotesk SemiBold" pitchFamily="2" charset="0"/>
              </a:endParaRPr>
            </a:p>
          </p:txBody>
        </p:sp>
      </p:grpSp>
      <p:sp>
        <p:nvSpPr>
          <p:cNvPr id="2" name="Picture Placeholder 1">
            <a:extLst>
              <a:ext uri="{FF2B5EF4-FFF2-40B4-BE49-F238E27FC236}">
                <a16:creationId xmlns:a16="http://schemas.microsoft.com/office/drawing/2014/main" id="{32B61375-563D-49F0-95E1-77D12EF5799F}"/>
              </a:ext>
            </a:extLst>
          </p:cNvPr>
          <p:cNvSpPr>
            <a:spLocks noGrp="1"/>
          </p:cNvSpPr>
          <p:nvPr>
            <p:ph type="pic" sz="quarter" idx="11"/>
          </p:nvPr>
        </p:nvSpPr>
        <p:spPr/>
      </p:sp>
      <p:sp>
        <p:nvSpPr>
          <p:cNvPr id="4" name="Picture Placeholder 3">
            <a:extLst>
              <a:ext uri="{FF2B5EF4-FFF2-40B4-BE49-F238E27FC236}">
                <a16:creationId xmlns:a16="http://schemas.microsoft.com/office/drawing/2014/main" id="{AA801FC2-057E-402A-A839-EAF9BBAEAA87}"/>
              </a:ext>
            </a:extLst>
          </p:cNvPr>
          <p:cNvSpPr>
            <a:spLocks noGrp="1"/>
          </p:cNvSpPr>
          <p:nvPr>
            <p:ph type="pic" sz="quarter" idx="12"/>
          </p:nvPr>
        </p:nvSpPr>
        <p:spPr/>
      </p:sp>
    </p:spTree>
    <p:extLst>
      <p:ext uri="{BB962C8B-B14F-4D97-AF65-F5344CB8AC3E}">
        <p14:creationId xmlns:p14="http://schemas.microsoft.com/office/powerpoint/2010/main" val="18578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FF924FC5-F661-4CA9-A648-FA860F206494}"/>
              </a:ext>
            </a:extLst>
          </p:cNvPr>
          <p:cNvSpPr/>
          <p:nvPr/>
        </p:nvSpPr>
        <p:spPr>
          <a:xfrm>
            <a:off x="10232694" y="0"/>
            <a:ext cx="8055302" cy="5143494"/>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sp>
        <p:nvSpPr>
          <p:cNvPr id="4" name="Rectangle 3">
            <a:extLst>
              <a:ext uri="{FF2B5EF4-FFF2-40B4-BE49-F238E27FC236}">
                <a16:creationId xmlns:a16="http://schemas.microsoft.com/office/drawing/2014/main" id="{6B7FAA63-DD02-4A93-A8FE-B765A65C2F58}"/>
              </a:ext>
            </a:extLst>
          </p:cNvPr>
          <p:cNvSpPr/>
          <p:nvPr/>
        </p:nvSpPr>
        <p:spPr>
          <a:xfrm>
            <a:off x="6546102" y="5133978"/>
            <a:ext cx="1512045" cy="4571997"/>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sp>
        <p:nvSpPr>
          <p:cNvPr id="5" name="Rectangle 4">
            <a:extLst>
              <a:ext uri="{FF2B5EF4-FFF2-40B4-BE49-F238E27FC236}">
                <a16:creationId xmlns:a16="http://schemas.microsoft.com/office/drawing/2014/main" id="{436CBE26-55B0-4E86-B54E-745347573080}"/>
              </a:ext>
            </a:extLst>
          </p:cNvPr>
          <p:cNvSpPr/>
          <p:nvPr/>
        </p:nvSpPr>
        <p:spPr>
          <a:xfrm>
            <a:off x="657227" y="5143500"/>
            <a:ext cx="5886450" cy="45719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sp>
        <p:nvSpPr>
          <p:cNvPr id="6" name="Rectangle 5">
            <a:extLst>
              <a:ext uri="{FF2B5EF4-FFF2-40B4-BE49-F238E27FC236}">
                <a16:creationId xmlns:a16="http://schemas.microsoft.com/office/drawing/2014/main" id="{182543A1-E9BE-4C43-9227-0937AF314DD3}"/>
              </a:ext>
            </a:extLst>
          </p:cNvPr>
          <p:cNvSpPr/>
          <p:nvPr/>
        </p:nvSpPr>
        <p:spPr>
          <a:xfrm>
            <a:off x="657227" y="5143500"/>
            <a:ext cx="5886450" cy="1397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sp>
        <p:nvSpPr>
          <p:cNvPr id="7" name="Rectangle 6">
            <a:extLst>
              <a:ext uri="{FF2B5EF4-FFF2-40B4-BE49-F238E27FC236}">
                <a16:creationId xmlns:a16="http://schemas.microsoft.com/office/drawing/2014/main" id="{5416A78F-2E7E-4ED4-ACDC-24CE94E24007}"/>
              </a:ext>
            </a:extLst>
          </p:cNvPr>
          <p:cNvSpPr/>
          <p:nvPr/>
        </p:nvSpPr>
        <p:spPr>
          <a:xfrm>
            <a:off x="4452427" y="8317689"/>
            <a:ext cx="2091251" cy="1397808"/>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sp>
        <p:nvSpPr>
          <p:cNvPr id="8" name="Rectangle 7">
            <a:extLst>
              <a:ext uri="{FF2B5EF4-FFF2-40B4-BE49-F238E27FC236}">
                <a16:creationId xmlns:a16="http://schemas.microsoft.com/office/drawing/2014/main" id="{0C91514C-F46C-4F72-A87F-469E3D99EA63}"/>
              </a:ext>
            </a:extLst>
          </p:cNvPr>
          <p:cNvSpPr/>
          <p:nvPr/>
        </p:nvSpPr>
        <p:spPr>
          <a:xfrm>
            <a:off x="657227" y="8317689"/>
            <a:ext cx="5886450" cy="13978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sp>
        <p:nvSpPr>
          <p:cNvPr id="10" name="Rectangle 9">
            <a:extLst>
              <a:ext uri="{FF2B5EF4-FFF2-40B4-BE49-F238E27FC236}">
                <a16:creationId xmlns:a16="http://schemas.microsoft.com/office/drawing/2014/main" id="{DDC2F3E6-9FF8-4494-8BA6-1D17097F285F}"/>
              </a:ext>
            </a:extLst>
          </p:cNvPr>
          <p:cNvSpPr/>
          <p:nvPr/>
        </p:nvSpPr>
        <p:spPr>
          <a:xfrm>
            <a:off x="1339439" y="7107884"/>
            <a:ext cx="4522026" cy="682816"/>
          </a:xfrm>
          <a:prstGeom prst="rect">
            <a:avLst/>
          </a:prstGeom>
        </p:spPr>
        <p:txBody>
          <a:bodyPr wrap="square">
            <a:spAutoFit/>
          </a:bodyPr>
          <a:lstStyle/>
          <a:p>
            <a:pPr algn="ctr">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1" name="Rectangle 10">
            <a:extLst>
              <a:ext uri="{FF2B5EF4-FFF2-40B4-BE49-F238E27FC236}">
                <a16:creationId xmlns:a16="http://schemas.microsoft.com/office/drawing/2014/main" id="{C6C4E3A0-91A5-42A9-BCFB-5F09E394C749}"/>
              </a:ext>
            </a:extLst>
          </p:cNvPr>
          <p:cNvSpPr/>
          <p:nvPr/>
        </p:nvSpPr>
        <p:spPr>
          <a:xfrm rot="10800000" flipH="1" flipV="1">
            <a:off x="1339439" y="5682347"/>
            <a:ext cx="4522026" cy="553998"/>
          </a:xfrm>
          <a:prstGeom prst="rect">
            <a:avLst/>
          </a:prstGeom>
        </p:spPr>
        <p:txBody>
          <a:bodyPr wrap="square">
            <a:spAutoFit/>
          </a:bodyPr>
          <a:lstStyle/>
          <a:p>
            <a:pPr algn="ctr"/>
            <a:r>
              <a:rPr lang="en-US" sz="3000">
                <a:latin typeface="Space Grotesk Medium" pitchFamily="2" charset="0"/>
                <a:cs typeface="Space Grotesk Medium" pitchFamily="2" charset="0"/>
              </a:rPr>
              <a:t>DESIGN </a:t>
            </a:r>
            <a:r>
              <a:rPr lang="en-US" sz="3000" spc="100">
                <a:latin typeface="Space Grotesk Medium" pitchFamily="2" charset="0"/>
                <a:cs typeface="Space Grotesk Medium" pitchFamily="2" charset="0"/>
              </a:rPr>
              <a:t>THINGKING</a:t>
            </a:r>
            <a:endParaRPr lang="en-US" sz="3000" spc="100" dirty="0">
              <a:latin typeface="Space Grotesk Medium" pitchFamily="2" charset="0"/>
              <a:cs typeface="Space Grotesk Medium" pitchFamily="2" charset="0"/>
            </a:endParaRPr>
          </a:p>
        </p:txBody>
      </p:sp>
      <p:sp>
        <p:nvSpPr>
          <p:cNvPr id="12" name="Rectangle 11">
            <a:extLst>
              <a:ext uri="{FF2B5EF4-FFF2-40B4-BE49-F238E27FC236}">
                <a16:creationId xmlns:a16="http://schemas.microsoft.com/office/drawing/2014/main" id="{6A32E9C7-F5B7-484B-A97C-FD6381806B6B}"/>
              </a:ext>
            </a:extLst>
          </p:cNvPr>
          <p:cNvSpPr/>
          <p:nvPr/>
        </p:nvSpPr>
        <p:spPr>
          <a:xfrm rot="10800000" flipH="1" flipV="1">
            <a:off x="4561898" y="8882881"/>
            <a:ext cx="1872306" cy="415498"/>
          </a:xfrm>
          <a:prstGeom prst="rect">
            <a:avLst/>
          </a:prstGeom>
        </p:spPr>
        <p:txBody>
          <a:bodyPr wrap="square">
            <a:spAutoFit/>
          </a:bodyPr>
          <a:lstStyle/>
          <a:p>
            <a:pPr algn="ctr"/>
            <a:r>
              <a:rPr lang="en-US" sz="2100">
                <a:solidFill>
                  <a:schemeClr val="bg1"/>
                </a:solidFill>
                <a:latin typeface="Space Grotesk Medium" pitchFamily="2" charset="0"/>
                <a:cs typeface="Space Grotesk Medium" pitchFamily="2" charset="0"/>
              </a:rPr>
              <a:t>N / PROJECT</a:t>
            </a:r>
            <a:endParaRPr lang="en-US" sz="2100" dirty="0">
              <a:solidFill>
                <a:schemeClr val="bg1"/>
              </a:solidFill>
              <a:latin typeface="Space Grotesk Medium" pitchFamily="2" charset="0"/>
              <a:cs typeface="Space Grotesk Medium" pitchFamily="2" charset="0"/>
            </a:endParaRPr>
          </a:p>
        </p:txBody>
      </p:sp>
      <p:sp>
        <p:nvSpPr>
          <p:cNvPr id="13" name="Rectangle 12">
            <a:extLst>
              <a:ext uri="{FF2B5EF4-FFF2-40B4-BE49-F238E27FC236}">
                <a16:creationId xmlns:a16="http://schemas.microsoft.com/office/drawing/2014/main" id="{6F5B0DA0-CED0-4A5A-ADDC-020E120CCB18}"/>
              </a:ext>
            </a:extLst>
          </p:cNvPr>
          <p:cNvSpPr/>
          <p:nvPr/>
        </p:nvSpPr>
        <p:spPr>
          <a:xfrm rot="10800000" flipH="1" flipV="1">
            <a:off x="956025" y="8912440"/>
            <a:ext cx="1872306" cy="415498"/>
          </a:xfrm>
          <a:prstGeom prst="rect">
            <a:avLst/>
          </a:prstGeom>
        </p:spPr>
        <p:txBody>
          <a:bodyPr wrap="square">
            <a:spAutoFit/>
          </a:bodyPr>
          <a:lstStyle/>
          <a:p>
            <a:pPr algn="ctr"/>
            <a:r>
              <a:rPr lang="en-US" sz="2100">
                <a:latin typeface="Space Grotesk Medium" pitchFamily="2" charset="0"/>
                <a:cs typeface="Space Grotesk Medium" pitchFamily="2" charset="0"/>
              </a:rPr>
              <a:t>D/M/YEAR</a:t>
            </a:r>
            <a:endParaRPr lang="en-US" sz="2100" dirty="0">
              <a:latin typeface="Space Grotesk Medium" pitchFamily="2" charset="0"/>
              <a:cs typeface="Space Grotesk Medium" pitchFamily="2" charset="0"/>
            </a:endParaRPr>
          </a:p>
        </p:txBody>
      </p:sp>
      <p:sp>
        <p:nvSpPr>
          <p:cNvPr id="16" name="Rectangle 15">
            <a:extLst>
              <a:ext uri="{FF2B5EF4-FFF2-40B4-BE49-F238E27FC236}">
                <a16:creationId xmlns:a16="http://schemas.microsoft.com/office/drawing/2014/main" id="{2B977415-DB0F-4EBD-8B29-983E2F9F1F12}"/>
              </a:ext>
            </a:extLst>
          </p:cNvPr>
          <p:cNvSpPr/>
          <p:nvPr/>
        </p:nvSpPr>
        <p:spPr>
          <a:xfrm rot="5400000" flipH="1" flipV="1">
            <a:off x="6181028" y="7255090"/>
            <a:ext cx="2330352" cy="415498"/>
          </a:xfrm>
          <a:prstGeom prst="rect">
            <a:avLst/>
          </a:prstGeom>
        </p:spPr>
        <p:txBody>
          <a:bodyPr wrap="square">
            <a:spAutoFit/>
          </a:bodyPr>
          <a:lstStyle/>
          <a:p>
            <a:pPr algn="ct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cxnSp>
        <p:nvCxnSpPr>
          <p:cNvPr id="3" name="Straight Connector 2">
            <a:extLst>
              <a:ext uri="{FF2B5EF4-FFF2-40B4-BE49-F238E27FC236}">
                <a16:creationId xmlns:a16="http://schemas.microsoft.com/office/drawing/2014/main" id="{3AC87338-989D-483B-A15E-EBEB97124BDC}"/>
              </a:ext>
            </a:extLst>
          </p:cNvPr>
          <p:cNvCxnSpPr>
            <a:cxnSpLocks/>
          </p:cNvCxnSpPr>
          <p:nvPr/>
        </p:nvCxnSpPr>
        <p:spPr>
          <a:xfrm>
            <a:off x="9144000" y="0"/>
            <a:ext cx="0" cy="97154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CF14D6B-D4E3-4C10-AE5F-E46675C5786B}"/>
              </a:ext>
            </a:extLst>
          </p:cNvPr>
          <p:cNvCxnSpPr>
            <a:cxnSpLocks/>
          </p:cNvCxnSpPr>
          <p:nvPr/>
        </p:nvCxnSpPr>
        <p:spPr>
          <a:xfrm>
            <a:off x="10229850"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1E118E3-AE59-4100-BDDB-92E87A13D220}"/>
              </a:ext>
            </a:extLst>
          </p:cNvPr>
          <p:cNvCxnSpPr>
            <a:cxnSpLocks/>
          </p:cNvCxnSpPr>
          <p:nvPr/>
        </p:nvCxnSpPr>
        <p:spPr>
          <a:xfrm>
            <a:off x="10229850" y="5143500"/>
            <a:ext cx="8058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BE2E69A-8EBF-4C6E-8D63-CB016861F880}"/>
              </a:ext>
            </a:extLst>
          </p:cNvPr>
          <p:cNvCxnSpPr>
            <a:cxnSpLocks/>
          </p:cNvCxnSpPr>
          <p:nvPr/>
        </p:nvCxnSpPr>
        <p:spPr>
          <a:xfrm>
            <a:off x="0" y="9705975"/>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A1FC055-F6BD-48D2-A0BC-83EA331C444D}"/>
              </a:ext>
            </a:extLst>
          </p:cNvPr>
          <p:cNvCxnSpPr>
            <a:cxnSpLocks/>
          </p:cNvCxnSpPr>
          <p:nvPr/>
        </p:nvCxnSpPr>
        <p:spPr>
          <a:xfrm>
            <a:off x="0" y="51435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9355176-A041-4604-8B1B-582DC5538DC6}"/>
              </a:ext>
            </a:extLst>
          </p:cNvPr>
          <p:cNvCxnSpPr>
            <a:cxnSpLocks/>
          </p:cNvCxnSpPr>
          <p:nvPr/>
        </p:nvCxnSpPr>
        <p:spPr>
          <a:xfrm>
            <a:off x="8058147" y="5143500"/>
            <a:ext cx="0" cy="45624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B5C0E5A9-9E3E-43FD-B36B-80941525FD05}"/>
              </a:ext>
            </a:extLst>
          </p:cNvPr>
          <p:cNvSpPr/>
          <p:nvPr/>
        </p:nvSpPr>
        <p:spPr>
          <a:xfrm rot="10800000" flipH="1" flipV="1">
            <a:off x="11315701" y="1294478"/>
            <a:ext cx="5921759" cy="2554545"/>
          </a:xfrm>
          <a:prstGeom prst="rect">
            <a:avLst/>
          </a:prstGeom>
        </p:spPr>
        <p:txBody>
          <a:bodyPr wrap="square">
            <a:spAutoFit/>
          </a:bodyPr>
          <a:lstStyle/>
          <a:p>
            <a:pPr algn="r"/>
            <a:r>
              <a:rPr lang="en-US" sz="8000">
                <a:solidFill>
                  <a:schemeClr val="bg1">
                    <a:lumMod val="95000"/>
                  </a:schemeClr>
                </a:solidFill>
                <a:latin typeface="Dashboard" panose="00000500000000000000" pitchFamily="50" charset="0"/>
                <a:cs typeface="Space Grotesk Medium" pitchFamily="2" charset="0"/>
              </a:rPr>
              <a:t>MORE</a:t>
            </a:r>
          </a:p>
          <a:p>
            <a:pPr algn="r"/>
            <a:r>
              <a:rPr lang="en-US" sz="8000">
                <a:solidFill>
                  <a:schemeClr val="bg1">
                    <a:lumMod val="95000"/>
                  </a:schemeClr>
                </a:solidFill>
                <a:latin typeface="Dashboard" panose="00000500000000000000" pitchFamily="50" charset="0"/>
                <a:cs typeface="Space Grotesk Medium" pitchFamily="2" charset="0"/>
              </a:rPr>
              <a:t>GALLERY</a:t>
            </a:r>
            <a:endParaRPr lang="en-US" sz="8000" dirty="0">
              <a:solidFill>
                <a:schemeClr val="bg1">
                  <a:lumMod val="95000"/>
                </a:schemeClr>
              </a:solidFill>
              <a:latin typeface="Dashboard" panose="00000500000000000000" pitchFamily="50" charset="0"/>
              <a:cs typeface="Space Grotesk Medium" pitchFamily="2" charset="0"/>
            </a:endParaRPr>
          </a:p>
        </p:txBody>
      </p:sp>
      <p:sp>
        <p:nvSpPr>
          <p:cNvPr id="9" name="Picture Placeholder 8">
            <a:extLst>
              <a:ext uri="{FF2B5EF4-FFF2-40B4-BE49-F238E27FC236}">
                <a16:creationId xmlns:a16="http://schemas.microsoft.com/office/drawing/2014/main" id="{3CD5C6C6-4937-4B70-8071-A7E9E0F3180E}"/>
              </a:ext>
            </a:extLst>
          </p:cNvPr>
          <p:cNvSpPr>
            <a:spLocks noGrp="1"/>
          </p:cNvSpPr>
          <p:nvPr>
            <p:ph type="pic" sz="quarter" idx="12"/>
          </p:nvPr>
        </p:nvSpPr>
        <p:spPr/>
      </p:sp>
      <p:sp>
        <p:nvSpPr>
          <p:cNvPr id="2" name="Picture Placeholder 1">
            <a:extLst>
              <a:ext uri="{FF2B5EF4-FFF2-40B4-BE49-F238E27FC236}">
                <a16:creationId xmlns:a16="http://schemas.microsoft.com/office/drawing/2014/main" id="{683821E8-15C6-4809-AD55-50875F163A1B}"/>
              </a:ext>
            </a:extLst>
          </p:cNvPr>
          <p:cNvSpPr>
            <a:spLocks noGrp="1"/>
          </p:cNvSpPr>
          <p:nvPr>
            <p:ph type="pic" sz="quarter" idx="10"/>
          </p:nvPr>
        </p:nvSpPr>
        <p:spPr/>
      </p:sp>
    </p:spTree>
    <p:extLst>
      <p:ext uri="{BB962C8B-B14F-4D97-AF65-F5344CB8AC3E}">
        <p14:creationId xmlns:p14="http://schemas.microsoft.com/office/powerpoint/2010/main" val="3605749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13845FFC-38FB-4604-BDDA-59C2B30A9DF7}"/>
              </a:ext>
            </a:extLst>
          </p:cNvPr>
          <p:cNvSpPr/>
          <p:nvPr/>
        </p:nvSpPr>
        <p:spPr>
          <a:xfrm>
            <a:off x="-27296" y="7346357"/>
            <a:ext cx="18315296" cy="2940643"/>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9" name="Rectangle 28">
            <a:extLst>
              <a:ext uri="{FF2B5EF4-FFF2-40B4-BE49-F238E27FC236}">
                <a16:creationId xmlns:a16="http://schemas.microsoft.com/office/drawing/2014/main" id="{9DB8F567-82B1-4FEF-BB39-A260061AA4BE}"/>
              </a:ext>
            </a:extLst>
          </p:cNvPr>
          <p:cNvSpPr/>
          <p:nvPr/>
        </p:nvSpPr>
        <p:spPr>
          <a:xfrm rot="10800000" flipH="1" flipV="1">
            <a:off x="1518033" y="5833172"/>
            <a:ext cx="4817087" cy="923330"/>
          </a:xfrm>
          <a:prstGeom prst="rect">
            <a:avLst/>
          </a:prstGeom>
        </p:spPr>
        <p:txBody>
          <a:bodyPr wrap="square">
            <a:spAutoFit/>
          </a:bodyPr>
          <a:lstStyle/>
          <a:p>
            <a:r>
              <a:rPr lang="en-US" sz="5400" b="1">
                <a:latin typeface="Space Grotesk" pitchFamily="2" charset="0"/>
                <a:cs typeface="Space Grotesk" pitchFamily="2" charset="0"/>
              </a:rPr>
              <a:t>Adam Judge</a:t>
            </a:r>
          </a:p>
        </p:txBody>
      </p:sp>
      <p:sp>
        <p:nvSpPr>
          <p:cNvPr id="30" name="Rectangle 29">
            <a:extLst>
              <a:ext uri="{FF2B5EF4-FFF2-40B4-BE49-F238E27FC236}">
                <a16:creationId xmlns:a16="http://schemas.microsoft.com/office/drawing/2014/main" id="{D6199BDB-CF66-41BD-BA6F-7947249DDC90}"/>
              </a:ext>
            </a:extLst>
          </p:cNvPr>
          <p:cNvSpPr/>
          <p:nvPr/>
        </p:nvSpPr>
        <p:spPr>
          <a:xfrm>
            <a:off x="12277197" y="8545432"/>
            <a:ext cx="4943474" cy="994439"/>
          </a:xfrm>
          <a:prstGeom prst="rect">
            <a:avLst/>
          </a:prstGeom>
        </p:spPr>
        <p:txBody>
          <a:bodyPr wrap="square">
            <a:spAutoFit/>
          </a:bodyPr>
          <a:lstStyle/>
          <a:p>
            <a:pPr>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a:t>
            </a:r>
          </a:p>
        </p:txBody>
      </p:sp>
      <p:sp>
        <p:nvSpPr>
          <p:cNvPr id="28" name="Rectangle 27">
            <a:extLst>
              <a:ext uri="{FF2B5EF4-FFF2-40B4-BE49-F238E27FC236}">
                <a16:creationId xmlns:a16="http://schemas.microsoft.com/office/drawing/2014/main" id="{769D1835-63E5-4949-A9C2-052DA5DA2FE0}"/>
              </a:ext>
            </a:extLst>
          </p:cNvPr>
          <p:cNvSpPr/>
          <p:nvPr/>
        </p:nvSpPr>
        <p:spPr>
          <a:xfrm rot="10800000" flipH="1" flipV="1">
            <a:off x="8029706" y="2889727"/>
            <a:ext cx="9390972" cy="1409873"/>
          </a:xfrm>
          <a:prstGeom prst="rect">
            <a:avLst/>
          </a:prstGeom>
        </p:spPr>
        <p:txBody>
          <a:bodyPr wrap="square">
            <a:spAutoFit/>
          </a:bodyPr>
          <a:lstStyle/>
          <a:p>
            <a:pPr>
              <a:lnSpc>
                <a:spcPct val="150000"/>
              </a:lnSpc>
            </a:pPr>
            <a:r>
              <a:rPr lang="en-US" sz="3000" spc="100">
                <a:latin typeface="Space Grotesk" pitchFamily="2" charset="0"/>
                <a:cs typeface="Space Grotesk" pitchFamily="2" charset="0"/>
              </a:rPr>
              <a:t>DESIGN IS THE INTERMEDIARY BETWEEN INFORMATION AND UNDERSTANDING</a:t>
            </a:r>
          </a:p>
        </p:txBody>
      </p:sp>
      <p:sp>
        <p:nvSpPr>
          <p:cNvPr id="31" name="Rectangle 30">
            <a:extLst>
              <a:ext uri="{FF2B5EF4-FFF2-40B4-BE49-F238E27FC236}">
                <a16:creationId xmlns:a16="http://schemas.microsoft.com/office/drawing/2014/main" id="{B9B8E7DD-1C9C-48C1-BA71-BB557AE78B66}"/>
              </a:ext>
            </a:extLst>
          </p:cNvPr>
          <p:cNvSpPr/>
          <p:nvPr/>
        </p:nvSpPr>
        <p:spPr>
          <a:xfrm rot="10800000" flipH="1" flipV="1">
            <a:off x="8227985" y="6055849"/>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32" name="Rectangle 31">
            <a:extLst>
              <a:ext uri="{FF2B5EF4-FFF2-40B4-BE49-F238E27FC236}">
                <a16:creationId xmlns:a16="http://schemas.microsoft.com/office/drawing/2014/main" id="{D4DC8677-C346-4AE8-A7BA-0849128CA4B4}"/>
              </a:ext>
            </a:extLst>
          </p:cNvPr>
          <p:cNvSpPr/>
          <p:nvPr/>
        </p:nvSpPr>
        <p:spPr>
          <a:xfrm rot="10800000" flipH="1" flipV="1">
            <a:off x="7951125" y="867034"/>
            <a:ext cx="6274786" cy="1323439"/>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AUTHOR</a:t>
            </a:r>
            <a:endParaRPr lang="en-US" sz="8000" dirty="0">
              <a:solidFill>
                <a:schemeClr val="bg1">
                  <a:lumMod val="95000"/>
                </a:schemeClr>
              </a:solidFill>
              <a:latin typeface="Dashboard" panose="00000500000000000000" pitchFamily="50" charset="0"/>
              <a:cs typeface="Space Grotesk Medium" pitchFamily="2" charset="0"/>
            </a:endParaRPr>
          </a:p>
        </p:txBody>
      </p:sp>
      <p:cxnSp>
        <p:nvCxnSpPr>
          <p:cNvPr id="33" name="Straight Connector 32">
            <a:extLst>
              <a:ext uri="{FF2B5EF4-FFF2-40B4-BE49-F238E27FC236}">
                <a16:creationId xmlns:a16="http://schemas.microsoft.com/office/drawing/2014/main" id="{77407DBA-D6E5-4075-924B-14D28825D50F}"/>
              </a:ext>
            </a:extLst>
          </p:cNvPr>
          <p:cNvCxnSpPr>
            <a:cxnSpLocks/>
          </p:cNvCxnSpPr>
          <p:nvPr/>
        </p:nvCxnSpPr>
        <p:spPr>
          <a:xfrm>
            <a:off x="7083802" y="-2"/>
            <a:ext cx="0" cy="73437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2E182FE-5943-4FE3-8531-9644AD5054EF}"/>
              </a:ext>
            </a:extLst>
          </p:cNvPr>
          <p:cNvCxnSpPr>
            <a:cxnSpLocks/>
          </p:cNvCxnSpPr>
          <p:nvPr/>
        </p:nvCxnSpPr>
        <p:spPr>
          <a:xfrm>
            <a:off x="0" y="7346357"/>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21E4BAA9-E5C1-4C49-A55C-A716C3D5BFE3}"/>
              </a:ext>
            </a:extLst>
          </p:cNvPr>
          <p:cNvSpPr/>
          <p:nvPr/>
        </p:nvSpPr>
        <p:spPr>
          <a:xfrm>
            <a:off x="2507481" y="8545432"/>
            <a:ext cx="3215199" cy="99443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a:t>
            </a:r>
          </a:p>
        </p:txBody>
      </p:sp>
      <p:sp>
        <p:nvSpPr>
          <p:cNvPr id="36" name="Rectangle 35">
            <a:extLst>
              <a:ext uri="{FF2B5EF4-FFF2-40B4-BE49-F238E27FC236}">
                <a16:creationId xmlns:a16="http://schemas.microsoft.com/office/drawing/2014/main" id="{3B4BF4C6-0D7D-44F5-B02C-E85F69ADA35A}"/>
              </a:ext>
            </a:extLst>
          </p:cNvPr>
          <p:cNvSpPr/>
          <p:nvPr/>
        </p:nvSpPr>
        <p:spPr>
          <a:xfrm rot="10800000" flipH="1" flipV="1">
            <a:off x="1596614" y="8045611"/>
            <a:ext cx="4126066" cy="553998"/>
          </a:xfrm>
          <a:prstGeom prst="rect">
            <a:avLst/>
          </a:prstGeom>
        </p:spPr>
        <p:txBody>
          <a:bodyPr wrap="square">
            <a:spAutoFit/>
          </a:bodyPr>
          <a:lstStyle/>
          <a:p>
            <a:r>
              <a:rPr lang="en-US" sz="3000" spc="100">
                <a:latin typeface="Space Grotesk Medium" pitchFamily="2" charset="0"/>
                <a:cs typeface="Space Grotesk Medium" pitchFamily="2" charset="0"/>
              </a:rPr>
              <a:t>NEW PROJECT WORK</a:t>
            </a:r>
            <a:endParaRPr lang="en-US" sz="3000" spc="100" dirty="0">
              <a:latin typeface="Space Grotesk Medium" pitchFamily="2" charset="0"/>
              <a:cs typeface="Space Grotesk Medium" pitchFamily="2" charset="0"/>
            </a:endParaRPr>
          </a:p>
        </p:txBody>
      </p:sp>
      <p:sp>
        <p:nvSpPr>
          <p:cNvPr id="37" name="Rectangle 36">
            <a:extLst>
              <a:ext uri="{FF2B5EF4-FFF2-40B4-BE49-F238E27FC236}">
                <a16:creationId xmlns:a16="http://schemas.microsoft.com/office/drawing/2014/main" id="{F8BE9274-0246-45D5-B412-C8A9EA82BB0B}"/>
              </a:ext>
            </a:extLst>
          </p:cNvPr>
          <p:cNvSpPr/>
          <p:nvPr/>
        </p:nvSpPr>
        <p:spPr>
          <a:xfrm>
            <a:off x="8201773" y="8545432"/>
            <a:ext cx="3215199" cy="99443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a:t>
            </a:r>
          </a:p>
        </p:txBody>
      </p:sp>
      <p:sp>
        <p:nvSpPr>
          <p:cNvPr id="38" name="Rectangle 37">
            <a:extLst>
              <a:ext uri="{FF2B5EF4-FFF2-40B4-BE49-F238E27FC236}">
                <a16:creationId xmlns:a16="http://schemas.microsoft.com/office/drawing/2014/main" id="{B29443B5-A629-4DE5-BD46-12FBB55C3D9B}"/>
              </a:ext>
            </a:extLst>
          </p:cNvPr>
          <p:cNvSpPr/>
          <p:nvPr/>
        </p:nvSpPr>
        <p:spPr>
          <a:xfrm rot="10800000" flipH="1" flipV="1">
            <a:off x="7083802" y="8045611"/>
            <a:ext cx="4126066" cy="553998"/>
          </a:xfrm>
          <a:prstGeom prst="rect">
            <a:avLst/>
          </a:prstGeom>
        </p:spPr>
        <p:txBody>
          <a:bodyPr wrap="square">
            <a:spAutoFit/>
          </a:bodyPr>
          <a:lstStyle/>
          <a:p>
            <a:r>
              <a:rPr lang="en-US" sz="3000" spc="100">
                <a:latin typeface="Space Grotesk Medium" pitchFamily="2" charset="0"/>
                <a:cs typeface="Space Grotesk Medium" pitchFamily="2" charset="0"/>
              </a:rPr>
              <a:t>NEW PROJECT WORK</a:t>
            </a:r>
            <a:endParaRPr lang="en-US" sz="3000" spc="100" dirty="0">
              <a:latin typeface="Space Grotesk Medium" pitchFamily="2" charset="0"/>
              <a:cs typeface="Space Grotesk Medium" pitchFamily="2" charset="0"/>
            </a:endParaRPr>
          </a:p>
        </p:txBody>
      </p:sp>
      <p:sp>
        <p:nvSpPr>
          <p:cNvPr id="39" name="Rectangle 38">
            <a:extLst>
              <a:ext uri="{FF2B5EF4-FFF2-40B4-BE49-F238E27FC236}">
                <a16:creationId xmlns:a16="http://schemas.microsoft.com/office/drawing/2014/main" id="{B66DE875-A8D2-4D76-8AA5-3231944827AD}"/>
              </a:ext>
            </a:extLst>
          </p:cNvPr>
          <p:cNvSpPr/>
          <p:nvPr/>
        </p:nvSpPr>
        <p:spPr>
          <a:xfrm rot="10800000" flipH="1" flipV="1">
            <a:off x="7083803" y="8571837"/>
            <a:ext cx="1228710" cy="923330"/>
          </a:xfrm>
          <a:prstGeom prst="rect">
            <a:avLst/>
          </a:prstGeom>
        </p:spPr>
        <p:txBody>
          <a:bodyPr wrap="square">
            <a:spAutoFit/>
          </a:bodyPr>
          <a:lstStyle/>
          <a:p>
            <a:r>
              <a:rPr lang="en-US" sz="5400">
                <a:latin typeface="Space Grotesk Medium" pitchFamily="2" charset="0"/>
                <a:cs typeface="Space Grotesk Medium" pitchFamily="2" charset="0"/>
              </a:rPr>
              <a:t>02</a:t>
            </a:r>
            <a:endParaRPr lang="en-US" sz="5400" dirty="0">
              <a:latin typeface="Space Grotesk Medium" pitchFamily="2" charset="0"/>
              <a:cs typeface="Space Grotesk Medium" pitchFamily="2" charset="0"/>
            </a:endParaRPr>
          </a:p>
        </p:txBody>
      </p:sp>
      <p:sp>
        <p:nvSpPr>
          <p:cNvPr id="41" name="Rectangle 40">
            <a:extLst>
              <a:ext uri="{FF2B5EF4-FFF2-40B4-BE49-F238E27FC236}">
                <a16:creationId xmlns:a16="http://schemas.microsoft.com/office/drawing/2014/main" id="{8967C373-6951-48AE-9F66-D376B425D662}"/>
              </a:ext>
            </a:extLst>
          </p:cNvPr>
          <p:cNvSpPr/>
          <p:nvPr/>
        </p:nvSpPr>
        <p:spPr>
          <a:xfrm rot="10800000" flipH="1" flipV="1">
            <a:off x="1518033" y="8568230"/>
            <a:ext cx="1228710" cy="923330"/>
          </a:xfrm>
          <a:prstGeom prst="rect">
            <a:avLst/>
          </a:prstGeom>
        </p:spPr>
        <p:txBody>
          <a:bodyPr wrap="square">
            <a:spAutoFit/>
          </a:bodyPr>
          <a:lstStyle/>
          <a:p>
            <a:r>
              <a:rPr lang="en-US" sz="5400">
                <a:latin typeface="Space Grotesk Medium" pitchFamily="2" charset="0"/>
                <a:cs typeface="Space Grotesk Medium" pitchFamily="2" charset="0"/>
              </a:rPr>
              <a:t>01</a:t>
            </a:r>
            <a:endParaRPr lang="en-US" sz="5400" dirty="0">
              <a:latin typeface="Space Grotesk Medium" pitchFamily="2" charset="0"/>
              <a:cs typeface="Space Grotesk Medium" pitchFamily="2" charset="0"/>
            </a:endParaRPr>
          </a:p>
        </p:txBody>
      </p:sp>
      <p:sp>
        <p:nvSpPr>
          <p:cNvPr id="2" name="Picture Placeholder 1">
            <a:extLst>
              <a:ext uri="{FF2B5EF4-FFF2-40B4-BE49-F238E27FC236}">
                <a16:creationId xmlns:a16="http://schemas.microsoft.com/office/drawing/2014/main" id="{36843599-5AD9-4AF7-A9CB-99D4876FAAAE}"/>
              </a:ext>
            </a:extLst>
          </p:cNvPr>
          <p:cNvSpPr>
            <a:spLocks noGrp="1"/>
          </p:cNvSpPr>
          <p:nvPr>
            <p:ph type="pic" sz="quarter" idx="11"/>
          </p:nvPr>
        </p:nvSpPr>
        <p:spPr/>
      </p:sp>
      <p:cxnSp>
        <p:nvCxnSpPr>
          <p:cNvPr id="43" name="Straight Connector 42">
            <a:extLst>
              <a:ext uri="{FF2B5EF4-FFF2-40B4-BE49-F238E27FC236}">
                <a16:creationId xmlns:a16="http://schemas.microsoft.com/office/drawing/2014/main" id="{5D15F2B5-8004-4FE8-BEC1-94A12683BDBC}"/>
              </a:ext>
            </a:extLst>
          </p:cNvPr>
          <p:cNvCxnSpPr>
            <a:cxnSpLocks/>
          </p:cNvCxnSpPr>
          <p:nvPr/>
        </p:nvCxnSpPr>
        <p:spPr>
          <a:xfrm>
            <a:off x="7083801" y="5595584"/>
            <a:ext cx="1120419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545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42AC49-6CB2-4B99-9087-7A34DC16EE50}"/>
              </a:ext>
            </a:extLst>
          </p:cNvPr>
          <p:cNvSpPr/>
          <p:nvPr/>
        </p:nvSpPr>
        <p:spPr>
          <a:xfrm>
            <a:off x="9077325" y="4586217"/>
            <a:ext cx="9210675" cy="5700783"/>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Rectangle 6">
            <a:extLst>
              <a:ext uri="{FF2B5EF4-FFF2-40B4-BE49-F238E27FC236}">
                <a16:creationId xmlns:a16="http://schemas.microsoft.com/office/drawing/2014/main" id="{2D7AC7C3-8F2E-42C1-B096-B1F83BD763FE}"/>
              </a:ext>
            </a:extLst>
          </p:cNvPr>
          <p:cNvSpPr/>
          <p:nvPr/>
        </p:nvSpPr>
        <p:spPr>
          <a:xfrm rot="10800000" flipH="1" flipV="1">
            <a:off x="12913665" y="8514130"/>
            <a:ext cx="4080782" cy="461665"/>
          </a:xfrm>
          <a:prstGeom prst="rect">
            <a:avLst/>
          </a:prstGeom>
        </p:spPr>
        <p:txBody>
          <a:bodyPr wrap="square">
            <a:spAutoFit/>
          </a:bodyPr>
          <a:lstStyle/>
          <a:p>
            <a:pPr algn="r"/>
            <a:r>
              <a:rPr lang="en-US" sz="2400">
                <a:latin typeface="Space Grotesk" pitchFamily="2" charset="0"/>
                <a:cs typeface="Space Grotesk" pitchFamily="2" charset="0"/>
              </a:rPr>
              <a:t>RESULT OF A PROCESS</a:t>
            </a:r>
          </a:p>
        </p:txBody>
      </p:sp>
      <p:sp>
        <p:nvSpPr>
          <p:cNvPr id="8" name="Rectangle 7">
            <a:extLst>
              <a:ext uri="{FF2B5EF4-FFF2-40B4-BE49-F238E27FC236}">
                <a16:creationId xmlns:a16="http://schemas.microsoft.com/office/drawing/2014/main" id="{461B5E04-A929-488A-A02C-D13D2FA6162A}"/>
              </a:ext>
            </a:extLst>
          </p:cNvPr>
          <p:cNvSpPr/>
          <p:nvPr/>
        </p:nvSpPr>
        <p:spPr>
          <a:xfrm rot="10800000" flipH="1" flipV="1">
            <a:off x="10266969" y="5838609"/>
            <a:ext cx="6727478" cy="1061829"/>
          </a:xfrm>
          <a:prstGeom prst="rect">
            <a:avLst/>
          </a:prstGeom>
        </p:spPr>
        <p:txBody>
          <a:bodyPr wrap="square">
            <a:spAutoFit/>
          </a:bodyPr>
          <a:lstStyle/>
          <a:p>
            <a:pPr algn="r"/>
            <a:r>
              <a:rPr lang="en-US" sz="2100">
                <a:latin typeface="Space Grotesk" pitchFamily="2" charset="0"/>
                <a:cs typeface="Space Grotesk" pitchFamily="2" charset="0"/>
              </a:rPr>
              <a:t>Paul Rand, one of the very first pixel artists, designed the first icons, typefaces, and interfaces of the Apple Macintosh.</a:t>
            </a:r>
          </a:p>
        </p:txBody>
      </p:sp>
      <p:cxnSp>
        <p:nvCxnSpPr>
          <p:cNvPr id="10" name="Straight Connector 9">
            <a:extLst>
              <a:ext uri="{FF2B5EF4-FFF2-40B4-BE49-F238E27FC236}">
                <a16:creationId xmlns:a16="http://schemas.microsoft.com/office/drawing/2014/main" id="{BE75804F-20D0-47D6-9F10-C742211C9655}"/>
              </a:ext>
            </a:extLst>
          </p:cNvPr>
          <p:cNvCxnSpPr>
            <a:cxnSpLocks/>
          </p:cNvCxnSpPr>
          <p:nvPr/>
        </p:nvCxnSpPr>
        <p:spPr>
          <a:xfrm>
            <a:off x="9077325"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FD0BD383-1D72-4812-88B0-E82F1ACB946C}"/>
              </a:ext>
            </a:extLst>
          </p:cNvPr>
          <p:cNvSpPr/>
          <p:nvPr/>
        </p:nvSpPr>
        <p:spPr>
          <a:xfrm rot="10800000" flipH="1" flipV="1">
            <a:off x="1936407" y="1399604"/>
            <a:ext cx="6181552" cy="923330"/>
          </a:xfrm>
          <a:prstGeom prst="rect">
            <a:avLst/>
          </a:prstGeom>
        </p:spPr>
        <p:txBody>
          <a:bodyPr wrap="square">
            <a:spAutoFit/>
          </a:bodyPr>
          <a:lstStyle/>
          <a:p>
            <a:pPr algn="r"/>
            <a:r>
              <a:rPr lang="en-US" sz="5400" b="1">
                <a:latin typeface="Space Grotesk" pitchFamily="2" charset="0"/>
                <a:cs typeface="Space Grotesk" pitchFamily="2" charset="0"/>
              </a:rPr>
              <a:t>Paul Rand</a:t>
            </a:r>
          </a:p>
        </p:txBody>
      </p:sp>
      <p:sp>
        <p:nvSpPr>
          <p:cNvPr id="28" name="Rectangle 27">
            <a:extLst>
              <a:ext uri="{FF2B5EF4-FFF2-40B4-BE49-F238E27FC236}">
                <a16:creationId xmlns:a16="http://schemas.microsoft.com/office/drawing/2014/main" id="{6BE09AFD-4C4D-44AB-BE5D-5941B5A4C96C}"/>
              </a:ext>
            </a:extLst>
          </p:cNvPr>
          <p:cNvSpPr/>
          <p:nvPr/>
        </p:nvSpPr>
        <p:spPr>
          <a:xfrm rot="10800000" flipH="1" flipV="1">
            <a:off x="1092698" y="1861268"/>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1" name="Rectangle 10">
            <a:extLst>
              <a:ext uri="{FF2B5EF4-FFF2-40B4-BE49-F238E27FC236}">
                <a16:creationId xmlns:a16="http://schemas.microsoft.com/office/drawing/2014/main" id="{E2B7D5C4-5FF9-4E9F-B514-B52EFC68916E}"/>
              </a:ext>
            </a:extLst>
          </p:cNvPr>
          <p:cNvSpPr/>
          <p:nvPr/>
        </p:nvSpPr>
        <p:spPr>
          <a:xfrm rot="10800000" flipH="1" flipV="1">
            <a:off x="10260130" y="1024602"/>
            <a:ext cx="6610078" cy="2554545"/>
          </a:xfrm>
          <a:prstGeom prst="rect">
            <a:avLst/>
          </a:prstGeom>
        </p:spPr>
        <p:txBody>
          <a:bodyPr wrap="square">
            <a:spAutoFit/>
          </a:bodyPr>
          <a:lstStyle/>
          <a:p>
            <a:pPr algn="r"/>
            <a:r>
              <a:rPr lang="en-US" sz="8000">
                <a:solidFill>
                  <a:schemeClr val="bg1">
                    <a:lumMod val="95000"/>
                  </a:schemeClr>
                </a:solidFill>
                <a:latin typeface="Dashboard" panose="00000500000000000000" pitchFamily="50" charset="0"/>
                <a:cs typeface="Space Grotesk Medium" pitchFamily="2" charset="0"/>
              </a:rPr>
              <a:t>GRHAPIC</a:t>
            </a:r>
          </a:p>
          <a:p>
            <a:pPr algn="r"/>
            <a:r>
              <a:rPr lang="en-US" sz="8000">
                <a:solidFill>
                  <a:schemeClr val="bg1">
                    <a:lumMod val="95000"/>
                  </a:schemeClr>
                </a:solidFill>
                <a:latin typeface="Dashboard" panose="00000500000000000000" pitchFamily="50" charset="0"/>
                <a:cs typeface="Space Grotesk Medium" pitchFamily="2" charset="0"/>
              </a:rPr>
              <a:t>DESAINER</a:t>
            </a:r>
            <a:endParaRPr lang="en-US" sz="8000" dirty="0">
              <a:solidFill>
                <a:schemeClr val="bg1">
                  <a:lumMod val="95000"/>
                </a:schemeClr>
              </a:solidFill>
              <a:latin typeface="Dashboard" panose="00000500000000000000" pitchFamily="50" charset="0"/>
              <a:cs typeface="Space Grotesk Medium" pitchFamily="2" charset="0"/>
            </a:endParaRPr>
          </a:p>
        </p:txBody>
      </p:sp>
      <p:cxnSp>
        <p:nvCxnSpPr>
          <p:cNvPr id="15" name="Straight Connector 14">
            <a:extLst>
              <a:ext uri="{FF2B5EF4-FFF2-40B4-BE49-F238E27FC236}">
                <a16:creationId xmlns:a16="http://schemas.microsoft.com/office/drawing/2014/main" id="{47034E3B-382F-4595-9661-D58044509AA2}"/>
              </a:ext>
            </a:extLst>
          </p:cNvPr>
          <p:cNvCxnSpPr>
            <a:cxnSpLocks/>
          </p:cNvCxnSpPr>
          <p:nvPr/>
        </p:nvCxnSpPr>
        <p:spPr>
          <a:xfrm flipH="1">
            <a:off x="9077325" y="4586217"/>
            <a:ext cx="921067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Picture Placeholder 2">
            <a:extLst>
              <a:ext uri="{FF2B5EF4-FFF2-40B4-BE49-F238E27FC236}">
                <a16:creationId xmlns:a16="http://schemas.microsoft.com/office/drawing/2014/main" id="{B98E3AF4-821E-4704-9A69-B0198C3F70DF}"/>
              </a:ext>
            </a:extLst>
          </p:cNvPr>
          <p:cNvSpPr>
            <a:spLocks noGrp="1"/>
          </p:cNvSpPr>
          <p:nvPr>
            <p:ph type="pic" sz="quarter" idx="11"/>
          </p:nvPr>
        </p:nvSpPr>
        <p:spPr/>
      </p:sp>
    </p:spTree>
    <p:extLst>
      <p:ext uri="{BB962C8B-B14F-4D97-AF65-F5344CB8AC3E}">
        <p14:creationId xmlns:p14="http://schemas.microsoft.com/office/powerpoint/2010/main" val="3193232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BA970A2-FE24-479D-B986-886E24C0EADA}"/>
              </a:ext>
            </a:extLst>
          </p:cNvPr>
          <p:cNvSpPr/>
          <p:nvPr/>
        </p:nvSpPr>
        <p:spPr>
          <a:xfrm>
            <a:off x="-1" y="6291698"/>
            <a:ext cx="8480521" cy="3995302"/>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Rectangle 3">
            <a:extLst>
              <a:ext uri="{FF2B5EF4-FFF2-40B4-BE49-F238E27FC236}">
                <a16:creationId xmlns:a16="http://schemas.microsoft.com/office/drawing/2014/main" id="{8DE0BD49-2A3C-46D2-8B85-D697BE4B38BF}"/>
              </a:ext>
            </a:extLst>
          </p:cNvPr>
          <p:cNvSpPr/>
          <p:nvPr/>
        </p:nvSpPr>
        <p:spPr>
          <a:xfrm rot="10800000" flipH="1" flipV="1">
            <a:off x="1226346" y="7428173"/>
            <a:ext cx="5524160" cy="1708160"/>
          </a:xfrm>
          <a:prstGeom prst="rect">
            <a:avLst/>
          </a:prstGeom>
        </p:spPr>
        <p:txBody>
          <a:bodyPr wrap="square">
            <a:spAutoFit/>
          </a:bodyPr>
          <a:lstStyle/>
          <a:p>
            <a:pPr>
              <a:lnSpc>
                <a:spcPct val="150000"/>
              </a:lnSpc>
            </a:pPr>
            <a:r>
              <a:rPr lang="en-US" sz="3000" spc="100">
                <a:latin typeface="Space Grotesk Medium" pitchFamily="2" charset="0"/>
                <a:cs typeface="Space Grotesk Medium" pitchFamily="2" charset="0"/>
              </a:rPr>
              <a:t>STYLES COME AND GO.</a:t>
            </a:r>
          </a:p>
          <a:p>
            <a:r>
              <a:rPr lang="en-US" sz="3000" spc="100">
                <a:latin typeface="Space Grotesk Medium" pitchFamily="2" charset="0"/>
                <a:cs typeface="Space Grotesk Medium" pitchFamily="2" charset="0"/>
              </a:rPr>
              <a:t>GOOD DESIGN IS A LANGUAGE, NOT A STYLE</a:t>
            </a:r>
          </a:p>
        </p:txBody>
      </p:sp>
      <p:sp>
        <p:nvSpPr>
          <p:cNvPr id="5" name="Rectangle 4">
            <a:extLst>
              <a:ext uri="{FF2B5EF4-FFF2-40B4-BE49-F238E27FC236}">
                <a16:creationId xmlns:a16="http://schemas.microsoft.com/office/drawing/2014/main" id="{72121A96-9FD6-4EBC-914F-212F45913A0B}"/>
              </a:ext>
            </a:extLst>
          </p:cNvPr>
          <p:cNvSpPr/>
          <p:nvPr/>
        </p:nvSpPr>
        <p:spPr>
          <a:xfrm rot="10800000" flipH="1" flipV="1">
            <a:off x="9061207" y="7820588"/>
            <a:ext cx="7838736" cy="923330"/>
          </a:xfrm>
          <a:prstGeom prst="rect">
            <a:avLst/>
          </a:prstGeom>
        </p:spPr>
        <p:txBody>
          <a:bodyPr wrap="square">
            <a:spAutoFit/>
          </a:bodyPr>
          <a:lstStyle/>
          <a:p>
            <a:pPr algn="ctr"/>
            <a:r>
              <a:rPr lang="en-US" sz="5400" b="1">
                <a:latin typeface="Space Grotesk" pitchFamily="2" charset="0"/>
                <a:cs typeface="Space Grotesk" pitchFamily="2" charset="0"/>
              </a:rPr>
              <a:t>Massimo Vignelli</a:t>
            </a:r>
          </a:p>
        </p:txBody>
      </p:sp>
      <p:sp>
        <p:nvSpPr>
          <p:cNvPr id="6" name="Rectangle 5">
            <a:extLst>
              <a:ext uri="{FF2B5EF4-FFF2-40B4-BE49-F238E27FC236}">
                <a16:creationId xmlns:a16="http://schemas.microsoft.com/office/drawing/2014/main" id="{240C21D9-070E-4264-B4F6-EB5FBC378D3C}"/>
              </a:ext>
            </a:extLst>
          </p:cNvPr>
          <p:cNvSpPr/>
          <p:nvPr/>
        </p:nvSpPr>
        <p:spPr>
          <a:xfrm rot="10800000" flipH="1" flipV="1">
            <a:off x="11704924" y="8928391"/>
            <a:ext cx="5057775" cy="461665"/>
          </a:xfrm>
          <a:prstGeom prst="rect">
            <a:avLst/>
          </a:prstGeom>
        </p:spPr>
        <p:txBody>
          <a:bodyPr wrap="square">
            <a:spAutoFit/>
          </a:bodyPr>
          <a:lstStyle/>
          <a:p>
            <a:pPr algn="r"/>
            <a:r>
              <a:rPr lang="en-US" sz="2400">
                <a:latin typeface="Space Grotesk" pitchFamily="2" charset="0"/>
                <a:cs typeface="Space Grotesk" pitchFamily="2" charset="0"/>
              </a:rPr>
              <a:t>RESULT OF A PROCESS</a:t>
            </a:r>
          </a:p>
        </p:txBody>
      </p:sp>
      <p:sp>
        <p:nvSpPr>
          <p:cNvPr id="10" name="Rectangle 9">
            <a:extLst>
              <a:ext uri="{FF2B5EF4-FFF2-40B4-BE49-F238E27FC236}">
                <a16:creationId xmlns:a16="http://schemas.microsoft.com/office/drawing/2014/main" id="{A44A7DA2-60DA-4EA3-B8A7-B0D83B0115CE}"/>
              </a:ext>
            </a:extLst>
          </p:cNvPr>
          <p:cNvSpPr/>
          <p:nvPr/>
        </p:nvSpPr>
        <p:spPr>
          <a:xfrm>
            <a:off x="1226346" y="4587964"/>
            <a:ext cx="4943474"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a:t>
            </a:r>
          </a:p>
        </p:txBody>
      </p:sp>
      <p:sp>
        <p:nvSpPr>
          <p:cNvPr id="13" name="Rectangle 12">
            <a:extLst>
              <a:ext uri="{FF2B5EF4-FFF2-40B4-BE49-F238E27FC236}">
                <a16:creationId xmlns:a16="http://schemas.microsoft.com/office/drawing/2014/main" id="{8F3E1393-66A3-4834-876A-EDC35CA01FF1}"/>
              </a:ext>
            </a:extLst>
          </p:cNvPr>
          <p:cNvSpPr/>
          <p:nvPr/>
        </p:nvSpPr>
        <p:spPr>
          <a:xfrm rot="10800000" flipH="1" flipV="1">
            <a:off x="1226346" y="3789127"/>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2" name="Rectangle 11">
            <a:extLst>
              <a:ext uri="{FF2B5EF4-FFF2-40B4-BE49-F238E27FC236}">
                <a16:creationId xmlns:a16="http://schemas.microsoft.com/office/drawing/2014/main" id="{236C58DA-5955-4C54-A7BD-4F37197348E4}"/>
              </a:ext>
            </a:extLst>
          </p:cNvPr>
          <p:cNvSpPr/>
          <p:nvPr/>
        </p:nvSpPr>
        <p:spPr>
          <a:xfrm rot="10800000" flipH="1" flipV="1">
            <a:off x="1129778" y="896944"/>
            <a:ext cx="6610078"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GREAT</a:t>
            </a:r>
          </a:p>
          <a:p>
            <a:r>
              <a:rPr lang="en-US" sz="8000">
                <a:solidFill>
                  <a:schemeClr val="bg1">
                    <a:lumMod val="95000"/>
                  </a:schemeClr>
                </a:solidFill>
                <a:latin typeface="Dashboard" panose="00000500000000000000" pitchFamily="50" charset="0"/>
                <a:cs typeface="Space Grotesk Medium" pitchFamily="2" charset="0"/>
              </a:rPr>
              <a:t>DESAINER</a:t>
            </a:r>
            <a:endParaRPr lang="en-US" sz="8000" dirty="0">
              <a:solidFill>
                <a:schemeClr val="bg1">
                  <a:lumMod val="95000"/>
                </a:schemeClr>
              </a:solidFill>
              <a:latin typeface="Dashboard" panose="00000500000000000000" pitchFamily="50" charset="0"/>
              <a:cs typeface="Space Grotesk Medium" pitchFamily="2" charset="0"/>
            </a:endParaRPr>
          </a:p>
        </p:txBody>
      </p:sp>
      <p:sp>
        <p:nvSpPr>
          <p:cNvPr id="22" name="Rectangle 21">
            <a:extLst>
              <a:ext uri="{FF2B5EF4-FFF2-40B4-BE49-F238E27FC236}">
                <a16:creationId xmlns:a16="http://schemas.microsoft.com/office/drawing/2014/main" id="{FE20D769-AD03-4828-ABB0-133AF329C938}"/>
              </a:ext>
            </a:extLst>
          </p:cNvPr>
          <p:cNvSpPr/>
          <p:nvPr/>
        </p:nvSpPr>
        <p:spPr>
          <a:xfrm>
            <a:off x="8480520" y="4308052"/>
            <a:ext cx="9807480" cy="1990289"/>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14" name="Straight Connector 13">
            <a:extLst>
              <a:ext uri="{FF2B5EF4-FFF2-40B4-BE49-F238E27FC236}">
                <a16:creationId xmlns:a16="http://schemas.microsoft.com/office/drawing/2014/main" id="{B5E2C303-DC35-427F-B066-38E09B3533DB}"/>
              </a:ext>
            </a:extLst>
          </p:cNvPr>
          <p:cNvCxnSpPr>
            <a:cxnSpLocks/>
          </p:cNvCxnSpPr>
          <p:nvPr/>
        </p:nvCxnSpPr>
        <p:spPr>
          <a:xfrm>
            <a:off x="8480520" y="4308052"/>
            <a:ext cx="98074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0EA04D6-14DF-48CC-B5D8-0A181F58F629}"/>
              </a:ext>
            </a:extLst>
          </p:cNvPr>
          <p:cNvCxnSpPr>
            <a:cxnSpLocks/>
          </p:cNvCxnSpPr>
          <p:nvPr/>
        </p:nvCxnSpPr>
        <p:spPr>
          <a:xfrm>
            <a:off x="8480521"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EAF3593-123B-4963-8F08-1A429443CE4E}"/>
              </a:ext>
            </a:extLst>
          </p:cNvPr>
          <p:cNvCxnSpPr>
            <a:cxnSpLocks/>
          </p:cNvCxnSpPr>
          <p:nvPr/>
        </p:nvCxnSpPr>
        <p:spPr>
          <a:xfrm>
            <a:off x="-1" y="10286999"/>
            <a:ext cx="848052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625B79F-5EEF-445C-BB3E-9C1DD385CABC}"/>
              </a:ext>
            </a:extLst>
          </p:cNvPr>
          <p:cNvCxnSpPr>
            <a:cxnSpLocks/>
          </p:cNvCxnSpPr>
          <p:nvPr/>
        </p:nvCxnSpPr>
        <p:spPr>
          <a:xfrm>
            <a:off x="0" y="6291698"/>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983980F1-7597-4653-8413-6306BD01C262}"/>
              </a:ext>
            </a:extLst>
          </p:cNvPr>
          <p:cNvSpPr/>
          <p:nvPr/>
        </p:nvSpPr>
        <p:spPr>
          <a:xfrm rot="10800000" flipH="1" flipV="1">
            <a:off x="11263910" y="5026485"/>
            <a:ext cx="4522026" cy="553998"/>
          </a:xfrm>
          <a:prstGeom prst="rect">
            <a:avLst/>
          </a:prstGeom>
        </p:spPr>
        <p:txBody>
          <a:bodyPr wrap="square">
            <a:spAutoFit/>
          </a:bodyPr>
          <a:lstStyle/>
          <a:p>
            <a:pPr algn="ctr"/>
            <a:r>
              <a:rPr lang="en-US" sz="3000">
                <a:latin typeface="Space Grotesk Medium" pitchFamily="2" charset="0"/>
                <a:cs typeface="Space Grotesk Medium" pitchFamily="2" charset="0"/>
              </a:rPr>
              <a:t>DESIGN </a:t>
            </a:r>
            <a:r>
              <a:rPr lang="en-US" sz="3000" spc="100">
                <a:latin typeface="Space Grotesk Medium" pitchFamily="2" charset="0"/>
                <a:cs typeface="Space Grotesk Medium" pitchFamily="2" charset="0"/>
              </a:rPr>
              <a:t>THINGKING</a:t>
            </a:r>
            <a:endParaRPr lang="en-US" sz="3000" spc="100" dirty="0">
              <a:latin typeface="Space Grotesk Medium" pitchFamily="2" charset="0"/>
              <a:cs typeface="Space Grotesk Medium" pitchFamily="2" charset="0"/>
            </a:endParaRPr>
          </a:p>
        </p:txBody>
      </p:sp>
      <p:sp>
        <p:nvSpPr>
          <p:cNvPr id="2" name="Picture Placeholder 1">
            <a:extLst>
              <a:ext uri="{FF2B5EF4-FFF2-40B4-BE49-F238E27FC236}">
                <a16:creationId xmlns:a16="http://schemas.microsoft.com/office/drawing/2014/main" id="{5D539450-592C-4743-B279-BAB598F86EDE}"/>
              </a:ext>
            </a:extLst>
          </p:cNvPr>
          <p:cNvSpPr>
            <a:spLocks noGrp="1"/>
          </p:cNvSpPr>
          <p:nvPr>
            <p:ph type="pic" sz="quarter" idx="12"/>
          </p:nvPr>
        </p:nvSpPr>
        <p:spPr/>
      </p:sp>
    </p:spTree>
    <p:extLst>
      <p:ext uri="{BB962C8B-B14F-4D97-AF65-F5344CB8AC3E}">
        <p14:creationId xmlns:p14="http://schemas.microsoft.com/office/powerpoint/2010/main" val="659813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B6308AC-B7A7-4E55-9DD7-1E494367C58F}"/>
              </a:ext>
            </a:extLst>
          </p:cNvPr>
          <p:cNvSpPr/>
          <p:nvPr/>
        </p:nvSpPr>
        <p:spPr>
          <a:xfrm>
            <a:off x="0" y="0"/>
            <a:ext cx="18287986" cy="2152421"/>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2" name="Rectangle 31">
            <a:extLst>
              <a:ext uri="{FF2B5EF4-FFF2-40B4-BE49-F238E27FC236}">
                <a16:creationId xmlns:a16="http://schemas.microsoft.com/office/drawing/2014/main" id="{EB7535D8-2919-48A7-9F80-2BD8D0B68780}"/>
              </a:ext>
            </a:extLst>
          </p:cNvPr>
          <p:cNvSpPr/>
          <p:nvPr/>
        </p:nvSpPr>
        <p:spPr>
          <a:xfrm>
            <a:off x="0" y="3980720"/>
            <a:ext cx="9464570" cy="3796344"/>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DEB03612-313E-4DED-85BE-BDA67449CC14}"/>
              </a:ext>
            </a:extLst>
          </p:cNvPr>
          <p:cNvSpPr/>
          <p:nvPr/>
        </p:nvSpPr>
        <p:spPr>
          <a:xfrm rot="10800000" flipH="1" flipV="1">
            <a:off x="320583" y="8817446"/>
            <a:ext cx="9144000" cy="553998"/>
          </a:xfrm>
          <a:prstGeom prst="rect">
            <a:avLst/>
          </a:prstGeom>
        </p:spPr>
        <p:txBody>
          <a:bodyPr wrap="square">
            <a:spAutoFit/>
          </a:bodyPr>
          <a:lstStyle/>
          <a:p>
            <a:pPr algn="ctr"/>
            <a:r>
              <a:rPr lang="en-US" sz="3000" b="1" spc="100">
                <a:latin typeface="Space Grotesk" pitchFamily="2" charset="0"/>
                <a:cs typeface="Space Grotesk" pitchFamily="2" charset="0"/>
              </a:rPr>
              <a:t>GOOD DESIGN IS THE RESULT OF A PROCESS</a:t>
            </a:r>
          </a:p>
        </p:txBody>
      </p:sp>
      <p:sp>
        <p:nvSpPr>
          <p:cNvPr id="8" name="Rectangle 7">
            <a:extLst>
              <a:ext uri="{FF2B5EF4-FFF2-40B4-BE49-F238E27FC236}">
                <a16:creationId xmlns:a16="http://schemas.microsoft.com/office/drawing/2014/main" id="{62C22E2E-6683-4011-AF16-AD6A63C4757B}"/>
              </a:ext>
            </a:extLst>
          </p:cNvPr>
          <p:cNvSpPr/>
          <p:nvPr/>
        </p:nvSpPr>
        <p:spPr>
          <a:xfrm>
            <a:off x="1421598" y="2424525"/>
            <a:ext cx="4943474" cy="994439"/>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a:t>
            </a:r>
          </a:p>
        </p:txBody>
      </p:sp>
      <p:cxnSp>
        <p:nvCxnSpPr>
          <p:cNvPr id="11" name="Straight Connector 10">
            <a:extLst>
              <a:ext uri="{FF2B5EF4-FFF2-40B4-BE49-F238E27FC236}">
                <a16:creationId xmlns:a16="http://schemas.microsoft.com/office/drawing/2014/main" id="{D9AFDE88-33DB-4423-9ED7-1857047B5804}"/>
              </a:ext>
            </a:extLst>
          </p:cNvPr>
          <p:cNvCxnSpPr>
            <a:cxnSpLocks/>
          </p:cNvCxnSpPr>
          <p:nvPr/>
        </p:nvCxnSpPr>
        <p:spPr>
          <a:xfrm>
            <a:off x="0" y="7777072"/>
            <a:ext cx="946459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32E4B9A1-EFE1-4789-8DD7-70C500F9FBF3}"/>
              </a:ext>
            </a:extLst>
          </p:cNvPr>
          <p:cNvSpPr/>
          <p:nvPr/>
        </p:nvSpPr>
        <p:spPr>
          <a:xfrm rot="10800000" flipH="1" flipV="1">
            <a:off x="1421598" y="4678563"/>
            <a:ext cx="5685369" cy="2400657"/>
          </a:xfrm>
          <a:prstGeom prst="rect">
            <a:avLst/>
          </a:prstGeom>
        </p:spPr>
        <p:txBody>
          <a:bodyPr wrap="square">
            <a:spAutoFit/>
          </a:bodyPr>
          <a:lstStyle/>
          <a:p>
            <a:r>
              <a:rPr lang="en-US" sz="3000">
                <a:latin typeface="Space Grotesk Medium" pitchFamily="2" charset="0"/>
                <a:cs typeface="Space Grotesk Medium" pitchFamily="2" charset="0"/>
              </a:rPr>
              <a:t>Dilla Ayunda, one of the very first pixel artists, designed the first icons, typefaces, and interfaces of the Apple Macintosh.</a:t>
            </a:r>
          </a:p>
        </p:txBody>
      </p:sp>
      <p:cxnSp>
        <p:nvCxnSpPr>
          <p:cNvPr id="14" name="Straight Connector 13">
            <a:extLst>
              <a:ext uri="{FF2B5EF4-FFF2-40B4-BE49-F238E27FC236}">
                <a16:creationId xmlns:a16="http://schemas.microsoft.com/office/drawing/2014/main" id="{D44155DF-05D2-479B-B00C-BDA322AD443F}"/>
              </a:ext>
            </a:extLst>
          </p:cNvPr>
          <p:cNvCxnSpPr>
            <a:cxnSpLocks/>
          </p:cNvCxnSpPr>
          <p:nvPr/>
        </p:nvCxnSpPr>
        <p:spPr>
          <a:xfrm>
            <a:off x="0" y="3980720"/>
            <a:ext cx="946459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F4E71D9-ED0D-4C5A-A7AB-07DC15147A32}"/>
              </a:ext>
            </a:extLst>
          </p:cNvPr>
          <p:cNvCxnSpPr>
            <a:cxnSpLocks/>
          </p:cNvCxnSpPr>
          <p:nvPr/>
        </p:nvCxnSpPr>
        <p:spPr>
          <a:xfrm>
            <a:off x="9464596" y="2152431"/>
            <a:ext cx="0" cy="81209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64939DE0-A6DC-42A1-8E76-C5B45AF07EA6}"/>
              </a:ext>
            </a:extLst>
          </p:cNvPr>
          <p:cNvSpPr/>
          <p:nvPr/>
        </p:nvSpPr>
        <p:spPr>
          <a:xfrm rot="10800000" flipH="1" flipV="1">
            <a:off x="1846938" y="649820"/>
            <a:ext cx="14594123" cy="1323439"/>
          </a:xfrm>
          <a:prstGeom prst="rect">
            <a:avLst/>
          </a:prstGeom>
        </p:spPr>
        <p:txBody>
          <a:bodyPr wrap="square">
            <a:spAutoFit/>
          </a:bodyPr>
          <a:lstStyle/>
          <a:p>
            <a:pPr algn="ctr"/>
            <a:r>
              <a:rPr lang="en-US" sz="8000">
                <a:solidFill>
                  <a:schemeClr val="bg1">
                    <a:lumMod val="95000"/>
                  </a:schemeClr>
                </a:solidFill>
                <a:latin typeface="Dashboard" panose="00000500000000000000" pitchFamily="50" charset="0"/>
                <a:cs typeface="Space Grotesk Medium" pitchFamily="2" charset="0"/>
              </a:rPr>
              <a:t>FOUNDER </a:t>
            </a:r>
            <a:r>
              <a:rPr lang="en-US" sz="8000" u="sng">
                <a:solidFill>
                  <a:schemeClr val="bg1">
                    <a:lumMod val="95000"/>
                  </a:schemeClr>
                </a:solidFill>
                <a:latin typeface="Dashboard" panose="00000500000000000000" pitchFamily="50" charset="0"/>
                <a:cs typeface="Space Grotesk Medium" pitchFamily="2" charset="0"/>
              </a:rPr>
              <a:t>of</a:t>
            </a:r>
            <a:r>
              <a:rPr lang="en-US" sz="8000">
                <a:solidFill>
                  <a:schemeClr val="bg1">
                    <a:lumMod val="95000"/>
                  </a:schemeClr>
                </a:solidFill>
                <a:latin typeface="Dashboard" panose="00000500000000000000" pitchFamily="50" charset="0"/>
                <a:cs typeface="Space Grotesk Medium" pitchFamily="2" charset="0"/>
              </a:rPr>
              <a:t> AURELIO</a:t>
            </a:r>
            <a:endParaRPr lang="en-US" sz="8000" dirty="0">
              <a:solidFill>
                <a:schemeClr val="bg1">
                  <a:lumMod val="95000"/>
                </a:schemeClr>
              </a:solidFill>
              <a:latin typeface="Dashboard" panose="00000500000000000000" pitchFamily="50" charset="0"/>
              <a:cs typeface="Space Grotesk Medium" pitchFamily="2" charset="0"/>
            </a:endParaRPr>
          </a:p>
        </p:txBody>
      </p:sp>
      <p:cxnSp>
        <p:nvCxnSpPr>
          <p:cNvPr id="26" name="Straight Connector 25">
            <a:extLst>
              <a:ext uri="{FF2B5EF4-FFF2-40B4-BE49-F238E27FC236}">
                <a16:creationId xmlns:a16="http://schemas.microsoft.com/office/drawing/2014/main" id="{6EFFABC9-ED3E-41C6-8EA8-30EAE82E7A96}"/>
              </a:ext>
            </a:extLst>
          </p:cNvPr>
          <p:cNvCxnSpPr>
            <a:cxnSpLocks/>
          </p:cNvCxnSpPr>
          <p:nvPr/>
        </p:nvCxnSpPr>
        <p:spPr>
          <a:xfrm>
            <a:off x="0" y="2152431"/>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9AE06B7E-2C05-431F-AA3A-A3A451AB2EBC}"/>
              </a:ext>
            </a:extLst>
          </p:cNvPr>
          <p:cNvSpPr/>
          <p:nvPr/>
        </p:nvSpPr>
        <p:spPr>
          <a:xfrm rot="10800000" flipH="1" flipV="1">
            <a:off x="15234198" y="2980649"/>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42" name="Rectangle 41">
            <a:extLst>
              <a:ext uri="{FF2B5EF4-FFF2-40B4-BE49-F238E27FC236}">
                <a16:creationId xmlns:a16="http://schemas.microsoft.com/office/drawing/2014/main" id="{81B9DED0-B4B7-4FDE-979C-A8F8534C8D23}"/>
              </a:ext>
            </a:extLst>
          </p:cNvPr>
          <p:cNvSpPr/>
          <p:nvPr/>
        </p:nvSpPr>
        <p:spPr>
          <a:xfrm rot="10800000" flipH="1" flipV="1">
            <a:off x="10754436" y="2604911"/>
            <a:ext cx="7533558" cy="923330"/>
          </a:xfrm>
          <a:prstGeom prst="rect">
            <a:avLst/>
          </a:prstGeom>
        </p:spPr>
        <p:txBody>
          <a:bodyPr wrap="square">
            <a:spAutoFit/>
          </a:bodyPr>
          <a:lstStyle/>
          <a:p>
            <a:r>
              <a:rPr lang="en-US" sz="5400" b="1">
                <a:latin typeface="Space Grotesk" pitchFamily="2" charset="0"/>
                <a:cs typeface="Space Grotesk" pitchFamily="2" charset="0"/>
              </a:rPr>
              <a:t>Dilla Ayunda</a:t>
            </a:r>
          </a:p>
        </p:txBody>
      </p:sp>
      <p:sp>
        <p:nvSpPr>
          <p:cNvPr id="2" name="Picture Placeholder 1">
            <a:extLst>
              <a:ext uri="{FF2B5EF4-FFF2-40B4-BE49-F238E27FC236}">
                <a16:creationId xmlns:a16="http://schemas.microsoft.com/office/drawing/2014/main" id="{4941240A-231F-45B4-9B58-923179890695}"/>
              </a:ext>
            </a:extLst>
          </p:cNvPr>
          <p:cNvSpPr>
            <a:spLocks noGrp="1"/>
          </p:cNvSpPr>
          <p:nvPr>
            <p:ph type="pic" sz="quarter" idx="11"/>
          </p:nvPr>
        </p:nvSpPr>
        <p:spPr/>
      </p:sp>
    </p:spTree>
    <p:extLst>
      <p:ext uri="{BB962C8B-B14F-4D97-AF65-F5344CB8AC3E}">
        <p14:creationId xmlns:p14="http://schemas.microsoft.com/office/powerpoint/2010/main" val="696911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05EBB75-8D40-4122-ACC8-0A773ECCE7D4}"/>
              </a:ext>
            </a:extLst>
          </p:cNvPr>
          <p:cNvSpPr/>
          <p:nvPr/>
        </p:nvSpPr>
        <p:spPr>
          <a:xfrm>
            <a:off x="-177" y="3624506"/>
            <a:ext cx="8057441" cy="2924467"/>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3C0E0209-4F46-42BA-A3CC-7D18559A006E}"/>
              </a:ext>
            </a:extLst>
          </p:cNvPr>
          <p:cNvSpPr/>
          <p:nvPr/>
        </p:nvSpPr>
        <p:spPr>
          <a:xfrm>
            <a:off x="1070948" y="6900162"/>
            <a:ext cx="3577607" cy="1306063"/>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a:t>
            </a:r>
          </a:p>
        </p:txBody>
      </p:sp>
      <p:sp>
        <p:nvSpPr>
          <p:cNvPr id="9" name="Rectangle 8">
            <a:extLst>
              <a:ext uri="{FF2B5EF4-FFF2-40B4-BE49-F238E27FC236}">
                <a16:creationId xmlns:a16="http://schemas.microsoft.com/office/drawing/2014/main" id="{663D2215-936B-4B69-868C-8FBB4F54E845}"/>
              </a:ext>
            </a:extLst>
          </p:cNvPr>
          <p:cNvSpPr/>
          <p:nvPr/>
        </p:nvSpPr>
        <p:spPr>
          <a:xfrm rot="10800000" flipH="1" flipV="1">
            <a:off x="1070591" y="4156770"/>
            <a:ext cx="2753702" cy="1938992"/>
          </a:xfrm>
          <a:prstGeom prst="rect">
            <a:avLst/>
          </a:prstGeom>
        </p:spPr>
        <p:txBody>
          <a:bodyPr wrap="square">
            <a:spAutoFit/>
          </a:bodyPr>
          <a:lstStyle/>
          <a:p>
            <a:r>
              <a:rPr lang="en-US" sz="3000">
                <a:latin typeface="Space Grotesk" pitchFamily="2" charset="0"/>
                <a:cs typeface="Space Grotesk" pitchFamily="2" charset="0"/>
              </a:rPr>
              <a:t>GOOD DESIGN IS THE RESULT OF A PROCESS</a:t>
            </a:r>
          </a:p>
        </p:txBody>
      </p:sp>
      <p:sp>
        <p:nvSpPr>
          <p:cNvPr id="11" name="Rectangle 10">
            <a:extLst>
              <a:ext uri="{FF2B5EF4-FFF2-40B4-BE49-F238E27FC236}">
                <a16:creationId xmlns:a16="http://schemas.microsoft.com/office/drawing/2014/main" id="{47D1852B-4022-48A3-917A-CF996A16FAD9}"/>
              </a:ext>
            </a:extLst>
          </p:cNvPr>
          <p:cNvSpPr/>
          <p:nvPr/>
        </p:nvSpPr>
        <p:spPr>
          <a:xfrm rot="10800000" flipH="1" flipV="1">
            <a:off x="1070590" y="8673227"/>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3" name="Rectangle 12">
            <a:extLst>
              <a:ext uri="{FF2B5EF4-FFF2-40B4-BE49-F238E27FC236}">
                <a16:creationId xmlns:a16="http://schemas.microsoft.com/office/drawing/2014/main" id="{913167C3-A1A5-434F-B1B3-AEE4311081A4}"/>
              </a:ext>
            </a:extLst>
          </p:cNvPr>
          <p:cNvSpPr/>
          <p:nvPr/>
        </p:nvSpPr>
        <p:spPr>
          <a:xfrm rot="10800000" flipH="1" flipV="1">
            <a:off x="1070590" y="634208"/>
            <a:ext cx="6610078"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SMART</a:t>
            </a:r>
          </a:p>
          <a:p>
            <a:r>
              <a:rPr lang="en-US" sz="8000">
                <a:solidFill>
                  <a:schemeClr val="bg1">
                    <a:lumMod val="95000"/>
                  </a:schemeClr>
                </a:solidFill>
                <a:latin typeface="Dashboard" panose="00000500000000000000" pitchFamily="50" charset="0"/>
                <a:cs typeface="Space Grotesk Medium" pitchFamily="2" charset="0"/>
              </a:rPr>
              <a:t>DESAINER</a:t>
            </a:r>
            <a:endParaRPr lang="en-US" sz="8000" dirty="0">
              <a:solidFill>
                <a:schemeClr val="bg1">
                  <a:lumMod val="95000"/>
                </a:schemeClr>
              </a:solidFill>
              <a:latin typeface="Dashboard" panose="00000500000000000000" pitchFamily="50" charset="0"/>
              <a:cs typeface="Space Grotesk Medium" pitchFamily="2" charset="0"/>
            </a:endParaRPr>
          </a:p>
        </p:txBody>
      </p:sp>
      <p:cxnSp>
        <p:nvCxnSpPr>
          <p:cNvPr id="14" name="Straight Connector 13">
            <a:extLst>
              <a:ext uri="{FF2B5EF4-FFF2-40B4-BE49-F238E27FC236}">
                <a16:creationId xmlns:a16="http://schemas.microsoft.com/office/drawing/2014/main" id="{73380635-2F45-41EA-BB30-C5B7E9442E99}"/>
              </a:ext>
            </a:extLst>
          </p:cNvPr>
          <p:cNvCxnSpPr>
            <a:cxnSpLocks/>
          </p:cNvCxnSpPr>
          <p:nvPr/>
        </p:nvCxnSpPr>
        <p:spPr>
          <a:xfrm>
            <a:off x="-177" y="6548974"/>
            <a:ext cx="1828817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8FE514C-A286-4E27-A20E-4B9DD7AA840D}"/>
              </a:ext>
            </a:extLst>
          </p:cNvPr>
          <p:cNvCxnSpPr>
            <a:cxnSpLocks/>
          </p:cNvCxnSpPr>
          <p:nvPr/>
        </p:nvCxnSpPr>
        <p:spPr>
          <a:xfrm>
            <a:off x="-177" y="3624507"/>
            <a:ext cx="805744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8648B9D-7F26-4C94-9085-3A0A84968BE4}"/>
              </a:ext>
            </a:extLst>
          </p:cNvPr>
          <p:cNvCxnSpPr>
            <a:cxnSpLocks/>
          </p:cNvCxnSpPr>
          <p:nvPr/>
        </p:nvCxnSpPr>
        <p:spPr>
          <a:xfrm>
            <a:off x="8057441"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7A002DD-BFB7-4382-8C20-2E9A1F413796}"/>
              </a:ext>
            </a:extLst>
          </p:cNvPr>
          <p:cNvSpPr/>
          <p:nvPr/>
        </p:nvSpPr>
        <p:spPr>
          <a:xfrm rot="10800000" flipH="1" flipV="1">
            <a:off x="8951372" y="7272861"/>
            <a:ext cx="4522026" cy="553998"/>
          </a:xfrm>
          <a:prstGeom prst="rect">
            <a:avLst/>
          </a:prstGeom>
        </p:spPr>
        <p:txBody>
          <a:bodyPr wrap="square">
            <a:spAutoFit/>
          </a:bodyPr>
          <a:lstStyle/>
          <a:p>
            <a:pPr algn="ctr"/>
            <a:r>
              <a:rPr lang="en-US" sz="3000">
                <a:latin typeface="Space Grotesk Medium" pitchFamily="2" charset="0"/>
                <a:cs typeface="Space Grotesk Medium" pitchFamily="2" charset="0"/>
              </a:rPr>
              <a:t>DESIGN </a:t>
            </a:r>
            <a:r>
              <a:rPr lang="en-US" sz="3000" spc="100">
                <a:latin typeface="Space Grotesk Medium" pitchFamily="2" charset="0"/>
                <a:cs typeface="Space Grotesk Medium" pitchFamily="2" charset="0"/>
              </a:rPr>
              <a:t>THINGKING</a:t>
            </a:r>
            <a:endParaRPr lang="en-US" sz="3000" spc="100" dirty="0">
              <a:latin typeface="Space Grotesk Medium" pitchFamily="2" charset="0"/>
              <a:cs typeface="Space Grotesk Medium" pitchFamily="2" charset="0"/>
            </a:endParaRPr>
          </a:p>
        </p:txBody>
      </p:sp>
      <p:sp>
        <p:nvSpPr>
          <p:cNvPr id="19" name="Rectangle 18">
            <a:extLst>
              <a:ext uri="{FF2B5EF4-FFF2-40B4-BE49-F238E27FC236}">
                <a16:creationId xmlns:a16="http://schemas.microsoft.com/office/drawing/2014/main" id="{BD209B3E-28CF-44E8-815D-DE79180E109A}"/>
              </a:ext>
            </a:extLst>
          </p:cNvPr>
          <p:cNvSpPr/>
          <p:nvPr/>
        </p:nvSpPr>
        <p:spPr>
          <a:xfrm rot="10800000" flipH="1" flipV="1">
            <a:off x="14524630" y="5593489"/>
            <a:ext cx="2330352" cy="415498"/>
          </a:xfrm>
          <a:prstGeom prst="rect">
            <a:avLst/>
          </a:prstGeom>
        </p:spPr>
        <p:txBody>
          <a:bodyPr wrap="square">
            <a:spAutoFit/>
          </a:bodyPr>
          <a:lstStyle/>
          <a:p>
            <a:pPr algn="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21" name="Rectangle 20">
            <a:extLst>
              <a:ext uri="{FF2B5EF4-FFF2-40B4-BE49-F238E27FC236}">
                <a16:creationId xmlns:a16="http://schemas.microsoft.com/office/drawing/2014/main" id="{224D3DF0-BEFB-4540-9ACB-86C991BE8E74}"/>
              </a:ext>
            </a:extLst>
          </p:cNvPr>
          <p:cNvSpPr/>
          <p:nvPr/>
        </p:nvSpPr>
        <p:spPr>
          <a:xfrm rot="10800000" flipH="1" flipV="1">
            <a:off x="9444848" y="5339574"/>
            <a:ext cx="7838736" cy="923330"/>
          </a:xfrm>
          <a:prstGeom prst="rect">
            <a:avLst/>
          </a:prstGeom>
        </p:spPr>
        <p:txBody>
          <a:bodyPr wrap="square">
            <a:spAutoFit/>
          </a:bodyPr>
          <a:lstStyle/>
          <a:p>
            <a:r>
              <a:rPr lang="en-US" sz="5400" b="1">
                <a:latin typeface="Space Grotesk" pitchFamily="2" charset="0"/>
                <a:cs typeface="Space Grotesk" pitchFamily="2" charset="0"/>
              </a:rPr>
              <a:t>Timi Janet</a:t>
            </a:r>
          </a:p>
        </p:txBody>
      </p:sp>
      <p:cxnSp>
        <p:nvCxnSpPr>
          <p:cNvPr id="24" name="Straight Connector 23">
            <a:extLst>
              <a:ext uri="{FF2B5EF4-FFF2-40B4-BE49-F238E27FC236}">
                <a16:creationId xmlns:a16="http://schemas.microsoft.com/office/drawing/2014/main" id="{0152F583-0328-48DA-B7A1-9B8CC9F567DA}"/>
              </a:ext>
            </a:extLst>
          </p:cNvPr>
          <p:cNvCxnSpPr>
            <a:cxnSpLocks/>
          </p:cNvCxnSpPr>
          <p:nvPr/>
        </p:nvCxnSpPr>
        <p:spPr>
          <a:xfrm>
            <a:off x="8057264" y="8673227"/>
            <a:ext cx="102307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Picture Placeholder 1">
            <a:extLst>
              <a:ext uri="{FF2B5EF4-FFF2-40B4-BE49-F238E27FC236}">
                <a16:creationId xmlns:a16="http://schemas.microsoft.com/office/drawing/2014/main" id="{CF6E6A71-58A0-46DB-B95E-A6030EF34ACF}"/>
              </a:ext>
            </a:extLst>
          </p:cNvPr>
          <p:cNvSpPr>
            <a:spLocks noGrp="1"/>
          </p:cNvSpPr>
          <p:nvPr>
            <p:ph type="pic" sz="quarter" idx="10"/>
          </p:nvPr>
        </p:nvSpPr>
        <p:spPr/>
      </p:sp>
    </p:spTree>
    <p:extLst>
      <p:ext uri="{BB962C8B-B14F-4D97-AF65-F5344CB8AC3E}">
        <p14:creationId xmlns:p14="http://schemas.microsoft.com/office/powerpoint/2010/main" val="3665651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8CCA92A-40F5-4A07-A99D-473C8417357F}"/>
              </a:ext>
            </a:extLst>
          </p:cNvPr>
          <p:cNvSpPr/>
          <p:nvPr/>
        </p:nvSpPr>
        <p:spPr>
          <a:xfrm>
            <a:off x="9144000" y="-13236"/>
            <a:ext cx="9154493" cy="5198165"/>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8" name="Rectangle 27">
            <a:extLst>
              <a:ext uri="{FF2B5EF4-FFF2-40B4-BE49-F238E27FC236}">
                <a16:creationId xmlns:a16="http://schemas.microsoft.com/office/drawing/2014/main" id="{DFEE4A94-EA46-46C7-99FA-CB904A247D53}"/>
              </a:ext>
            </a:extLst>
          </p:cNvPr>
          <p:cNvSpPr/>
          <p:nvPr/>
        </p:nvSpPr>
        <p:spPr>
          <a:xfrm>
            <a:off x="-15739" y="8251233"/>
            <a:ext cx="18298494" cy="2035768"/>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A7474F0A-DA80-4B66-84EA-3A7215CBFB69}"/>
              </a:ext>
            </a:extLst>
          </p:cNvPr>
          <p:cNvSpPr/>
          <p:nvPr/>
        </p:nvSpPr>
        <p:spPr>
          <a:xfrm rot="10800000" flipH="1" flipV="1">
            <a:off x="10835895" y="5804794"/>
            <a:ext cx="6034313" cy="1938992"/>
          </a:xfrm>
          <a:prstGeom prst="rect">
            <a:avLst/>
          </a:prstGeom>
        </p:spPr>
        <p:txBody>
          <a:bodyPr wrap="square">
            <a:spAutoFit/>
          </a:bodyPr>
          <a:lstStyle/>
          <a:p>
            <a:pPr algn="r"/>
            <a:r>
              <a:rPr lang="en-US" sz="3000" b="1">
                <a:latin typeface="Space Grotesk" pitchFamily="2" charset="0"/>
                <a:cs typeface="Space Grotesk" pitchFamily="2" charset="0"/>
              </a:rPr>
              <a:t>And</a:t>
            </a:r>
          </a:p>
          <a:p>
            <a:pPr algn="r"/>
            <a:r>
              <a:rPr lang="en-US" sz="3000" b="1">
                <a:latin typeface="Space Grotesk" pitchFamily="2" charset="0"/>
                <a:cs typeface="Space Grotesk" pitchFamily="2" charset="0"/>
              </a:rPr>
              <a:t>Creator</a:t>
            </a:r>
          </a:p>
          <a:p>
            <a:pPr algn="r"/>
            <a:r>
              <a:rPr lang="en-US" sz="3000" b="1">
                <a:latin typeface="Space Grotesk" pitchFamily="2" charset="0"/>
                <a:cs typeface="Space Grotesk" pitchFamily="2" charset="0"/>
              </a:rPr>
              <a:t>of the</a:t>
            </a:r>
          </a:p>
          <a:p>
            <a:pPr algn="r"/>
            <a:r>
              <a:rPr lang="en-US" sz="3000" b="1">
                <a:latin typeface="Space Grotesk" pitchFamily="2" charset="0"/>
                <a:cs typeface="Space Grotesk" pitchFamily="2" charset="0"/>
              </a:rPr>
              <a:t>Clarence Smart Desain</a:t>
            </a:r>
          </a:p>
        </p:txBody>
      </p:sp>
      <p:sp>
        <p:nvSpPr>
          <p:cNvPr id="7" name="Rectangle 6">
            <a:extLst>
              <a:ext uri="{FF2B5EF4-FFF2-40B4-BE49-F238E27FC236}">
                <a16:creationId xmlns:a16="http://schemas.microsoft.com/office/drawing/2014/main" id="{5A83216D-D768-48D9-8272-860B426BAE90}"/>
              </a:ext>
            </a:extLst>
          </p:cNvPr>
          <p:cNvSpPr/>
          <p:nvPr/>
        </p:nvSpPr>
        <p:spPr>
          <a:xfrm>
            <a:off x="10379056" y="3623362"/>
            <a:ext cx="6372225" cy="682816"/>
          </a:xfrm>
          <a:prstGeom prst="rect">
            <a:avLst/>
          </a:prstGeom>
        </p:spPr>
        <p:txBody>
          <a:bodyPr wrap="square">
            <a:spAutoFit/>
          </a:bodyPr>
          <a:lstStyle/>
          <a:p>
            <a:pPr algn="r">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a:t>
            </a:r>
          </a:p>
        </p:txBody>
      </p:sp>
      <p:sp>
        <p:nvSpPr>
          <p:cNvPr id="8" name="Rectangle 7">
            <a:extLst>
              <a:ext uri="{FF2B5EF4-FFF2-40B4-BE49-F238E27FC236}">
                <a16:creationId xmlns:a16="http://schemas.microsoft.com/office/drawing/2014/main" id="{CE0C466E-5AF0-4B46-9B5B-E0B85E1D3DBF}"/>
              </a:ext>
            </a:extLst>
          </p:cNvPr>
          <p:cNvSpPr/>
          <p:nvPr/>
        </p:nvSpPr>
        <p:spPr>
          <a:xfrm rot="10800000" flipH="1" flipV="1">
            <a:off x="4572001" y="8855392"/>
            <a:ext cx="9144000" cy="553998"/>
          </a:xfrm>
          <a:prstGeom prst="rect">
            <a:avLst/>
          </a:prstGeom>
        </p:spPr>
        <p:txBody>
          <a:bodyPr wrap="square">
            <a:spAutoFit/>
          </a:bodyPr>
          <a:lstStyle/>
          <a:p>
            <a:pPr algn="ctr"/>
            <a:r>
              <a:rPr lang="en-US" sz="3000">
                <a:latin typeface="Space Grotesk" pitchFamily="2" charset="0"/>
                <a:cs typeface="Space Grotesk" pitchFamily="2" charset="0"/>
              </a:rPr>
              <a:t>GOOD DESIGN IS THE RESULT OF A PROCESS</a:t>
            </a:r>
          </a:p>
        </p:txBody>
      </p:sp>
      <p:cxnSp>
        <p:nvCxnSpPr>
          <p:cNvPr id="9" name="Straight Connector 8">
            <a:extLst>
              <a:ext uri="{FF2B5EF4-FFF2-40B4-BE49-F238E27FC236}">
                <a16:creationId xmlns:a16="http://schemas.microsoft.com/office/drawing/2014/main" id="{14797506-600B-4DAC-9DBE-F8AB57A25CCD}"/>
              </a:ext>
            </a:extLst>
          </p:cNvPr>
          <p:cNvCxnSpPr>
            <a:cxnSpLocks/>
          </p:cNvCxnSpPr>
          <p:nvPr/>
        </p:nvCxnSpPr>
        <p:spPr>
          <a:xfrm>
            <a:off x="-15739" y="8251237"/>
            <a:ext cx="1839193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5B18148-263A-41BF-BD12-185E7A287BCA}"/>
              </a:ext>
            </a:extLst>
          </p:cNvPr>
          <p:cNvCxnSpPr>
            <a:cxnSpLocks/>
          </p:cNvCxnSpPr>
          <p:nvPr/>
        </p:nvCxnSpPr>
        <p:spPr>
          <a:xfrm flipV="1">
            <a:off x="9144000" y="4"/>
            <a:ext cx="0" cy="825123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7A8C17A9-24AB-4C0D-A00C-A33F3A887C7A}"/>
              </a:ext>
            </a:extLst>
          </p:cNvPr>
          <p:cNvSpPr/>
          <p:nvPr/>
        </p:nvSpPr>
        <p:spPr>
          <a:xfrm rot="5400000" flipV="1">
            <a:off x="8536889" y="6320631"/>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8" name="Rectangle 17">
            <a:extLst>
              <a:ext uri="{FF2B5EF4-FFF2-40B4-BE49-F238E27FC236}">
                <a16:creationId xmlns:a16="http://schemas.microsoft.com/office/drawing/2014/main" id="{43685C82-AE42-4186-B233-6B9CA931757B}"/>
              </a:ext>
            </a:extLst>
          </p:cNvPr>
          <p:cNvSpPr/>
          <p:nvPr/>
        </p:nvSpPr>
        <p:spPr>
          <a:xfrm rot="10800000" flipH="1" flipV="1">
            <a:off x="10260130" y="1024602"/>
            <a:ext cx="6610078" cy="2554545"/>
          </a:xfrm>
          <a:prstGeom prst="rect">
            <a:avLst/>
          </a:prstGeom>
        </p:spPr>
        <p:txBody>
          <a:bodyPr wrap="square">
            <a:spAutoFit/>
          </a:bodyPr>
          <a:lstStyle/>
          <a:p>
            <a:pPr algn="r"/>
            <a:r>
              <a:rPr lang="en-US" sz="8000">
                <a:solidFill>
                  <a:schemeClr val="bg1">
                    <a:lumMod val="95000"/>
                  </a:schemeClr>
                </a:solidFill>
                <a:latin typeface="Dashboard" panose="00000500000000000000" pitchFamily="50" charset="0"/>
                <a:cs typeface="Space Grotesk Medium" pitchFamily="2" charset="0"/>
              </a:rPr>
              <a:t>GRHAPIC</a:t>
            </a:r>
          </a:p>
          <a:p>
            <a:pPr algn="r"/>
            <a:r>
              <a:rPr lang="en-US" sz="8000">
                <a:solidFill>
                  <a:schemeClr val="bg1">
                    <a:lumMod val="95000"/>
                  </a:schemeClr>
                </a:solidFill>
                <a:latin typeface="Dashboard" panose="00000500000000000000" pitchFamily="50" charset="0"/>
                <a:cs typeface="Space Grotesk Medium" pitchFamily="2" charset="0"/>
              </a:rPr>
              <a:t>DESAINER</a:t>
            </a:r>
            <a:endParaRPr lang="en-US" sz="8000" dirty="0">
              <a:solidFill>
                <a:schemeClr val="bg1">
                  <a:lumMod val="95000"/>
                </a:schemeClr>
              </a:solidFill>
              <a:latin typeface="Dashboard" panose="00000500000000000000" pitchFamily="50" charset="0"/>
              <a:cs typeface="Space Grotesk Medium" pitchFamily="2" charset="0"/>
            </a:endParaRPr>
          </a:p>
        </p:txBody>
      </p:sp>
      <p:cxnSp>
        <p:nvCxnSpPr>
          <p:cNvPr id="19" name="Straight Connector 18">
            <a:extLst>
              <a:ext uri="{FF2B5EF4-FFF2-40B4-BE49-F238E27FC236}">
                <a16:creationId xmlns:a16="http://schemas.microsoft.com/office/drawing/2014/main" id="{EFD1B220-3B74-4D83-A45D-1DE18C6D6173}"/>
              </a:ext>
            </a:extLst>
          </p:cNvPr>
          <p:cNvCxnSpPr>
            <a:cxnSpLocks/>
          </p:cNvCxnSpPr>
          <p:nvPr/>
        </p:nvCxnSpPr>
        <p:spPr>
          <a:xfrm>
            <a:off x="9144000" y="5184933"/>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D016E64C-9421-4C70-8440-7EF54567B1A4}"/>
              </a:ext>
            </a:extLst>
          </p:cNvPr>
          <p:cNvSpPr/>
          <p:nvPr/>
        </p:nvSpPr>
        <p:spPr>
          <a:xfrm rot="10800000" flipH="1" flipV="1">
            <a:off x="1186345" y="5679898"/>
            <a:ext cx="7838736" cy="923330"/>
          </a:xfrm>
          <a:prstGeom prst="rect">
            <a:avLst/>
          </a:prstGeom>
        </p:spPr>
        <p:txBody>
          <a:bodyPr wrap="square">
            <a:spAutoFit/>
          </a:bodyPr>
          <a:lstStyle/>
          <a:p>
            <a:r>
              <a:rPr lang="en-US" sz="5400" b="1">
                <a:latin typeface="Space Grotesk" pitchFamily="2" charset="0"/>
                <a:cs typeface="Space Grotesk" pitchFamily="2" charset="0"/>
              </a:rPr>
              <a:t>Linda Amora</a:t>
            </a:r>
          </a:p>
        </p:txBody>
      </p:sp>
      <p:sp>
        <p:nvSpPr>
          <p:cNvPr id="21" name="Rectangle 20">
            <a:extLst>
              <a:ext uri="{FF2B5EF4-FFF2-40B4-BE49-F238E27FC236}">
                <a16:creationId xmlns:a16="http://schemas.microsoft.com/office/drawing/2014/main" id="{BDE62C7A-7777-4909-A6F6-3E0C2BD08F7F}"/>
              </a:ext>
            </a:extLst>
          </p:cNvPr>
          <p:cNvSpPr/>
          <p:nvPr/>
        </p:nvSpPr>
        <p:spPr>
          <a:xfrm rot="10800000" flipV="1">
            <a:off x="1186345" y="6724129"/>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2" name="Picture Placeholder 1">
            <a:extLst>
              <a:ext uri="{FF2B5EF4-FFF2-40B4-BE49-F238E27FC236}">
                <a16:creationId xmlns:a16="http://schemas.microsoft.com/office/drawing/2014/main" id="{EBB10144-CA79-44B1-9F76-38C9019A9D2D}"/>
              </a:ext>
            </a:extLst>
          </p:cNvPr>
          <p:cNvSpPr>
            <a:spLocks noGrp="1"/>
          </p:cNvSpPr>
          <p:nvPr>
            <p:ph type="pic" sz="quarter" idx="12"/>
          </p:nvPr>
        </p:nvSpPr>
        <p:spPr/>
      </p:sp>
    </p:spTree>
    <p:extLst>
      <p:ext uri="{BB962C8B-B14F-4D97-AF65-F5344CB8AC3E}">
        <p14:creationId xmlns:p14="http://schemas.microsoft.com/office/powerpoint/2010/main" val="3981733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B18D70BB-69DA-4D12-950E-3373BD922B27}"/>
              </a:ext>
            </a:extLst>
          </p:cNvPr>
          <p:cNvSpPr/>
          <p:nvPr/>
        </p:nvSpPr>
        <p:spPr>
          <a:xfrm>
            <a:off x="-1" y="0"/>
            <a:ext cx="18288000" cy="2812089"/>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5" name="Straight Connector 4">
            <a:extLst>
              <a:ext uri="{FF2B5EF4-FFF2-40B4-BE49-F238E27FC236}">
                <a16:creationId xmlns:a16="http://schemas.microsoft.com/office/drawing/2014/main" id="{7CFF390C-8E7C-4460-94DB-0D0850224B48}"/>
              </a:ext>
            </a:extLst>
          </p:cNvPr>
          <p:cNvCxnSpPr>
            <a:cxnSpLocks/>
          </p:cNvCxnSpPr>
          <p:nvPr/>
        </p:nvCxnSpPr>
        <p:spPr>
          <a:xfrm>
            <a:off x="0" y="2812089"/>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DF15C536-93A1-4237-BF39-9ED4A6BE942E}"/>
              </a:ext>
            </a:extLst>
          </p:cNvPr>
          <p:cNvSpPr/>
          <p:nvPr/>
        </p:nvSpPr>
        <p:spPr>
          <a:xfrm>
            <a:off x="7978822" y="6305750"/>
            <a:ext cx="2968822"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0" name="Rectangle 9">
            <a:extLst>
              <a:ext uri="{FF2B5EF4-FFF2-40B4-BE49-F238E27FC236}">
                <a16:creationId xmlns:a16="http://schemas.microsoft.com/office/drawing/2014/main" id="{E845A7A0-6D8E-45BF-A0BA-D27FCE26B480}"/>
              </a:ext>
            </a:extLst>
          </p:cNvPr>
          <p:cNvSpPr/>
          <p:nvPr/>
        </p:nvSpPr>
        <p:spPr>
          <a:xfrm rot="10800000" flipH="1" flipV="1">
            <a:off x="6894171" y="7694341"/>
            <a:ext cx="5670129" cy="553998"/>
          </a:xfrm>
          <a:prstGeom prst="rect">
            <a:avLst/>
          </a:prstGeom>
        </p:spPr>
        <p:txBody>
          <a:bodyPr wrap="square">
            <a:spAutoFit/>
          </a:bodyPr>
          <a:lstStyle/>
          <a:p>
            <a:pPr algn="ctr"/>
            <a:r>
              <a:rPr lang="en-US" sz="3000" b="1" spc="100">
                <a:latin typeface="Space Grotesk" pitchFamily="2" charset="0"/>
                <a:cs typeface="Space Grotesk" pitchFamily="2" charset="0"/>
              </a:rPr>
              <a:t>GRAPHIC EXIBITION</a:t>
            </a:r>
          </a:p>
        </p:txBody>
      </p:sp>
      <p:sp>
        <p:nvSpPr>
          <p:cNvPr id="14" name="Rectangle 13">
            <a:extLst>
              <a:ext uri="{FF2B5EF4-FFF2-40B4-BE49-F238E27FC236}">
                <a16:creationId xmlns:a16="http://schemas.microsoft.com/office/drawing/2014/main" id="{48120B29-E48B-4D6C-ABF3-9EF901ECF203}"/>
              </a:ext>
            </a:extLst>
          </p:cNvPr>
          <p:cNvSpPr/>
          <p:nvPr/>
        </p:nvSpPr>
        <p:spPr>
          <a:xfrm rot="10800000" flipH="1" flipV="1">
            <a:off x="7978823" y="5738650"/>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2" name="Rectangle 11">
            <a:extLst>
              <a:ext uri="{FF2B5EF4-FFF2-40B4-BE49-F238E27FC236}">
                <a16:creationId xmlns:a16="http://schemas.microsoft.com/office/drawing/2014/main" id="{BFD14C6E-0310-4DF7-ADC8-B6FDA6D13286}"/>
              </a:ext>
            </a:extLst>
          </p:cNvPr>
          <p:cNvSpPr/>
          <p:nvPr/>
        </p:nvSpPr>
        <p:spPr>
          <a:xfrm rot="10800000" flipH="1" flipV="1">
            <a:off x="2011551" y="744325"/>
            <a:ext cx="14264897" cy="1323439"/>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GRHAPIC DESAINER</a:t>
            </a:r>
            <a:endParaRPr lang="en-US" sz="8000" dirty="0">
              <a:solidFill>
                <a:schemeClr val="bg1">
                  <a:lumMod val="95000"/>
                </a:schemeClr>
              </a:solidFill>
              <a:latin typeface="Dashboard" panose="00000500000000000000" pitchFamily="50" charset="0"/>
              <a:cs typeface="Space Grotesk Medium" pitchFamily="2" charset="0"/>
            </a:endParaRPr>
          </a:p>
        </p:txBody>
      </p:sp>
      <p:sp>
        <p:nvSpPr>
          <p:cNvPr id="17" name="Rectangle 16">
            <a:extLst>
              <a:ext uri="{FF2B5EF4-FFF2-40B4-BE49-F238E27FC236}">
                <a16:creationId xmlns:a16="http://schemas.microsoft.com/office/drawing/2014/main" id="{054516FB-EA90-4E63-B3D5-B78B4F4D7247}"/>
              </a:ext>
            </a:extLst>
          </p:cNvPr>
          <p:cNvSpPr/>
          <p:nvPr/>
        </p:nvSpPr>
        <p:spPr>
          <a:xfrm rot="10800000" flipH="1" flipV="1">
            <a:off x="1395590" y="3367049"/>
            <a:ext cx="4413146" cy="923330"/>
          </a:xfrm>
          <a:prstGeom prst="rect">
            <a:avLst/>
          </a:prstGeom>
        </p:spPr>
        <p:txBody>
          <a:bodyPr wrap="square">
            <a:spAutoFit/>
          </a:bodyPr>
          <a:lstStyle/>
          <a:p>
            <a:pPr algn="r"/>
            <a:r>
              <a:rPr lang="en-US" sz="5400" b="1">
                <a:latin typeface="Space Grotesk" pitchFamily="2" charset="0"/>
                <a:cs typeface="Space Grotesk" pitchFamily="2" charset="0"/>
              </a:rPr>
              <a:t>Paul Loumu</a:t>
            </a:r>
          </a:p>
        </p:txBody>
      </p:sp>
      <p:cxnSp>
        <p:nvCxnSpPr>
          <p:cNvPr id="20" name="Straight Connector 19">
            <a:extLst>
              <a:ext uri="{FF2B5EF4-FFF2-40B4-BE49-F238E27FC236}">
                <a16:creationId xmlns:a16="http://schemas.microsoft.com/office/drawing/2014/main" id="{EF0E1900-8603-42E2-93DC-7CCEEA7F56FE}"/>
              </a:ext>
            </a:extLst>
          </p:cNvPr>
          <p:cNvCxnSpPr>
            <a:cxnSpLocks/>
          </p:cNvCxnSpPr>
          <p:nvPr/>
        </p:nvCxnSpPr>
        <p:spPr>
          <a:xfrm flipV="1">
            <a:off x="6866021" y="2812089"/>
            <a:ext cx="0" cy="74749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D44D5E1-AEAB-4666-9D04-4D71BB2E487A}"/>
              </a:ext>
            </a:extLst>
          </p:cNvPr>
          <p:cNvCxnSpPr>
            <a:cxnSpLocks/>
          </p:cNvCxnSpPr>
          <p:nvPr/>
        </p:nvCxnSpPr>
        <p:spPr>
          <a:xfrm flipV="1">
            <a:off x="12592454" y="2812089"/>
            <a:ext cx="0" cy="74749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Picture Placeholder 27">
            <a:extLst>
              <a:ext uri="{FF2B5EF4-FFF2-40B4-BE49-F238E27FC236}">
                <a16:creationId xmlns:a16="http://schemas.microsoft.com/office/drawing/2014/main" id="{684AF251-1A31-4A94-BC89-BB320916C23C}"/>
              </a:ext>
            </a:extLst>
          </p:cNvPr>
          <p:cNvSpPr>
            <a:spLocks noGrp="1"/>
          </p:cNvSpPr>
          <p:nvPr>
            <p:ph type="pic" sz="quarter" idx="12"/>
          </p:nvPr>
        </p:nvSpPr>
        <p:spPr/>
      </p:sp>
      <p:sp>
        <p:nvSpPr>
          <p:cNvPr id="29" name="Picture Placeholder 28">
            <a:extLst>
              <a:ext uri="{FF2B5EF4-FFF2-40B4-BE49-F238E27FC236}">
                <a16:creationId xmlns:a16="http://schemas.microsoft.com/office/drawing/2014/main" id="{4198BBA1-72E3-4DCB-BA76-18F7B04792C2}"/>
              </a:ext>
            </a:extLst>
          </p:cNvPr>
          <p:cNvSpPr>
            <a:spLocks noGrp="1"/>
          </p:cNvSpPr>
          <p:nvPr>
            <p:ph type="pic" sz="quarter" idx="13"/>
          </p:nvPr>
        </p:nvSpPr>
        <p:spPr/>
      </p:sp>
    </p:spTree>
    <p:extLst>
      <p:ext uri="{BB962C8B-B14F-4D97-AF65-F5344CB8AC3E}">
        <p14:creationId xmlns:p14="http://schemas.microsoft.com/office/powerpoint/2010/main" val="1346805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81D373F6-E772-4113-B8D4-F40427BFA15A}"/>
              </a:ext>
            </a:extLst>
          </p:cNvPr>
          <p:cNvSpPr/>
          <p:nvPr/>
        </p:nvSpPr>
        <p:spPr>
          <a:xfrm>
            <a:off x="6540638" y="4525585"/>
            <a:ext cx="11747362" cy="928498"/>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4" name="Straight Connector 3">
            <a:extLst>
              <a:ext uri="{FF2B5EF4-FFF2-40B4-BE49-F238E27FC236}">
                <a16:creationId xmlns:a16="http://schemas.microsoft.com/office/drawing/2014/main" id="{1D593D4A-DC4E-4627-8440-1DA9DA674106}"/>
              </a:ext>
            </a:extLst>
          </p:cNvPr>
          <p:cNvCxnSpPr>
            <a:cxnSpLocks/>
          </p:cNvCxnSpPr>
          <p:nvPr/>
        </p:nvCxnSpPr>
        <p:spPr>
          <a:xfrm>
            <a:off x="12760464" y="5454093"/>
            <a:ext cx="0" cy="485624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D395B74-8452-48DF-975C-080EE3513DFA}"/>
              </a:ext>
            </a:extLst>
          </p:cNvPr>
          <p:cNvCxnSpPr>
            <a:cxnSpLocks/>
          </p:cNvCxnSpPr>
          <p:nvPr/>
        </p:nvCxnSpPr>
        <p:spPr>
          <a:xfrm>
            <a:off x="6540639"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2D7243E6-2BC4-467F-9AC6-E1123CF45725}"/>
              </a:ext>
            </a:extLst>
          </p:cNvPr>
          <p:cNvSpPr/>
          <p:nvPr/>
        </p:nvSpPr>
        <p:spPr>
          <a:xfrm>
            <a:off x="995652" y="8478936"/>
            <a:ext cx="4743431" cy="682816"/>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7" name="Rectangle 6">
            <a:extLst>
              <a:ext uri="{FF2B5EF4-FFF2-40B4-BE49-F238E27FC236}">
                <a16:creationId xmlns:a16="http://schemas.microsoft.com/office/drawing/2014/main" id="{BD0E9D25-8287-4F33-BD7E-B80A01193B04}"/>
              </a:ext>
            </a:extLst>
          </p:cNvPr>
          <p:cNvSpPr/>
          <p:nvPr/>
        </p:nvSpPr>
        <p:spPr>
          <a:xfrm rot="10800000" flipH="1" flipV="1">
            <a:off x="934064" y="1108681"/>
            <a:ext cx="4743431" cy="1338828"/>
          </a:xfrm>
          <a:prstGeom prst="rect">
            <a:avLst/>
          </a:prstGeom>
        </p:spPr>
        <p:txBody>
          <a:bodyPr wrap="square">
            <a:spAutoFit/>
          </a:bodyPr>
          <a:lstStyle/>
          <a:p>
            <a:r>
              <a:rPr lang="en-US" sz="4000">
                <a:solidFill>
                  <a:srgbClr val="000000"/>
                </a:solidFill>
                <a:latin typeface="Space Grotesk Medium" pitchFamily="2" charset="0"/>
                <a:cs typeface="Space Grotesk Medium" pitchFamily="2" charset="0"/>
              </a:rPr>
              <a:t>New Office Culture</a:t>
            </a:r>
            <a:endParaRPr lang="en-US" sz="4000" dirty="0">
              <a:solidFill>
                <a:srgbClr val="000000"/>
              </a:solidFill>
              <a:latin typeface="Space Grotesk Medium" pitchFamily="2" charset="0"/>
              <a:cs typeface="Space Grotesk Medium" pitchFamily="2" charset="0"/>
            </a:endParaRPr>
          </a:p>
        </p:txBody>
      </p:sp>
      <p:sp>
        <p:nvSpPr>
          <p:cNvPr id="8" name="Rectangle 7">
            <a:extLst>
              <a:ext uri="{FF2B5EF4-FFF2-40B4-BE49-F238E27FC236}">
                <a16:creationId xmlns:a16="http://schemas.microsoft.com/office/drawing/2014/main" id="{93A4C15A-11C7-4ADA-BD28-2DD0634CB852}"/>
              </a:ext>
            </a:extLst>
          </p:cNvPr>
          <p:cNvSpPr/>
          <p:nvPr/>
        </p:nvSpPr>
        <p:spPr>
          <a:xfrm rot="10800000" flipH="1" flipV="1">
            <a:off x="7365641" y="434661"/>
            <a:ext cx="5921759" cy="2800767"/>
          </a:xfrm>
          <a:prstGeom prst="rect">
            <a:avLst/>
          </a:prstGeom>
        </p:spPr>
        <p:txBody>
          <a:bodyPr wrap="square">
            <a:spAutoFit/>
          </a:bodyPr>
          <a:lstStyle/>
          <a:p>
            <a:r>
              <a:rPr lang="en-US" sz="8800">
                <a:solidFill>
                  <a:schemeClr val="bg1">
                    <a:lumMod val="95000"/>
                  </a:schemeClr>
                </a:solidFill>
                <a:latin typeface="Dashboard" panose="00000500000000000000" pitchFamily="50" charset="0"/>
                <a:cs typeface="Space Grotesk Medium" pitchFamily="2" charset="0"/>
              </a:rPr>
              <a:t>WORLD</a:t>
            </a:r>
          </a:p>
          <a:p>
            <a:r>
              <a:rPr lang="en-US" sz="8800">
                <a:solidFill>
                  <a:schemeClr val="bg1">
                    <a:lumMod val="95000"/>
                  </a:schemeClr>
                </a:solidFill>
                <a:latin typeface="Dashboard" panose="00000500000000000000" pitchFamily="50" charset="0"/>
                <a:cs typeface="Space Grotesk Medium" pitchFamily="2" charset="0"/>
              </a:rPr>
              <a:t>REPORT</a:t>
            </a:r>
            <a:endParaRPr lang="en-US" sz="8800" dirty="0">
              <a:solidFill>
                <a:schemeClr val="bg1">
                  <a:lumMod val="95000"/>
                </a:schemeClr>
              </a:solidFill>
              <a:latin typeface="Dashboard" panose="00000500000000000000" pitchFamily="50" charset="0"/>
              <a:cs typeface="Space Grotesk Medium" pitchFamily="2" charset="0"/>
            </a:endParaRPr>
          </a:p>
        </p:txBody>
      </p:sp>
      <p:sp>
        <p:nvSpPr>
          <p:cNvPr id="12" name="Rectangle 11">
            <a:extLst>
              <a:ext uri="{FF2B5EF4-FFF2-40B4-BE49-F238E27FC236}">
                <a16:creationId xmlns:a16="http://schemas.microsoft.com/office/drawing/2014/main" id="{C01B0CD3-268A-4435-AE9E-4A4737A9CB67}"/>
              </a:ext>
            </a:extLst>
          </p:cNvPr>
          <p:cNvSpPr/>
          <p:nvPr/>
        </p:nvSpPr>
        <p:spPr>
          <a:xfrm rot="10800000" flipH="1" flipV="1">
            <a:off x="7403307" y="5774204"/>
            <a:ext cx="4743431" cy="2794868"/>
          </a:xfrm>
          <a:prstGeom prst="rect">
            <a:avLst/>
          </a:prstGeom>
        </p:spPr>
        <p:txBody>
          <a:bodyPr wrap="square">
            <a:spAutoFit/>
          </a:bodyPr>
          <a:lstStyle/>
          <a:p>
            <a:pPr>
              <a:lnSpc>
                <a:spcPct val="150000"/>
              </a:lnSpc>
            </a:pPr>
            <a:r>
              <a:rPr lang="en-US" sz="3000" spc="100">
                <a:solidFill>
                  <a:srgbClr val="000000"/>
                </a:solidFill>
                <a:latin typeface="Space Grotesk Medium" pitchFamily="2" charset="0"/>
                <a:cs typeface="Space Grotesk Medium" pitchFamily="2" charset="0"/>
              </a:rPr>
              <a:t>STYLES COME AND GO GOOD DESIGN IS A LANGUAGE, NOT A STYLE</a:t>
            </a:r>
            <a:endParaRPr lang="en-US" sz="3000" spc="100" dirty="0">
              <a:solidFill>
                <a:srgbClr val="000000"/>
              </a:solidFill>
              <a:latin typeface="Space Grotesk Medium" pitchFamily="2" charset="0"/>
              <a:cs typeface="Space Grotesk Medium" pitchFamily="2" charset="0"/>
            </a:endParaRPr>
          </a:p>
        </p:txBody>
      </p:sp>
      <p:sp>
        <p:nvSpPr>
          <p:cNvPr id="14" name="Rectangle 13">
            <a:extLst>
              <a:ext uri="{FF2B5EF4-FFF2-40B4-BE49-F238E27FC236}">
                <a16:creationId xmlns:a16="http://schemas.microsoft.com/office/drawing/2014/main" id="{A8A49215-FDA4-4CBF-BA50-7A8286EA3DFC}"/>
              </a:ext>
            </a:extLst>
          </p:cNvPr>
          <p:cNvSpPr/>
          <p:nvPr/>
        </p:nvSpPr>
        <p:spPr>
          <a:xfrm>
            <a:off x="7365640" y="3508376"/>
            <a:ext cx="5007469" cy="682816"/>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a:t>
            </a:r>
          </a:p>
        </p:txBody>
      </p:sp>
      <p:sp>
        <p:nvSpPr>
          <p:cNvPr id="15" name="Rectangle 14">
            <a:extLst>
              <a:ext uri="{FF2B5EF4-FFF2-40B4-BE49-F238E27FC236}">
                <a16:creationId xmlns:a16="http://schemas.microsoft.com/office/drawing/2014/main" id="{CC696B1B-D74C-4427-9478-736A4B05AE83}"/>
              </a:ext>
            </a:extLst>
          </p:cNvPr>
          <p:cNvSpPr/>
          <p:nvPr/>
        </p:nvSpPr>
        <p:spPr>
          <a:xfrm rot="10800000" flipH="1" flipV="1">
            <a:off x="13879375" y="703827"/>
            <a:ext cx="3338600" cy="3487365"/>
          </a:xfrm>
          <a:prstGeom prst="rect">
            <a:avLst/>
          </a:prstGeom>
        </p:spPr>
        <p:txBody>
          <a:bodyPr wrap="square">
            <a:spAutoFit/>
          </a:bodyPr>
          <a:lstStyle/>
          <a:p>
            <a:pPr algn="r">
              <a:lnSpc>
                <a:spcPct val="150000"/>
              </a:lnSpc>
            </a:pPr>
            <a:r>
              <a:rPr lang="en-US" sz="3000" spc="100">
                <a:solidFill>
                  <a:srgbClr val="000000"/>
                </a:solidFill>
                <a:latin typeface="Space Grotesk Medium" pitchFamily="2" charset="0"/>
                <a:cs typeface="Space Grotesk Medium" pitchFamily="2" charset="0"/>
              </a:rPr>
              <a:t>DESIGN IS AS MUCH AN ACT OF SPACING AS AN ACT OF MARKING</a:t>
            </a:r>
            <a:endParaRPr lang="en-US" sz="3000" spc="100" dirty="0">
              <a:solidFill>
                <a:srgbClr val="000000"/>
              </a:solidFill>
              <a:latin typeface="Space Grotesk Medium" pitchFamily="2" charset="0"/>
              <a:cs typeface="Space Grotesk Medium" pitchFamily="2" charset="0"/>
            </a:endParaRPr>
          </a:p>
        </p:txBody>
      </p:sp>
      <p:cxnSp>
        <p:nvCxnSpPr>
          <p:cNvPr id="9" name="Straight Connector 8">
            <a:extLst>
              <a:ext uri="{FF2B5EF4-FFF2-40B4-BE49-F238E27FC236}">
                <a16:creationId xmlns:a16="http://schemas.microsoft.com/office/drawing/2014/main" id="{5C679FE7-3B76-4144-8D0E-50192244C214}"/>
              </a:ext>
            </a:extLst>
          </p:cNvPr>
          <p:cNvCxnSpPr>
            <a:cxnSpLocks/>
          </p:cNvCxnSpPr>
          <p:nvPr/>
        </p:nvCxnSpPr>
        <p:spPr>
          <a:xfrm>
            <a:off x="6540639" y="4502245"/>
            <a:ext cx="1174736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0162D0F-DC45-4DD4-B1E9-F0EB9EC4A293}"/>
              </a:ext>
            </a:extLst>
          </p:cNvPr>
          <p:cNvCxnSpPr>
            <a:cxnSpLocks/>
          </p:cNvCxnSpPr>
          <p:nvPr/>
        </p:nvCxnSpPr>
        <p:spPr>
          <a:xfrm>
            <a:off x="6540639" y="5454093"/>
            <a:ext cx="1174736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7CC6665C-22EC-4382-8124-A7C3E4C066FC}"/>
              </a:ext>
            </a:extLst>
          </p:cNvPr>
          <p:cNvSpPr/>
          <p:nvPr/>
        </p:nvSpPr>
        <p:spPr>
          <a:xfrm rot="10800000" flipH="1" flipV="1">
            <a:off x="835590" y="8063438"/>
            <a:ext cx="1872306" cy="415498"/>
          </a:xfrm>
          <a:prstGeom prst="rect">
            <a:avLst/>
          </a:prstGeom>
        </p:spPr>
        <p:txBody>
          <a:bodyPr wrap="square">
            <a:spAutoFit/>
          </a:bodyPr>
          <a:lstStyle/>
          <a:p>
            <a:pPr algn="r"/>
            <a:r>
              <a:rPr lang="en-US" sz="2100">
                <a:solidFill>
                  <a:srgbClr val="000000"/>
                </a:solidFill>
                <a:latin typeface="Space Grotesk Medium" pitchFamily="2" charset="0"/>
                <a:cs typeface="Space Grotesk Medium" pitchFamily="2" charset="0"/>
              </a:rPr>
              <a:t>N / PROJECT</a:t>
            </a:r>
            <a:endParaRPr lang="en-US" sz="2100" dirty="0">
              <a:solidFill>
                <a:srgbClr val="000000"/>
              </a:solidFill>
              <a:latin typeface="Space Grotesk Medium" pitchFamily="2" charset="0"/>
              <a:cs typeface="Space Grotesk Medium" pitchFamily="2" charset="0"/>
            </a:endParaRPr>
          </a:p>
        </p:txBody>
      </p:sp>
      <p:sp>
        <p:nvSpPr>
          <p:cNvPr id="29" name="Rectangle 28">
            <a:extLst>
              <a:ext uri="{FF2B5EF4-FFF2-40B4-BE49-F238E27FC236}">
                <a16:creationId xmlns:a16="http://schemas.microsoft.com/office/drawing/2014/main" id="{498A0660-2974-4ADC-8E82-3C0018048052}"/>
              </a:ext>
            </a:extLst>
          </p:cNvPr>
          <p:cNvSpPr/>
          <p:nvPr/>
        </p:nvSpPr>
        <p:spPr>
          <a:xfrm rot="10800000" flipH="1" flipV="1">
            <a:off x="7403307" y="4813299"/>
            <a:ext cx="1872306" cy="415498"/>
          </a:xfrm>
          <a:prstGeom prst="rect">
            <a:avLst/>
          </a:prstGeom>
        </p:spPr>
        <p:txBody>
          <a:bodyPr wrap="square">
            <a:spAutoFit/>
          </a:bodyPr>
          <a:lstStyle/>
          <a:p>
            <a:pPr algn="ctr"/>
            <a:r>
              <a:rPr lang="en-US" sz="2100">
                <a:solidFill>
                  <a:srgbClr val="000000"/>
                </a:solidFill>
                <a:latin typeface="Space Grotesk Medium" pitchFamily="2" charset="0"/>
                <a:cs typeface="Space Grotesk Medium" pitchFamily="2" charset="0"/>
              </a:rPr>
              <a:t>N / PROJECT</a:t>
            </a:r>
            <a:endParaRPr lang="en-US" sz="2100" dirty="0">
              <a:solidFill>
                <a:srgbClr val="000000"/>
              </a:solidFill>
              <a:latin typeface="Space Grotesk Medium" pitchFamily="2" charset="0"/>
              <a:cs typeface="Space Grotesk Medium" pitchFamily="2" charset="0"/>
            </a:endParaRPr>
          </a:p>
        </p:txBody>
      </p:sp>
      <p:sp>
        <p:nvSpPr>
          <p:cNvPr id="35" name="Rectangle 34">
            <a:extLst>
              <a:ext uri="{FF2B5EF4-FFF2-40B4-BE49-F238E27FC236}">
                <a16:creationId xmlns:a16="http://schemas.microsoft.com/office/drawing/2014/main" id="{2ADCDE52-9F67-4DEB-B58F-00A2163FD040}"/>
              </a:ext>
            </a:extLst>
          </p:cNvPr>
          <p:cNvSpPr/>
          <p:nvPr/>
        </p:nvSpPr>
        <p:spPr>
          <a:xfrm rot="10800000" flipH="1" flipV="1">
            <a:off x="14699301" y="4813299"/>
            <a:ext cx="1872306" cy="415498"/>
          </a:xfrm>
          <a:prstGeom prst="rect">
            <a:avLst/>
          </a:prstGeom>
        </p:spPr>
        <p:txBody>
          <a:bodyPr wrap="square">
            <a:spAutoFit/>
          </a:bodyPr>
          <a:lstStyle/>
          <a:p>
            <a:pPr algn="r"/>
            <a:r>
              <a:rPr lang="en-US" sz="2100">
                <a:solidFill>
                  <a:srgbClr val="000000"/>
                </a:solidFill>
                <a:latin typeface="Space Grotesk Medium" pitchFamily="2" charset="0"/>
                <a:cs typeface="Space Grotesk Medium" pitchFamily="2" charset="0"/>
              </a:rPr>
              <a:t>D/M/YEAR</a:t>
            </a:r>
            <a:endParaRPr lang="en-US" sz="2100" dirty="0">
              <a:solidFill>
                <a:srgbClr val="000000"/>
              </a:solidFill>
              <a:latin typeface="Space Grotesk Medium" pitchFamily="2" charset="0"/>
              <a:cs typeface="Space Grotesk Medium" pitchFamily="2" charset="0"/>
            </a:endParaRPr>
          </a:p>
        </p:txBody>
      </p:sp>
      <p:sp>
        <p:nvSpPr>
          <p:cNvPr id="2" name="Picture Placeholder 1">
            <a:extLst>
              <a:ext uri="{FF2B5EF4-FFF2-40B4-BE49-F238E27FC236}">
                <a16:creationId xmlns:a16="http://schemas.microsoft.com/office/drawing/2014/main" id="{F8A48553-A484-43A8-8D84-EB50133CBAAF}"/>
              </a:ext>
            </a:extLst>
          </p:cNvPr>
          <p:cNvSpPr>
            <a:spLocks noGrp="1"/>
          </p:cNvSpPr>
          <p:nvPr>
            <p:ph type="pic" sz="quarter" idx="10"/>
          </p:nvPr>
        </p:nvSpPr>
        <p:spPr/>
      </p:sp>
      <p:sp>
        <p:nvSpPr>
          <p:cNvPr id="3" name="Picture Placeholder 2">
            <a:extLst>
              <a:ext uri="{FF2B5EF4-FFF2-40B4-BE49-F238E27FC236}">
                <a16:creationId xmlns:a16="http://schemas.microsoft.com/office/drawing/2014/main" id="{8BD6CA22-A901-47DC-8709-CBE6B1F327D6}"/>
              </a:ext>
            </a:extLst>
          </p:cNvPr>
          <p:cNvSpPr>
            <a:spLocks noGrp="1"/>
          </p:cNvSpPr>
          <p:nvPr>
            <p:ph type="pic" sz="quarter" idx="11"/>
          </p:nvPr>
        </p:nvSpPr>
        <p:spPr/>
      </p:sp>
    </p:spTree>
    <p:extLst>
      <p:ext uri="{BB962C8B-B14F-4D97-AF65-F5344CB8AC3E}">
        <p14:creationId xmlns:p14="http://schemas.microsoft.com/office/powerpoint/2010/main" val="1485755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2BAAC2C-939D-47BF-84D5-D38E3C80A6DB}"/>
              </a:ext>
            </a:extLst>
          </p:cNvPr>
          <p:cNvSpPr/>
          <p:nvPr/>
        </p:nvSpPr>
        <p:spPr>
          <a:xfrm>
            <a:off x="0" y="0"/>
            <a:ext cx="18313682" cy="2674698"/>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C0D5F8EB-875A-45EA-BCCE-B624D1FFDD59}"/>
              </a:ext>
            </a:extLst>
          </p:cNvPr>
          <p:cNvSpPr/>
          <p:nvPr/>
        </p:nvSpPr>
        <p:spPr>
          <a:xfrm rot="10800000" flipH="1" flipV="1">
            <a:off x="11514889" y="8080949"/>
            <a:ext cx="4080780" cy="646331"/>
          </a:xfrm>
          <a:prstGeom prst="rect">
            <a:avLst/>
          </a:prstGeom>
        </p:spPr>
        <p:txBody>
          <a:bodyPr wrap="square">
            <a:spAutoFit/>
          </a:bodyPr>
          <a:lstStyle/>
          <a:p>
            <a:pPr algn="ctr"/>
            <a:r>
              <a:rPr lang="en-US" sz="3600" spc="100">
                <a:latin typeface="Space Grotesk" pitchFamily="2" charset="0"/>
                <a:cs typeface="Space Grotesk" pitchFamily="2" charset="0"/>
              </a:rPr>
              <a:t>-Dieter rams</a:t>
            </a:r>
          </a:p>
        </p:txBody>
      </p:sp>
      <p:sp>
        <p:nvSpPr>
          <p:cNvPr id="10" name="Rectangle 9">
            <a:extLst>
              <a:ext uri="{FF2B5EF4-FFF2-40B4-BE49-F238E27FC236}">
                <a16:creationId xmlns:a16="http://schemas.microsoft.com/office/drawing/2014/main" id="{B94B5690-BA94-4B28-B9CF-D5FDD4F607B5}"/>
              </a:ext>
            </a:extLst>
          </p:cNvPr>
          <p:cNvSpPr/>
          <p:nvPr/>
        </p:nvSpPr>
        <p:spPr>
          <a:xfrm rot="10800000" flipH="1" flipV="1">
            <a:off x="1774209" y="3623308"/>
            <a:ext cx="14739582" cy="3040384"/>
          </a:xfrm>
          <a:prstGeom prst="rect">
            <a:avLst/>
          </a:prstGeom>
        </p:spPr>
        <p:txBody>
          <a:bodyPr wrap="square">
            <a:spAutoFit/>
          </a:bodyPr>
          <a:lstStyle/>
          <a:p>
            <a:pPr algn="just">
              <a:lnSpc>
                <a:spcPct val="150000"/>
              </a:lnSpc>
            </a:pPr>
            <a:r>
              <a:rPr lang="en-US" sz="4400">
                <a:latin typeface="Space Grotesk" pitchFamily="2" charset="0"/>
                <a:cs typeface="Space Grotesk" pitchFamily="2" charset="0"/>
              </a:rPr>
              <a:t>“GOOD DESIGN IS MAKING SOMETHING INTELLIGIBLE AND MEMORABLE. GREAT DESIGN IS MAKING SOMETHING MEMORABLE AND MEANINGFUL.”</a:t>
            </a:r>
          </a:p>
        </p:txBody>
      </p:sp>
      <p:cxnSp>
        <p:nvCxnSpPr>
          <p:cNvPr id="12" name="Straight Connector 11">
            <a:extLst>
              <a:ext uri="{FF2B5EF4-FFF2-40B4-BE49-F238E27FC236}">
                <a16:creationId xmlns:a16="http://schemas.microsoft.com/office/drawing/2014/main" id="{9002AB45-6262-45B5-986A-279538CDEE1F}"/>
              </a:ext>
            </a:extLst>
          </p:cNvPr>
          <p:cNvCxnSpPr>
            <a:cxnSpLocks/>
          </p:cNvCxnSpPr>
          <p:nvPr/>
        </p:nvCxnSpPr>
        <p:spPr>
          <a:xfrm>
            <a:off x="-114300" y="2671102"/>
            <a:ext cx="184724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B66E65A-5834-47DE-A029-22A75178AA19}"/>
              </a:ext>
            </a:extLst>
          </p:cNvPr>
          <p:cNvCxnSpPr>
            <a:cxnSpLocks/>
          </p:cNvCxnSpPr>
          <p:nvPr/>
        </p:nvCxnSpPr>
        <p:spPr>
          <a:xfrm>
            <a:off x="-114300" y="7586895"/>
            <a:ext cx="18643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56296D1D-9200-44F3-B9E6-A77F4BEB8605}"/>
              </a:ext>
            </a:extLst>
          </p:cNvPr>
          <p:cNvSpPr/>
          <p:nvPr/>
        </p:nvSpPr>
        <p:spPr>
          <a:xfrm rot="10800000" flipH="1" flipV="1">
            <a:off x="2011552" y="625180"/>
            <a:ext cx="14264897" cy="1323439"/>
          </a:xfrm>
          <a:prstGeom prst="rect">
            <a:avLst/>
          </a:prstGeom>
        </p:spPr>
        <p:txBody>
          <a:bodyPr wrap="square">
            <a:spAutoFit/>
          </a:bodyPr>
          <a:lstStyle/>
          <a:p>
            <a:pPr algn="ctr"/>
            <a:r>
              <a:rPr lang="en-US" sz="8000">
                <a:solidFill>
                  <a:schemeClr val="bg1">
                    <a:lumMod val="95000"/>
                  </a:schemeClr>
                </a:solidFill>
                <a:latin typeface="Dashboard" panose="00000500000000000000" pitchFamily="50" charset="0"/>
                <a:cs typeface="Space Grotesk Medium" pitchFamily="2" charset="0"/>
              </a:rPr>
              <a:t>SMART QUOTES</a:t>
            </a:r>
            <a:endParaRPr lang="en-US" sz="8000" dirty="0">
              <a:solidFill>
                <a:schemeClr val="bg1">
                  <a:lumMod val="95000"/>
                </a:schemeClr>
              </a:solidFill>
              <a:latin typeface="Dashboard" panose="00000500000000000000" pitchFamily="50" charset="0"/>
              <a:cs typeface="Space Grotesk Medium" pitchFamily="2" charset="0"/>
            </a:endParaRPr>
          </a:p>
        </p:txBody>
      </p:sp>
      <p:cxnSp>
        <p:nvCxnSpPr>
          <p:cNvPr id="20" name="Straight Connector 19">
            <a:extLst>
              <a:ext uri="{FF2B5EF4-FFF2-40B4-BE49-F238E27FC236}">
                <a16:creationId xmlns:a16="http://schemas.microsoft.com/office/drawing/2014/main" id="{EE76B2BC-FAE8-418C-ABAE-68FA23B2177F}"/>
              </a:ext>
            </a:extLst>
          </p:cNvPr>
          <p:cNvCxnSpPr>
            <a:cxnSpLocks/>
          </p:cNvCxnSpPr>
          <p:nvPr/>
        </p:nvCxnSpPr>
        <p:spPr>
          <a:xfrm>
            <a:off x="1551687" y="2671102"/>
            <a:ext cx="0" cy="76158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5ECD07A-2B65-4602-A347-D154E4B2CF4F}"/>
              </a:ext>
            </a:extLst>
          </p:cNvPr>
          <p:cNvCxnSpPr>
            <a:cxnSpLocks/>
          </p:cNvCxnSpPr>
          <p:nvPr/>
        </p:nvCxnSpPr>
        <p:spPr>
          <a:xfrm>
            <a:off x="16742817" y="2671102"/>
            <a:ext cx="0" cy="76158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82183748-67FF-4A1C-B2F4-34D67C020121}"/>
              </a:ext>
            </a:extLst>
          </p:cNvPr>
          <p:cNvSpPr/>
          <p:nvPr/>
        </p:nvSpPr>
        <p:spPr>
          <a:xfrm rot="10800000" flipH="1" flipV="1">
            <a:off x="8073189" y="8080949"/>
            <a:ext cx="4080780" cy="646331"/>
          </a:xfrm>
          <a:prstGeom prst="rect">
            <a:avLst/>
          </a:prstGeom>
        </p:spPr>
        <p:txBody>
          <a:bodyPr wrap="square">
            <a:spAutoFit/>
          </a:bodyPr>
          <a:lstStyle/>
          <a:p>
            <a:pPr algn="r"/>
            <a:r>
              <a:rPr lang="en-US" sz="3600" b="1" spc="100">
                <a:latin typeface="Space Grotesk" pitchFamily="2" charset="0"/>
                <a:cs typeface="Space Grotesk" pitchFamily="2" charset="0"/>
              </a:rPr>
              <a:t>QUOTES BY</a:t>
            </a:r>
          </a:p>
        </p:txBody>
      </p:sp>
    </p:spTree>
    <p:extLst>
      <p:ext uri="{BB962C8B-B14F-4D97-AF65-F5344CB8AC3E}">
        <p14:creationId xmlns:p14="http://schemas.microsoft.com/office/powerpoint/2010/main" val="1714004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72D4007-2FE1-4B42-9B1D-36DA4D4A4CFB}"/>
              </a:ext>
            </a:extLst>
          </p:cNvPr>
          <p:cNvSpPr/>
          <p:nvPr/>
        </p:nvSpPr>
        <p:spPr>
          <a:xfrm>
            <a:off x="0" y="0"/>
            <a:ext cx="18288000" cy="4384960"/>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7" name="Straight Connector 6">
            <a:extLst>
              <a:ext uri="{FF2B5EF4-FFF2-40B4-BE49-F238E27FC236}">
                <a16:creationId xmlns:a16="http://schemas.microsoft.com/office/drawing/2014/main" id="{30C80E08-1321-439B-9C77-B5C5BD0AD08E}"/>
              </a:ext>
            </a:extLst>
          </p:cNvPr>
          <p:cNvCxnSpPr>
            <a:cxnSpLocks/>
          </p:cNvCxnSpPr>
          <p:nvPr/>
        </p:nvCxnSpPr>
        <p:spPr>
          <a:xfrm>
            <a:off x="-95084" y="4384964"/>
            <a:ext cx="1847861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E0AF9592-22E1-406C-A61C-6537A9693DD6}"/>
              </a:ext>
            </a:extLst>
          </p:cNvPr>
          <p:cNvSpPr/>
          <p:nvPr/>
        </p:nvSpPr>
        <p:spPr>
          <a:xfrm>
            <a:off x="12568993" y="7385003"/>
            <a:ext cx="4414154" cy="792140"/>
          </a:xfrm>
          <a:prstGeom prst="rect">
            <a:avLst/>
          </a:prstGeom>
        </p:spPr>
        <p:txBody>
          <a:bodyPr wrap="square">
            <a:spAutoFit/>
          </a:bodyPr>
          <a:lstStyle/>
          <a:p>
            <a:pPr algn="r">
              <a:lnSpc>
                <a:spcPct val="150000"/>
              </a:lnSpc>
              <a:defRPr/>
            </a:pPr>
            <a:r>
              <a:rPr lang="en-US" sz="16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9" name="Rectangle 8">
            <a:extLst>
              <a:ext uri="{FF2B5EF4-FFF2-40B4-BE49-F238E27FC236}">
                <a16:creationId xmlns:a16="http://schemas.microsoft.com/office/drawing/2014/main" id="{C0DB54DF-7F64-4675-912F-B57B5DE7F094}"/>
              </a:ext>
            </a:extLst>
          </p:cNvPr>
          <p:cNvSpPr/>
          <p:nvPr/>
        </p:nvSpPr>
        <p:spPr>
          <a:xfrm rot="10800000" flipH="1" flipV="1">
            <a:off x="13851368" y="4816844"/>
            <a:ext cx="3025527" cy="1015663"/>
          </a:xfrm>
          <a:prstGeom prst="rect">
            <a:avLst/>
          </a:prstGeom>
        </p:spPr>
        <p:txBody>
          <a:bodyPr wrap="square">
            <a:spAutoFit/>
          </a:bodyPr>
          <a:lstStyle/>
          <a:p>
            <a:pPr algn="r"/>
            <a:r>
              <a:rPr lang="en-US" sz="3000" b="1">
                <a:latin typeface="Space Grotesk" pitchFamily="2" charset="0"/>
                <a:ea typeface="Source Sans Pro" panose="020B0503030403020204" pitchFamily="34" charset="0"/>
                <a:cs typeface="Space Grotesk" pitchFamily="2" charset="0"/>
              </a:rPr>
              <a:t>Aurelio Experiment</a:t>
            </a:r>
            <a:endParaRPr lang="en-US" sz="3000" b="1" dirty="0">
              <a:latin typeface="Space Grotesk" pitchFamily="2" charset="0"/>
              <a:ea typeface="Source Sans Pro" panose="020B0503030403020204" pitchFamily="34" charset="0"/>
              <a:cs typeface="Space Grotesk" pitchFamily="2" charset="0"/>
            </a:endParaRPr>
          </a:p>
        </p:txBody>
      </p:sp>
      <p:sp>
        <p:nvSpPr>
          <p:cNvPr id="12" name="Rectangle 11">
            <a:extLst>
              <a:ext uri="{FF2B5EF4-FFF2-40B4-BE49-F238E27FC236}">
                <a16:creationId xmlns:a16="http://schemas.microsoft.com/office/drawing/2014/main" id="{6A7D23DB-B331-4CFA-B6CE-01EB77633598}"/>
              </a:ext>
            </a:extLst>
          </p:cNvPr>
          <p:cNvSpPr/>
          <p:nvPr/>
        </p:nvSpPr>
        <p:spPr>
          <a:xfrm rot="5400000" flipH="1" flipV="1">
            <a:off x="7236398" y="6294811"/>
            <a:ext cx="3012413" cy="415498"/>
          </a:xfrm>
          <a:prstGeom prst="rect">
            <a:avLst/>
          </a:prstGeom>
        </p:spPr>
        <p:txBody>
          <a:bodyPr wrap="square">
            <a:spAutoFit/>
          </a:bodyPr>
          <a:lstStyle/>
          <a:p>
            <a:pPr algn="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3" name="Rectangle 12">
            <a:extLst>
              <a:ext uri="{FF2B5EF4-FFF2-40B4-BE49-F238E27FC236}">
                <a16:creationId xmlns:a16="http://schemas.microsoft.com/office/drawing/2014/main" id="{225671F4-A347-4D31-838B-9662EADFC204}"/>
              </a:ext>
            </a:extLst>
          </p:cNvPr>
          <p:cNvSpPr/>
          <p:nvPr/>
        </p:nvSpPr>
        <p:spPr>
          <a:xfrm rot="10800000" flipH="1" flipV="1">
            <a:off x="1902371" y="875982"/>
            <a:ext cx="4962453"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SMART</a:t>
            </a:r>
          </a:p>
          <a:p>
            <a:r>
              <a:rPr lang="en-US" sz="8000">
                <a:solidFill>
                  <a:schemeClr val="bg1">
                    <a:lumMod val="95000"/>
                  </a:schemeClr>
                </a:solidFill>
                <a:latin typeface="Dashboard" panose="00000500000000000000" pitchFamily="50" charset="0"/>
                <a:cs typeface="Space Grotesk Medium" pitchFamily="2" charset="0"/>
              </a:rPr>
              <a:t>DESIGN</a:t>
            </a:r>
            <a:endParaRPr lang="en-US" sz="8000" dirty="0">
              <a:solidFill>
                <a:schemeClr val="bg1">
                  <a:lumMod val="95000"/>
                </a:schemeClr>
              </a:solidFill>
              <a:latin typeface="Dashboard" panose="00000500000000000000" pitchFamily="50" charset="0"/>
              <a:cs typeface="Space Grotesk Medium" pitchFamily="2" charset="0"/>
            </a:endParaRPr>
          </a:p>
        </p:txBody>
      </p:sp>
      <p:sp>
        <p:nvSpPr>
          <p:cNvPr id="16" name="TextBox 15">
            <a:extLst>
              <a:ext uri="{FF2B5EF4-FFF2-40B4-BE49-F238E27FC236}">
                <a16:creationId xmlns:a16="http://schemas.microsoft.com/office/drawing/2014/main" id="{75435564-0360-4625-93DA-30DC722A6A13}"/>
              </a:ext>
            </a:extLst>
          </p:cNvPr>
          <p:cNvSpPr txBox="1"/>
          <p:nvPr/>
        </p:nvSpPr>
        <p:spPr>
          <a:xfrm>
            <a:off x="7729965" y="1169075"/>
            <a:ext cx="9253182" cy="1968359"/>
          </a:xfrm>
          <a:prstGeom prst="rect">
            <a:avLst/>
          </a:prstGeom>
          <a:noFill/>
        </p:spPr>
        <p:txBody>
          <a:bodyPr wrap="square">
            <a:spAutoFit/>
          </a:bodyPr>
          <a:lstStyle/>
          <a:p>
            <a:pPr algn="r">
              <a:lnSpc>
                <a:spcPct val="150000"/>
              </a:lnSpc>
            </a:pPr>
            <a:r>
              <a:rPr lang="en-US" sz="2800">
                <a:latin typeface="Space Grotesk" pitchFamily="2" charset="0"/>
                <a:cs typeface="Space Grotesk" pitchFamily="2" charset="0"/>
              </a:rPr>
              <a:t>“GOOD DESIGN IS MAKING SOMETHING INTELLIGIBLE AND MEMORABLE. GREAT DESIGN IS MAKING SOMETHING MEMORABLE AND MEANINGFUL.”</a:t>
            </a:r>
          </a:p>
        </p:txBody>
      </p:sp>
      <p:cxnSp>
        <p:nvCxnSpPr>
          <p:cNvPr id="18" name="Straight Connector 17">
            <a:extLst>
              <a:ext uri="{FF2B5EF4-FFF2-40B4-BE49-F238E27FC236}">
                <a16:creationId xmlns:a16="http://schemas.microsoft.com/office/drawing/2014/main" id="{7E9908BB-B62D-4724-A5CC-7B8509A709D7}"/>
              </a:ext>
            </a:extLst>
          </p:cNvPr>
          <p:cNvCxnSpPr>
            <a:cxnSpLocks/>
          </p:cNvCxnSpPr>
          <p:nvPr/>
        </p:nvCxnSpPr>
        <p:spPr>
          <a:xfrm>
            <a:off x="9150824" y="8860229"/>
            <a:ext cx="923271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383BBE7-765C-4C69-B060-0B3A45549850}"/>
              </a:ext>
            </a:extLst>
          </p:cNvPr>
          <p:cNvCxnSpPr>
            <a:cxnSpLocks/>
          </p:cNvCxnSpPr>
          <p:nvPr/>
        </p:nvCxnSpPr>
        <p:spPr>
          <a:xfrm>
            <a:off x="9150824" y="4384964"/>
            <a:ext cx="0" cy="59020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41B4EE34-0988-4E24-AA60-76C483081155}"/>
              </a:ext>
            </a:extLst>
          </p:cNvPr>
          <p:cNvSpPr/>
          <p:nvPr/>
        </p:nvSpPr>
        <p:spPr>
          <a:xfrm>
            <a:off x="12568993" y="6365168"/>
            <a:ext cx="4414154" cy="792140"/>
          </a:xfrm>
          <a:prstGeom prst="rect">
            <a:avLst/>
          </a:prstGeom>
        </p:spPr>
        <p:txBody>
          <a:bodyPr wrap="square">
            <a:spAutoFit/>
          </a:bodyPr>
          <a:lstStyle/>
          <a:p>
            <a:pPr algn="r">
              <a:lnSpc>
                <a:spcPct val="150000"/>
              </a:lnSpc>
              <a:defRPr/>
            </a:pPr>
            <a:r>
              <a:rPr lang="en-US" sz="16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6" name="Picture Placeholder 5">
            <a:extLst>
              <a:ext uri="{FF2B5EF4-FFF2-40B4-BE49-F238E27FC236}">
                <a16:creationId xmlns:a16="http://schemas.microsoft.com/office/drawing/2014/main" id="{2FD7E3CD-3002-4667-A29E-D45029E3C0DE}"/>
              </a:ext>
            </a:extLst>
          </p:cNvPr>
          <p:cNvSpPr>
            <a:spLocks noGrp="1"/>
          </p:cNvSpPr>
          <p:nvPr>
            <p:ph type="pic" sz="quarter" idx="10"/>
          </p:nvPr>
        </p:nvSpPr>
        <p:spPr/>
      </p:sp>
    </p:spTree>
    <p:extLst>
      <p:ext uri="{BB962C8B-B14F-4D97-AF65-F5344CB8AC3E}">
        <p14:creationId xmlns:p14="http://schemas.microsoft.com/office/powerpoint/2010/main" val="2844347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1FC825E1-43BC-4F41-B570-4D5EAE59F730}"/>
              </a:ext>
            </a:extLst>
          </p:cNvPr>
          <p:cNvSpPr/>
          <p:nvPr/>
        </p:nvSpPr>
        <p:spPr>
          <a:xfrm>
            <a:off x="9144000" y="5887284"/>
            <a:ext cx="9165230" cy="2424006"/>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Rectangle 5">
            <a:extLst>
              <a:ext uri="{FF2B5EF4-FFF2-40B4-BE49-F238E27FC236}">
                <a16:creationId xmlns:a16="http://schemas.microsoft.com/office/drawing/2014/main" id="{4CF9DE67-430C-40F1-ADC7-D79132A5A57F}"/>
              </a:ext>
            </a:extLst>
          </p:cNvPr>
          <p:cNvSpPr/>
          <p:nvPr/>
        </p:nvSpPr>
        <p:spPr>
          <a:xfrm>
            <a:off x="10034095" y="6861483"/>
            <a:ext cx="3692521" cy="682817"/>
          </a:xfrm>
          <a:prstGeom prst="rect">
            <a:avLst/>
          </a:prstGeom>
        </p:spPr>
        <p:txBody>
          <a:bodyPr wrap="square">
            <a:spAutoFit/>
          </a:bodyPr>
          <a:lstStyle/>
          <a:p>
            <a:pPr algn="just">
              <a:lnSpc>
                <a:spcPct val="150000"/>
              </a:lnSpc>
              <a:defRPr/>
            </a:pPr>
            <a:r>
              <a:rPr lang="en-US" sz="135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7" name="Rectangle 6">
            <a:extLst>
              <a:ext uri="{FF2B5EF4-FFF2-40B4-BE49-F238E27FC236}">
                <a16:creationId xmlns:a16="http://schemas.microsoft.com/office/drawing/2014/main" id="{BBBB5B2A-D5D7-4F3F-B794-E517ADB3944D}"/>
              </a:ext>
            </a:extLst>
          </p:cNvPr>
          <p:cNvSpPr/>
          <p:nvPr/>
        </p:nvSpPr>
        <p:spPr>
          <a:xfrm rot="10800000" flipH="1" flipV="1">
            <a:off x="10034093" y="6422902"/>
            <a:ext cx="3692521" cy="415499"/>
          </a:xfrm>
          <a:prstGeom prst="rect">
            <a:avLst/>
          </a:prstGeom>
        </p:spPr>
        <p:txBody>
          <a:bodyPr wrap="square">
            <a:spAutoFit/>
          </a:bodyPr>
          <a:lstStyle/>
          <a:p>
            <a:pPr algn="just"/>
            <a:r>
              <a:rPr lang="en-US" sz="2100">
                <a:latin typeface="Space Grotesk" pitchFamily="2" charset="0"/>
                <a:ea typeface="Source Sans Pro" panose="020B0503030403020204" pitchFamily="34" charset="0"/>
                <a:cs typeface="Space Grotesk" pitchFamily="2" charset="0"/>
              </a:rPr>
              <a:t>Clarence Experiment</a:t>
            </a:r>
            <a:endParaRPr lang="en-US" sz="2100" dirty="0">
              <a:latin typeface="Space Grotesk" pitchFamily="2" charset="0"/>
              <a:ea typeface="Source Sans Pro" panose="020B0503030403020204" pitchFamily="34" charset="0"/>
              <a:cs typeface="Space Grotesk" pitchFamily="2" charset="0"/>
            </a:endParaRPr>
          </a:p>
        </p:txBody>
      </p:sp>
      <p:sp>
        <p:nvSpPr>
          <p:cNvPr id="20" name="Rectangle 19">
            <a:extLst>
              <a:ext uri="{FF2B5EF4-FFF2-40B4-BE49-F238E27FC236}">
                <a16:creationId xmlns:a16="http://schemas.microsoft.com/office/drawing/2014/main" id="{C712F712-DC7D-4D3B-812A-E61AF17968EA}"/>
              </a:ext>
            </a:extLst>
          </p:cNvPr>
          <p:cNvSpPr/>
          <p:nvPr/>
        </p:nvSpPr>
        <p:spPr>
          <a:xfrm rot="10800000" flipH="1" flipV="1">
            <a:off x="1364787" y="6623749"/>
            <a:ext cx="4962453"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SMART</a:t>
            </a:r>
          </a:p>
          <a:p>
            <a:r>
              <a:rPr lang="en-US" sz="8000">
                <a:solidFill>
                  <a:schemeClr val="bg1">
                    <a:lumMod val="95000"/>
                  </a:schemeClr>
                </a:solidFill>
                <a:latin typeface="Dashboard" panose="00000500000000000000" pitchFamily="50" charset="0"/>
                <a:cs typeface="Space Grotesk Medium" pitchFamily="2" charset="0"/>
              </a:rPr>
              <a:t>DESIGN</a:t>
            </a:r>
            <a:endParaRPr lang="en-US" sz="8000" dirty="0">
              <a:solidFill>
                <a:schemeClr val="bg1">
                  <a:lumMod val="95000"/>
                </a:schemeClr>
              </a:solidFill>
              <a:latin typeface="Dashboard" panose="00000500000000000000" pitchFamily="50" charset="0"/>
              <a:cs typeface="Space Grotesk Medium" pitchFamily="2" charset="0"/>
            </a:endParaRPr>
          </a:p>
        </p:txBody>
      </p:sp>
      <p:sp>
        <p:nvSpPr>
          <p:cNvPr id="23" name="TextBox 22">
            <a:extLst>
              <a:ext uri="{FF2B5EF4-FFF2-40B4-BE49-F238E27FC236}">
                <a16:creationId xmlns:a16="http://schemas.microsoft.com/office/drawing/2014/main" id="{488DACD7-EBE1-45FE-A5C7-78F8E38BFF66}"/>
              </a:ext>
            </a:extLst>
          </p:cNvPr>
          <p:cNvSpPr txBox="1"/>
          <p:nvPr/>
        </p:nvSpPr>
        <p:spPr>
          <a:xfrm>
            <a:off x="1369369" y="1115026"/>
            <a:ext cx="6905767" cy="2614690"/>
          </a:xfrm>
          <a:prstGeom prst="rect">
            <a:avLst/>
          </a:prstGeom>
          <a:noFill/>
        </p:spPr>
        <p:txBody>
          <a:bodyPr wrap="square">
            <a:spAutoFit/>
          </a:bodyPr>
          <a:lstStyle/>
          <a:p>
            <a:pPr>
              <a:lnSpc>
                <a:spcPct val="150000"/>
              </a:lnSpc>
            </a:pPr>
            <a:r>
              <a:rPr lang="en-US" sz="2800">
                <a:latin typeface="Space Grotesk" pitchFamily="2" charset="0"/>
                <a:cs typeface="Space Grotesk" pitchFamily="2" charset="0"/>
              </a:rPr>
              <a:t>“GOOD DESIGN IS MAKING SOMETHING INTELLIGIBLE AND MEMORABLE. GREAT DESIGN IS MAKING SOMETHING MEMORABLE AND MEANINGFUL.”</a:t>
            </a:r>
          </a:p>
        </p:txBody>
      </p:sp>
      <p:sp>
        <p:nvSpPr>
          <p:cNvPr id="43" name="Rectangle 42">
            <a:extLst>
              <a:ext uri="{FF2B5EF4-FFF2-40B4-BE49-F238E27FC236}">
                <a16:creationId xmlns:a16="http://schemas.microsoft.com/office/drawing/2014/main" id="{3A320955-71CC-4CCC-B2D3-8EEAC255FDA4}"/>
              </a:ext>
            </a:extLst>
          </p:cNvPr>
          <p:cNvSpPr/>
          <p:nvPr/>
        </p:nvSpPr>
        <p:spPr>
          <a:xfrm rot="10800000" flipV="1">
            <a:off x="1364788" y="5258103"/>
            <a:ext cx="2330352"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cxnSp>
        <p:nvCxnSpPr>
          <p:cNvPr id="14" name="Straight Connector 13">
            <a:extLst>
              <a:ext uri="{FF2B5EF4-FFF2-40B4-BE49-F238E27FC236}">
                <a16:creationId xmlns:a16="http://schemas.microsoft.com/office/drawing/2014/main" id="{CD4EDDFD-2E81-45D1-B13E-3D767E2F4871}"/>
              </a:ext>
            </a:extLst>
          </p:cNvPr>
          <p:cNvCxnSpPr>
            <a:cxnSpLocks/>
          </p:cNvCxnSpPr>
          <p:nvPr/>
        </p:nvCxnSpPr>
        <p:spPr>
          <a:xfrm>
            <a:off x="9165230" y="0"/>
            <a:ext cx="0" cy="10415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8632B32-3277-4237-AE74-B0D78864B3EB}"/>
              </a:ext>
            </a:extLst>
          </p:cNvPr>
          <p:cNvCxnSpPr>
            <a:cxnSpLocks/>
          </p:cNvCxnSpPr>
          <p:nvPr/>
        </p:nvCxnSpPr>
        <p:spPr>
          <a:xfrm flipH="1">
            <a:off x="9122770" y="5892800"/>
            <a:ext cx="92880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F8F7BCA-5769-43AA-8FD1-31990E8CCF76}"/>
              </a:ext>
            </a:extLst>
          </p:cNvPr>
          <p:cNvCxnSpPr>
            <a:cxnSpLocks/>
          </p:cNvCxnSpPr>
          <p:nvPr/>
        </p:nvCxnSpPr>
        <p:spPr>
          <a:xfrm flipH="1">
            <a:off x="9122770" y="8296895"/>
            <a:ext cx="928806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95F8926C-DBBB-467C-AF5B-818B2A11EA50}"/>
              </a:ext>
            </a:extLst>
          </p:cNvPr>
          <p:cNvSpPr/>
          <p:nvPr/>
        </p:nvSpPr>
        <p:spPr>
          <a:xfrm rot="10800000" flipH="1" flipV="1">
            <a:off x="10034093" y="8716629"/>
            <a:ext cx="7306050" cy="461665"/>
          </a:xfrm>
          <a:prstGeom prst="rect">
            <a:avLst/>
          </a:prstGeom>
        </p:spPr>
        <p:txBody>
          <a:bodyPr wrap="square">
            <a:spAutoFit/>
          </a:bodyPr>
          <a:lstStyle/>
          <a:p>
            <a:r>
              <a:rPr lang="en-US" sz="2400">
                <a:latin typeface="Space Grotesk" pitchFamily="2" charset="0"/>
                <a:cs typeface="Space Grotesk" pitchFamily="2" charset="0"/>
              </a:rPr>
              <a:t>GOOD DESIGN IS THE RESULT OF A PROCESS</a:t>
            </a:r>
          </a:p>
        </p:txBody>
      </p:sp>
      <p:cxnSp>
        <p:nvCxnSpPr>
          <p:cNvPr id="29" name="Straight Connector 28">
            <a:extLst>
              <a:ext uri="{FF2B5EF4-FFF2-40B4-BE49-F238E27FC236}">
                <a16:creationId xmlns:a16="http://schemas.microsoft.com/office/drawing/2014/main" id="{CABB9519-D343-4C36-B536-D98F7BAA3E31}"/>
              </a:ext>
            </a:extLst>
          </p:cNvPr>
          <p:cNvCxnSpPr>
            <a:cxnSpLocks/>
          </p:cNvCxnSpPr>
          <p:nvPr/>
        </p:nvCxnSpPr>
        <p:spPr>
          <a:xfrm flipH="1">
            <a:off x="0" y="4215107"/>
            <a:ext cx="91652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Picture Placeholder 18">
            <a:extLst>
              <a:ext uri="{FF2B5EF4-FFF2-40B4-BE49-F238E27FC236}">
                <a16:creationId xmlns:a16="http://schemas.microsoft.com/office/drawing/2014/main" id="{DAE7AE8A-9186-4CD0-B5D8-0307ABC04214}"/>
              </a:ext>
            </a:extLst>
          </p:cNvPr>
          <p:cNvSpPr>
            <a:spLocks noGrp="1"/>
          </p:cNvSpPr>
          <p:nvPr>
            <p:ph type="pic" sz="quarter" idx="10"/>
          </p:nvPr>
        </p:nvSpPr>
        <p:spPr/>
      </p:sp>
    </p:spTree>
    <p:extLst>
      <p:ext uri="{BB962C8B-B14F-4D97-AF65-F5344CB8AC3E}">
        <p14:creationId xmlns:p14="http://schemas.microsoft.com/office/powerpoint/2010/main" val="34529557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DA941A-A8A2-4991-932A-B67A8BA037F7}"/>
              </a:ext>
            </a:extLst>
          </p:cNvPr>
          <p:cNvSpPr/>
          <p:nvPr/>
        </p:nvSpPr>
        <p:spPr>
          <a:xfrm>
            <a:off x="0" y="-1"/>
            <a:ext cx="18288000" cy="2789399"/>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Rectangle 4">
            <a:extLst>
              <a:ext uri="{FF2B5EF4-FFF2-40B4-BE49-F238E27FC236}">
                <a16:creationId xmlns:a16="http://schemas.microsoft.com/office/drawing/2014/main" id="{FEE4BEF6-803C-4035-8000-0D91B13FACA6}"/>
              </a:ext>
            </a:extLst>
          </p:cNvPr>
          <p:cNvSpPr/>
          <p:nvPr/>
        </p:nvSpPr>
        <p:spPr>
          <a:xfrm rot="10800000" flipH="1" flipV="1">
            <a:off x="7174762" y="6668197"/>
            <a:ext cx="4801035" cy="1477328"/>
          </a:xfrm>
          <a:prstGeom prst="rect">
            <a:avLst/>
          </a:prstGeom>
        </p:spPr>
        <p:txBody>
          <a:bodyPr wrap="square">
            <a:spAutoFit/>
          </a:bodyPr>
          <a:lstStyle/>
          <a:p>
            <a:r>
              <a:rPr lang="en-US" sz="3000">
                <a:latin typeface="Space Grotesk" pitchFamily="2" charset="0"/>
                <a:cs typeface="Space Grotesk" pitchFamily="2" charset="0"/>
              </a:rPr>
              <a:t>DESIGN IS AS MUCH AN ACT OF SPACING AS AN ACT OF MARKING</a:t>
            </a:r>
          </a:p>
        </p:txBody>
      </p:sp>
      <p:sp>
        <p:nvSpPr>
          <p:cNvPr id="10" name="Rectangle 9">
            <a:extLst>
              <a:ext uri="{FF2B5EF4-FFF2-40B4-BE49-F238E27FC236}">
                <a16:creationId xmlns:a16="http://schemas.microsoft.com/office/drawing/2014/main" id="{43ACBB32-A1B9-4FB7-8D6B-E60BA645D5B1}"/>
              </a:ext>
            </a:extLst>
          </p:cNvPr>
          <p:cNvSpPr/>
          <p:nvPr/>
        </p:nvSpPr>
        <p:spPr>
          <a:xfrm rot="10800000" flipH="1" flipV="1">
            <a:off x="9239310" y="1697092"/>
            <a:ext cx="3012413" cy="415498"/>
          </a:xfrm>
          <a:prstGeom prst="rect">
            <a:avLst/>
          </a:prstGeom>
        </p:spPr>
        <p:txBody>
          <a:bodyPr wrap="square">
            <a:spAutoFit/>
          </a:bodyPr>
          <a:lstStyle/>
          <a:p>
            <a:pPr algn="ct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2" name="Rectangle 11">
            <a:extLst>
              <a:ext uri="{FF2B5EF4-FFF2-40B4-BE49-F238E27FC236}">
                <a16:creationId xmlns:a16="http://schemas.microsoft.com/office/drawing/2014/main" id="{FD7D3C3B-1B77-4F2E-8884-E19C25338028}"/>
              </a:ext>
            </a:extLst>
          </p:cNvPr>
          <p:cNvSpPr/>
          <p:nvPr/>
        </p:nvSpPr>
        <p:spPr>
          <a:xfrm rot="10800000" flipH="1" flipV="1">
            <a:off x="7094054" y="3205273"/>
            <a:ext cx="4962453"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SMART</a:t>
            </a:r>
          </a:p>
          <a:p>
            <a:r>
              <a:rPr lang="en-US" sz="8000">
                <a:solidFill>
                  <a:schemeClr val="bg1">
                    <a:lumMod val="95000"/>
                  </a:schemeClr>
                </a:solidFill>
                <a:latin typeface="Dashboard" panose="00000500000000000000" pitchFamily="50" charset="0"/>
                <a:cs typeface="Space Grotesk Medium" pitchFamily="2" charset="0"/>
              </a:rPr>
              <a:t>DESIGN</a:t>
            </a:r>
            <a:endParaRPr lang="en-US" sz="8000" dirty="0">
              <a:solidFill>
                <a:schemeClr val="bg1">
                  <a:lumMod val="95000"/>
                </a:schemeClr>
              </a:solidFill>
              <a:latin typeface="Dashboard" panose="00000500000000000000" pitchFamily="50" charset="0"/>
              <a:cs typeface="Space Grotesk Medium" pitchFamily="2" charset="0"/>
            </a:endParaRPr>
          </a:p>
        </p:txBody>
      </p:sp>
      <p:cxnSp>
        <p:nvCxnSpPr>
          <p:cNvPr id="13" name="Straight Connector 12">
            <a:extLst>
              <a:ext uri="{FF2B5EF4-FFF2-40B4-BE49-F238E27FC236}">
                <a16:creationId xmlns:a16="http://schemas.microsoft.com/office/drawing/2014/main" id="{E0050EED-73EB-4DD8-94A0-DE02CF0E4B07}"/>
              </a:ext>
            </a:extLst>
          </p:cNvPr>
          <p:cNvCxnSpPr>
            <a:cxnSpLocks/>
          </p:cNvCxnSpPr>
          <p:nvPr/>
        </p:nvCxnSpPr>
        <p:spPr>
          <a:xfrm>
            <a:off x="-95309" y="2774528"/>
            <a:ext cx="1847861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17E5A3-D5C7-43B1-8274-E06FD72FCD09}"/>
              </a:ext>
            </a:extLst>
          </p:cNvPr>
          <p:cNvCxnSpPr>
            <a:cxnSpLocks/>
          </p:cNvCxnSpPr>
          <p:nvPr/>
        </p:nvCxnSpPr>
        <p:spPr>
          <a:xfrm>
            <a:off x="6756400" y="8860229"/>
            <a:ext cx="1159983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A2F4E98-EC1B-450D-8A6D-C024877D0E26}"/>
              </a:ext>
            </a:extLst>
          </p:cNvPr>
          <p:cNvCxnSpPr>
            <a:cxnSpLocks/>
            <a:stCxn id="7" idx="0"/>
          </p:cNvCxnSpPr>
          <p:nvPr/>
        </p:nvCxnSpPr>
        <p:spPr>
          <a:xfrm>
            <a:off x="9144000" y="-1"/>
            <a:ext cx="0" cy="27745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0C0E967A-1600-495E-9A5E-FE3771D85061}"/>
              </a:ext>
            </a:extLst>
          </p:cNvPr>
          <p:cNvSpPr/>
          <p:nvPr/>
        </p:nvSpPr>
        <p:spPr>
          <a:xfrm>
            <a:off x="1311981" y="1032042"/>
            <a:ext cx="5862780"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a:t>
            </a:r>
          </a:p>
        </p:txBody>
      </p:sp>
      <p:sp>
        <p:nvSpPr>
          <p:cNvPr id="24" name="Rectangle 23">
            <a:extLst>
              <a:ext uri="{FF2B5EF4-FFF2-40B4-BE49-F238E27FC236}">
                <a16:creationId xmlns:a16="http://schemas.microsoft.com/office/drawing/2014/main" id="{491939C2-0364-4529-84FE-E9FB4473AB60}"/>
              </a:ext>
            </a:extLst>
          </p:cNvPr>
          <p:cNvSpPr/>
          <p:nvPr/>
        </p:nvSpPr>
        <p:spPr>
          <a:xfrm rot="10800000" flipH="1" flipV="1">
            <a:off x="6756400" y="9296616"/>
            <a:ext cx="8394698" cy="553998"/>
          </a:xfrm>
          <a:prstGeom prst="rect">
            <a:avLst/>
          </a:prstGeom>
        </p:spPr>
        <p:txBody>
          <a:bodyPr wrap="square">
            <a:spAutoFit/>
          </a:bodyPr>
          <a:lstStyle/>
          <a:p>
            <a:pPr algn="r"/>
            <a:r>
              <a:rPr lang="en-US" sz="3000">
                <a:latin typeface="Space Grotesk" pitchFamily="2" charset="0"/>
                <a:cs typeface="Space Grotesk" pitchFamily="2" charset="0"/>
              </a:rPr>
              <a:t>GOOD DESIGN IS THE RESULT OF A PROCESS</a:t>
            </a:r>
          </a:p>
        </p:txBody>
      </p:sp>
      <p:cxnSp>
        <p:nvCxnSpPr>
          <p:cNvPr id="31" name="Straight Connector 30">
            <a:extLst>
              <a:ext uri="{FF2B5EF4-FFF2-40B4-BE49-F238E27FC236}">
                <a16:creationId xmlns:a16="http://schemas.microsoft.com/office/drawing/2014/main" id="{C0426C56-983E-4F93-BD9A-126091C55E2D}"/>
              </a:ext>
            </a:extLst>
          </p:cNvPr>
          <p:cNvCxnSpPr>
            <a:cxnSpLocks/>
          </p:cNvCxnSpPr>
          <p:nvPr/>
        </p:nvCxnSpPr>
        <p:spPr>
          <a:xfrm>
            <a:off x="6756400" y="2774528"/>
            <a:ext cx="0" cy="75124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Picture Placeholder 37">
            <a:extLst>
              <a:ext uri="{FF2B5EF4-FFF2-40B4-BE49-F238E27FC236}">
                <a16:creationId xmlns:a16="http://schemas.microsoft.com/office/drawing/2014/main" id="{8EBF6D08-648B-4FF1-B1A5-D44977D66450}"/>
              </a:ext>
            </a:extLst>
          </p:cNvPr>
          <p:cNvSpPr>
            <a:spLocks noGrp="1"/>
          </p:cNvSpPr>
          <p:nvPr>
            <p:ph type="pic" sz="quarter" idx="13"/>
          </p:nvPr>
        </p:nvSpPr>
        <p:spPr/>
      </p:sp>
      <p:sp>
        <p:nvSpPr>
          <p:cNvPr id="39" name="Picture Placeholder 38">
            <a:extLst>
              <a:ext uri="{FF2B5EF4-FFF2-40B4-BE49-F238E27FC236}">
                <a16:creationId xmlns:a16="http://schemas.microsoft.com/office/drawing/2014/main" id="{8B296E44-A698-4947-B3B1-BB7AEB7B7EF9}"/>
              </a:ext>
            </a:extLst>
          </p:cNvPr>
          <p:cNvSpPr>
            <a:spLocks noGrp="1"/>
          </p:cNvSpPr>
          <p:nvPr>
            <p:ph type="pic" sz="quarter" idx="14"/>
          </p:nvPr>
        </p:nvSpPr>
        <p:spPr/>
      </p:sp>
    </p:spTree>
    <p:extLst>
      <p:ext uri="{BB962C8B-B14F-4D97-AF65-F5344CB8AC3E}">
        <p14:creationId xmlns:p14="http://schemas.microsoft.com/office/powerpoint/2010/main" val="35188155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26BCC5B-09FC-43C8-A528-0E928C18E241}"/>
              </a:ext>
            </a:extLst>
          </p:cNvPr>
          <p:cNvSpPr/>
          <p:nvPr/>
        </p:nvSpPr>
        <p:spPr>
          <a:xfrm>
            <a:off x="-1" y="3682411"/>
            <a:ext cx="11864265" cy="2690876"/>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4" name="Straight Connector 3">
            <a:extLst>
              <a:ext uri="{FF2B5EF4-FFF2-40B4-BE49-F238E27FC236}">
                <a16:creationId xmlns:a16="http://schemas.microsoft.com/office/drawing/2014/main" id="{2AF10E3D-7135-4832-810E-47F73A93E465}"/>
              </a:ext>
            </a:extLst>
          </p:cNvPr>
          <p:cNvCxnSpPr>
            <a:cxnSpLocks/>
          </p:cNvCxnSpPr>
          <p:nvPr/>
        </p:nvCxnSpPr>
        <p:spPr>
          <a:xfrm>
            <a:off x="0" y="3682411"/>
            <a:ext cx="118642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138759B7-8CC3-4544-8734-8A236F43323E}"/>
              </a:ext>
            </a:extLst>
          </p:cNvPr>
          <p:cNvSpPr/>
          <p:nvPr/>
        </p:nvSpPr>
        <p:spPr>
          <a:xfrm>
            <a:off x="957322" y="2205749"/>
            <a:ext cx="3171824"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6" name="Rectangle 5">
            <a:extLst>
              <a:ext uri="{FF2B5EF4-FFF2-40B4-BE49-F238E27FC236}">
                <a16:creationId xmlns:a16="http://schemas.microsoft.com/office/drawing/2014/main" id="{5066105A-1F8E-42F7-B5E2-3A1B00F9EF4B}"/>
              </a:ext>
            </a:extLst>
          </p:cNvPr>
          <p:cNvSpPr/>
          <p:nvPr/>
        </p:nvSpPr>
        <p:spPr>
          <a:xfrm rot="10800000" flipH="1" flipV="1">
            <a:off x="957322" y="1027553"/>
            <a:ext cx="3171824" cy="1015663"/>
          </a:xfrm>
          <a:prstGeom prst="rect">
            <a:avLst/>
          </a:prstGeom>
        </p:spPr>
        <p:txBody>
          <a:bodyPr wrap="square">
            <a:spAutoFit/>
          </a:bodyPr>
          <a:lstStyle/>
          <a:p>
            <a:pPr algn="just"/>
            <a:r>
              <a:rPr lang="en-US" sz="3000">
                <a:latin typeface="Space Grotesk" pitchFamily="2" charset="0"/>
                <a:ea typeface="Source Sans Pro" panose="020B0503030403020204" pitchFamily="34" charset="0"/>
                <a:cs typeface="Space Grotesk" pitchFamily="2" charset="0"/>
              </a:rPr>
              <a:t>Clarence Experiment</a:t>
            </a:r>
            <a:endParaRPr lang="en-US" sz="3000" dirty="0">
              <a:latin typeface="Space Grotesk" pitchFamily="2" charset="0"/>
              <a:ea typeface="Source Sans Pro" panose="020B0503030403020204" pitchFamily="34" charset="0"/>
              <a:cs typeface="Space Grotesk" pitchFamily="2" charset="0"/>
            </a:endParaRPr>
          </a:p>
        </p:txBody>
      </p:sp>
      <p:sp>
        <p:nvSpPr>
          <p:cNvPr id="7" name="Rectangle 6">
            <a:extLst>
              <a:ext uri="{FF2B5EF4-FFF2-40B4-BE49-F238E27FC236}">
                <a16:creationId xmlns:a16="http://schemas.microsoft.com/office/drawing/2014/main" id="{B198DC4D-2A71-4273-97E2-A02257E48910}"/>
              </a:ext>
            </a:extLst>
          </p:cNvPr>
          <p:cNvSpPr/>
          <p:nvPr/>
        </p:nvSpPr>
        <p:spPr>
          <a:xfrm rot="10800000" flipH="1" flipV="1">
            <a:off x="12367138" y="927067"/>
            <a:ext cx="4962453" cy="2554545"/>
          </a:xfrm>
          <a:prstGeom prst="rect">
            <a:avLst/>
          </a:prstGeom>
        </p:spPr>
        <p:txBody>
          <a:bodyPr wrap="square">
            <a:spAutoFit/>
          </a:bodyPr>
          <a:lstStyle/>
          <a:p>
            <a:pPr algn="r"/>
            <a:r>
              <a:rPr lang="en-US" sz="8000">
                <a:solidFill>
                  <a:schemeClr val="bg1">
                    <a:lumMod val="95000"/>
                  </a:schemeClr>
                </a:solidFill>
                <a:latin typeface="Dashboard" panose="00000500000000000000" pitchFamily="50" charset="0"/>
                <a:cs typeface="Space Grotesk Medium" pitchFamily="2" charset="0"/>
              </a:rPr>
              <a:t>GOOD</a:t>
            </a:r>
          </a:p>
          <a:p>
            <a:pPr algn="r"/>
            <a:r>
              <a:rPr lang="en-US" sz="8000">
                <a:solidFill>
                  <a:schemeClr val="bg1">
                    <a:lumMod val="95000"/>
                  </a:schemeClr>
                </a:solidFill>
                <a:latin typeface="Dashboard" panose="00000500000000000000" pitchFamily="50" charset="0"/>
                <a:cs typeface="Space Grotesk Medium" pitchFamily="2" charset="0"/>
              </a:rPr>
              <a:t>DESIGN</a:t>
            </a:r>
            <a:endParaRPr lang="en-US" sz="8000" dirty="0">
              <a:solidFill>
                <a:schemeClr val="bg1">
                  <a:lumMod val="95000"/>
                </a:schemeClr>
              </a:solidFill>
              <a:latin typeface="Dashboard" panose="00000500000000000000" pitchFamily="50" charset="0"/>
              <a:cs typeface="Space Grotesk Medium" pitchFamily="2" charset="0"/>
            </a:endParaRPr>
          </a:p>
        </p:txBody>
      </p:sp>
      <p:cxnSp>
        <p:nvCxnSpPr>
          <p:cNvPr id="8" name="Straight Connector 7">
            <a:extLst>
              <a:ext uri="{FF2B5EF4-FFF2-40B4-BE49-F238E27FC236}">
                <a16:creationId xmlns:a16="http://schemas.microsoft.com/office/drawing/2014/main" id="{BCE746A8-54EC-40C8-A18C-6B1C287F9A62}"/>
              </a:ext>
            </a:extLst>
          </p:cNvPr>
          <p:cNvCxnSpPr>
            <a:cxnSpLocks/>
          </p:cNvCxnSpPr>
          <p:nvPr/>
        </p:nvCxnSpPr>
        <p:spPr>
          <a:xfrm>
            <a:off x="0" y="6373295"/>
            <a:ext cx="118642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F61DA71-E7B1-4B12-993E-BC710B1FE48D}"/>
              </a:ext>
            </a:extLst>
          </p:cNvPr>
          <p:cNvSpPr txBox="1"/>
          <p:nvPr/>
        </p:nvSpPr>
        <p:spPr>
          <a:xfrm>
            <a:off x="957321" y="3954647"/>
            <a:ext cx="10404094" cy="1968359"/>
          </a:xfrm>
          <a:prstGeom prst="rect">
            <a:avLst/>
          </a:prstGeom>
          <a:noFill/>
        </p:spPr>
        <p:txBody>
          <a:bodyPr wrap="square">
            <a:spAutoFit/>
          </a:bodyPr>
          <a:lstStyle/>
          <a:p>
            <a:pPr>
              <a:lnSpc>
                <a:spcPct val="150000"/>
              </a:lnSpc>
            </a:pPr>
            <a:r>
              <a:rPr lang="en-US" sz="2800">
                <a:latin typeface="Space Grotesk" pitchFamily="2" charset="0"/>
                <a:cs typeface="Space Grotesk" pitchFamily="2" charset="0"/>
              </a:rPr>
              <a:t>“GOOD DESIGN IS MAKING SOMETHING INTELLIGIBLE AND MEMORABLE. GREAT DESIGN IS MAKING SOMETHING MEMORABLE AND MEANINGFUL.”</a:t>
            </a:r>
          </a:p>
        </p:txBody>
      </p:sp>
      <p:sp>
        <p:nvSpPr>
          <p:cNvPr id="10" name="Rectangle 9">
            <a:extLst>
              <a:ext uri="{FF2B5EF4-FFF2-40B4-BE49-F238E27FC236}">
                <a16:creationId xmlns:a16="http://schemas.microsoft.com/office/drawing/2014/main" id="{9FF9A84C-8F9C-44CE-8B9F-67DC84C0D1DE}"/>
              </a:ext>
            </a:extLst>
          </p:cNvPr>
          <p:cNvSpPr/>
          <p:nvPr/>
        </p:nvSpPr>
        <p:spPr>
          <a:xfrm>
            <a:off x="4745351" y="2205749"/>
            <a:ext cx="3171824"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11" name="Rectangle 10">
            <a:extLst>
              <a:ext uri="{FF2B5EF4-FFF2-40B4-BE49-F238E27FC236}">
                <a16:creationId xmlns:a16="http://schemas.microsoft.com/office/drawing/2014/main" id="{011B80A5-05B7-48D8-A289-804A8EF88E2A}"/>
              </a:ext>
            </a:extLst>
          </p:cNvPr>
          <p:cNvSpPr/>
          <p:nvPr/>
        </p:nvSpPr>
        <p:spPr>
          <a:xfrm rot="10800000" flipH="1" flipV="1">
            <a:off x="957322" y="7086129"/>
            <a:ext cx="3012413" cy="415498"/>
          </a:xfrm>
          <a:prstGeom prst="rect">
            <a:avLst/>
          </a:prstGeom>
        </p:spPr>
        <p:txBody>
          <a:bodyPr wrap="square">
            <a:spAutoFit/>
          </a:bodyPr>
          <a:lstStyle/>
          <a:p>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12" name="Rectangle 11">
            <a:extLst>
              <a:ext uri="{FF2B5EF4-FFF2-40B4-BE49-F238E27FC236}">
                <a16:creationId xmlns:a16="http://schemas.microsoft.com/office/drawing/2014/main" id="{AC399DDB-AF05-4CD6-86CF-D15050E4444A}"/>
              </a:ext>
            </a:extLst>
          </p:cNvPr>
          <p:cNvSpPr/>
          <p:nvPr/>
        </p:nvSpPr>
        <p:spPr>
          <a:xfrm>
            <a:off x="957322" y="7752986"/>
            <a:ext cx="4885895" cy="1674113"/>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 lobortis tempus.  Etiam vel risus sit amet dui sagittis interdum. </a:t>
            </a:r>
          </a:p>
        </p:txBody>
      </p:sp>
      <p:cxnSp>
        <p:nvCxnSpPr>
          <p:cNvPr id="13" name="Straight Connector 12">
            <a:extLst>
              <a:ext uri="{FF2B5EF4-FFF2-40B4-BE49-F238E27FC236}">
                <a16:creationId xmlns:a16="http://schemas.microsoft.com/office/drawing/2014/main" id="{30DE45E7-3E54-4D3B-AF21-59B3B3549160}"/>
              </a:ext>
            </a:extLst>
          </p:cNvPr>
          <p:cNvCxnSpPr>
            <a:cxnSpLocks/>
          </p:cNvCxnSpPr>
          <p:nvPr/>
        </p:nvCxnSpPr>
        <p:spPr>
          <a:xfrm>
            <a:off x="11864276"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FCEE831F-9711-42D2-993A-C8EB66BC8100}"/>
              </a:ext>
            </a:extLst>
          </p:cNvPr>
          <p:cNvSpPr/>
          <p:nvPr/>
        </p:nvSpPr>
        <p:spPr>
          <a:xfrm>
            <a:off x="6331263" y="7751577"/>
            <a:ext cx="4885895" cy="1674113"/>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 lobortis tempus.  Etiam vel risus sit amet dui sagittis interdum. </a:t>
            </a:r>
          </a:p>
        </p:txBody>
      </p:sp>
      <p:sp>
        <p:nvSpPr>
          <p:cNvPr id="20" name="Rectangle 19">
            <a:extLst>
              <a:ext uri="{FF2B5EF4-FFF2-40B4-BE49-F238E27FC236}">
                <a16:creationId xmlns:a16="http://schemas.microsoft.com/office/drawing/2014/main" id="{9AEF8AFD-274D-4657-AA42-08D34CFAECF8}"/>
              </a:ext>
            </a:extLst>
          </p:cNvPr>
          <p:cNvSpPr/>
          <p:nvPr/>
        </p:nvSpPr>
        <p:spPr>
          <a:xfrm>
            <a:off x="8189591" y="2204340"/>
            <a:ext cx="3171824" cy="1027782"/>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27" name="Picture Placeholder 26">
            <a:extLst>
              <a:ext uri="{FF2B5EF4-FFF2-40B4-BE49-F238E27FC236}">
                <a16:creationId xmlns:a16="http://schemas.microsoft.com/office/drawing/2014/main" id="{41ADE286-CFEB-44E0-A802-34051845B9B7}"/>
              </a:ext>
            </a:extLst>
          </p:cNvPr>
          <p:cNvSpPr>
            <a:spLocks noGrp="1"/>
          </p:cNvSpPr>
          <p:nvPr>
            <p:ph type="pic" sz="quarter" idx="10"/>
          </p:nvPr>
        </p:nvSpPr>
        <p:spPr/>
      </p:sp>
    </p:spTree>
    <p:extLst>
      <p:ext uri="{BB962C8B-B14F-4D97-AF65-F5344CB8AC3E}">
        <p14:creationId xmlns:p14="http://schemas.microsoft.com/office/powerpoint/2010/main" val="3134343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289CF17F-D7DC-4EED-8B91-07AEE0744F10}"/>
              </a:ext>
            </a:extLst>
          </p:cNvPr>
          <p:cNvSpPr/>
          <p:nvPr/>
        </p:nvSpPr>
        <p:spPr>
          <a:xfrm>
            <a:off x="9" y="3682386"/>
            <a:ext cx="11217153" cy="3037340"/>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9" name="Straight Connector 8">
            <a:extLst>
              <a:ext uri="{FF2B5EF4-FFF2-40B4-BE49-F238E27FC236}">
                <a16:creationId xmlns:a16="http://schemas.microsoft.com/office/drawing/2014/main" id="{2D4007B0-16D2-4328-9E51-C9C752277172}"/>
              </a:ext>
            </a:extLst>
          </p:cNvPr>
          <p:cNvCxnSpPr>
            <a:cxnSpLocks/>
          </p:cNvCxnSpPr>
          <p:nvPr/>
        </p:nvCxnSpPr>
        <p:spPr>
          <a:xfrm>
            <a:off x="0" y="9064799"/>
            <a:ext cx="1121716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163000-3A14-4DA2-BA20-562058D86F82}"/>
              </a:ext>
            </a:extLst>
          </p:cNvPr>
          <p:cNvCxnSpPr>
            <a:cxnSpLocks/>
          </p:cNvCxnSpPr>
          <p:nvPr/>
        </p:nvCxnSpPr>
        <p:spPr>
          <a:xfrm>
            <a:off x="0" y="6719736"/>
            <a:ext cx="1121716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58E3B2D3-B42B-4CD5-8B47-1087E0D72605}"/>
              </a:ext>
            </a:extLst>
          </p:cNvPr>
          <p:cNvSpPr/>
          <p:nvPr/>
        </p:nvSpPr>
        <p:spPr>
          <a:xfrm>
            <a:off x="1684432" y="7020137"/>
            <a:ext cx="5069684" cy="1674113"/>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 lobortis tempus.  Etiam vel risus sit amet dui sagittis interdum. </a:t>
            </a:r>
          </a:p>
        </p:txBody>
      </p:sp>
      <p:sp>
        <p:nvSpPr>
          <p:cNvPr id="18" name="Rectangle 17">
            <a:extLst>
              <a:ext uri="{FF2B5EF4-FFF2-40B4-BE49-F238E27FC236}">
                <a16:creationId xmlns:a16="http://schemas.microsoft.com/office/drawing/2014/main" id="{911A9B7D-0A64-44B6-B86F-529BCA45AC8F}"/>
              </a:ext>
            </a:extLst>
          </p:cNvPr>
          <p:cNvSpPr/>
          <p:nvPr/>
        </p:nvSpPr>
        <p:spPr>
          <a:xfrm rot="10800000" flipV="1">
            <a:off x="1684432" y="4353544"/>
            <a:ext cx="3292646" cy="1477328"/>
          </a:xfrm>
          <a:prstGeom prst="rect">
            <a:avLst/>
          </a:prstGeom>
        </p:spPr>
        <p:txBody>
          <a:bodyPr wrap="square">
            <a:spAutoFit/>
          </a:bodyPr>
          <a:lstStyle/>
          <a:p>
            <a:r>
              <a:rPr lang="en-US" sz="3000">
                <a:latin typeface="Space Grotesk Medium" pitchFamily="2" charset="0"/>
                <a:cs typeface="Space Grotesk Medium" pitchFamily="2" charset="0"/>
              </a:rPr>
              <a:t>GOOD DESIGN IS THE RESULT OF A PROCESS</a:t>
            </a:r>
          </a:p>
        </p:txBody>
      </p:sp>
      <p:sp>
        <p:nvSpPr>
          <p:cNvPr id="19" name="Rectangle 18">
            <a:extLst>
              <a:ext uri="{FF2B5EF4-FFF2-40B4-BE49-F238E27FC236}">
                <a16:creationId xmlns:a16="http://schemas.microsoft.com/office/drawing/2014/main" id="{2696E7F4-5F12-44C0-829F-3C272953DB0A}"/>
              </a:ext>
            </a:extLst>
          </p:cNvPr>
          <p:cNvSpPr/>
          <p:nvPr/>
        </p:nvSpPr>
        <p:spPr>
          <a:xfrm rot="10800000" flipH="1" flipV="1">
            <a:off x="1684433" y="9435349"/>
            <a:ext cx="3292645" cy="553998"/>
          </a:xfrm>
          <a:prstGeom prst="rect">
            <a:avLst/>
          </a:prstGeom>
        </p:spPr>
        <p:txBody>
          <a:bodyPr wrap="square">
            <a:spAutoFit/>
          </a:bodyPr>
          <a:lstStyle/>
          <a:p>
            <a:r>
              <a:rPr lang="en-US" sz="3000">
                <a:latin typeface="Space Grotesk Medium" pitchFamily="2" charset="0"/>
                <a:cs typeface="Space Grotesk Medium" pitchFamily="2" charset="0"/>
              </a:rPr>
              <a:t>N / PROJECT</a:t>
            </a:r>
            <a:endParaRPr lang="en-US" sz="3000" dirty="0">
              <a:latin typeface="Space Grotesk Medium" pitchFamily="2" charset="0"/>
              <a:cs typeface="Space Grotesk Medium" pitchFamily="2" charset="0"/>
            </a:endParaRPr>
          </a:p>
        </p:txBody>
      </p:sp>
      <p:cxnSp>
        <p:nvCxnSpPr>
          <p:cNvPr id="22" name="Straight Connector 21">
            <a:extLst>
              <a:ext uri="{FF2B5EF4-FFF2-40B4-BE49-F238E27FC236}">
                <a16:creationId xmlns:a16="http://schemas.microsoft.com/office/drawing/2014/main" id="{8F3590E2-A7BE-441F-BFC6-D6B30256BA63}"/>
              </a:ext>
            </a:extLst>
          </p:cNvPr>
          <p:cNvCxnSpPr>
            <a:cxnSpLocks/>
          </p:cNvCxnSpPr>
          <p:nvPr/>
        </p:nvCxnSpPr>
        <p:spPr>
          <a:xfrm>
            <a:off x="0" y="3682411"/>
            <a:ext cx="1121716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664E46C-D3DD-4AA6-A55C-9FD6C5C284E6}"/>
              </a:ext>
            </a:extLst>
          </p:cNvPr>
          <p:cNvCxnSpPr>
            <a:cxnSpLocks/>
          </p:cNvCxnSpPr>
          <p:nvPr/>
        </p:nvCxnSpPr>
        <p:spPr>
          <a:xfrm>
            <a:off x="11217162" y="0"/>
            <a:ext cx="0" cy="1028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9555718C-C5DD-4201-81DA-787142803D36}"/>
              </a:ext>
            </a:extLst>
          </p:cNvPr>
          <p:cNvSpPr/>
          <p:nvPr/>
        </p:nvSpPr>
        <p:spPr>
          <a:xfrm rot="10800000" flipH="1" flipV="1">
            <a:off x="1541960" y="686979"/>
            <a:ext cx="4962453" cy="2554545"/>
          </a:xfrm>
          <a:prstGeom prst="rect">
            <a:avLst/>
          </a:prstGeom>
        </p:spPr>
        <p:txBody>
          <a:bodyPr wrap="square">
            <a:spAutoFit/>
          </a:bodyPr>
          <a:lstStyle/>
          <a:p>
            <a:r>
              <a:rPr lang="en-US" sz="8000">
                <a:solidFill>
                  <a:schemeClr val="bg1">
                    <a:lumMod val="95000"/>
                  </a:schemeClr>
                </a:solidFill>
                <a:latin typeface="Dashboard" panose="00000500000000000000" pitchFamily="50" charset="0"/>
                <a:cs typeface="Space Grotesk Medium" pitchFamily="2" charset="0"/>
              </a:rPr>
              <a:t>GOOD</a:t>
            </a:r>
          </a:p>
          <a:p>
            <a:r>
              <a:rPr lang="en-US" sz="8000">
                <a:solidFill>
                  <a:schemeClr val="bg1">
                    <a:lumMod val="95000"/>
                  </a:schemeClr>
                </a:solidFill>
                <a:latin typeface="Dashboard" panose="00000500000000000000" pitchFamily="50" charset="0"/>
                <a:cs typeface="Space Grotesk Medium" pitchFamily="2" charset="0"/>
              </a:rPr>
              <a:t>DESIGN</a:t>
            </a:r>
            <a:endParaRPr lang="en-US" sz="8000" dirty="0">
              <a:solidFill>
                <a:schemeClr val="bg1">
                  <a:lumMod val="95000"/>
                </a:schemeClr>
              </a:solidFill>
              <a:latin typeface="Dashboard" panose="00000500000000000000" pitchFamily="50" charset="0"/>
              <a:cs typeface="Space Grotesk Medium" pitchFamily="2" charset="0"/>
            </a:endParaRPr>
          </a:p>
        </p:txBody>
      </p:sp>
      <p:sp>
        <p:nvSpPr>
          <p:cNvPr id="6" name="Picture Placeholder 5">
            <a:extLst>
              <a:ext uri="{FF2B5EF4-FFF2-40B4-BE49-F238E27FC236}">
                <a16:creationId xmlns:a16="http://schemas.microsoft.com/office/drawing/2014/main" id="{9027380C-FFDF-4038-8199-5143D8E6A627}"/>
              </a:ext>
            </a:extLst>
          </p:cNvPr>
          <p:cNvSpPr>
            <a:spLocks noGrp="1"/>
          </p:cNvSpPr>
          <p:nvPr>
            <p:ph type="pic" sz="quarter" idx="10"/>
          </p:nvPr>
        </p:nvSpPr>
        <p:spPr/>
      </p:sp>
    </p:spTree>
    <p:extLst>
      <p:ext uri="{BB962C8B-B14F-4D97-AF65-F5344CB8AC3E}">
        <p14:creationId xmlns:p14="http://schemas.microsoft.com/office/powerpoint/2010/main" val="1301879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FB6694A-4033-4478-9F3B-C7BD12065789}"/>
              </a:ext>
            </a:extLst>
          </p:cNvPr>
          <p:cNvSpPr/>
          <p:nvPr/>
        </p:nvSpPr>
        <p:spPr>
          <a:xfrm>
            <a:off x="0" y="1960126"/>
            <a:ext cx="18288000" cy="2444707"/>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Rectangle 3">
            <a:extLst>
              <a:ext uri="{FF2B5EF4-FFF2-40B4-BE49-F238E27FC236}">
                <a16:creationId xmlns:a16="http://schemas.microsoft.com/office/drawing/2014/main" id="{7F68D701-6F22-4086-9143-8C4248A040D3}"/>
              </a:ext>
            </a:extLst>
          </p:cNvPr>
          <p:cNvSpPr/>
          <p:nvPr/>
        </p:nvSpPr>
        <p:spPr>
          <a:xfrm rot="10800000" flipH="1" flipV="1">
            <a:off x="3925958" y="6849542"/>
            <a:ext cx="10436082" cy="1477328"/>
          </a:xfrm>
          <a:prstGeom prst="rect">
            <a:avLst/>
          </a:prstGeom>
        </p:spPr>
        <p:txBody>
          <a:bodyPr wrap="square">
            <a:spAutoFit/>
          </a:bodyPr>
          <a:lstStyle/>
          <a:p>
            <a:pPr algn="ctr"/>
            <a:r>
              <a:rPr lang="en-US" sz="9000">
                <a:solidFill>
                  <a:schemeClr val="bg1">
                    <a:lumMod val="95000"/>
                  </a:schemeClr>
                </a:solidFill>
                <a:latin typeface="Dashboard" panose="00000500000000000000" pitchFamily="50" charset="0"/>
                <a:cs typeface="Space Grotesk SemiBold" pitchFamily="2" charset="0"/>
              </a:rPr>
              <a:t>THANKS</a:t>
            </a:r>
            <a:endParaRPr lang="en-US" sz="9000" dirty="0">
              <a:solidFill>
                <a:schemeClr val="bg1">
                  <a:lumMod val="95000"/>
                </a:schemeClr>
              </a:solidFill>
              <a:latin typeface="Dashboard" panose="00000500000000000000" pitchFamily="50" charset="0"/>
              <a:cs typeface="Space Grotesk SemiBold" pitchFamily="2" charset="0"/>
            </a:endParaRPr>
          </a:p>
        </p:txBody>
      </p:sp>
      <p:cxnSp>
        <p:nvCxnSpPr>
          <p:cNvPr id="25" name="Straight Connector 24">
            <a:extLst>
              <a:ext uri="{FF2B5EF4-FFF2-40B4-BE49-F238E27FC236}">
                <a16:creationId xmlns:a16="http://schemas.microsoft.com/office/drawing/2014/main" id="{8D3B2837-5D70-434B-840D-32B7DFC3FD6F}"/>
              </a:ext>
            </a:extLst>
          </p:cNvPr>
          <p:cNvCxnSpPr>
            <a:cxnSpLocks/>
          </p:cNvCxnSpPr>
          <p:nvPr/>
        </p:nvCxnSpPr>
        <p:spPr>
          <a:xfrm flipV="1">
            <a:off x="5539996" y="0"/>
            <a:ext cx="0" cy="44048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D2385F1-1EC9-4521-ABF5-2153E81FB6F1}"/>
              </a:ext>
            </a:extLst>
          </p:cNvPr>
          <p:cNvCxnSpPr>
            <a:cxnSpLocks/>
          </p:cNvCxnSpPr>
          <p:nvPr/>
        </p:nvCxnSpPr>
        <p:spPr>
          <a:xfrm flipV="1">
            <a:off x="13102846" y="-88900"/>
            <a:ext cx="0" cy="44937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EF13147-5EA6-44C6-91C0-9B801872D6B0}"/>
              </a:ext>
            </a:extLst>
          </p:cNvPr>
          <p:cNvCxnSpPr>
            <a:cxnSpLocks/>
          </p:cNvCxnSpPr>
          <p:nvPr/>
        </p:nvCxnSpPr>
        <p:spPr>
          <a:xfrm flipH="1">
            <a:off x="-1" y="4404836"/>
            <a:ext cx="1828800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F6E056E-6DF3-4FB1-A19A-7054912D717F}"/>
              </a:ext>
            </a:extLst>
          </p:cNvPr>
          <p:cNvCxnSpPr>
            <a:cxnSpLocks/>
          </p:cNvCxnSpPr>
          <p:nvPr/>
        </p:nvCxnSpPr>
        <p:spPr>
          <a:xfrm flipH="1">
            <a:off x="-19879" y="1960126"/>
            <a:ext cx="1828800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FDB28D56-C200-4F5A-AF71-D7A6998CB1B7}"/>
              </a:ext>
            </a:extLst>
          </p:cNvPr>
          <p:cNvSpPr/>
          <p:nvPr/>
        </p:nvSpPr>
        <p:spPr>
          <a:xfrm rot="10800000" flipH="1" flipV="1">
            <a:off x="826997" y="2905481"/>
            <a:ext cx="3025527" cy="553998"/>
          </a:xfrm>
          <a:prstGeom prst="rect">
            <a:avLst/>
          </a:prstGeom>
        </p:spPr>
        <p:txBody>
          <a:bodyPr wrap="square">
            <a:spAutoFit/>
          </a:bodyPr>
          <a:lstStyle/>
          <a:p>
            <a:r>
              <a:rPr lang="en-US" sz="3000" spc="100">
                <a:solidFill>
                  <a:schemeClr val="bg1">
                    <a:lumMod val="95000"/>
                  </a:schemeClr>
                </a:solidFill>
                <a:latin typeface="Space Grotesk Medium" pitchFamily="2" charset="0"/>
                <a:cs typeface="Space Grotesk Medium" pitchFamily="2" charset="0"/>
              </a:rPr>
              <a:t>SMART DESIGN</a:t>
            </a:r>
            <a:endParaRPr lang="en-US" sz="3000" spc="100" dirty="0">
              <a:solidFill>
                <a:schemeClr val="bg1">
                  <a:lumMod val="95000"/>
                </a:schemeClr>
              </a:solidFill>
              <a:latin typeface="Space Grotesk Medium" pitchFamily="2" charset="0"/>
              <a:cs typeface="Space Grotesk Medium" pitchFamily="2" charset="0"/>
            </a:endParaRPr>
          </a:p>
        </p:txBody>
      </p:sp>
      <p:sp>
        <p:nvSpPr>
          <p:cNvPr id="28" name="Rectangle 27">
            <a:extLst>
              <a:ext uri="{FF2B5EF4-FFF2-40B4-BE49-F238E27FC236}">
                <a16:creationId xmlns:a16="http://schemas.microsoft.com/office/drawing/2014/main" id="{5ED4A172-76A2-488C-931E-1B8756C7B687}"/>
              </a:ext>
            </a:extLst>
          </p:cNvPr>
          <p:cNvSpPr/>
          <p:nvPr/>
        </p:nvSpPr>
        <p:spPr>
          <a:xfrm rot="10800000" flipH="1" flipV="1">
            <a:off x="6732861" y="2905480"/>
            <a:ext cx="4522026" cy="553998"/>
          </a:xfrm>
          <a:prstGeom prst="rect">
            <a:avLst/>
          </a:prstGeom>
        </p:spPr>
        <p:txBody>
          <a:bodyPr wrap="square">
            <a:spAutoFit/>
          </a:bodyPr>
          <a:lstStyle/>
          <a:p>
            <a:pPr algn="ctr"/>
            <a:r>
              <a:rPr lang="en-US" sz="3000" spc="100">
                <a:solidFill>
                  <a:schemeClr val="bg1">
                    <a:lumMod val="95000"/>
                  </a:schemeClr>
                </a:solidFill>
                <a:latin typeface="Space Grotesk Medium" pitchFamily="2" charset="0"/>
                <a:cs typeface="Space Grotesk Medium" pitchFamily="2" charset="0"/>
              </a:rPr>
              <a:t>DESIGN THINGKING</a:t>
            </a:r>
            <a:endParaRPr lang="en-US" sz="3000" spc="100" dirty="0">
              <a:solidFill>
                <a:schemeClr val="bg1">
                  <a:lumMod val="95000"/>
                </a:schemeClr>
              </a:solidFill>
              <a:latin typeface="Space Grotesk Medium" pitchFamily="2" charset="0"/>
              <a:cs typeface="Space Grotesk Medium" pitchFamily="2" charset="0"/>
            </a:endParaRPr>
          </a:p>
        </p:txBody>
      </p:sp>
      <p:sp>
        <p:nvSpPr>
          <p:cNvPr id="29" name="Rectangle 28">
            <a:extLst>
              <a:ext uri="{FF2B5EF4-FFF2-40B4-BE49-F238E27FC236}">
                <a16:creationId xmlns:a16="http://schemas.microsoft.com/office/drawing/2014/main" id="{4904559C-34DB-4011-A5A5-4E899C96DE62}"/>
              </a:ext>
            </a:extLst>
          </p:cNvPr>
          <p:cNvSpPr/>
          <p:nvPr/>
        </p:nvSpPr>
        <p:spPr>
          <a:xfrm rot="10800000" flipH="1" flipV="1">
            <a:off x="13483988" y="2905480"/>
            <a:ext cx="3646936" cy="553998"/>
          </a:xfrm>
          <a:prstGeom prst="rect">
            <a:avLst/>
          </a:prstGeom>
        </p:spPr>
        <p:txBody>
          <a:bodyPr wrap="square">
            <a:spAutoFit/>
          </a:bodyPr>
          <a:lstStyle/>
          <a:p>
            <a:pPr algn="r"/>
            <a:r>
              <a:rPr lang="en-US" sz="3000" spc="100">
                <a:solidFill>
                  <a:schemeClr val="bg1">
                    <a:lumMod val="95000"/>
                  </a:schemeClr>
                </a:solidFill>
                <a:latin typeface="Space Grotesk Medium" pitchFamily="2" charset="0"/>
                <a:cs typeface="Space Grotesk Medium" pitchFamily="2" charset="0"/>
              </a:rPr>
              <a:t>GRAPHIC DESIGN</a:t>
            </a:r>
            <a:endParaRPr lang="en-US" sz="3000" spc="100" dirty="0">
              <a:solidFill>
                <a:schemeClr val="bg1">
                  <a:lumMod val="95000"/>
                </a:schemeClr>
              </a:solidFill>
              <a:latin typeface="Space Grotesk Medium" pitchFamily="2" charset="0"/>
              <a:cs typeface="Space Grotesk Medium" pitchFamily="2" charset="0"/>
            </a:endParaRPr>
          </a:p>
        </p:txBody>
      </p:sp>
    </p:spTree>
    <p:extLst>
      <p:ext uri="{BB962C8B-B14F-4D97-AF65-F5344CB8AC3E}">
        <p14:creationId xmlns:p14="http://schemas.microsoft.com/office/powerpoint/2010/main" val="4044081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F9F8AF2A-5948-405E-B10B-506F8C8D339D}"/>
              </a:ext>
            </a:extLst>
          </p:cNvPr>
          <p:cNvSpPr/>
          <p:nvPr/>
        </p:nvSpPr>
        <p:spPr>
          <a:xfrm>
            <a:off x="0" y="3806826"/>
            <a:ext cx="18288000" cy="2673348"/>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 name="Rectangle 1">
            <a:extLst>
              <a:ext uri="{FF2B5EF4-FFF2-40B4-BE49-F238E27FC236}">
                <a16:creationId xmlns:a16="http://schemas.microsoft.com/office/drawing/2014/main" id="{D2473C86-6201-42DB-BED5-8D504902797F}"/>
              </a:ext>
            </a:extLst>
          </p:cNvPr>
          <p:cNvSpPr/>
          <p:nvPr/>
        </p:nvSpPr>
        <p:spPr>
          <a:xfrm rot="10800000" flipH="1" flipV="1">
            <a:off x="1034125" y="1911979"/>
            <a:ext cx="7936551" cy="1446550"/>
          </a:xfrm>
          <a:prstGeom prst="rect">
            <a:avLst/>
          </a:prstGeom>
        </p:spPr>
        <p:txBody>
          <a:bodyPr wrap="square">
            <a:spAutoFit/>
          </a:bodyPr>
          <a:lstStyle/>
          <a:p>
            <a:r>
              <a:rPr lang="en-US" sz="8800">
                <a:solidFill>
                  <a:schemeClr val="bg1">
                    <a:lumMod val="95000"/>
                  </a:schemeClr>
                </a:solidFill>
                <a:latin typeface="Dashboard" panose="00000500000000000000" pitchFamily="50" charset="0"/>
                <a:cs typeface="Space Grotesk SemiBold" pitchFamily="2" charset="0"/>
              </a:rPr>
              <a:t>AURELIO</a:t>
            </a:r>
            <a:endParaRPr lang="en-US" sz="8800" dirty="0">
              <a:solidFill>
                <a:schemeClr val="bg1">
                  <a:lumMod val="95000"/>
                </a:schemeClr>
              </a:solidFill>
              <a:latin typeface="Dashboard" panose="00000500000000000000" pitchFamily="50" charset="0"/>
              <a:cs typeface="Space Grotesk SemiBold" pitchFamily="2" charset="0"/>
            </a:endParaRPr>
          </a:p>
        </p:txBody>
      </p:sp>
      <p:cxnSp>
        <p:nvCxnSpPr>
          <p:cNvPr id="3" name="Straight Connector 2">
            <a:extLst>
              <a:ext uri="{FF2B5EF4-FFF2-40B4-BE49-F238E27FC236}">
                <a16:creationId xmlns:a16="http://schemas.microsoft.com/office/drawing/2014/main" id="{6B18C41E-E7FA-48D9-B9FC-A91F4C186F5A}"/>
              </a:ext>
            </a:extLst>
          </p:cNvPr>
          <p:cNvCxnSpPr>
            <a:cxnSpLocks/>
          </p:cNvCxnSpPr>
          <p:nvPr/>
        </p:nvCxnSpPr>
        <p:spPr>
          <a:xfrm>
            <a:off x="0" y="3806826"/>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5871585F-1C40-44BE-B129-F533CC8998DC}"/>
              </a:ext>
            </a:extLst>
          </p:cNvPr>
          <p:cNvCxnSpPr>
            <a:cxnSpLocks/>
          </p:cNvCxnSpPr>
          <p:nvPr/>
        </p:nvCxnSpPr>
        <p:spPr>
          <a:xfrm>
            <a:off x="0" y="6480174"/>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C3E7982B-CB82-45F3-8223-EB38566825B1}"/>
              </a:ext>
            </a:extLst>
          </p:cNvPr>
          <p:cNvSpPr/>
          <p:nvPr/>
        </p:nvSpPr>
        <p:spPr>
          <a:xfrm rot="10800000" flipH="1" flipV="1">
            <a:off x="1034125" y="829919"/>
            <a:ext cx="4249075" cy="1015663"/>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NEW OFFICE CULTURE</a:t>
            </a:r>
            <a:endParaRPr lang="en-US" sz="3000" spc="100" dirty="0">
              <a:solidFill>
                <a:srgbClr val="000000"/>
              </a:solidFill>
              <a:latin typeface="Space Grotesk Medium" pitchFamily="2" charset="0"/>
              <a:cs typeface="Space Grotesk Medium" pitchFamily="2" charset="0"/>
            </a:endParaRPr>
          </a:p>
        </p:txBody>
      </p:sp>
      <p:grpSp>
        <p:nvGrpSpPr>
          <p:cNvPr id="40" name="Group 39">
            <a:extLst>
              <a:ext uri="{FF2B5EF4-FFF2-40B4-BE49-F238E27FC236}">
                <a16:creationId xmlns:a16="http://schemas.microsoft.com/office/drawing/2014/main" id="{368F80A1-0BDD-4FFE-BFF5-AD9432787EEF}"/>
              </a:ext>
            </a:extLst>
          </p:cNvPr>
          <p:cNvGrpSpPr/>
          <p:nvPr/>
        </p:nvGrpSpPr>
        <p:grpSpPr>
          <a:xfrm>
            <a:off x="888736" y="4431865"/>
            <a:ext cx="16510528" cy="1423270"/>
            <a:chOff x="870346" y="7570640"/>
            <a:chExt cx="16510528" cy="1423270"/>
          </a:xfrm>
        </p:grpSpPr>
        <p:grpSp>
          <p:nvGrpSpPr>
            <p:cNvPr id="39" name="Group 38">
              <a:extLst>
                <a:ext uri="{FF2B5EF4-FFF2-40B4-BE49-F238E27FC236}">
                  <a16:creationId xmlns:a16="http://schemas.microsoft.com/office/drawing/2014/main" id="{84A99B8D-1886-4F96-98F2-924B3DB20397}"/>
                </a:ext>
              </a:extLst>
            </p:cNvPr>
            <p:cNvGrpSpPr/>
            <p:nvPr/>
          </p:nvGrpSpPr>
          <p:grpSpPr>
            <a:xfrm>
              <a:off x="870346" y="7570640"/>
              <a:ext cx="4809177" cy="1423270"/>
              <a:chOff x="1213878" y="7500070"/>
              <a:chExt cx="4809177" cy="1423270"/>
            </a:xfrm>
          </p:grpSpPr>
          <p:sp>
            <p:nvSpPr>
              <p:cNvPr id="6" name="Rectangle 5">
                <a:extLst>
                  <a:ext uri="{FF2B5EF4-FFF2-40B4-BE49-F238E27FC236}">
                    <a16:creationId xmlns:a16="http://schemas.microsoft.com/office/drawing/2014/main" id="{8972603E-020D-4BF2-9A48-80F48B655C54}"/>
                  </a:ext>
                </a:extLst>
              </p:cNvPr>
              <p:cNvSpPr/>
              <p:nvPr/>
            </p:nvSpPr>
            <p:spPr>
              <a:xfrm>
                <a:off x="2279746" y="8120266"/>
                <a:ext cx="3743309" cy="68281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7" name="Rectangle 6">
                <a:extLst>
                  <a:ext uri="{FF2B5EF4-FFF2-40B4-BE49-F238E27FC236}">
                    <a16:creationId xmlns:a16="http://schemas.microsoft.com/office/drawing/2014/main" id="{103CCC60-05D7-478D-BB39-057EDB8A8EDE}"/>
                  </a:ext>
                </a:extLst>
              </p:cNvPr>
              <p:cNvSpPr/>
              <p:nvPr/>
            </p:nvSpPr>
            <p:spPr>
              <a:xfrm rot="10800000" flipH="1" flipV="1">
                <a:off x="1213878" y="7500070"/>
                <a:ext cx="4809177"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NEW OFFICE CULTURE</a:t>
                </a:r>
                <a:endParaRPr lang="en-US" sz="3000" spc="100" dirty="0">
                  <a:solidFill>
                    <a:srgbClr val="000000"/>
                  </a:solidFill>
                  <a:latin typeface="Space Grotesk Medium" pitchFamily="2" charset="0"/>
                  <a:cs typeface="Space Grotesk Medium" pitchFamily="2" charset="0"/>
                </a:endParaRPr>
              </a:p>
            </p:txBody>
          </p:sp>
          <p:sp>
            <p:nvSpPr>
              <p:cNvPr id="8" name="Rectangle 7">
                <a:extLst>
                  <a:ext uri="{FF2B5EF4-FFF2-40B4-BE49-F238E27FC236}">
                    <a16:creationId xmlns:a16="http://schemas.microsoft.com/office/drawing/2014/main" id="{11309133-28E8-40AB-9B8B-AC25A5B1892A}"/>
                  </a:ext>
                </a:extLst>
              </p:cNvPr>
              <p:cNvSpPr/>
              <p:nvPr/>
            </p:nvSpPr>
            <p:spPr>
              <a:xfrm rot="10800000" flipH="1" flipV="1">
                <a:off x="1213878" y="8000010"/>
                <a:ext cx="1228710" cy="923330"/>
              </a:xfrm>
              <a:prstGeom prst="rect">
                <a:avLst/>
              </a:prstGeom>
            </p:spPr>
            <p:txBody>
              <a:bodyPr wrap="square">
                <a:spAutoFit/>
              </a:bodyPr>
              <a:lstStyle/>
              <a:p>
                <a:r>
                  <a:rPr lang="en-US" sz="5400">
                    <a:solidFill>
                      <a:srgbClr val="000000"/>
                    </a:solidFill>
                    <a:latin typeface="Space Grotesk Medium" pitchFamily="2" charset="0"/>
                    <a:cs typeface="Space Grotesk Medium" pitchFamily="2" charset="0"/>
                  </a:rPr>
                  <a:t>01</a:t>
                </a:r>
                <a:endParaRPr lang="en-US" sz="5400" dirty="0">
                  <a:solidFill>
                    <a:srgbClr val="000000"/>
                  </a:solidFill>
                  <a:latin typeface="Space Grotesk Medium" pitchFamily="2" charset="0"/>
                  <a:cs typeface="Space Grotesk Medium" pitchFamily="2" charset="0"/>
                </a:endParaRPr>
              </a:p>
            </p:txBody>
          </p:sp>
        </p:grpSp>
        <p:grpSp>
          <p:nvGrpSpPr>
            <p:cNvPr id="43" name="Group 42">
              <a:extLst>
                <a:ext uri="{FF2B5EF4-FFF2-40B4-BE49-F238E27FC236}">
                  <a16:creationId xmlns:a16="http://schemas.microsoft.com/office/drawing/2014/main" id="{E43AA40E-5DBF-4A9D-A8F4-58934D1460B6}"/>
                </a:ext>
              </a:extLst>
            </p:cNvPr>
            <p:cNvGrpSpPr/>
            <p:nvPr/>
          </p:nvGrpSpPr>
          <p:grpSpPr>
            <a:xfrm>
              <a:off x="6721021" y="7570640"/>
              <a:ext cx="4809177" cy="1423270"/>
              <a:chOff x="1213878" y="7500070"/>
              <a:chExt cx="4809177" cy="1423270"/>
            </a:xfrm>
          </p:grpSpPr>
          <p:sp>
            <p:nvSpPr>
              <p:cNvPr id="44" name="Rectangle 43">
                <a:extLst>
                  <a:ext uri="{FF2B5EF4-FFF2-40B4-BE49-F238E27FC236}">
                    <a16:creationId xmlns:a16="http://schemas.microsoft.com/office/drawing/2014/main" id="{0CC0658E-50E9-4920-B7A3-40E02785C87C}"/>
                  </a:ext>
                </a:extLst>
              </p:cNvPr>
              <p:cNvSpPr/>
              <p:nvPr/>
            </p:nvSpPr>
            <p:spPr>
              <a:xfrm>
                <a:off x="2279746" y="8120266"/>
                <a:ext cx="3743309" cy="68281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45" name="Rectangle 44">
                <a:extLst>
                  <a:ext uri="{FF2B5EF4-FFF2-40B4-BE49-F238E27FC236}">
                    <a16:creationId xmlns:a16="http://schemas.microsoft.com/office/drawing/2014/main" id="{653FAC17-E0E0-4405-93D7-D98CB6B98ED4}"/>
                  </a:ext>
                </a:extLst>
              </p:cNvPr>
              <p:cNvSpPr/>
              <p:nvPr/>
            </p:nvSpPr>
            <p:spPr>
              <a:xfrm rot="10800000" flipH="1" flipV="1">
                <a:off x="1213878" y="7500070"/>
                <a:ext cx="4809177"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NEW PROJECT WORK</a:t>
                </a:r>
                <a:endParaRPr lang="en-US" sz="3000" spc="100" dirty="0">
                  <a:solidFill>
                    <a:srgbClr val="000000"/>
                  </a:solidFill>
                  <a:latin typeface="Space Grotesk Medium" pitchFamily="2" charset="0"/>
                  <a:cs typeface="Space Grotesk Medium" pitchFamily="2" charset="0"/>
                </a:endParaRPr>
              </a:p>
            </p:txBody>
          </p:sp>
          <p:sp>
            <p:nvSpPr>
              <p:cNvPr id="46" name="Rectangle 45">
                <a:extLst>
                  <a:ext uri="{FF2B5EF4-FFF2-40B4-BE49-F238E27FC236}">
                    <a16:creationId xmlns:a16="http://schemas.microsoft.com/office/drawing/2014/main" id="{B416C77C-3324-4D09-BB0B-6F3C2FE3276F}"/>
                  </a:ext>
                </a:extLst>
              </p:cNvPr>
              <p:cNvSpPr/>
              <p:nvPr/>
            </p:nvSpPr>
            <p:spPr>
              <a:xfrm rot="10800000" flipH="1" flipV="1">
                <a:off x="1213878" y="8000010"/>
                <a:ext cx="1228710" cy="923330"/>
              </a:xfrm>
              <a:prstGeom prst="rect">
                <a:avLst/>
              </a:prstGeom>
            </p:spPr>
            <p:txBody>
              <a:bodyPr wrap="square">
                <a:spAutoFit/>
              </a:bodyPr>
              <a:lstStyle/>
              <a:p>
                <a:r>
                  <a:rPr lang="en-US" sz="5400">
                    <a:solidFill>
                      <a:srgbClr val="000000"/>
                    </a:solidFill>
                    <a:latin typeface="Space Grotesk Medium" pitchFamily="2" charset="0"/>
                    <a:cs typeface="Space Grotesk Medium" pitchFamily="2" charset="0"/>
                  </a:rPr>
                  <a:t>02</a:t>
                </a:r>
                <a:endParaRPr lang="en-US" sz="5400" dirty="0">
                  <a:solidFill>
                    <a:srgbClr val="000000"/>
                  </a:solidFill>
                  <a:latin typeface="Space Grotesk Medium" pitchFamily="2" charset="0"/>
                  <a:cs typeface="Space Grotesk Medium" pitchFamily="2" charset="0"/>
                </a:endParaRPr>
              </a:p>
            </p:txBody>
          </p:sp>
        </p:grpSp>
        <p:grpSp>
          <p:nvGrpSpPr>
            <p:cNvPr id="48" name="Group 47">
              <a:extLst>
                <a:ext uri="{FF2B5EF4-FFF2-40B4-BE49-F238E27FC236}">
                  <a16:creationId xmlns:a16="http://schemas.microsoft.com/office/drawing/2014/main" id="{3F3289CC-B16F-4228-B7F4-07C9497AE5EF}"/>
                </a:ext>
              </a:extLst>
            </p:cNvPr>
            <p:cNvGrpSpPr/>
            <p:nvPr/>
          </p:nvGrpSpPr>
          <p:grpSpPr>
            <a:xfrm>
              <a:off x="12571697" y="7570640"/>
              <a:ext cx="4809177" cy="1423270"/>
              <a:chOff x="1213878" y="7500070"/>
              <a:chExt cx="4809177" cy="1423270"/>
            </a:xfrm>
          </p:grpSpPr>
          <p:sp>
            <p:nvSpPr>
              <p:cNvPr id="50" name="Rectangle 49">
                <a:extLst>
                  <a:ext uri="{FF2B5EF4-FFF2-40B4-BE49-F238E27FC236}">
                    <a16:creationId xmlns:a16="http://schemas.microsoft.com/office/drawing/2014/main" id="{33CED7E0-FDDC-426F-B886-A717179B480E}"/>
                  </a:ext>
                </a:extLst>
              </p:cNvPr>
              <p:cNvSpPr/>
              <p:nvPr/>
            </p:nvSpPr>
            <p:spPr>
              <a:xfrm>
                <a:off x="2279746" y="8120266"/>
                <a:ext cx="3743309" cy="68281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a:t>
                </a:r>
              </a:p>
            </p:txBody>
          </p:sp>
          <p:sp>
            <p:nvSpPr>
              <p:cNvPr id="52" name="Rectangle 51">
                <a:extLst>
                  <a:ext uri="{FF2B5EF4-FFF2-40B4-BE49-F238E27FC236}">
                    <a16:creationId xmlns:a16="http://schemas.microsoft.com/office/drawing/2014/main" id="{0BC4F1DD-C50D-48E8-BEFE-33B802810E2D}"/>
                  </a:ext>
                </a:extLst>
              </p:cNvPr>
              <p:cNvSpPr/>
              <p:nvPr/>
            </p:nvSpPr>
            <p:spPr>
              <a:xfrm rot="10800000" flipH="1" flipV="1">
                <a:off x="1213878" y="7500070"/>
                <a:ext cx="4809177"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AURELIO</a:t>
                </a:r>
                <a:endParaRPr lang="en-US" sz="3000" spc="100" dirty="0">
                  <a:solidFill>
                    <a:srgbClr val="000000"/>
                  </a:solidFill>
                  <a:latin typeface="Space Grotesk Medium" pitchFamily="2" charset="0"/>
                  <a:cs typeface="Space Grotesk Medium" pitchFamily="2" charset="0"/>
                </a:endParaRPr>
              </a:p>
            </p:txBody>
          </p:sp>
          <p:sp>
            <p:nvSpPr>
              <p:cNvPr id="53" name="Rectangle 52">
                <a:extLst>
                  <a:ext uri="{FF2B5EF4-FFF2-40B4-BE49-F238E27FC236}">
                    <a16:creationId xmlns:a16="http://schemas.microsoft.com/office/drawing/2014/main" id="{6E25A2CD-5E91-46CE-B16C-42D756E6B33C}"/>
                  </a:ext>
                </a:extLst>
              </p:cNvPr>
              <p:cNvSpPr/>
              <p:nvPr/>
            </p:nvSpPr>
            <p:spPr>
              <a:xfrm rot="10800000" flipH="1" flipV="1">
                <a:off x="1213878" y="8000010"/>
                <a:ext cx="1228710" cy="923330"/>
              </a:xfrm>
              <a:prstGeom prst="rect">
                <a:avLst/>
              </a:prstGeom>
            </p:spPr>
            <p:txBody>
              <a:bodyPr wrap="square">
                <a:spAutoFit/>
              </a:bodyPr>
              <a:lstStyle/>
              <a:p>
                <a:r>
                  <a:rPr lang="en-US" sz="5400">
                    <a:solidFill>
                      <a:srgbClr val="000000"/>
                    </a:solidFill>
                    <a:latin typeface="Space Grotesk Medium" pitchFamily="2" charset="0"/>
                    <a:cs typeface="Space Grotesk Medium" pitchFamily="2" charset="0"/>
                  </a:rPr>
                  <a:t>03</a:t>
                </a:r>
                <a:endParaRPr lang="en-US" sz="5400" dirty="0">
                  <a:solidFill>
                    <a:srgbClr val="000000"/>
                  </a:solidFill>
                  <a:latin typeface="Space Grotesk Medium" pitchFamily="2" charset="0"/>
                  <a:cs typeface="Space Grotesk Medium" pitchFamily="2" charset="0"/>
                </a:endParaRPr>
              </a:p>
            </p:txBody>
          </p:sp>
        </p:grpSp>
      </p:grpSp>
      <p:sp>
        <p:nvSpPr>
          <p:cNvPr id="66" name="Rectangle 65">
            <a:extLst>
              <a:ext uri="{FF2B5EF4-FFF2-40B4-BE49-F238E27FC236}">
                <a16:creationId xmlns:a16="http://schemas.microsoft.com/office/drawing/2014/main" id="{4DCD096E-2655-45C0-9205-02C7B5C4EAA8}"/>
              </a:ext>
            </a:extLst>
          </p:cNvPr>
          <p:cNvSpPr/>
          <p:nvPr/>
        </p:nvSpPr>
        <p:spPr>
          <a:xfrm rot="10800000" flipH="1" flipV="1">
            <a:off x="13592489" y="767725"/>
            <a:ext cx="3806775" cy="2794868"/>
          </a:xfrm>
          <a:prstGeom prst="rect">
            <a:avLst/>
          </a:prstGeom>
        </p:spPr>
        <p:txBody>
          <a:bodyPr wrap="square">
            <a:spAutoFit/>
          </a:bodyPr>
          <a:lstStyle/>
          <a:p>
            <a:pPr algn="r">
              <a:lnSpc>
                <a:spcPct val="150000"/>
              </a:lnSpc>
            </a:pPr>
            <a:r>
              <a:rPr lang="en-US" sz="3000" spc="100">
                <a:solidFill>
                  <a:srgbClr val="000000"/>
                </a:solidFill>
                <a:latin typeface="Space Grotesk Medium" pitchFamily="2" charset="0"/>
                <a:cs typeface="Space Grotesk Medium" pitchFamily="2" charset="0"/>
              </a:rPr>
              <a:t>DESIGN IS AS MUCH AN ACT OF SPACING AS AN ACT OF MARKING</a:t>
            </a:r>
            <a:endParaRPr lang="en-US" sz="3000" spc="100" dirty="0">
              <a:solidFill>
                <a:srgbClr val="000000"/>
              </a:solidFill>
              <a:latin typeface="Space Grotesk Medium" pitchFamily="2" charset="0"/>
              <a:cs typeface="Space Grotesk Medium" pitchFamily="2" charset="0"/>
            </a:endParaRPr>
          </a:p>
        </p:txBody>
      </p:sp>
      <p:sp>
        <p:nvSpPr>
          <p:cNvPr id="5" name="Picture Placeholder 4">
            <a:extLst>
              <a:ext uri="{FF2B5EF4-FFF2-40B4-BE49-F238E27FC236}">
                <a16:creationId xmlns:a16="http://schemas.microsoft.com/office/drawing/2014/main" id="{F3647710-47B6-4C22-AE07-40F325CA78EB}"/>
              </a:ext>
            </a:extLst>
          </p:cNvPr>
          <p:cNvSpPr>
            <a:spLocks noGrp="1"/>
          </p:cNvSpPr>
          <p:nvPr>
            <p:ph type="pic" sz="quarter" idx="10"/>
          </p:nvPr>
        </p:nvSpPr>
        <p:spPr/>
      </p:sp>
      <p:sp>
        <p:nvSpPr>
          <p:cNvPr id="9" name="Picture Placeholder 8">
            <a:extLst>
              <a:ext uri="{FF2B5EF4-FFF2-40B4-BE49-F238E27FC236}">
                <a16:creationId xmlns:a16="http://schemas.microsoft.com/office/drawing/2014/main" id="{87F22705-1320-49B8-B1C9-1DB07629CAE7}"/>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3E9061A4-E7BC-4FB0-841A-38A3BCC089DA}"/>
              </a:ext>
            </a:extLst>
          </p:cNvPr>
          <p:cNvSpPr>
            <a:spLocks noGrp="1"/>
          </p:cNvSpPr>
          <p:nvPr>
            <p:ph type="pic" sz="quarter" idx="12"/>
          </p:nvPr>
        </p:nvSpPr>
        <p:spPr/>
      </p:sp>
    </p:spTree>
    <p:extLst>
      <p:ext uri="{BB962C8B-B14F-4D97-AF65-F5344CB8AC3E}">
        <p14:creationId xmlns:p14="http://schemas.microsoft.com/office/powerpoint/2010/main" val="3057832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F70EA06D-AEE7-456E-B78C-B937BC9522DC}"/>
              </a:ext>
            </a:extLst>
          </p:cNvPr>
          <p:cNvSpPr/>
          <p:nvPr/>
        </p:nvSpPr>
        <p:spPr>
          <a:xfrm>
            <a:off x="0" y="-1"/>
            <a:ext cx="18288000" cy="3221961"/>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6" name="Rectangle 45">
            <a:extLst>
              <a:ext uri="{FF2B5EF4-FFF2-40B4-BE49-F238E27FC236}">
                <a16:creationId xmlns:a16="http://schemas.microsoft.com/office/drawing/2014/main" id="{846762E5-29AE-49C1-8FDF-CEBAC6132668}"/>
              </a:ext>
            </a:extLst>
          </p:cNvPr>
          <p:cNvSpPr/>
          <p:nvPr/>
        </p:nvSpPr>
        <p:spPr>
          <a:xfrm>
            <a:off x="5404243" y="7005900"/>
            <a:ext cx="12883757" cy="2439657"/>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11" name="Straight Connector 10">
            <a:extLst>
              <a:ext uri="{FF2B5EF4-FFF2-40B4-BE49-F238E27FC236}">
                <a16:creationId xmlns:a16="http://schemas.microsoft.com/office/drawing/2014/main" id="{7A595E90-A971-4643-97CF-C77467B9B0FE}"/>
              </a:ext>
            </a:extLst>
          </p:cNvPr>
          <p:cNvCxnSpPr>
            <a:cxnSpLocks/>
          </p:cNvCxnSpPr>
          <p:nvPr/>
        </p:nvCxnSpPr>
        <p:spPr>
          <a:xfrm>
            <a:off x="5404192" y="7005900"/>
            <a:ext cx="128838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518E158-FF5F-4398-BA55-1E9D4991A44A}"/>
              </a:ext>
            </a:extLst>
          </p:cNvPr>
          <p:cNvCxnSpPr>
            <a:cxnSpLocks/>
          </p:cNvCxnSpPr>
          <p:nvPr/>
        </p:nvCxnSpPr>
        <p:spPr>
          <a:xfrm>
            <a:off x="5404192" y="9445557"/>
            <a:ext cx="128838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EEE41D40-9045-4105-8F32-882EE4E89F59}"/>
              </a:ext>
            </a:extLst>
          </p:cNvPr>
          <p:cNvGrpSpPr/>
          <p:nvPr/>
        </p:nvGrpSpPr>
        <p:grpSpPr>
          <a:xfrm>
            <a:off x="6293879" y="7689509"/>
            <a:ext cx="4730589" cy="1530659"/>
            <a:chOff x="1058394" y="3671717"/>
            <a:chExt cx="4730589" cy="1530659"/>
          </a:xfrm>
        </p:grpSpPr>
        <p:sp>
          <p:nvSpPr>
            <p:cNvPr id="16" name="Rectangle 15">
              <a:extLst>
                <a:ext uri="{FF2B5EF4-FFF2-40B4-BE49-F238E27FC236}">
                  <a16:creationId xmlns:a16="http://schemas.microsoft.com/office/drawing/2014/main" id="{DF371304-856F-4D02-9ABE-79A40DAFC840}"/>
                </a:ext>
              </a:extLst>
            </p:cNvPr>
            <p:cNvSpPr/>
            <p:nvPr/>
          </p:nvSpPr>
          <p:spPr>
            <a:xfrm>
              <a:off x="2023305" y="4207937"/>
              <a:ext cx="3765678" cy="994439"/>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a:t>
              </a:r>
            </a:p>
          </p:txBody>
        </p:sp>
        <p:sp>
          <p:nvSpPr>
            <p:cNvPr id="17" name="Rectangle 16">
              <a:extLst>
                <a:ext uri="{FF2B5EF4-FFF2-40B4-BE49-F238E27FC236}">
                  <a16:creationId xmlns:a16="http://schemas.microsoft.com/office/drawing/2014/main" id="{642029B4-8160-4F40-B29F-9702F14FA93C}"/>
                </a:ext>
              </a:extLst>
            </p:cNvPr>
            <p:cNvSpPr/>
            <p:nvPr/>
          </p:nvSpPr>
          <p:spPr>
            <a:xfrm rot="10800000" flipH="1" flipV="1">
              <a:off x="1058394" y="3671717"/>
              <a:ext cx="4191451"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NEW PROJECT WORK</a:t>
              </a:r>
              <a:endParaRPr lang="en-US" sz="3000" spc="100" dirty="0">
                <a:solidFill>
                  <a:srgbClr val="000000"/>
                </a:solidFill>
                <a:latin typeface="Space Grotesk Medium" pitchFamily="2" charset="0"/>
                <a:cs typeface="Space Grotesk Medium" pitchFamily="2" charset="0"/>
              </a:endParaRPr>
            </a:p>
          </p:txBody>
        </p:sp>
        <p:sp>
          <p:nvSpPr>
            <p:cNvPr id="18" name="Rectangle 17">
              <a:extLst>
                <a:ext uri="{FF2B5EF4-FFF2-40B4-BE49-F238E27FC236}">
                  <a16:creationId xmlns:a16="http://schemas.microsoft.com/office/drawing/2014/main" id="{18A5D65E-E1D3-4338-8E12-C86800019085}"/>
                </a:ext>
              </a:extLst>
            </p:cNvPr>
            <p:cNvSpPr/>
            <p:nvPr/>
          </p:nvSpPr>
          <p:spPr>
            <a:xfrm rot="10800000" flipH="1" flipV="1">
              <a:off x="1058394" y="4243492"/>
              <a:ext cx="1228710" cy="923330"/>
            </a:xfrm>
            <a:prstGeom prst="rect">
              <a:avLst/>
            </a:prstGeom>
          </p:spPr>
          <p:txBody>
            <a:bodyPr wrap="square">
              <a:spAutoFit/>
            </a:bodyPr>
            <a:lstStyle/>
            <a:p>
              <a:r>
                <a:rPr lang="en-US" sz="5400">
                  <a:solidFill>
                    <a:srgbClr val="000000"/>
                  </a:solidFill>
                  <a:latin typeface="Space Grotesk Medium" pitchFamily="2" charset="0"/>
                  <a:cs typeface="Space Grotesk Medium" pitchFamily="2" charset="0"/>
                </a:rPr>
                <a:t>01</a:t>
              </a:r>
              <a:endParaRPr lang="en-US" sz="5400" dirty="0">
                <a:solidFill>
                  <a:srgbClr val="000000"/>
                </a:solidFill>
                <a:latin typeface="Space Grotesk Medium" pitchFamily="2" charset="0"/>
                <a:cs typeface="Space Grotesk Medium" pitchFamily="2" charset="0"/>
              </a:endParaRPr>
            </a:p>
          </p:txBody>
        </p:sp>
      </p:grpSp>
      <p:sp>
        <p:nvSpPr>
          <p:cNvPr id="28" name="Rectangle 27">
            <a:extLst>
              <a:ext uri="{FF2B5EF4-FFF2-40B4-BE49-F238E27FC236}">
                <a16:creationId xmlns:a16="http://schemas.microsoft.com/office/drawing/2014/main" id="{296D1FF5-D98B-4A4C-84F5-7BECB2D9648F}"/>
              </a:ext>
            </a:extLst>
          </p:cNvPr>
          <p:cNvSpPr/>
          <p:nvPr/>
        </p:nvSpPr>
        <p:spPr>
          <a:xfrm rot="10800000" flipH="1" flipV="1">
            <a:off x="3081080" y="2528110"/>
            <a:ext cx="1872306" cy="415498"/>
          </a:xfrm>
          <a:prstGeom prst="rect">
            <a:avLst/>
          </a:prstGeom>
        </p:spPr>
        <p:txBody>
          <a:bodyPr wrap="square">
            <a:spAutoFit/>
          </a:bodyPr>
          <a:lstStyle/>
          <a:p>
            <a:pPr algn="r"/>
            <a:r>
              <a:rPr lang="en-US" sz="2100">
                <a:solidFill>
                  <a:srgbClr val="000000"/>
                </a:solidFill>
                <a:latin typeface="Space Grotesk Medium" pitchFamily="2" charset="0"/>
                <a:cs typeface="Space Grotesk Medium" pitchFamily="2" charset="0"/>
              </a:rPr>
              <a:t>N / PROJECT</a:t>
            </a:r>
            <a:endParaRPr lang="en-US" sz="2100" dirty="0">
              <a:solidFill>
                <a:srgbClr val="000000"/>
              </a:solidFill>
              <a:latin typeface="Space Grotesk Medium" pitchFamily="2" charset="0"/>
              <a:cs typeface="Space Grotesk Medium" pitchFamily="2" charset="0"/>
            </a:endParaRPr>
          </a:p>
        </p:txBody>
      </p:sp>
      <p:sp>
        <p:nvSpPr>
          <p:cNvPr id="21" name="Rectangle 20">
            <a:extLst>
              <a:ext uri="{FF2B5EF4-FFF2-40B4-BE49-F238E27FC236}">
                <a16:creationId xmlns:a16="http://schemas.microsoft.com/office/drawing/2014/main" id="{568F7B4A-000F-46A2-B66E-66BE3FC5D8AC}"/>
              </a:ext>
            </a:extLst>
          </p:cNvPr>
          <p:cNvSpPr/>
          <p:nvPr/>
        </p:nvSpPr>
        <p:spPr>
          <a:xfrm rot="10800000" flipH="1" flipV="1">
            <a:off x="15381672" y="1112161"/>
            <a:ext cx="1872306" cy="415498"/>
          </a:xfrm>
          <a:prstGeom prst="rect">
            <a:avLst/>
          </a:prstGeom>
        </p:spPr>
        <p:txBody>
          <a:bodyPr wrap="square">
            <a:spAutoFit/>
          </a:bodyPr>
          <a:lstStyle/>
          <a:p>
            <a:pPr algn="ctr"/>
            <a:r>
              <a:rPr lang="en-US" sz="2100">
                <a:solidFill>
                  <a:srgbClr val="000000"/>
                </a:solidFill>
                <a:latin typeface="Space Grotesk Medium" pitchFamily="2" charset="0"/>
                <a:cs typeface="Space Grotesk Medium" pitchFamily="2" charset="0"/>
              </a:rPr>
              <a:t>D/M/YEAR</a:t>
            </a:r>
            <a:endParaRPr lang="en-US" sz="2100" dirty="0">
              <a:solidFill>
                <a:srgbClr val="000000"/>
              </a:solidFill>
              <a:latin typeface="Space Grotesk Medium" pitchFamily="2" charset="0"/>
              <a:cs typeface="Space Grotesk Medium" pitchFamily="2" charset="0"/>
            </a:endParaRPr>
          </a:p>
        </p:txBody>
      </p:sp>
      <p:grpSp>
        <p:nvGrpSpPr>
          <p:cNvPr id="32" name="Group 31">
            <a:extLst>
              <a:ext uri="{FF2B5EF4-FFF2-40B4-BE49-F238E27FC236}">
                <a16:creationId xmlns:a16="http://schemas.microsoft.com/office/drawing/2014/main" id="{3DF702FF-2300-4605-B304-5679F93C3115}"/>
              </a:ext>
            </a:extLst>
          </p:cNvPr>
          <p:cNvGrpSpPr/>
          <p:nvPr/>
        </p:nvGrpSpPr>
        <p:grpSpPr>
          <a:xfrm>
            <a:off x="12216959" y="7689509"/>
            <a:ext cx="4730589" cy="1530659"/>
            <a:chOff x="1058394" y="3671717"/>
            <a:chExt cx="4730589" cy="1530659"/>
          </a:xfrm>
        </p:grpSpPr>
        <p:sp>
          <p:nvSpPr>
            <p:cNvPr id="33" name="Rectangle 32">
              <a:extLst>
                <a:ext uri="{FF2B5EF4-FFF2-40B4-BE49-F238E27FC236}">
                  <a16:creationId xmlns:a16="http://schemas.microsoft.com/office/drawing/2014/main" id="{0F4726E5-128B-4189-BF28-F4C9C0267B1D}"/>
                </a:ext>
              </a:extLst>
            </p:cNvPr>
            <p:cNvSpPr/>
            <p:nvPr/>
          </p:nvSpPr>
          <p:spPr>
            <a:xfrm>
              <a:off x="2023305" y="4207937"/>
              <a:ext cx="3765678" cy="994439"/>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a:t>
              </a:r>
            </a:p>
          </p:txBody>
        </p:sp>
        <p:sp>
          <p:nvSpPr>
            <p:cNvPr id="34" name="Rectangle 33">
              <a:extLst>
                <a:ext uri="{FF2B5EF4-FFF2-40B4-BE49-F238E27FC236}">
                  <a16:creationId xmlns:a16="http://schemas.microsoft.com/office/drawing/2014/main" id="{4B735C94-9FC1-4108-8248-AA0F92E6FD57}"/>
                </a:ext>
              </a:extLst>
            </p:cNvPr>
            <p:cNvSpPr/>
            <p:nvPr/>
          </p:nvSpPr>
          <p:spPr>
            <a:xfrm rot="10800000" flipH="1" flipV="1">
              <a:off x="1058394" y="3671717"/>
              <a:ext cx="4191451"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NEW PROJECT WORK</a:t>
              </a:r>
              <a:endParaRPr lang="en-US" sz="3000" spc="100" dirty="0">
                <a:solidFill>
                  <a:srgbClr val="000000"/>
                </a:solidFill>
                <a:latin typeface="Space Grotesk Medium" pitchFamily="2" charset="0"/>
                <a:cs typeface="Space Grotesk Medium" pitchFamily="2" charset="0"/>
              </a:endParaRPr>
            </a:p>
          </p:txBody>
        </p:sp>
        <p:sp>
          <p:nvSpPr>
            <p:cNvPr id="35" name="Rectangle 34">
              <a:extLst>
                <a:ext uri="{FF2B5EF4-FFF2-40B4-BE49-F238E27FC236}">
                  <a16:creationId xmlns:a16="http://schemas.microsoft.com/office/drawing/2014/main" id="{0A89C7CA-056B-44AA-8D59-E437B7A19867}"/>
                </a:ext>
              </a:extLst>
            </p:cNvPr>
            <p:cNvSpPr/>
            <p:nvPr/>
          </p:nvSpPr>
          <p:spPr>
            <a:xfrm rot="10800000" flipH="1" flipV="1">
              <a:off x="1058394" y="4243492"/>
              <a:ext cx="1228710" cy="923330"/>
            </a:xfrm>
            <a:prstGeom prst="rect">
              <a:avLst/>
            </a:prstGeom>
          </p:spPr>
          <p:txBody>
            <a:bodyPr wrap="square">
              <a:spAutoFit/>
            </a:bodyPr>
            <a:lstStyle/>
            <a:p>
              <a:r>
                <a:rPr lang="en-US" sz="5400">
                  <a:solidFill>
                    <a:srgbClr val="000000"/>
                  </a:solidFill>
                  <a:latin typeface="Space Grotesk Medium" pitchFamily="2" charset="0"/>
                  <a:cs typeface="Space Grotesk Medium" pitchFamily="2" charset="0"/>
                </a:rPr>
                <a:t>02</a:t>
              </a:r>
              <a:endParaRPr lang="en-US" sz="5400" dirty="0">
                <a:solidFill>
                  <a:srgbClr val="000000"/>
                </a:solidFill>
                <a:latin typeface="Space Grotesk Medium" pitchFamily="2" charset="0"/>
                <a:cs typeface="Space Grotesk Medium" pitchFamily="2" charset="0"/>
              </a:endParaRPr>
            </a:p>
          </p:txBody>
        </p:sp>
      </p:grpSp>
      <p:sp>
        <p:nvSpPr>
          <p:cNvPr id="41" name="Rectangle 40">
            <a:extLst>
              <a:ext uri="{FF2B5EF4-FFF2-40B4-BE49-F238E27FC236}">
                <a16:creationId xmlns:a16="http://schemas.microsoft.com/office/drawing/2014/main" id="{5CD1A847-F2D7-40C7-ADC0-25E20B79EDA9}"/>
              </a:ext>
            </a:extLst>
          </p:cNvPr>
          <p:cNvSpPr/>
          <p:nvPr/>
        </p:nvSpPr>
        <p:spPr>
          <a:xfrm rot="10800000" flipH="1" flipV="1">
            <a:off x="11179752" y="3743117"/>
            <a:ext cx="5921759" cy="2800767"/>
          </a:xfrm>
          <a:prstGeom prst="rect">
            <a:avLst/>
          </a:prstGeom>
        </p:spPr>
        <p:txBody>
          <a:bodyPr wrap="square">
            <a:spAutoFit/>
          </a:bodyPr>
          <a:lstStyle/>
          <a:p>
            <a:pPr algn="r"/>
            <a:r>
              <a:rPr lang="en-US" sz="8800">
                <a:solidFill>
                  <a:schemeClr val="bg1">
                    <a:lumMod val="95000"/>
                  </a:schemeClr>
                </a:solidFill>
                <a:latin typeface="Dashboard" panose="00000500000000000000" pitchFamily="50" charset="0"/>
                <a:cs typeface="Space Grotesk Medium" pitchFamily="2" charset="0"/>
              </a:rPr>
              <a:t>WORLD</a:t>
            </a:r>
          </a:p>
          <a:p>
            <a:pPr algn="r"/>
            <a:r>
              <a:rPr lang="en-US" sz="8800">
                <a:solidFill>
                  <a:schemeClr val="bg1">
                    <a:lumMod val="95000"/>
                  </a:schemeClr>
                </a:solidFill>
                <a:latin typeface="Dashboard" panose="00000500000000000000" pitchFamily="50" charset="0"/>
                <a:cs typeface="Space Grotesk Medium" pitchFamily="2" charset="0"/>
              </a:rPr>
              <a:t>REPORT</a:t>
            </a:r>
            <a:endParaRPr lang="en-US" sz="8800" dirty="0">
              <a:solidFill>
                <a:schemeClr val="bg1">
                  <a:lumMod val="95000"/>
                </a:schemeClr>
              </a:solidFill>
              <a:latin typeface="Dashboard" panose="00000500000000000000" pitchFamily="50" charset="0"/>
              <a:cs typeface="Space Grotesk Medium" pitchFamily="2" charset="0"/>
            </a:endParaRPr>
          </a:p>
        </p:txBody>
      </p:sp>
      <p:sp>
        <p:nvSpPr>
          <p:cNvPr id="45" name="Rectangle 44">
            <a:extLst>
              <a:ext uri="{FF2B5EF4-FFF2-40B4-BE49-F238E27FC236}">
                <a16:creationId xmlns:a16="http://schemas.microsoft.com/office/drawing/2014/main" id="{2954521E-5C47-4475-AFD9-1E090B52CB64}"/>
              </a:ext>
            </a:extLst>
          </p:cNvPr>
          <p:cNvSpPr/>
          <p:nvPr/>
        </p:nvSpPr>
        <p:spPr>
          <a:xfrm rot="10800000" flipH="1" flipV="1">
            <a:off x="10578357" y="1628742"/>
            <a:ext cx="6523154" cy="1409873"/>
          </a:xfrm>
          <a:prstGeom prst="rect">
            <a:avLst/>
          </a:prstGeom>
        </p:spPr>
        <p:txBody>
          <a:bodyPr wrap="square">
            <a:spAutoFit/>
          </a:bodyPr>
          <a:lstStyle/>
          <a:p>
            <a:pPr algn="r">
              <a:lnSpc>
                <a:spcPct val="150000"/>
              </a:lnSpc>
            </a:pPr>
            <a:r>
              <a:rPr lang="en-US" sz="3000" spc="100">
                <a:solidFill>
                  <a:srgbClr val="000000"/>
                </a:solidFill>
                <a:latin typeface="Space Grotesk Medium" pitchFamily="2" charset="0"/>
                <a:cs typeface="Space Grotesk Medium" pitchFamily="2" charset="0"/>
              </a:rPr>
              <a:t>DESIGN IS AS MUCH AN ACT OF SPACING AS AN ACT OF MARKING</a:t>
            </a:r>
            <a:endParaRPr lang="en-US" sz="3000" spc="100" dirty="0">
              <a:solidFill>
                <a:srgbClr val="000000"/>
              </a:solidFill>
              <a:latin typeface="Space Grotesk Medium" pitchFamily="2" charset="0"/>
              <a:cs typeface="Space Grotesk Medium" pitchFamily="2" charset="0"/>
            </a:endParaRPr>
          </a:p>
        </p:txBody>
      </p:sp>
      <p:cxnSp>
        <p:nvCxnSpPr>
          <p:cNvPr id="31" name="Straight Connector 30">
            <a:extLst>
              <a:ext uri="{FF2B5EF4-FFF2-40B4-BE49-F238E27FC236}">
                <a16:creationId xmlns:a16="http://schemas.microsoft.com/office/drawing/2014/main" id="{629CB178-910A-40EA-8851-F013EB94992B}"/>
              </a:ext>
            </a:extLst>
          </p:cNvPr>
          <p:cNvCxnSpPr>
            <a:cxnSpLocks/>
          </p:cNvCxnSpPr>
          <p:nvPr/>
        </p:nvCxnSpPr>
        <p:spPr>
          <a:xfrm>
            <a:off x="5404243" y="-88900"/>
            <a:ext cx="0" cy="103759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9B4BD196-23F3-44D2-B275-BBB1905BEFCC}"/>
              </a:ext>
            </a:extLst>
          </p:cNvPr>
          <p:cNvCxnSpPr>
            <a:cxnSpLocks/>
          </p:cNvCxnSpPr>
          <p:nvPr/>
        </p:nvCxnSpPr>
        <p:spPr>
          <a:xfrm>
            <a:off x="0" y="3204186"/>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Picture Placeholder 3">
            <a:extLst>
              <a:ext uri="{FF2B5EF4-FFF2-40B4-BE49-F238E27FC236}">
                <a16:creationId xmlns:a16="http://schemas.microsoft.com/office/drawing/2014/main" id="{343799E6-16CC-4ACC-96F9-CF48E247FF29}"/>
              </a:ext>
            </a:extLst>
          </p:cNvPr>
          <p:cNvSpPr>
            <a:spLocks noGrp="1"/>
          </p:cNvSpPr>
          <p:nvPr>
            <p:ph type="pic" sz="quarter" idx="12"/>
          </p:nvPr>
        </p:nvSpPr>
        <p:spPr/>
      </p:sp>
      <p:sp>
        <p:nvSpPr>
          <p:cNvPr id="3" name="Picture Placeholder 2">
            <a:extLst>
              <a:ext uri="{FF2B5EF4-FFF2-40B4-BE49-F238E27FC236}">
                <a16:creationId xmlns:a16="http://schemas.microsoft.com/office/drawing/2014/main" id="{7C5B2377-53F6-4A42-9A43-F62F0F93A229}"/>
              </a:ext>
            </a:extLst>
          </p:cNvPr>
          <p:cNvSpPr>
            <a:spLocks noGrp="1"/>
          </p:cNvSpPr>
          <p:nvPr>
            <p:ph type="pic" sz="quarter" idx="11"/>
          </p:nvPr>
        </p:nvSpPr>
        <p:spPr/>
      </p:sp>
    </p:spTree>
    <p:extLst>
      <p:ext uri="{BB962C8B-B14F-4D97-AF65-F5344CB8AC3E}">
        <p14:creationId xmlns:p14="http://schemas.microsoft.com/office/powerpoint/2010/main" val="202216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BBCA2600-7EBB-4C75-88BD-5F60204B0127}"/>
              </a:ext>
            </a:extLst>
          </p:cNvPr>
          <p:cNvSpPr/>
          <p:nvPr/>
        </p:nvSpPr>
        <p:spPr>
          <a:xfrm>
            <a:off x="0" y="0"/>
            <a:ext cx="18288000" cy="1914517"/>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2" name="Rectangle 51">
            <a:extLst>
              <a:ext uri="{FF2B5EF4-FFF2-40B4-BE49-F238E27FC236}">
                <a16:creationId xmlns:a16="http://schemas.microsoft.com/office/drawing/2014/main" id="{253656AF-BD45-4E89-ABF6-613353FB8E73}"/>
              </a:ext>
            </a:extLst>
          </p:cNvPr>
          <p:cNvSpPr/>
          <p:nvPr/>
        </p:nvSpPr>
        <p:spPr>
          <a:xfrm>
            <a:off x="1" y="8226639"/>
            <a:ext cx="18288000" cy="2060361"/>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11" name="Straight Connector 10">
            <a:extLst>
              <a:ext uri="{FF2B5EF4-FFF2-40B4-BE49-F238E27FC236}">
                <a16:creationId xmlns:a16="http://schemas.microsoft.com/office/drawing/2014/main" id="{108E4470-5AFB-4737-BAA7-5567869DDE54}"/>
              </a:ext>
            </a:extLst>
          </p:cNvPr>
          <p:cNvCxnSpPr>
            <a:cxnSpLocks/>
          </p:cNvCxnSpPr>
          <p:nvPr/>
        </p:nvCxnSpPr>
        <p:spPr>
          <a:xfrm>
            <a:off x="0" y="1914525"/>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48525860-7EB9-453E-A8CF-8380234EFB9E}"/>
              </a:ext>
            </a:extLst>
          </p:cNvPr>
          <p:cNvCxnSpPr>
            <a:cxnSpLocks/>
          </p:cNvCxnSpPr>
          <p:nvPr/>
        </p:nvCxnSpPr>
        <p:spPr>
          <a:xfrm>
            <a:off x="6143625" y="1914525"/>
            <a:ext cx="0" cy="631210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36F98C77-1E07-4261-BDBD-07032F36EEC1}"/>
              </a:ext>
            </a:extLst>
          </p:cNvPr>
          <p:cNvCxnSpPr>
            <a:cxnSpLocks/>
          </p:cNvCxnSpPr>
          <p:nvPr/>
        </p:nvCxnSpPr>
        <p:spPr>
          <a:xfrm>
            <a:off x="11744325" y="1914525"/>
            <a:ext cx="0" cy="631210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32B1CF4-FB0C-4C52-9399-B5B7B92A0744}"/>
              </a:ext>
            </a:extLst>
          </p:cNvPr>
          <p:cNvCxnSpPr>
            <a:cxnSpLocks/>
          </p:cNvCxnSpPr>
          <p:nvPr/>
        </p:nvCxnSpPr>
        <p:spPr>
          <a:xfrm>
            <a:off x="0" y="8226627"/>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71FC20E2-2354-4E85-9663-4B792818C219}"/>
              </a:ext>
            </a:extLst>
          </p:cNvPr>
          <p:cNvSpPr/>
          <p:nvPr/>
        </p:nvSpPr>
        <p:spPr>
          <a:xfrm>
            <a:off x="13060147" y="7331894"/>
            <a:ext cx="2780275" cy="682816"/>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a:t>
            </a:r>
          </a:p>
        </p:txBody>
      </p:sp>
      <p:grpSp>
        <p:nvGrpSpPr>
          <p:cNvPr id="31" name="Group 30">
            <a:extLst>
              <a:ext uri="{FF2B5EF4-FFF2-40B4-BE49-F238E27FC236}">
                <a16:creationId xmlns:a16="http://schemas.microsoft.com/office/drawing/2014/main" id="{133402A4-2426-4D2C-9B19-3E5F50407A45}"/>
              </a:ext>
            </a:extLst>
          </p:cNvPr>
          <p:cNvGrpSpPr/>
          <p:nvPr/>
        </p:nvGrpSpPr>
        <p:grpSpPr>
          <a:xfrm>
            <a:off x="3071813" y="163825"/>
            <a:ext cx="12144375" cy="1446550"/>
            <a:chOff x="1214453" y="163825"/>
            <a:chExt cx="12144375" cy="1446550"/>
          </a:xfrm>
        </p:grpSpPr>
        <p:sp>
          <p:nvSpPr>
            <p:cNvPr id="30" name="Rectangle 29">
              <a:extLst>
                <a:ext uri="{FF2B5EF4-FFF2-40B4-BE49-F238E27FC236}">
                  <a16:creationId xmlns:a16="http://schemas.microsoft.com/office/drawing/2014/main" id="{6897CAFF-272A-4A51-91FF-8128BD3580F2}"/>
                </a:ext>
              </a:extLst>
            </p:cNvPr>
            <p:cNvSpPr/>
            <p:nvPr/>
          </p:nvSpPr>
          <p:spPr>
            <a:xfrm rot="10800000" flipH="1" flipV="1">
              <a:off x="1214453" y="163825"/>
              <a:ext cx="5229234" cy="1446550"/>
            </a:xfrm>
            <a:prstGeom prst="rect">
              <a:avLst/>
            </a:prstGeom>
          </p:spPr>
          <p:txBody>
            <a:bodyPr wrap="square">
              <a:spAutoFit/>
            </a:bodyPr>
            <a:lstStyle/>
            <a:p>
              <a:r>
                <a:rPr lang="en-US" sz="8800">
                  <a:solidFill>
                    <a:schemeClr val="bg1">
                      <a:lumMod val="95000"/>
                    </a:schemeClr>
                  </a:solidFill>
                  <a:latin typeface="Dashboard" panose="00000500000000000000" pitchFamily="50" charset="0"/>
                  <a:cs typeface="Space Grotesk SemiBold" pitchFamily="2" charset="0"/>
                </a:rPr>
                <a:t>STORY</a:t>
              </a:r>
              <a:endParaRPr lang="en-US" sz="8800" dirty="0">
                <a:solidFill>
                  <a:schemeClr val="bg1">
                    <a:lumMod val="95000"/>
                  </a:schemeClr>
                </a:solidFill>
                <a:latin typeface="Dashboard" panose="00000500000000000000" pitchFamily="50" charset="0"/>
                <a:cs typeface="Space Grotesk SemiBold" pitchFamily="2" charset="0"/>
              </a:endParaRPr>
            </a:p>
          </p:txBody>
        </p:sp>
        <p:sp>
          <p:nvSpPr>
            <p:cNvPr id="32" name="Rectangle 31">
              <a:extLst>
                <a:ext uri="{FF2B5EF4-FFF2-40B4-BE49-F238E27FC236}">
                  <a16:creationId xmlns:a16="http://schemas.microsoft.com/office/drawing/2014/main" id="{5E48B476-108A-4928-A833-D5BBEB0840EC}"/>
                </a:ext>
              </a:extLst>
            </p:cNvPr>
            <p:cNvSpPr/>
            <p:nvPr/>
          </p:nvSpPr>
          <p:spPr>
            <a:xfrm rot="10800000" flipH="1" flipV="1">
              <a:off x="6080970" y="519991"/>
              <a:ext cx="3048741" cy="830997"/>
            </a:xfrm>
            <a:prstGeom prst="rect">
              <a:avLst/>
            </a:prstGeom>
          </p:spPr>
          <p:txBody>
            <a:bodyPr wrap="square">
              <a:spAutoFit/>
            </a:bodyPr>
            <a:lstStyle/>
            <a:p>
              <a:pPr algn="ctr"/>
              <a:r>
                <a:rPr lang="en-US" sz="4800" u="sng">
                  <a:solidFill>
                    <a:schemeClr val="bg1">
                      <a:lumMod val="95000"/>
                    </a:schemeClr>
                  </a:solidFill>
                  <a:latin typeface="Dashboard" panose="00000500000000000000" pitchFamily="50" charset="0"/>
                  <a:cs typeface="Space Grotesk SemiBold" pitchFamily="2" charset="0"/>
                </a:rPr>
                <a:t>Of The</a:t>
              </a:r>
              <a:endParaRPr lang="en-US" sz="4800" u="sng" dirty="0">
                <a:solidFill>
                  <a:schemeClr val="bg1">
                    <a:lumMod val="95000"/>
                  </a:schemeClr>
                </a:solidFill>
                <a:latin typeface="Dashboard" panose="00000500000000000000" pitchFamily="50" charset="0"/>
                <a:cs typeface="Space Grotesk SemiBold" pitchFamily="2" charset="0"/>
              </a:endParaRPr>
            </a:p>
          </p:txBody>
        </p:sp>
        <p:sp>
          <p:nvSpPr>
            <p:cNvPr id="33" name="Rectangle 32">
              <a:extLst>
                <a:ext uri="{FF2B5EF4-FFF2-40B4-BE49-F238E27FC236}">
                  <a16:creationId xmlns:a16="http://schemas.microsoft.com/office/drawing/2014/main" id="{14569F2F-C258-4EE9-8857-A2879CA5CAC3}"/>
                </a:ext>
              </a:extLst>
            </p:cNvPr>
            <p:cNvSpPr/>
            <p:nvPr/>
          </p:nvSpPr>
          <p:spPr>
            <a:xfrm rot="10800000" flipH="1" flipV="1">
              <a:off x="9186878" y="163825"/>
              <a:ext cx="4171950" cy="1446550"/>
            </a:xfrm>
            <a:prstGeom prst="rect">
              <a:avLst/>
            </a:prstGeom>
          </p:spPr>
          <p:txBody>
            <a:bodyPr wrap="square">
              <a:spAutoFit/>
            </a:bodyPr>
            <a:lstStyle/>
            <a:p>
              <a:r>
                <a:rPr lang="en-US" sz="8800">
                  <a:solidFill>
                    <a:schemeClr val="bg1">
                      <a:lumMod val="95000"/>
                    </a:schemeClr>
                  </a:solidFill>
                  <a:latin typeface="Dashboard" panose="00000500000000000000" pitchFamily="50" charset="0"/>
                  <a:cs typeface="Space Grotesk SemiBold" pitchFamily="2" charset="0"/>
                </a:rPr>
                <a:t>YEAR</a:t>
              </a:r>
              <a:endParaRPr lang="en-US" sz="8800" dirty="0">
                <a:solidFill>
                  <a:schemeClr val="bg1">
                    <a:lumMod val="95000"/>
                  </a:schemeClr>
                </a:solidFill>
                <a:latin typeface="Dashboard" panose="00000500000000000000" pitchFamily="50" charset="0"/>
                <a:cs typeface="Space Grotesk SemiBold" pitchFamily="2" charset="0"/>
              </a:endParaRPr>
            </a:p>
          </p:txBody>
        </p:sp>
      </p:grpSp>
      <p:sp>
        <p:nvSpPr>
          <p:cNvPr id="34" name="Rectangle 33">
            <a:extLst>
              <a:ext uri="{FF2B5EF4-FFF2-40B4-BE49-F238E27FC236}">
                <a16:creationId xmlns:a16="http://schemas.microsoft.com/office/drawing/2014/main" id="{B71AE650-52F7-4E50-B3B2-FA03622A6C8C}"/>
              </a:ext>
            </a:extLst>
          </p:cNvPr>
          <p:cNvSpPr/>
          <p:nvPr/>
        </p:nvSpPr>
        <p:spPr>
          <a:xfrm rot="10800000" flipH="1" flipV="1">
            <a:off x="1047707" y="2154238"/>
            <a:ext cx="4660727" cy="2102370"/>
          </a:xfrm>
          <a:prstGeom prst="rect">
            <a:avLst/>
          </a:prstGeom>
        </p:spPr>
        <p:txBody>
          <a:bodyPr wrap="square">
            <a:spAutoFit/>
          </a:bodyPr>
          <a:lstStyle/>
          <a:p>
            <a:pPr>
              <a:lnSpc>
                <a:spcPct val="150000"/>
              </a:lnSpc>
            </a:pPr>
            <a:r>
              <a:rPr lang="en-US" sz="3000" spc="100">
                <a:solidFill>
                  <a:srgbClr val="000000"/>
                </a:solidFill>
                <a:latin typeface="Space Grotesk Medium" pitchFamily="2" charset="0"/>
                <a:cs typeface="Space Grotesk Medium" pitchFamily="2" charset="0"/>
              </a:rPr>
              <a:t>DESIGN IS AS MUCH AN ACT OF SPACING AS AN ACT OF MARKING</a:t>
            </a:r>
            <a:endParaRPr lang="en-US" sz="3000" spc="100" dirty="0">
              <a:solidFill>
                <a:srgbClr val="000000"/>
              </a:solidFill>
              <a:latin typeface="Space Grotesk Medium" pitchFamily="2" charset="0"/>
              <a:cs typeface="Space Grotesk Medium" pitchFamily="2" charset="0"/>
            </a:endParaRPr>
          </a:p>
        </p:txBody>
      </p:sp>
      <p:sp>
        <p:nvSpPr>
          <p:cNvPr id="45" name="Rectangle 44">
            <a:extLst>
              <a:ext uri="{FF2B5EF4-FFF2-40B4-BE49-F238E27FC236}">
                <a16:creationId xmlns:a16="http://schemas.microsoft.com/office/drawing/2014/main" id="{66800FE8-C8B2-47CC-AD28-4DECD430DD01}"/>
              </a:ext>
            </a:extLst>
          </p:cNvPr>
          <p:cNvSpPr/>
          <p:nvPr/>
        </p:nvSpPr>
        <p:spPr>
          <a:xfrm rot="10800000" flipH="1" flipV="1">
            <a:off x="6607004" y="3344340"/>
            <a:ext cx="1872306" cy="415498"/>
          </a:xfrm>
          <a:prstGeom prst="rect">
            <a:avLst/>
          </a:prstGeom>
        </p:spPr>
        <p:txBody>
          <a:bodyPr wrap="square">
            <a:spAutoFit/>
          </a:bodyPr>
          <a:lstStyle/>
          <a:p>
            <a:pPr algn="ctr"/>
            <a:r>
              <a:rPr lang="en-US" sz="2100">
                <a:solidFill>
                  <a:srgbClr val="000000"/>
                </a:solidFill>
                <a:latin typeface="Space Grotesk Medium" pitchFamily="2" charset="0"/>
                <a:cs typeface="Space Grotesk Medium" pitchFamily="2" charset="0"/>
              </a:rPr>
              <a:t>N / PROJECT</a:t>
            </a:r>
            <a:endParaRPr lang="en-US" sz="2100" dirty="0">
              <a:solidFill>
                <a:srgbClr val="000000"/>
              </a:solidFill>
              <a:latin typeface="Space Grotesk Medium" pitchFamily="2" charset="0"/>
              <a:cs typeface="Space Grotesk Medium" pitchFamily="2" charset="0"/>
            </a:endParaRPr>
          </a:p>
        </p:txBody>
      </p:sp>
      <p:sp>
        <p:nvSpPr>
          <p:cNvPr id="54" name="Rectangle 53">
            <a:extLst>
              <a:ext uri="{FF2B5EF4-FFF2-40B4-BE49-F238E27FC236}">
                <a16:creationId xmlns:a16="http://schemas.microsoft.com/office/drawing/2014/main" id="{14E44CA4-52AD-483E-9ADE-9D2446467FC7}"/>
              </a:ext>
            </a:extLst>
          </p:cNvPr>
          <p:cNvSpPr/>
          <p:nvPr/>
        </p:nvSpPr>
        <p:spPr>
          <a:xfrm>
            <a:off x="6722850" y="2266152"/>
            <a:ext cx="4514841" cy="994439"/>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a:t>
            </a:r>
          </a:p>
        </p:txBody>
      </p:sp>
      <p:sp>
        <p:nvSpPr>
          <p:cNvPr id="35" name="Rectangle 34">
            <a:extLst>
              <a:ext uri="{FF2B5EF4-FFF2-40B4-BE49-F238E27FC236}">
                <a16:creationId xmlns:a16="http://schemas.microsoft.com/office/drawing/2014/main" id="{474020ED-8610-4512-9187-CD33DC9DBDD7}"/>
              </a:ext>
            </a:extLst>
          </p:cNvPr>
          <p:cNvSpPr/>
          <p:nvPr/>
        </p:nvSpPr>
        <p:spPr>
          <a:xfrm rot="10800000" flipH="1" flipV="1">
            <a:off x="955959" y="8976879"/>
            <a:ext cx="3025527" cy="553998"/>
          </a:xfrm>
          <a:prstGeom prst="rect">
            <a:avLst/>
          </a:prstGeom>
        </p:spPr>
        <p:txBody>
          <a:bodyPr wrap="square">
            <a:spAutoFit/>
          </a:bodyPr>
          <a:lstStyle/>
          <a:p>
            <a:r>
              <a:rPr lang="en-US" sz="3000" spc="100">
                <a:solidFill>
                  <a:schemeClr val="tx1">
                    <a:lumMod val="95000"/>
                    <a:lumOff val="5000"/>
                  </a:schemeClr>
                </a:solidFill>
                <a:latin typeface="Space Grotesk Medium" pitchFamily="2" charset="0"/>
                <a:cs typeface="Space Grotesk Medium" pitchFamily="2" charset="0"/>
              </a:rPr>
              <a:t>SMART DESIGN</a:t>
            </a:r>
            <a:endParaRPr lang="en-US" sz="3000" spc="100" dirty="0">
              <a:solidFill>
                <a:schemeClr val="tx1">
                  <a:lumMod val="95000"/>
                  <a:lumOff val="5000"/>
                </a:schemeClr>
              </a:solidFill>
              <a:latin typeface="Space Grotesk Medium" pitchFamily="2" charset="0"/>
              <a:cs typeface="Space Grotesk Medium" pitchFamily="2" charset="0"/>
            </a:endParaRPr>
          </a:p>
        </p:txBody>
      </p:sp>
      <p:sp>
        <p:nvSpPr>
          <p:cNvPr id="36" name="Rectangle 35">
            <a:extLst>
              <a:ext uri="{FF2B5EF4-FFF2-40B4-BE49-F238E27FC236}">
                <a16:creationId xmlns:a16="http://schemas.microsoft.com/office/drawing/2014/main" id="{3E1F7667-545C-47D2-A3D2-D9DC7DD223A8}"/>
              </a:ext>
            </a:extLst>
          </p:cNvPr>
          <p:cNvSpPr/>
          <p:nvPr/>
        </p:nvSpPr>
        <p:spPr>
          <a:xfrm rot="10800000" flipH="1" flipV="1">
            <a:off x="6882989" y="8979820"/>
            <a:ext cx="4522026" cy="553998"/>
          </a:xfrm>
          <a:prstGeom prst="rect">
            <a:avLst/>
          </a:prstGeom>
        </p:spPr>
        <p:txBody>
          <a:bodyPr wrap="square">
            <a:spAutoFit/>
          </a:bodyPr>
          <a:lstStyle/>
          <a:p>
            <a:pPr algn="ctr"/>
            <a:r>
              <a:rPr lang="en-US" sz="3000" spc="100">
                <a:solidFill>
                  <a:schemeClr val="tx1">
                    <a:lumMod val="95000"/>
                    <a:lumOff val="5000"/>
                  </a:schemeClr>
                </a:solidFill>
                <a:latin typeface="Space Grotesk Medium" pitchFamily="2" charset="0"/>
                <a:cs typeface="Space Grotesk Medium" pitchFamily="2" charset="0"/>
              </a:rPr>
              <a:t>DESIGN THINGKING</a:t>
            </a:r>
            <a:endParaRPr lang="en-US" sz="3000" spc="100" dirty="0">
              <a:solidFill>
                <a:schemeClr val="tx1">
                  <a:lumMod val="95000"/>
                  <a:lumOff val="5000"/>
                </a:schemeClr>
              </a:solidFill>
              <a:latin typeface="Space Grotesk Medium" pitchFamily="2" charset="0"/>
              <a:cs typeface="Space Grotesk Medium" pitchFamily="2" charset="0"/>
            </a:endParaRPr>
          </a:p>
        </p:txBody>
      </p:sp>
      <p:sp>
        <p:nvSpPr>
          <p:cNvPr id="37" name="Rectangle 36">
            <a:extLst>
              <a:ext uri="{FF2B5EF4-FFF2-40B4-BE49-F238E27FC236}">
                <a16:creationId xmlns:a16="http://schemas.microsoft.com/office/drawing/2014/main" id="{27B4D168-BAB3-472B-9261-5E5A801E89F3}"/>
              </a:ext>
            </a:extLst>
          </p:cNvPr>
          <p:cNvSpPr/>
          <p:nvPr/>
        </p:nvSpPr>
        <p:spPr>
          <a:xfrm rot="10800000" flipH="1" flipV="1">
            <a:off x="13799405" y="8976879"/>
            <a:ext cx="3646936" cy="553998"/>
          </a:xfrm>
          <a:prstGeom prst="rect">
            <a:avLst/>
          </a:prstGeom>
        </p:spPr>
        <p:txBody>
          <a:bodyPr wrap="square">
            <a:spAutoFit/>
          </a:bodyPr>
          <a:lstStyle/>
          <a:p>
            <a:pPr algn="r"/>
            <a:r>
              <a:rPr lang="en-US" sz="3000" spc="100">
                <a:solidFill>
                  <a:schemeClr val="tx1">
                    <a:lumMod val="95000"/>
                    <a:lumOff val="5000"/>
                  </a:schemeClr>
                </a:solidFill>
                <a:latin typeface="Space Grotesk Medium" pitchFamily="2" charset="0"/>
                <a:cs typeface="Space Grotesk Medium" pitchFamily="2" charset="0"/>
              </a:rPr>
              <a:t>GRAPHIC DESIGN</a:t>
            </a:r>
            <a:endParaRPr lang="en-US" sz="3000" spc="100" dirty="0">
              <a:solidFill>
                <a:schemeClr val="tx1">
                  <a:lumMod val="95000"/>
                  <a:lumOff val="5000"/>
                </a:schemeClr>
              </a:solidFill>
              <a:latin typeface="Space Grotesk Medium" pitchFamily="2" charset="0"/>
              <a:cs typeface="Space Grotesk Medium" pitchFamily="2" charset="0"/>
            </a:endParaRPr>
          </a:p>
        </p:txBody>
      </p:sp>
      <p:sp>
        <p:nvSpPr>
          <p:cNvPr id="2" name="Picture Placeholder 1">
            <a:extLst>
              <a:ext uri="{FF2B5EF4-FFF2-40B4-BE49-F238E27FC236}">
                <a16:creationId xmlns:a16="http://schemas.microsoft.com/office/drawing/2014/main" id="{C74C3B26-1B94-4143-B97D-1B321217ECC8}"/>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F027AA8F-C822-464C-9B9F-E2DA262CBE41}"/>
              </a:ext>
            </a:extLst>
          </p:cNvPr>
          <p:cNvSpPr>
            <a:spLocks noGrp="1"/>
          </p:cNvSpPr>
          <p:nvPr>
            <p:ph type="pic" sz="quarter" idx="11"/>
          </p:nvPr>
        </p:nvSpPr>
        <p:spPr/>
      </p:sp>
      <p:sp>
        <p:nvSpPr>
          <p:cNvPr id="6" name="Picture Placeholder 5">
            <a:extLst>
              <a:ext uri="{FF2B5EF4-FFF2-40B4-BE49-F238E27FC236}">
                <a16:creationId xmlns:a16="http://schemas.microsoft.com/office/drawing/2014/main" id="{BE05FD0B-8D34-4FAD-8790-C0A1459DC015}"/>
              </a:ext>
            </a:extLst>
          </p:cNvPr>
          <p:cNvSpPr>
            <a:spLocks noGrp="1"/>
          </p:cNvSpPr>
          <p:nvPr>
            <p:ph type="pic" sz="quarter" idx="12"/>
          </p:nvPr>
        </p:nvSpPr>
        <p:spPr/>
      </p:sp>
    </p:spTree>
    <p:extLst>
      <p:ext uri="{BB962C8B-B14F-4D97-AF65-F5344CB8AC3E}">
        <p14:creationId xmlns:p14="http://schemas.microsoft.com/office/powerpoint/2010/main" val="2586257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C2061C6-6924-4229-A9ED-190890BFA425}"/>
              </a:ext>
            </a:extLst>
          </p:cNvPr>
          <p:cNvSpPr/>
          <p:nvPr/>
        </p:nvSpPr>
        <p:spPr>
          <a:xfrm>
            <a:off x="9143973" y="3216105"/>
            <a:ext cx="9143970" cy="7070893"/>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21" name="Group 20">
            <a:extLst>
              <a:ext uri="{FF2B5EF4-FFF2-40B4-BE49-F238E27FC236}">
                <a16:creationId xmlns:a16="http://schemas.microsoft.com/office/drawing/2014/main" id="{98D88F35-47A5-463C-BA39-D14E6C1A799E}"/>
              </a:ext>
            </a:extLst>
          </p:cNvPr>
          <p:cNvGrpSpPr/>
          <p:nvPr/>
        </p:nvGrpSpPr>
        <p:grpSpPr>
          <a:xfrm>
            <a:off x="10947153" y="7648405"/>
            <a:ext cx="5886451" cy="1371600"/>
            <a:chOff x="698442" y="6969022"/>
            <a:chExt cx="5886451" cy="1371600"/>
          </a:xfrm>
        </p:grpSpPr>
        <p:sp>
          <p:nvSpPr>
            <p:cNvPr id="7" name="Rectangle 6">
              <a:extLst>
                <a:ext uri="{FF2B5EF4-FFF2-40B4-BE49-F238E27FC236}">
                  <a16:creationId xmlns:a16="http://schemas.microsoft.com/office/drawing/2014/main" id="{5416A78F-2E7E-4ED4-ACDC-24CE94E24007}"/>
                </a:ext>
              </a:extLst>
            </p:cNvPr>
            <p:cNvSpPr/>
            <p:nvPr/>
          </p:nvSpPr>
          <p:spPr>
            <a:xfrm>
              <a:off x="4493642" y="6969022"/>
              <a:ext cx="2091251"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solidFill>
                  <a:srgbClr val="000000"/>
                </a:solidFill>
              </a:endParaRPr>
            </a:p>
          </p:txBody>
        </p:sp>
        <p:sp>
          <p:nvSpPr>
            <p:cNvPr id="8" name="Rectangle 7">
              <a:extLst>
                <a:ext uri="{FF2B5EF4-FFF2-40B4-BE49-F238E27FC236}">
                  <a16:creationId xmlns:a16="http://schemas.microsoft.com/office/drawing/2014/main" id="{0C91514C-F46C-4F72-A87F-469E3D99EA63}"/>
                </a:ext>
              </a:extLst>
            </p:cNvPr>
            <p:cNvSpPr/>
            <p:nvPr/>
          </p:nvSpPr>
          <p:spPr>
            <a:xfrm>
              <a:off x="698442" y="6969022"/>
              <a:ext cx="5886450" cy="1371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solidFill>
                  <a:srgbClr val="000000"/>
                </a:solidFill>
              </a:endParaRPr>
            </a:p>
          </p:txBody>
        </p:sp>
        <p:sp>
          <p:nvSpPr>
            <p:cNvPr id="12" name="Rectangle 11">
              <a:extLst>
                <a:ext uri="{FF2B5EF4-FFF2-40B4-BE49-F238E27FC236}">
                  <a16:creationId xmlns:a16="http://schemas.microsoft.com/office/drawing/2014/main" id="{6A32E9C7-F5B7-484B-A97C-FD6381806B6B}"/>
                </a:ext>
              </a:extLst>
            </p:cNvPr>
            <p:cNvSpPr/>
            <p:nvPr/>
          </p:nvSpPr>
          <p:spPr>
            <a:xfrm rot="10800000" flipH="1" flipV="1">
              <a:off x="4523258" y="7365068"/>
              <a:ext cx="2061634" cy="415498"/>
            </a:xfrm>
            <a:prstGeom prst="rect">
              <a:avLst/>
            </a:prstGeom>
          </p:spPr>
          <p:txBody>
            <a:bodyPr wrap="square">
              <a:spAutoFit/>
            </a:bodyPr>
            <a:lstStyle/>
            <a:p>
              <a:pPr algn="ctr"/>
              <a:r>
                <a:rPr lang="en-US" sz="2100" spc="100">
                  <a:solidFill>
                    <a:schemeClr val="bg1"/>
                  </a:solidFill>
                  <a:latin typeface="Space Grotesk Medium" pitchFamily="2" charset="0"/>
                  <a:cs typeface="Space Grotesk Medium" pitchFamily="2" charset="0"/>
                </a:rPr>
                <a:t>N / PROJECT</a:t>
              </a:r>
              <a:endParaRPr lang="en-US" sz="2100" spc="100" dirty="0">
                <a:solidFill>
                  <a:schemeClr val="bg1"/>
                </a:solidFill>
                <a:latin typeface="Space Grotesk Medium" pitchFamily="2" charset="0"/>
                <a:cs typeface="Space Grotesk Medium" pitchFamily="2" charset="0"/>
              </a:endParaRPr>
            </a:p>
          </p:txBody>
        </p:sp>
        <p:sp>
          <p:nvSpPr>
            <p:cNvPr id="13" name="Rectangle 12">
              <a:extLst>
                <a:ext uri="{FF2B5EF4-FFF2-40B4-BE49-F238E27FC236}">
                  <a16:creationId xmlns:a16="http://schemas.microsoft.com/office/drawing/2014/main" id="{6F5B0DA0-CED0-4A5A-ADDC-020E120CCB18}"/>
                </a:ext>
              </a:extLst>
            </p:cNvPr>
            <p:cNvSpPr/>
            <p:nvPr/>
          </p:nvSpPr>
          <p:spPr>
            <a:xfrm rot="10800000" flipH="1" flipV="1">
              <a:off x="917386" y="7394627"/>
              <a:ext cx="1872306" cy="415498"/>
            </a:xfrm>
            <a:prstGeom prst="rect">
              <a:avLst/>
            </a:prstGeom>
          </p:spPr>
          <p:txBody>
            <a:bodyPr wrap="square">
              <a:spAutoFit/>
            </a:bodyPr>
            <a:lstStyle/>
            <a:p>
              <a:pPr algn="ctr"/>
              <a:r>
                <a:rPr lang="en-US" sz="2100" spc="100">
                  <a:solidFill>
                    <a:srgbClr val="000000"/>
                  </a:solidFill>
                  <a:latin typeface="Space Grotesk Medium" pitchFamily="2" charset="0"/>
                  <a:cs typeface="Space Grotesk Medium" pitchFamily="2" charset="0"/>
                </a:rPr>
                <a:t>D/M/YEAR</a:t>
              </a:r>
              <a:endParaRPr lang="en-US" sz="2100" spc="100" dirty="0">
                <a:solidFill>
                  <a:srgbClr val="000000"/>
                </a:solidFill>
                <a:latin typeface="Space Grotesk Medium" pitchFamily="2" charset="0"/>
                <a:cs typeface="Space Grotesk Medium" pitchFamily="2" charset="0"/>
              </a:endParaRPr>
            </a:p>
          </p:txBody>
        </p:sp>
      </p:grpSp>
      <p:sp>
        <p:nvSpPr>
          <p:cNvPr id="14" name="Rectangle 13">
            <a:extLst>
              <a:ext uri="{FF2B5EF4-FFF2-40B4-BE49-F238E27FC236}">
                <a16:creationId xmlns:a16="http://schemas.microsoft.com/office/drawing/2014/main" id="{5D8CB2D7-7CC1-48F4-9E2C-5B01E3E1328B}"/>
              </a:ext>
            </a:extLst>
          </p:cNvPr>
          <p:cNvSpPr/>
          <p:nvPr/>
        </p:nvSpPr>
        <p:spPr>
          <a:xfrm>
            <a:off x="10947153" y="4348932"/>
            <a:ext cx="2921241" cy="2552558"/>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 lobortis tempus.  Etiam vel risus sit amet dui sagittis</a:t>
            </a:r>
          </a:p>
        </p:txBody>
      </p:sp>
      <p:sp>
        <p:nvSpPr>
          <p:cNvPr id="15" name="Rectangle 14">
            <a:extLst>
              <a:ext uri="{FF2B5EF4-FFF2-40B4-BE49-F238E27FC236}">
                <a16:creationId xmlns:a16="http://schemas.microsoft.com/office/drawing/2014/main" id="{220652F9-98E7-413E-8E68-78B26B0F490B}"/>
              </a:ext>
            </a:extLst>
          </p:cNvPr>
          <p:cNvSpPr/>
          <p:nvPr/>
        </p:nvSpPr>
        <p:spPr>
          <a:xfrm>
            <a:off x="14429150" y="4348932"/>
            <a:ext cx="2921233" cy="2552558"/>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lobortislobortis tempus.  Etiam vel risus sit amet dui sagittis</a:t>
            </a:r>
          </a:p>
        </p:txBody>
      </p:sp>
      <p:sp>
        <p:nvSpPr>
          <p:cNvPr id="16" name="Rectangle 15">
            <a:extLst>
              <a:ext uri="{FF2B5EF4-FFF2-40B4-BE49-F238E27FC236}">
                <a16:creationId xmlns:a16="http://schemas.microsoft.com/office/drawing/2014/main" id="{2B977415-DB0F-4EBD-8B29-983E2F9F1F12}"/>
              </a:ext>
            </a:extLst>
          </p:cNvPr>
          <p:cNvSpPr/>
          <p:nvPr/>
        </p:nvSpPr>
        <p:spPr>
          <a:xfrm rot="5400000" flipH="1" flipV="1">
            <a:off x="9428501" y="5130788"/>
            <a:ext cx="1979211" cy="415498"/>
          </a:xfrm>
          <a:prstGeom prst="rect">
            <a:avLst/>
          </a:prstGeom>
        </p:spPr>
        <p:txBody>
          <a:bodyPr wrap="square">
            <a:spAutoFit/>
          </a:bodyPr>
          <a:lstStyle/>
          <a:p>
            <a:r>
              <a:rPr lang="en-US" sz="2100" spc="100">
                <a:solidFill>
                  <a:srgbClr val="000000"/>
                </a:solidFill>
                <a:latin typeface="Space Grotesk Medium" pitchFamily="2" charset="0"/>
                <a:cs typeface="Space Grotesk Medium" pitchFamily="2" charset="0"/>
              </a:rPr>
              <a:t>N / PROJECT</a:t>
            </a:r>
            <a:endParaRPr lang="en-US" sz="2100" spc="100" dirty="0">
              <a:solidFill>
                <a:srgbClr val="000000"/>
              </a:solidFill>
              <a:latin typeface="Space Grotesk Medium" pitchFamily="2" charset="0"/>
              <a:cs typeface="Space Grotesk Medium" pitchFamily="2" charset="0"/>
            </a:endParaRPr>
          </a:p>
        </p:txBody>
      </p:sp>
      <p:sp>
        <p:nvSpPr>
          <p:cNvPr id="11" name="Rectangle 10">
            <a:extLst>
              <a:ext uri="{FF2B5EF4-FFF2-40B4-BE49-F238E27FC236}">
                <a16:creationId xmlns:a16="http://schemas.microsoft.com/office/drawing/2014/main" id="{C6C4E3A0-91A5-42A9-BCFB-5F09E394C749}"/>
              </a:ext>
            </a:extLst>
          </p:cNvPr>
          <p:cNvSpPr/>
          <p:nvPr/>
        </p:nvSpPr>
        <p:spPr>
          <a:xfrm rot="10800000" flipH="1" flipV="1">
            <a:off x="2621090" y="3500672"/>
            <a:ext cx="4522026" cy="553998"/>
          </a:xfrm>
          <a:prstGeom prst="rect">
            <a:avLst/>
          </a:prstGeom>
        </p:spPr>
        <p:txBody>
          <a:bodyPr wrap="square">
            <a:spAutoFit/>
          </a:bodyPr>
          <a:lstStyle/>
          <a:p>
            <a:r>
              <a:rPr lang="en-US" sz="3000" spc="100">
                <a:solidFill>
                  <a:srgbClr val="000000"/>
                </a:solidFill>
                <a:latin typeface="Space Grotesk Medium" pitchFamily="2" charset="0"/>
                <a:cs typeface="Space Grotesk Medium" pitchFamily="2" charset="0"/>
              </a:rPr>
              <a:t>DESIGN THINGKING</a:t>
            </a:r>
            <a:endParaRPr lang="en-US" sz="3000" spc="100" dirty="0">
              <a:solidFill>
                <a:srgbClr val="000000"/>
              </a:solidFill>
              <a:latin typeface="Space Grotesk Medium" pitchFamily="2" charset="0"/>
              <a:cs typeface="Space Grotesk Medium" pitchFamily="2" charset="0"/>
            </a:endParaRPr>
          </a:p>
        </p:txBody>
      </p:sp>
      <p:sp>
        <p:nvSpPr>
          <p:cNvPr id="25" name="Rectangle 24">
            <a:extLst>
              <a:ext uri="{FF2B5EF4-FFF2-40B4-BE49-F238E27FC236}">
                <a16:creationId xmlns:a16="http://schemas.microsoft.com/office/drawing/2014/main" id="{A8FF1B21-74D0-45D5-84FA-117C226C11C3}"/>
              </a:ext>
            </a:extLst>
          </p:cNvPr>
          <p:cNvSpPr/>
          <p:nvPr/>
        </p:nvSpPr>
        <p:spPr>
          <a:xfrm rot="10800000" flipH="1" flipV="1">
            <a:off x="3092423" y="848256"/>
            <a:ext cx="12103100" cy="1446550"/>
          </a:xfrm>
          <a:prstGeom prst="rect">
            <a:avLst/>
          </a:prstGeom>
        </p:spPr>
        <p:txBody>
          <a:bodyPr wrap="square">
            <a:spAutoFit/>
          </a:bodyPr>
          <a:lstStyle/>
          <a:p>
            <a:r>
              <a:rPr lang="en-US" sz="8800">
                <a:solidFill>
                  <a:schemeClr val="bg1"/>
                </a:solidFill>
                <a:latin typeface="Dashboard" panose="00000500000000000000" pitchFamily="50" charset="0"/>
                <a:cs typeface="Space Grotesk Medium" pitchFamily="2" charset="0"/>
              </a:rPr>
              <a:t>DESIGN CONCEPT</a:t>
            </a:r>
            <a:endParaRPr lang="en-US" sz="8800" dirty="0">
              <a:solidFill>
                <a:schemeClr val="bg1"/>
              </a:solidFill>
              <a:latin typeface="Dashboard" panose="00000500000000000000" pitchFamily="50" charset="0"/>
              <a:cs typeface="Space Grotesk Medium" pitchFamily="2" charset="0"/>
            </a:endParaRPr>
          </a:p>
        </p:txBody>
      </p:sp>
      <p:cxnSp>
        <p:nvCxnSpPr>
          <p:cNvPr id="27" name="Straight Connector 26">
            <a:extLst>
              <a:ext uri="{FF2B5EF4-FFF2-40B4-BE49-F238E27FC236}">
                <a16:creationId xmlns:a16="http://schemas.microsoft.com/office/drawing/2014/main" id="{46264016-6801-48F0-A3FE-CF93CF8BCD7A}"/>
              </a:ext>
            </a:extLst>
          </p:cNvPr>
          <p:cNvCxnSpPr>
            <a:cxnSpLocks/>
          </p:cNvCxnSpPr>
          <p:nvPr/>
        </p:nvCxnSpPr>
        <p:spPr>
          <a:xfrm>
            <a:off x="0" y="3216105"/>
            <a:ext cx="1828794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75FD4E9-B08C-4B42-B334-FE356DE643E1}"/>
              </a:ext>
            </a:extLst>
          </p:cNvPr>
          <p:cNvCxnSpPr>
            <a:cxnSpLocks/>
          </p:cNvCxnSpPr>
          <p:nvPr/>
        </p:nvCxnSpPr>
        <p:spPr>
          <a:xfrm>
            <a:off x="0" y="4339236"/>
            <a:ext cx="914397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CA29B-B130-4BC5-B726-5088DAA28A06}"/>
              </a:ext>
            </a:extLst>
          </p:cNvPr>
          <p:cNvCxnSpPr>
            <a:cxnSpLocks/>
          </p:cNvCxnSpPr>
          <p:nvPr/>
        </p:nvCxnSpPr>
        <p:spPr>
          <a:xfrm rot="5400000">
            <a:off x="4845023" y="7515055"/>
            <a:ext cx="85979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Picture Placeholder 1">
            <a:extLst>
              <a:ext uri="{FF2B5EF4-FFF2-40B4-BE49-F238E27FC236}">
                <a16:creationId xmlns:a16="http://schemas.microsoft.com/office/drawing/2014/main" id="{3FCF84B9-64F1-43AA-89BD-EBDDC3489079}"/>
              </a:ext>
            </a:extLst>
          </p:cNvPr>
          <p:cNvSpPr>
            <a:spLocks noGrp="1"/>
          </p:cNvSpPr>
          <p:nvPr>
            <p:ph type="pic" sz="quarter" idx="13"/>
          </p:nvPr>
        </p:nvSpPr>
        <p:spPr/>
      </p:sp>
    </p:spTree>
    <p:extLst>
      <p:ext uri="{BB962C8B-B14F-4D97-AF65-F5344CB8AC3E}">
        <p14:creationId xmlns:p14="http://schemas.microsoft.com/office/powerpoint/2010/main" val="1226899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B880F27-2316-4B93-8903-5794E1830724}"/>
              </a:ext>
            </a:extLst>
          </p:cNvPr>
          <p:cNvSpPr/>
          <p:nvPr/>
        </p:nvSpPr>
        <p:spPr>
          <a:xfrm>
            <a:off x="16788800" y="-16632"/>
            <a:ext cx="1536699" cy="10341732"/>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 name="Rectangle 14">
            <a:extLst>
              <a:ext uri="{FF2B5EF4-FFF2-40B4-BE49-F238E27FC236}">
                <a16:creationId xmlns:a16="http://schemas.microsoft.com/office/drawing/2014/main" id="{21F0BC4A-6FAE-4707-8F76-31CB12AFA705}"/>
              </a:ext>
            </a:extLst>
          </p:cNvPr>
          <p:cNvSpPr/>
          <p:nvPr/>
        </p:nvSpPr>
        <p:spPr>
          <a:xfrm>
            <a:off x="-98621" y="-16632"/>
            <a:ext cx="8273265" cy="10341732"/>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Rectangle 2">
            <a:extLst>
              <a:ext uri="{FF2B5EF4-FFF2-40B4-BE49-F238E27FC236}">
                <a16:creationId xmlns:a16="http://schemas.microsoft.com/office/drawing/2014/main" id="{1EAEC3E0-3AE3-4374-B7A6-88B5DB60277C}"/>
              </a:ext>
            </a:extLst>
          </p:cNvPr>
          <p:cNvSpPr/>
          <p:nvPr/>
        </p:nvSpPr>
        <p:spPr>
          <a:xfrm>
            <a:off x="1222048" y="7898469"/>
            <a:ext cx="6170661" cy="1306063"/>
          </a:xfrm>
          <a:prstGeom prst="rect">
            <a:avLst/>
          </a:prstGeom>
        </p:spPr>
        <p:txBody>
          <a:bodyPr wrap="square">
            <a:spAutoFit/>
          </a:bodyPr>
          <a:lstStyle/>
          <a:p>
            <a:pPr>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sit amet convallis tortor. Morbi lobortis lobortis tempus. Etiam vel risus sit amet dui sagittis</a:t>
            </a:r>
          </a:p>
        </p:txBody>
      </p:sp>
      <p:sp>
        <p:nvSpPr>
          <p:cNvPr id="4" name="Rectangle 3">
            <a:extLst>
              <a:ext uri="{FF2B5EF4-FFF2-40B4-BE49-F238E27FC236}">
                <a16:creationId xmlns:a16="http://schemas.microsoft.com/office/drawing/2014/main" id="{E191AD51-899A-4F66-9AAB-B5159F2F56DE}"/>
              </a:ext>
            </a:extLst>
          </p:cNvPr>
          <p:cNvSpPr/>
          <p:nvPr/>
        </p:nvSpPr>
        <p:spPr>
          <a:xfrm>
            <a:off x="13314910" y="5553634"/>
            <a:ext cx="2778950" cy="1617687"/>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a:t>
            </a:r>
          </a:p>
        </p:txBody>
      </p:sp>
      <p:sp>
        <p:nvSpPr>
          <p:cNvPr id="5" name="Rectangle 4">
            <a:extLst>
              <a:ext uri="{FF2B5EF4-FFF2-40B4-BE49-F238E27FC236}">
                <a16:creationId xmlns:a16="http://schemas.microsoft.com/office/drawing/2014/main" id="{082E20C3-316E-42E5-A5AB-6FF5F59A3C1A}"/>
              </a:ext>
            </a:extLst>
          </p:cNvPr>
          <p:cNvSpPr/>
          <p:nvPr/>
        </p:nvSpPr>
        <p:spPr>
          <a:xfrm rot="10800000" flipH="1" flipV="1">
            <a:off x="14221554" y="8886628"/>
            <a:ext cx="1872306" cy="415498"/>
          </a:xfrm>
          <a:prstGeom prst="rect">
            <a:avLst/>
          </a:prstGeom>
        </p:spPr>
        <p:txBody>
          <a:bodyPr wrap="square">
            <a:spAutoFit/>
          </a:bodyPr>
          <a:lstStyle/>
          <a:p>
            <a:pPr algn="r"/>
            <a:r>
              <a:rPr lang="en-US" sz="2100">
                <a:solidFill>
                  <a:srgbClr val="000000"/>
                </a:solidFill>
                <a:latin typeface="Space Grotesk Medium" pitchFamily="2" charset="0"/>
                <a:cs typeface="Space Grotesk Medium" pitchFamily="2" charset="0"/>
              </a:rPr>
              <a:t>D/M/YEAR</a:t>
            </a:r>
            <a:endParaRPr lang="en-US" sz="2100" dirty="0">
              <a:solidFill>
                <a:srgbClr val="000000"/>
              </a:solidFill>
              <a:latin typeface="Space Grotesk Medium" pitchFamily="2" charset="0"/>
              <a:cs typeface="Space Grotesk Medium" pitchFamily="2" charset="0"/>
            </a:endParaRPr>
          </a:p>
        </p:txBody>
      </p:sp>
      <p:sp>
        <p:nvSpPr>
          <p:cNvPr id="7" name="Rectangle 6">
            <a:extLst>
              <a:ext uri="{FF2B5EF4-FFF2-40B4-BE49-F238E27FC236}">
                <a16:creationId xmlns:a16="http://schemas.microsoft.com/office/drawing/2014/main" id="{00908924-3B34-44E6-936A-8B789FD37525}"/>
              </a:ext>
            </a:extLst>
          </p:cNvPr>
          <p:cNvSpPr/>
          <p:nvPr/>
        </p:nvSpPr>
        <p:spPr>
          <a:xfrm>
            <a:off x="13314910" y="1746425"/>
            <a:ext cx="2778950" cy="2864182"/>
          </a:xfrm>
          <a:prstGeom prst="rect">
            <a:avLst/>
          </a:prstGeom>
        </p:spPr>
        <p:txBody>
          <a:bodyPr wrap="square">
            <a:spAutoFit/>
          </a:bodyPr>
          <a:lstStyle/>
          <a:p>
            <a:pPr algn="just">
              <a:lnSpc>
                <a:spcPct val="150000"/>
              </a:lnSpc>
              <a:defRPr/>
            </a:pPr>
            <a:r>
              <a:rPr lang="en-US" sz="1350">
                <a:solidFill>
                  <a:srgbClr val="000000"/>
                </a:solidFill>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 lobortis tempus.  tiam vel risus sit amet dui sagittis interdum. </a:t>
            </a:r>
          </a:p>
        </p:txBody>
      </p:sp>
      <p:sp>
        <p:nvSpPr>
          <p:cNvPr id="9" name="Rectangle 8">
            <a:extLst>
              <a:ext uri="{FF2B5EF4-FFF2-40B4-BE49-F238E27FC236}">
                <a16:creationId xmlns:a16="http://schemas.microsoft.com/office/drawing/2014/main" id="{8972D528-D8A2-4EEC-9B50-0A8A7352C426}"/>
              </a:ext>
            </a:extLst>
          </p:cNvPr>
          <p:cNvSpPr/>
          <p:nvPr/>
        </p:nvSpPr>
        <p:spPr>
          <a:xfrm rot="10800000" flipH="1" flipV="1">
            <a:off x="1147626" y="2134691"/>
            <a:ext cx="5439881" cy="1477328"/>
          </a:xfrm>
          <a:prstGeom prst="rect">
            <a:avLst/>
          </a:prstGeom>
        </p:spPr>
        <p:txBody>
          <a:bodyPr wrap="square">
            <a:spAutoFit/>
          </a:bodyPr>
          <a:lstStyle/>
          <a:p>
            <a:r>
              <a:rPr lang="en-US" sz="8800">
                <a:solidFill>
                  <a:schemeClr val="bg1">
                    <a:lumMod val="95000"/>
                  </a:schemeClr>
                </a:solidFill>
                <a:latin typeface="Dashboard" panose="00000500000000000000" pitchFamily="50" charset="0"/>
                <a:cs typeface="Space Grotesk SemiBold" pitchFamily="2" charset="0"/>
              </a:rPr>
              <a:t>PAPER</a:t>
            </a:r>
            <a:endParaRPr lang="en-US" sz="8800" dirty="0">
              <a:solidFill>
                <a:schemeClr val="bg1">
                  <a:lumMod val="95000"/>
                </a:schemeClr>
              </a:solidFill>
              <a:latin typeface="Dashboard" panose="00000500000000000000" pitchFamily="50" charset="0"/>
              <a:cs typeface="Space Grotesk SemiBold" pitchFamily="2" charset="0"/>
            </a:endParaRPr>
          </a:p>
        </p:txBody>
      </p:sp>
      <p:sp>
        <p:nvSpPr>
          <p:cNvPr id="10" name="Rectangle 9">
            <a:extLst>
              <a:ext uri="{FF2B5EF4-FFF2-40B4-BE49-F238E27FC236}">
                <a16:creationId xmlns:a16="http://schemas.microsoft.com/office/drawing/2014/main" id="{0B20BE15-1AB7-4403-BD59-F65E94C4828C}"/>
              </a:ext>
            </a:extLst>
          </p:cNvPr>
          <p:cNvSpPr/>
          <p:nvPr/>
        </p:nvSpPr>
        <p:spPr>
          <a:xfrm rot="10800000" flipH="1" flipV="1">
            <a:off x="1162022" y="921818"/>
            <a:ext cx="6608960" cy="1477328"/>
          </a:xfrm>
          <a:prstGeom prst="rect">
            <a:avLst/>
          </a:prstGeom>
        </p:spPr>
        <p:txBody>
          <a:bodyPr wrap="square">
            <a:spAutoFit/>
          </a:bodyPr>
          <a:lstStyle/>
          <a:p>
            <a:r>
              <a:rPr lang="en-US" sz="8800">
                <a:solidFill>
                  <a:schemeClr val="bg1">
                    <a:lumMod val="95000"/>
                  </a:schemeClr>
                </a:solidFill>
                <a:latin typeface="Dashboard" panose="00000500000000000000" pitchFamily="50" charset="0"/>
                <a:cs typeface="Space Grotesk SemiBold" pitchFamily="2" charset="0"/>
              </a:rPr>
              <a:t>VINTAGE</a:t>
            </a:r>
            <a:endParaRPr lang="en-US" sz="8800" dirty="0">
              <a:solidFill>
                <a:schemeClr val="bg1">
                  <a:lumMod val="95000"/>
                </a:schemeClr>
              </a:solidFill>
              <a:latin typeface="Dashboard" panose="00000500000000000000" pitchFamily="50" charset="0"/>
              <a:cs typeface="Space Grotesk SemiBold" pitchFamily="2" charset="0"/>
            </a:endParaRPr>
          </a:p>
        </p:txBody>
      </p:sp>
      <p:cxnSp>
        <p:nvCxnSpPr>
          <p:cNvPr id="13" name="Straight Connector 12">
            <a:extLst>
              <a:ext uri="{FF2B5EF4-FFF2-40B4-BE49-F238E27FC236}">
                <a16:creationId xmlns:a16="http://schemas.microsoft.com/office/drawing/2014/main" id="{E6C92511-F4C7-46FF-9B5B-4CEF1BE584B9}"/>
              </a:ext>
            </a:extLst>
          </p:cNvPr>
          <p:cNvCxnSpPr>
            <a:cxnSpLocks/>
          </p:cNvCxnSpPr>
          <p:nvPr/>
        </p:nvCxnSpPr>
        <p:spPr>
          <a:xfrm>
            <a:off x="16788800" y="-16632"/>
            <a:ext cx="0" cy="103417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1DD4EF32-651B-4450-88CD-B876742A3441}"/>
              </a:ext>
            </a:extLst>
          </p:cNvPr>
          <p:cNvSpPr/>
          <p:nvPr/>
        </p:nvSpPr>
        <p:spPr>
          <a:xfrm rot="16200000" flipH="1" flipV="1">
            <a:off x="12413649" y="4866501"/>
            <a:ext cx="10287000" cy="553998"/>
          </a:xfrm>
          <a:prstGeom prst="rect">
            <a:avLst/>
          </a:prstGeom>
        </p:spPr>
        <p:txBody>
          <a:bodyPr wrap="square">
            <a:spAutoFit/>
          </a:bodyPr>
          <a:lstStyle/>
          <a:p>
            <a:pPr algn="ctr"/>
            <a:r>
              <a:rPr lang="en-US" sz="3000" spc="100">
                <a:solidFill>
                  <a:srgbClr val="000000"/>
                </a:solidFill>
                <a:latin typeface="Space Grotesk Medium" pitchFamily="2" charset="0"/>
                <a:cs typeface="Space Grotesk Medium" pitchFamily="2" charset="0"/>
              </a:rPr>
              <a:t>ACCESSIBLE DESIGN IS GOOD DESIGN.</a:t>
            </a:r>
            <a:endParaRPr lang="en-US" sz="3000" spc="100" dirty="0">
              <a:solidFill>
                <a:srgbClr val="000000"/>
              </a:solidFill>
              <a:latin typeface="Space Grotesk Medium" pitchFamily="2" charset="0"/>
              <a:cs typeface="Space Grotesk Medium" pitchFamily="2" charset="0"/>
            </a:endParaRPr>
          </a:p>
        </p:txBody>
      </p:sp>
      <p:cxnSp>
        <p:nvCxnSpPr>
          <p:cNvPr id="17" name="Straight Connector 16">
            <a:extLst>
              <a:ext uri="{FF2B5EF4-FFF2-40B4-BE49-F238E27FC236}">
                <a16:creationId xmlns:a16="http://schemas.microsoft.com/office/drawing/2014/main" id="{C15D72E9-18E6-4E8C-A79B-FC06C40118BD}"/>
              </a:ext>
            </a:extLst>
          </p:cNvPr>
          <p:cNvCxnSpPr>
            <a:cxnSpLocks/>
          </p:cNvCxnSpPr>
          <p:nvPr/>
        </p:nvCxnSpPr>
        <p:spPr>
          <a:xfrm>
            <a:off x="8174644" y="-66675"/>
            <a:ext cx="0" cy="104203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Picture Placeholder 7">
            <a:extLst>
              <a:ext uri="{FF2B5EF4-FFF2-40B4-BE49-F238E27FC236}">
                <a16:creationId xmlns:a16="http://schemas.microsoft.com/office/drawing/2014/main" id="{F39402DA-6779-4D61-B28B-F80EED42C38B}"/>
              </a:ext>
            </a:extLst>
          </p:cNvPr>
          <p:cNvSpPr>
            <a:spLocks noGrp="1"/>
          </p:cNvSpPr>
          <p:nvPr>
            <p:ph type="pic" sz="quarter" idx="13"/>
          </p:nvPr>
        </p:nvSpPr>
        <p:spPr/>
      </p:sp>
      <p:sp>
        <p:nvSpPr>
          <p:cNvPr id="2" name="Picture Placeholder 1">
            <a:extLst>
              <a:ext uri="{FF2B5EF4-FFF2-40B4-BE49-F238E27FC236}">
                <a16:creationId xmlns:a16="http://schemas.microsoft.com/office/drawing/2014/main" id="{069DEF4B-876C-4138-9712-7F75B7CF8A01}"/>
              </a:ext>
            </a:extLst>
          </p:cNvPr>
          <p:cNvSpPr>
            <a:spLocks noGrp="1"/>
          </p:cNvSpPr>
          <p:nvPr>
            <p:ph type="pic" sz="quarter" idx="11"/>
          </p:nvPr>
        </p:nvSpPr>
        <p:spPr/>
      </p:sp>
      <p:sp>
        <p:nvSpPr>
          <p:cNvPr id="6" name="Picture Placeholder 5">
            <a:extLst>
              <a:ext uri="{FF2B5EF4-FFF2-40B4-BE49-F238E27FC236}">
                <a16:creationId xmlns:a16="http://schemas.microsoft.com/office/drawing/2014/main" id="{C85FF130-622A-4E96-818C-F32E5DA7445C}"/>
              </a:ext>
            </a:extLst>
          </p:cNvPr>
          <p:cNvSpPr>
            <a:spLocks noGrp="1"/>
          </p:cNvSpPr>
          <p:nvPr>
            <p:ph type="pic" sz="quarter" idx="12"/>
          </p:nvPr>
        </p:nvSpPr>
        <p:spPr/>
      </p:sp>
    </p:spTree>
    <p:extLst>
      <p:ext uri="{BB962C8B-B14F-4D97-AF65-F5344CB8AC3E}">
        <p14:creationId xmlns:p14="http://schemas.microsoft.com/office/powerpoint/2010/main" val="3805495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7765A"/>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ACC2DE3-34C0-4AE5-B72D-96834659E2A3}"/>
              </a:ext>
            </a:extLst>
          </p:cNvPr>
          <p:cNvSpPr/>
          <p:nvPr/>
        </p:nvSpPr>
        <p:spPr>
          <a:xfrm>
            <a:off x="0" y="0"/>
            <a:ext cx="18288000" cy="1705657"/>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1" name="Rectangle 20">
            <a:extLst>
              <a:ext uri="{FF2B5EF4-FFF2-40B4-BE49-F238E27FC236}">
                <a16:creationId xmlns:a16="http://schemas.microsoft.com/office/drawing/2014/main" id="{982534E0-BB5A-4405-AEED-1BF8EDE40CAC}"/>
              </a:ext>
            </a:extLst>
          </p:cNvPr>
          <p:cNvSpPr/>
          <p:nvPr/>
        </p:nvSpPr>
        <p:spPr>
          <a:xfrm>
            <a:off x="0" y="3292323"/>
            <a:ext cx="8775510" cy="6994677"/>
          </a:xfrm>
          <a:prstGeom prst="rect">
            <a:avLst/>
          </a:prstGeom>
          <a:solidFill>
            <a:srgbClr val="4F41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Rectangle 2">
            <a:extLst>
              <a:ext uri="{FF2B5EF4-FFF2-40B4-BE49-F238E27FC236}">
                <a16:creationId xmlns:a16="http://schemas.microsoft.com/office/drawing/2014/main" id="{949FA8AF-B8E3-46ED-8031-20068B520AAA}"/>
              </a:ext>
            </a:extLst>
          </p:cNvPr>
          <p:cNvSpPr/>
          <p:nvPr/>
        </p:nvSpPr>
        <p:spPr>
          <a:xfrm rot="10800000" flipH="1" flipV="1">
            <a:off x="894251" y="4073033"/>
            <a:ext cx="3047628" cy="1477328"/>
          </a:xfrm>
          <a:prstGeom prst="rect">
            <a:avLst/>
          </a:prstGeom>
        </p:spPr>
        <p:txBody>
          <a:bodyPr wrap="square">
            <a:spAutoFit/>
          </a:bodyPr>
          <a:lstStyle/>
          <a:p>
            <a:r>
              <a:rPr lang="en-US" sz="9000">
                <a:solidFill>
                  <a:schemeClr val="bg1">
                    <a:lumMod val="95000"/>
                  </a:schemeClr>
                </a:solidFill>
                <a:latin typeface="Dashboard" panose="00000500000000000000" pitchFamily="50" charset="0"/>
                <a:cs typeface="Space Grotesk SemiBold" pitchFamily="2" charset="0"/>
              </a:rPr>
              <a:t>THE</a:t>
            </a:r>
            <a:endParaRPr lang="en-US" sz="9000" dirty="0">
              <a:solidFill>
                <a:schemeClr val="bg1">
                  <a:lumMod val="95000"/>
                </a:schemeClr>
              </a:solidFill>
              <a:latin typeface="Dashboard" panose="00000500000000000000" pitchFamily="50" charset="0"/>
              <a:cs typeface="Space Grotesk SemiBold" pitchFamily="2" charset="0"/>
            </a:endParaRPr>
          </a:p>
        </p:txBody>
      </p:sp>
      <p:sp>
        <p:nvSpPr>
          <p:cNvPr id="6" name="Rectangle 5">
            <a:extLst>
              <a:ext uri="{FF2B5EF4-FFF2-40B4-BE49-F238E27FC236}">
                <a16:creationId xmlns:a16="http://schemas.microsoft.com/office/drawing/2014/main" id="{E462CBA6-7ADC-4689-8B8C-9C15BE61997F}"/>
              </a:ext>
            </a:extLst>
          </p:cNvPr>
          <p:cNvSpPr/>
          <p:nvPr/>
        </p:nvSpPr>
        <p:spPr>
          <a:xfrm rot="10800000" flipH="1" flipV="1">
            <a:off x="3663176" y="4396198"/>
            <a:ext cx="2713179" cy="830997"/>
          </a:xfrm>
          <a:prstGeom prst="rect">
            <a:avLst/>
          </a:prstGeom>
        </p:spPr>
        <p:txBody>
          <a:bodyPr wrap="square">
            <a:spAutoFit/>
          </a:bodyPr>
          <a:lstStyle/>
          <a:p>
            <a:pPr algn="ctr"/>
            <a:r>
              <a:rPr lang="en-US" sz="4800" u="sng">
                <a:solidFill>
                  <a:schemeClr val="bg1">
                    <a:lumMod val="95000"/>
                  </a:schemeClr>
                </a:solidFill>
                <a:latin typeface="Dashboard" panose="00000500000000000000" pitchFamily="50" charset="0"/>
                <a:cs typeface="Space Grotesk SemiBold" pitchFamily="2" charset="0"/>
              </a:rPr>
              <a:t>New’s</a:t>
            </a:r>
            <a:endParaRPr lang="en-US" sz="4800" u="sng" dirty="0">
              <a:solidFill>
                <a:schemeClr val="bg1">
                  <a:lumMod val="95000"/>
                </a:schemeClr>
              </a:solidFill>
              <a:latin typeface="Dashboard" panose="00000500000000000000" pitchFamily="50" charset="0"/>
              <a:cs typeface="Space Grotesk SemiBold" pitchFamily="2" charset="0"/>
            </a:endParaRPr>
          </a:p>
        </p:txBody>
      </p:sp>
      <p:sp>
        <p:nvSpPr>
          <p:cNvPr id="7" name="Rectangle 6">
            <a:extLst>
              <a:ext uri="{FF2B5EF4-FFF2-40B4-BE49-F238E27FC236}">
                <a16:creationId xmlns:a16="http://schemas.microsoft.com/office/drawing/2014/main" id="{91F6EC58-B963-4BC6-A2C3-82CFADC3E30C}"/>
              </a:ext>
            </a:extLst>
          </p:cNvPr>
          <p:cNvSpPr/>
          <p:nvPr/>
        </p:nvSpPr>
        <p:spPr>
          <a:xfrm rot="10800000" flipH="1" flipV="1">
            <a:off x="894251" y="5320171"/>
            <a:ext cx="5482104" cy="1477328"/>
          </a:xfrm>
          <a:prstGeom prst="rect">
            <a:avLst/>
          </a:prstGeom>
        </p:spPr>
        <p:txBody>
          <a:bodyPr wrap="square">
            <a:spAutoFit/>
          </a:bodyPr>
          <a:lstStyle/>
          <a:p>
            <a:r>
              <a:rPr lang="en-US" sz="9000">
                <a:solidFill>
                  <a:schemeClr val="bg1">
                    <a:lumMod val="95000"/>
                  </a:schemeClr>
                </a:solidFill>
                <a:latin typeface="Dashboard" panose="00000500000000000000" pitchFamily="50" charset="0"/>
                <a:cs typeface="Space Grotesk SemiBold" pitchFamily="2" charset="0"/>
              </a:rPr>
              <a:t>PAPER</a:t>
            </a:r>
            <a:endParaRPr lang="en-US" sz="9000" dirty="0">
              <a:solidFill>
                <a:schemeClr val="bg1">
                  <a:lumMod val="95000"/>
                </a:schemeClr>
              </a:solidFill>
              <a:latin typeface="Dashboard" panose="00000500000000000000" pitchFamily="50" charset="0"/>
              <a:cs typeface="Space Grotesk SemiBold" pitchFamily="2" charset="0"/>
            </a:endParaRPr>
          </a:p>
        </p:txBody>
      </p:sp>
      <p:cxnSp>
        <p:nvCxnSpPr>
          <p:cNvPr id="9" name="Straight Connector 8">
            <a:extLst>
              <a:ext uri="{FF2B5EF4-FFF2-40B4-BE49-F238E27FC236}">
                <a16:creationId xmlns:a16="http://schemas.microsoft.com/office/drawing/2014/main" id="{4ED398FB-CD90-41AA-9953-19BA08782309}"/>
              </a:ext>
            </a:extLst>
          </p:cNvPr>
          <p:cNvCxnSpPr>
            <a:cxnSpLocks/>
          </p:cNvCxnSpPr>
          <p:nvPr/>
        </p:nvCxnSpPr>
        <p:spPr>
          <a:xfrm>
            <a:off x="0" y="1705659"/>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8EA9F2E-2E83-4918-BB26-B7D2706A4F53}"/>
              </a:ext>
            </a:extLst>
          </p:cNvPr>
          <p:cNvCxnSpPr>
            <a:cxnSpLocks/>
          </p:cNvCxnSpPr>
          <p:nvPr/>
        </p:nvCxnSpPr>
        <p:spPr>
          <a:xfrm>
            <a:off x="0" y="3267075"/>
            <a:ext cx="18288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7B3009B8-8AAE-42DA-BAED-B0B5258E0606}"/>
              </a:ext>
            </a:extLst>
          </p:cNvPr>
          <p:cNvSpPr/>
          <p:nvPr/>
        </p:nvSpPr>
        <p:spPr>
          <a:xfrm rot="10800000" flipH="1" flipV="1">
            <a:off x="2399153" y="501632"/>
            <a:ext cx="13489692" cy="553998"/>
          </a:xfrm>
          <a:prstGeom prst="rect">
            <a:avLst/>
          </a:prstGeom>
        </p:spPr>
        <p:txBody>
          <a:bodyPr wrap="square">
            <a:spAutoFit/>
          </a:bodyPr>
          <a:lstStyle/>
          <a:p>
            <a:pPr algn="ctr"/>
            <a:r>
              <a:rPr lang="en-US" sz="3000" spc="100">
                <a:latin typeface="Space Grotesk Medium" pitchFamily="2" charset="0"/>
                <a:cs typeface="Space Grotesk Medium" pitchFamily="2" charset="0"/>
              </a:rPr>
              <a:t>DESIGN IS AS MUCH AN ACT OF SPACING AS AN ACT OF MARKING.</a:t>
            </a:r>
            <a:endParaRPr lang="en-US" sz="3000" spc="100" dirty="0">
              <a:latin typeface="Space Grotesk Medium" pitchFamily="2" charset="0"/>
              <a:cs typeface="Space Grotesk Medium" pitchFamily="2" charset="0"/>
            </a:endParaRPr>
          </a:p>
        </p:txBody>
      </p:sp>
      <p:sp>
        <p:nvSpPr>
          <p:cNvPr id="18" name="Rectangle 17">
            <a:extLst>
              <a:ext uri="{FF2B5EF4-FFF2-40B4-BE49-F238E27FC236}">
                <a16:creationId xmlns:a16="http://schemas.microsoft.com/office/drawing/2014/main" id="{C0580E7C-6D90-4F7D-B1E2-AD381ECD076E}"/>
              </a:ext>
            </a:extLst>
          </p:cNvPr>
          <p:cNvSpPr/>
          <p:nvPr/>
        </p:nvSpPr>
        <p:spPr>
          <a:xfrm>
            <a:off x="894250" y="7596766"/>
            <a:ext cx="6729257" cy="1350947"/>
          </a:xfrm>
          <a:prstGeom prst="rect">
            <a:avLst/>
          </a:prstGeom>
        </p:spPr>
        <p:txBody>
          <a:bodyPr wrap="square">
            <a:spAutoFit/>
          </a:bodyPr>
          <a:lstStyle/>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Cras non facilisis velit, sit amet convallis tortor. Morbi lobortis lobortis tempus. Etiam vel risus sit amet dui sagittis interdum. Cras non facilisis velit, sit amet convallis tortor. Morbi lobortis lobortis tempus. </a:t>
            </a:r>
          </a:p>
          <a:p>
            <a:pPr algn="just">
              <a:lnSpc>
                <a:spcPct val="150000"/>
              </a:lnSpc>
              <a:defRPr/>
            </a:pPr>
            <a:r>
              <a:rPr lang="en-US" sz="1400">
                <a:latin typeface="Source Sans Pro" panose="020B0503030403020204" pitchFamily="34" charset="0"/>
                <a:ea typeface="Source Sans Pro" panose="020B0503030403020204" pitchFamily="34" charset="0"/>
              </a:rPr>
              <a:t>Etiam vel risus sit amet dui sagittis interdum. </a:t>
            </a:r>
          </a:p>
        </p:txBody>
      </p:sp>
      <p:sp>
        <p:nvSpPr>
          <p:cNvPr id="20" name="Rectangle 19">
            <a:extLst>
              <a:ext uri="{FF2B5EF4-FFF2-40B4-BE49-F238E27FC236}">
                <a16:creationId xmlns:a16="http://schemas.microsoft.com/office/drawing/2014/main" id="{AB9804BD-989B-4251-BFEF-35988A6D4AF8}"/>
              </a:ext>
            </a:extLst>
          </p:cNvPr>
          <p:cNvSpPr/>
          <p:nvPr/>
        </p:nvSpPr>
        <p:spPr>
          <a:xfrm rot="10800000" flipH="1" flipV="1">
            <a:off x="695590" y="2329108"/>
            <a:ext cx="1872306" cy="415498"/>
          </a:xfrm>
          <a:prstGeom prst="rect">
            <a:avLst/>
          </a:prstGeom>
        </p:spPr>
        <p:txBody>
          <a:bodyPr wrap="square">
            <a:spAutoFit/>
          </a:bodyPr>
          <a:lstStyle/>
          <a:p>
            <a:pPr algn="ctr"/>
            <a:r>
              <a:rPr lang="en-US" sz="2100">
                <a:latin typeface="Space Grotesk Medium" pitchFamily="2" charset="0"/>
                <a:cs typeface="Space Grotesk Medium" pitchFamily="2" charset="0"/>
              </a:rPr>
              <a:t>D/M/YEAR</a:t>
            </a:r>
            <a:endParaRPr lang="en-US" sz="2100" dirty="0">
              <a:latin typeface="Space Grotesk Medium" pitchFamily="2" charset="0"/>
              <a:cs typeface="Space Grotesk Medium" pitchFamily="2" charset="0"/>
            </a:endParaRPr>
          </a:p>
        </p:txBody>
      </p:sp>
      <p:sp>
        <p:nvSpPr>
          <p:cNvPr id="11" name="Rectangle 10">
            <a:extLst>
              <a:ext uri="{FF2B5EF4-FFF2-40B4-BE49-F238E27FC236}">
                <a16:creationId xmlns:a16="http://schemas.microsoft.com/office/drawing/2014/main" id="{5D8CCCE4-F09E-440E-8F20-C13977F12905}"/>
              </a:ext>
            </a:extLst>
          </p:cNvPr>
          <p:cNvSpPr/>
          <p:nvPr/>
        </p:nvSpPr>
        <p:spPr>
          <a:xfrm rot="10800000" flipH="1" flipV="1">
            <a:off x="9935571" y="2247714"/>
            <a:ext cx="8352429" cy="738664"/>
          </a:xfrm>
          <a:prstGeom prst="rect">
            <a:avLst/>
          </a:prstGeom>
        </p:spPr>
        <p:txBody>
          <a:bodyPr wrap="square">
            <a:spAutoFit/>
          </a:bodyPr>
          <a:lstStyle/>
          <a:p>
            <a:r>
              <a:rPr lang="en-US" sz="2100" spc="900">
                <a:latin typeface="Space Grotesk Medium" pitchFamily="2" charset="0"/>
                <a:cs typeface="Space Grotesk Medium" pitchFamily="2" charset="0"/>
              </a:rPr>
              <a:t>ACCESSIBLE DESIGN</a:t>
            </a:r>
          </a:p>
          <a:p>
            <a:r>
              <a:rPr lang="en-US" sz="2100" spc="900">
                <a:latin typeface="Space Grotesk Medium" pitchFamily="2" charset="0"/>
                <a:cs typeface="Space Grotesk Medium" pitchFamily="2" charset="0"/>
              </a:rPr>
              <a:t>IS GOOD DESIGN.</a:t>
            </a:r>
            <a:endParaRPr lang="en-US" sz="2100" spc="900" dirty="0">
              <a:latin typeface="Space Grotesk Medium" pitchFamily="2" charset="0"/>
              <a:cs typeface="Space Grotesk Medium" pitchFamily="2" charset="0"/>
            </a:endParaRPr>
          </a:p>
        </p:txBody>
      </p:sp>
      <p:cxnSp>
        <p:nvCxnSpPr>
          <p:cNvPr id="22" name="Straight Connector 21">
            <a:extLst>
              <a:ext uri="{FF2B5EF4-FFF2-40B4-BE49-F238E27FC236}">
                <a16:creationId xmlns:a16="http://schemas.microsoft.com/office/drawing/2014/main" id="{00237EAB-4988-4FFE-9EED-3DE31D48C2FA}"/>
              </a:ext>
            </a:extLst>
          </p:cNvPr>
          <p:cNvCxnSpPr>
            <a:cxnSpLocks/>
          </p:cNvCxnSpPr>
          <p:nvPr/>
        </p:nvCxnSpPr>
        <p:spPr>
          <a:xfrm>
            <a:off x="8779539" y="1705657"/>
            <a:ext cx="0" cy="858134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D96A57A4-B3D8-466D-81C2-C348AC80DD37}"/>
              </a:ext>
            </a:extLst>
          </p:cNvPr>
          <p:cNvSpPr/>
          <p:nvPr/>
        </p:nvSpPr>
        <p:spPr>
          <a:xfrm rot="10800000" flipH="1" flipV="1">
            <a:off x="6140150" y="2324888"/>
            <a:ext cx="1872306" cy="415498"/>
          </a:xfrm>
          <a:prstGeom prst="rect">
            <a:avLst/>
          </a:prstGeom>
        </p:spPr>
        <p:txBody>
          <a:bodyPr wrap="square">
            <a:spAutoFit/>
          </a:bodyPr>
          <a:lstStyle/>
          <a:p>
            <a:pPr algn="ctr"/>
            <a:r>
              <a:rPr lang="en-US" sz="2100">
                <a:latin typeface="Space Grotesk Medium" pitchFamily="2" charset="0"/>
                <a:cs typeface="Space Grotesk Medium" pitchFamily="2" charset="0"/>
              </a:rPr>
              <a:t>N / PROJECT</a:t>
            </a:r>
            <a:endParaRPr lang="en-US" sz="2100" dirty="0">
              <a:latin typeface="Space Grotesk Medium" pitchFamily="2" charset="0"/>
              <a:cs typeface="Space Grotesk Medium" pitchFamily="2" charset="0"/>
            </a:endParaRPr>
          </a:p>
        </p:txBody>
      </p:sp>
      <p:sp>
        <p:nvSpPr>
          <p:cNvPr id="2" name="Picture Placeholder 1">
            <a:extLst>
              <a:ext uri="{FF2B5EF4-FFF2-40B4-BE49-F238E27FC236}">
                <a16:creationId xmlns:a16="http://schemas.microsoft.com/office/drawing/2014/main" id="{30592C3D-3849-4EED-901C-0CEC335FA5CF}"/>
              </a:ext>
            </a:extLst>
          </p:cNvPr>
          <p:cNvSpPr>
            <a:spLocks noGrp="1"/>
          </p:cNvSpPr>
          <p:nvPr>
            <p:ph type="pic" sz="quarter" idx="12"/>
          </p:nvPr>
        </p:nvSpPr>
        <p:spPr/>
      </p:sp>
    </p:spTree>
    <p:extLst>
      <p:ext uri="{BB962C8B-B14F-4D97-AF65-F5344CB8AC3E}">
        <p14:creationId xmlns:p14="http://schemas.microsoft.com/office/powerpoint/2010/main" val="1848763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83858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3527</TotalTime>
  <Words>3038</Words>
  <Application>Microsoft Office PowerPoint</Application>
  <PresentationFormat>Custom</PresentationFormat>
  <Paragraphs>308</Paragraphs>
  <Slides>36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Dashboard</vt:lpstr>
      <vt:lpstr>Source Sans Pro</vt:lpstr>
      <vt:lpstr>Space Grotesk</vt:lpstr>
      <vt:lpstr>Space Grotesk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LDDX</dc:creator>
  <cp:lastModifiedBy>alifia grhapic</cp:lastModifiedBy>
  <cp:revision>319</cp:revision>
  <dcterms:created xsi:type="dcterms:W3CDTF">2020-11-19T07:05:51Z</dcterms:created>
  <dcterms:modified xsi:type="dcterms:W3CDTF">2021-04-22T03:42:46Z</dcterms:modified>
</cp:coreProperties>
</file>