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2" r:id="rId24"/>
    <p:sldId id="293" r:id="rId25"/>
    <p:sldId id="294" r:id="rId26"/>
    <p:sldId id="295" r:id="rId27"/>
    <p:sldId id="296" r:id="rId28"/>
    <p:sldId id="297" r:id="rId29"/>
    <p:sldId id="298" r:id="rId30"/>
    <p:sldId id="299" r:id="rId31"/>
    <p:sldId id="300" r:id="rId32"/>
    <p:sldId id="301" r:id="rId33"/>
    <p:sldId id="302" r:id="rId34"/>
    <p:sldId id="305" r:id="rId35"/>
    <p:sldId id="304" r:id="rId36"/>
    <p:sldId id="286" r:id="rId37"/>
  </p:sldIdLst>
  <p:sldSz cx="18288000" cy="10287000"/>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57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765A"/>
    <a:srgbClr val="4F4128"/>
    <a:srgbClr val="622E14"/>
    <a:srgbClr val="ABA29B"/>
    <a:srgbClr val="54341B"/>
    <a:srgbClr val="774425"/>
    <a:srgbClr val="8C795B"/>
    <a:srgbClr val="673919"/>
    <a:srgbClr val="2E2D2B"/>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5" d="100"/>
          <a:sy n="75" d="100"/>
        </p:scale>
        <p:origin x="372" y="108"/>
      </p:cViewPr>
      <p:guideLst>
        <p:guide orient="horz" pos="3240"/>
        <p:guide pos="5760"/>
      </p:guideLst>
    </p:cSldViewPr>
  </p:slideViewPr>
  <p:notesTextViewPr>
    <p:cViewPr>
      <p:scale>
        <a:sx n="1" d="1"/>
        <a:sy n="1" d="1"/>
      </p:scale>
      <p:origin x="0" y="0"/>
    </p:cViewPr>
  </p:notesTextViewPr>
  <p:sorterViewPr>
    <p:cViewPr>
      <p:scale>
        <a:sx n="100" d="100"/>
        <a:sy n="100" d="100"/>
      </p:scale>
      <p:origin x="0" y="-26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19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703221A-A69D-44BC-82FD-ADF213F67EF7}"/>
              </a:ext>
            </a:extLst>
          </p:cNvPr>
          <p:cNvSpPr>
            <a:spLocks noGrp="1"/>
          </p:cNvSpPr>
          <p:nvPr>
            <p:ph type="pic" sz="quarter" idx="12"/>
          </p:nvPr>
        </p:nvSpPr>
        <p:spPr>
          <a:xfrm>
            <a:off x="9935572" y="4396198"/>
            <a:ext cx="8352429" cy="5895833"/>
          </a:xfrm>
          <a:custGeom>
            <a:avLst/>
            <a:gdLst>
              <a:gd name="connsiteX0" fmla="*/ 0 w 8352429"/>
              <a:gd name="connsiteY0" fmla="*/ 0 h 5895833"/>
              <a:gd name="connsiteX1" fmla="*/ 8352429 w 8352429"/>
              <a:gd name="connsiteY1" fmla="*/ 0 h 5895833"/>
              <a:gd name="connsiteX2" fmla="*/ 8352429 w 8352429"/>
              <a:gd name="connsiteY2" fmla="*/ 5895833 h 5895833"/>
              <a:gd name="connsiteX3" fmla="*/ 0 w 8352429"/>
              <a:gd name="connsiteY3" fmla="*/ 5895833 h 5895833"/>
            </a:gdLst>
            <a:ahLst/>
            <a:cxnLst>
              <a:cxn ang="0">
                <a:pos x="connsiteX0" y="connsiteY0"/>
              </a:cxn>
              <a:cxn ang="0">
                <a:pos x="connsiteX1" y="connsiteY1"/>
              </a:cxn>
              <a:cxn ang="0">
                <a:pos x="connsiteX2" y="connsiteY2"/>
              </a:cxn>
              <a:cxn ang="0">
                <a:pos x="connsiteX3" y="connsiteY3"/>
              </a:cxn>
            </a:cxnLst>
            <a:rect l="l" t="t" r="r" b="b"/>
            <a:pathLst>
              <a:path w="8352429" h="5895833">
                <a:moveTo>
                  <a:pt x="0" y="0"/>
                </a:moveTo>
                <a:lnTo>
                  <a:pt x="8352429" y="0"/>
                </a:lnTo>
                <a:lnTo>
                  <a:pt x="8352429" y="5895833"/>
                </a:lnTo>
                <a:lnTo>
                  <a:pt x="0" y="5895833"/>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005407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4972C56-39B3-4DDE-851B-0930CA5E22AE}"/>
              </a:ext>
            </a:extLst>
          </p:cNvPr>
          <p:cNvSpPr>
            <a:spLocks noGrp="1"/>
          </p:cNvSpPr>
          <p:nvPr>
            <p:ph type="pic" sz="quarter" idx="13"/>
          </p:nvPr>
        </p:nvSpPr>
        <p:spPr>
          <a:xfrm>
            <a:off x="8981969" y="-16632"/>
            <a:ext cx="3841592" cy="4787900"/>
          </a:xfrm>
          <a:custGeom>
            <a:avLst/>
            <a:gdLst>
              <a:gd name="connsiteX0" fmla="*/ 0 w 3841592"/>
              <a:gd name="connsiteY0" fmla="*/ 0 h 4787900"/>
              <a:gd name="connsiteX1" fmla="*/ 3841592 w 3841592"/>
              <a:gd name="connsiteY1" fmla="*/ 0 h 4787900"/>
              <a:gd name="connsiteX2" fmla="*/ 3841592 w 3841592"/>
              <a:gd name="connsiteY2" fmla="*/ 4787900 h 4787900"/>
              <a:gd name="connsiteX3" fmla="*/ 0 w 3841592"/>
              <a:gd name="connsiteY3" fmla="*/ 4787900 h 4787900"/>
            </a:gdLst>
            <a:ahLst/>
            <a:cxnLst>
              <a:cxn ang="0">
                <a:pos x="connsiteX0" y="connsiteY0"/>
              </a:cxn>
              <a:cxn ang="0">
                <a:pos x="connsiteX1" y="connsiteY1"/>
              </a:cxn>
              <a:cxn ang="0">
                <a:pos x="connsiteX2" y="connsiteY2"/>
              </a:cxn>
              <a:cxn ang="0">
                <a:pos x="connsiteX3" y="connsiteY3"/>
              </a:cxn>
            </a:cxnLst>
            <a:rect l="l" t="t" r="r" b="b"/>
            <a:pathLst>
              <a:path w="3841592" h="4787900">
                <a:moveTo>
                  <a:pt x="0" y="0"/>
                </a:moveTo>
                <a:lnTo>
                  <a:pt x="3841592" y="0"/>
                </a:lnTo>
                <a:lnTo>
                  <a:pt x="3841592" y="4787900"/>
                </a:lnTo>
                <a:lnTo>
                  <a:pt x="0" y="4787900"/>
                </a:lnTo>
                <a:close/>
              </a:path>
            </a:pathLst>
          </a:custGeom>
          <a:pattFill prst="wdUpDiag">
            <a:fgClr>
              <a:schemeClr val="accent1"/>
            </a:fgClr>
            <a:bgClr>
              <a:schemeClr val="bg1"/>
            </a:bgClr>
          </a:pattFill>
        </p:spPr>
        <p:txBody>
          <a:bodyPr wrap="square">
            <a:noAutofit/>
          </a:bodyPr>
          <a:lstStyle/>
          <a:p>
            <a:endParaRPr lang="en-US"/>
          </a:p>
        </p:txBody>
      </p:sp>
      <p:sp>
        <p:nvSpPr>
          <p:cNvPr id="13" name="Picture Placeholder 12">
            <a:extLst>
              <a:ext uri="{FF2B5EF4-FFF2-40B4-BE49-F238E27FC236}">
                <a16:creationId xmlns:a16="http://schemas.microsoft.com/office/drawing/2014/main" id="{9506F3D4-57B1-446A-8F8B-A5BAE3C29AB7}"/>
              </a:ext>
            </a:extLst>
          </p:cNvPr>
          <p:cNvSpPr>
            <a:spLocks noGrp="1"/>
          </p:cNvSpPr>
          <p:nvPr>
            <p:ph type="pic" sz="quarter" idx="11"/>
          </p:nvPr>
        </p:nvSpPr>
        <p:spPr>
          <a:xfrm>
            <a:off x="8956580" y="5515733"/>
            <a:ext cx="3841592" cy="4787900"/>
          </a:xfrm>
          <a:custGeom>
            <a:avLst/>
            <a:gdLst>
              <a:gd name="connsiteX0" fmla="*/ 0 w 3841592"/>
              <a:gd name="connsiteY0" fmla="*/ 0 h 4787900"/>
              <a:gd name="connsiteX1" fmla="*/ 3841592 w 3841592"/>
              <a:gd name="connsiteY1" fmla="*/ 0 h 4787900"/>
              <a:gd name="connsiteX2" fmla="*/ 3841592 w 3841592"/>
              <a:gd name="connsiteY2" fmla="*/ 4787900 h 4787900"/>
              <a:gd name="connsiteX3" fmla="*/ 0 w 3841592"/>
              <a:gd name="connsiteY3" fmla="*/ 4787900 h 4787900"/>
            </a:gdLst>
            <a:ahLst/>
            <a:cxnLst>
              <a:cxn ang="0">
                <a:pos x="connsiteX0" y="connsiteY0"/>
              </a:cxn>
              <a:cxn ang="0">
                <a:pos x="connsiteX1" y="connsiteY1"/>
              </a:cxn>
              <a:cxn ang="0">
                <a:pos x="connsiteX2" y="connsiteY2"/>
              </a:cxn>
              <a:cxn ang="0">
                <a:pos x="connsiteX3" y="connsiteY3"/>
              </a:cxn>
            </a:cxnLst>
            <a:rect l="l" t="t" r="r" b="b"/>
            <a:pathLst>
              <a:path w="3841592" h="4787900">
                <a:moveTo>
                  <a:pt x="0" y="0"/>
                </a:moveTo>
                <a:lnTo>
                  <a:pt x="3841592" y="0"/>
                </a:lnTo>
                <a:lnTo>
                  <a:pt x="3841592" y="4787900"/>
                </a:lnTo>
                <a:lnTo>
                  <a:pt x="0" y="4787900"/>
                </a:lnTo>
                <a:close/>
              </a:path>
            </a:pathLst>
          </a:custGeom>
          <a:pattFill prst="wdUpDiag">
            <a:fgClr>
              <a:schemeClr val="accent1"/>
            </a:fgClr>
            <a:bgClr>
              <a:schemeClr val="bg1"/>
            </a:bgClr>
          </a:pattFill>
        </p:spPr>
        <p:txBody>
          <a:bodyPr wrap="square">
            <a:noAutofit/>
          </a:bodyPr>
          <a:lstStyle/>
          <a:p>
            <a:endParaRPr lang="en-US"/>
          </a:p>
        </p:txBody>
      </p:sp>
      <p:sp>
        <p:nvSpPr>
          <p:cNvPr id="9" name="Picture Placeholder 8">
            <a:extLst>
              <a:ext uri="{FF2B5EF4-FFF2-40B4-BE49-F238E27FC236}">
                <a16:creationId xmlns:a16="http://schemas.microsoft.com/office/drawing/2014/main" id="{A207D871-9E00-44C1-9172-F2880D1C71F0}"/>
              </a:ext>
            </a:extLst>
          </p:cNvPr>
          <p:cNvSpPr>
            <a:spLocks noGrp="1"/>
          </p:cNvSpPr>
          <p:nvPr>
            <p:ph type="pic" sz="quarter" idx="12"/>
          </p:nvPr>
        </p:nvSpPr>
        <p:spPr>
          <a:xfrm>
            <a:off x="1273701" y="3585302"/>
            <a:ext cx="5528621" cy="3192599"/>
          </a:xfrm>
          <a:custGeom>
            <a:avLst/>
            <a:gdLst>
              <a:gd name="connsiteX0" fmla="*/ 0 w 5528621"/>
              <a:gd name="connsiteY0" fmla="*/ 0 h 3192599"/>
              <a:gd name="connsiteX1" fmla="*/ 5528621 w 5528621"/>
              <a:gd name="connsiteY1" fmla="*/ 0 h 3192599"/>
              <a:gd name="connsiteX2" fmla="*/ 5528621 w 5528621"/>
              <a:gd name="connsiteY2" fmla="*/ 3192599 h 3192599"/>
              <a:gd name="connsiteX3" fmla="*/ 0 w 5528621"/>
              <a:gd name="connsiteY3" fmla="*/ 3192599 h 3192599"/>
            </a:gdLst>
            <a:ahLst/>
            <a:cxnLst>
              <a:cxn ang="0">
                <a:pos x="connsiteX0" y="connsiteY0"/>
              </a:cxn>
              <a:cxn ang="0">
                <a:pos x="connsiteX1" y="connsiteY1"/>
              </a:cxn>
              <a:cxn ang="0">
                <a:pos x="connsiteX2" y="connsiteY2"/>
              </a:cxn>
              <a:cxn ang="0">
                <a:pos x="connsiteX3" y="connsiteY3"/>
              </a:cxn>
            </a:cxnLst>
            <a:rect l="l" t="t" r="r" b="b"/>
            <a:pathLst>
              <a:path w="5528621" h="3192599">
                <a:moveTo>
                  <a:pt x="0" y="0"/>
                </a:moveTo>
                <a:lnTo>
                  <a:pt x="5528621" y="0"/>
                </a:lnTo>
                <a:lnTo>
                  <a:pt x="5528621" y="3192599"/>
                </a:lnTo>
                <a:lnTo>
                  <a:pt x="0" y="3192599"/>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08325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22A296B-1984-4711-8048-237CC0DF86A6}"/>
              </a:ext>
            </a:extLst>
          </p:cNvPr>
          <p:cNvSpPr>
            <a:spLocks noGrp="1"/>
          </p:cNvSpPr>
          <p:nvPr>
            <p:ph type="pic" sz="quarter" idx="13"/>
          </p:nvPr>
        </p:nvSpPr>
        <p:spPr>
          <a:xfrm>
            <a:off x="1" y="4902200"/>
            <a:ext cx="8506407" cy="5384800"/>
          </a:xfrm>
          <a:custGeom>
            <a:avLst/>
            <a:gdLst>
              <a:gd name="connsiteX0" fmla="*/ 0 w 8506407"/>
              <a:gd name="connsiteY0" fmla="*/ 0 h 5384800"/>
              <a:gd name="connsiteX1" fmla="*/ 8506407 w 8506407"/>
              <a:gd name="connsiteY1" fmla="*/ 0 h 5384800"/>
              <a:gd name="connsiteX2" fmla="*/ 8506407 w 8506407"/>
              <a:gd name="connsiteY2" fmla="*/ 5384800 h 5384800"/>
              <a:gd name="connsiteX3" fmla="*/ 0 w 8506407"/>
              <a:gd name="connsiteY3" fmla="*/ 5384800 h 5384800"/>
            </a:gdLst>
            <a:ahLst/>
            <a:cxnLst>
              <a:cxn ang="0">
                <a:pos x="connsiteX0" y="connsiteY0"/>
              </a:cxn>
              <a:cxn ang="0">
                <a:pos x="connsiteX1" y="connsiteY1"/>
              </a:cxn>
              <a:cxn ang="0">
                <a:pos x="connsiteX2" y="connsiteY2"/>
              </a:cxn>
              <a:cxn ang="0">
                <a:pos x="connsiteX3" y="connsiteY3"/>
              </a:cxn>
            </a:cxnLst>
            <a:rect l="l" t="t" r="r" b="b"/>
            <a:pathLst>
              <a:path w="8506407" h="5384800">
                <a:moveTo>
                  <a:pt x="0" y="0"/>
                </a:moveTo>
                <a:lnTo>
                  <a:pt x="8506407" y="0"/>
                </a:lnTo>
                <a:lnTo>
                  <a:pt x="8506407" y="5384800"/>
                </a:lnTo>
                <a:lnTo>
                  <a:pt x="0" y="5384800"/>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186462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2E5C703-9121-402E-9847-DBAFCBF34218}"/>
              </a:ext>
            </a:extLst>
          </p:cNvPr>
          <p:cNvSpPr>
            <a:spLocks noGrp="1"/>
          </p:cNvSpPr>
          <p:nvPr>
            <p:ph type="pic" sz="quarter" idx="10"/>
          </p:nvPr>
        </p:nvSpPr>
        <p:spPr>
          <a:xfrm>
            <a:off x="1047707" y="4473526"/>
            <a:ext cx="4450231" cy="3559123"/>
          </a:xfrm>
          <a:custGeom>
            <a:avLst/>
            <a:gdLst>
              <a:gd name="connsiteX0" fmla="*/ 0 w 4450231"/>
              <a:gd name="connsiteY0" fmla="*/ 0 h 3559123"/>
              <a:gd name="connsiteX1" fmla="*/ 4450231 w 4450231"/>
              <a:gd name="connsiteY1" fmla="*/ 0 h 3559123"/>
              <a:gd name="connsiteX2" fmla="*/ 4450231 w 4450231"/>
              <a:gd name="connsiteY2" fmla="*/ 3559123 h 3559123"/>
              <a:gd name="connsiteX3" fmla="*/ 0 w 4450231"/>
              <a:gd name="connsiteY3" fmla="*/ 3559123 h 3559123"/>
            </a:gdLst>
            <a:ahLst/>
            <a:cxnLst>
              <a:cxn ang="0">
                <a:pos x="connsiteX0" y="connsiteY0"/>
              </a:cxn>
              <a:cxn ang="0">
                <a:pos x="connsiteX1" y="connsiteY1"/>
              </a:cxn>
              <a:cxn ang="0">
                <a:pos x="connsiteX2" y="connsiteY2"/>
              </a:cxn>
              <a:cxn ang="0">
                <a:pos x="connsiteX3" y="connsiteY3"/>
              </a:cxn>
            </a:cxnLst>
            <a:rect l="l" t="t" r="r" b="b"/>
            <a:pathLst>
              <a:path w="4450231" h="3559123">
                <a:moveTo>
                  <a:pt x="0" y="0"/>
                </a:moveTo>
                <a:lnTo>
                  <a:pt x="4450231" y="0"/>
                </a:lnTo>
                <a:lnTo>
                  <a:pt x="4450231" y="3559123"/>
                </a:lnTo>
                <a:lnTo>
                  <a:pt x="0" y="3559123"/>
                </a:lnTo>
                <a:close/>
              </a:path>
            </a:pathLst>
          </a:custGeom>
          <a:pattFill prst="wdUpDiag">
            <a:fgClr>
              <a:schemeClr val="accent1"/>
            </a:fgClr>
            <a:bgClr>
              <a:schemeClr val="bg1"/>
            </a:bgClr>
          </a:pattFill>
        </p:spPr>
        <p:txBody>
          <a:bodyPr wrap="square">
            <a:noAutofit/>
          </a:bodyPr>
          <a:lstStyle/>
          <a:p>
            <a:endParaRPr lang="en-US"/>
          </a:p>
        </p:txBody>
      </p:sp>
      <p:sp>
        <p:nvSpPr>
          <p:cNvPr id="9" name="Picture Placeholder 8">
            <a:extLst>
              <a:ext uri="{FF2B5EF4-FFF2-40B4-BE49-F238E27FC236}">
                <a16:creationId xmlns:a16="http://schemas.microsoft.com/office/drawing/2014/main" id="{23440C2B-D4F1-412A-A706-6BAB439B54B9}"/>
              </a:ext>
            </a:extLst>
          </p:cNvPr>
          <p:cNvSpPr>
            <a:spLocks noGrp="1"/>
          </p:cNvSpPr>
          <p:nvPr>
            <p:ph type="pic" sz="quarter" idx="11"/>
          </p:nvPr>
        </p:nvSpPr>
        <p:spPr>
          <a:xfrm>
            <a:off x="13131814" y="3363939"/>
            <a:ext cx="5156507" cy="3559123"/>
          </a:xfrm>
          <a:custGeom>
            <a:avLst/>
            <a:gdLst>
              <a:gd name="connsiteX0" fmla="*/ 0 w 5156507"/>
              <a:gd name="connsiteY0" fmla="*/ 0 h 3559123"/>
              <a:gd name="connsiteX1" fmla="*/ 5156507 w 5156507"/>
              <a:gd name="connsiteY1" fmla="*/ 0 h 3559123"/>
              <a:gd name="connsiteX2" fmla="*/ 5156507 w 5156507"/>
              <a:gd name="connsiteY2" fmla="*/ 3559123 h 3559123"/>
              <a:gd name="connsiteX3" fmla="*/ 0 w 5156507"/>
              <a:gd name="connsiteY3" fmla="*/ 3559123 h 3559123"/>
            </a:gdLst>
            <a:ahLst/>
            <a:cxnLst>
              <a:cxn ang="0">
                <a:pos x="connsiteX0" y="connsiteY0"/>
              </a:cxn>
              <a:cxn ang="0">
                <a:pos x="connsiteX1" y="connsiteY1"/>
              </a:cxn>
              <a:cxn ang="0">
                <a:pos x="connsiteX2" y="connsiteY2"/>
              </a:cxn>
              <a:cxn ang="0">
                <a:pos x="connsiteX3" y="connsiteY3"/>
              </a:cxn>
            </a:cxnLst>
            <a:rect l="l" t="t" r="r" b="b"/>
            <a:pathLst>
              <a:path w="5156507" h="3559123">
                <a:moveTo>
                  <a:pt x="0" y="0"/>
                </a:moveTo>
                <a:lnTo>
                  <a:pt x="5156507" y="0"/>
                </a:lnTo>
                <a:lnTo>
                  <a:pt x="5156507" y="3559123"/>
                </a:lnTo>
                <a:lnTo>
                  <a:pt x="0" y="3559123"/>
                </a:lnTo>
                <a:close/>
              </a:path>
            </a:pathLst>
          </a:custGeom>
          <a:pattFill prst="wdUpDiag">
            <a:fgClr>
              <a:schemeClr val="accent1"/>
            </a:fgClr>
            <a:bgClr>
              <a:schemeClr val="bg1"/>
            </a:bgClr>
          </a:pattFill>
        </p:spPr>
        <p:txBody>
          <a:bodyPr wrap="square">
            <a:noAutofit/>
          </a:bodyPr>
          <a:lstStyle/>
          <a:p>
            <a:endParaRPr lang="en-US"/>
          </a:p>
        </p:txBody>
      </p:sp>
      <p:sp>
        <p:nvSpPr>
          <p:cNvPr id="13" name="Picture Placeholder 12">
            <a:extLst>
              <a:ext uri="{FF2B5EF4-FFF2-40B4-BE49-F238E27FC236}">
                <a16:creationId xmlns:a16="http://schemas.microsoft.com/office/drawing/2014/main" id="{0337C0E0-8FF7-4FAE-ADFE-AC041773637D}"/>
              </a:ext>
            </a:extLst>
          </p:cNvPr>
          <p:cNvSpPr>
            <a:spLocks noGrp="1"/>
          </p:cNvSpPr>
          <p:nvPr>
            <p:ph type="pic" sz="quarter" idx="12"/>
          </p:nvPr>
        </p:nvSpPr>
        <p:spPr>
          <a:xfrm>
            <a:off x="6686551" y="4461726"/>
            <a:ext cx="4450231" cy="3559123"/>
          </a:xfrm>
          <a:custGeom>
            <a:avLst/>
            <a:gdLst>
              <a:gd name="connsiteX0" fmla="*/ 0 w 4450231"/>
              <a:gd name="connsiteY0" fmla="*/ 0 h 3559123"/>
              <a:gd name="connsiteX1" fmla="*/ 4450231 w 4450231"/>
              <a:gd name="connsiteY1" fmla="*/ 0 h 3559123"/>
              <a:gd name="connsiteX2" fmla="*/ 4450231 w 4450231"/>
              <a:gd name="connsiteY2" fmla="*/ 3559123 h 3559123"/>
              <a:gd name="connsiteX3" fmla="*/ 0 w 4450231"/>
              <a:gd name="connsiteY3" fmla="*/ 3559123 h 3559123"/>
            </a:gdLst>
            <a:ahLst/>
            <a:cxnLst>
              <a:cxn ang="0">
                <a:pos x="connsiteX0" y="connsiteY0"/>
              </a:cxn>
              <a:cxn ang="0">
                <a:pos x="connsiteX1" y="connsiteY1"/>
              </a:cxn>
              <a:cxn ang="0">
                <a:pos x="connsiteX2" y="connsiteY2"/>
              </a:cxn>
              <a:cxn ang="0">
                <a:pos x="connsiteX3" y="connsiteY3"/>
              </a:cxn>
            </a:cxnLst>
            <a:rect l="l" t="t" r="r" b="b"/>
            <a:pathLst>
              <a:path w="4450231" h="3559123">
                <a:moveTo>
                  <a:pt x="0" y="0"/>
                </a:moveTo>
                <a:lnTo>
                  <a:pt x="4450231" y="0"/>
                </a:lnTo>
                <a:lnTo>
                  <a:pt x="4450231" y="3559123"/>
                </a:lnTo>
                <a:lnTo>
                  <a:pt x="0" y="3559123"/>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006444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F0883F6-E4D2-422B-88CE-6EDE66CED303}"/>
              </a:ext>
            </a:extLst>
          </p:cNvPr>
          <p:cNvSpPr>
            <a:spLocks noGrp="1"/>
          </p:cNvSpPr>
          <p:nvPr>
            <p:ph type="pic" sz="quarter" idx="12"/>
          </p:nvPr>
        </p:nvSpPr>
        <p:spPr>
          <a:xfrm>
            <a:off x="5883051" y="3738540"/>
            <a:ext cx="4845841" cy="2809923"/>
          </a:xfrm>
          <a:custGeom>
            <a:avLst/>
            <a:gdLst>
              <a:gd name="connsiteX0" fmla="*/ 0 w 4845841"/>
              <a:gd name="connsiteY0" fmla="*/ 0 h 2809923"/>
              <a:gd name="connsiteX1" fmla="*/ 4845841 w 4845841"/>
              <a:gd name="connsiteY1" fmla="*/ 0 h 2809923"/>
              <a:gd name="connsiteX2" fmla="*/ 4845841 w 4845841"/>
              <a:gd name="connsiteY2" fmla="*/ 2809923 h 2809923"/>
              <a:gd name="connsiteX3" fmla="*/ 0 w 4845841"/>
              <a:gd name="connsiteY3" fmla="*/ 2809923 h 2809923"/>
            </a:gdLst>
            <a:ahLst/>
            <a:cxnLst>
              <a:cxn ang="0">
                <a:pos x="connsiteX0" y="connsiteY0"/>
              </a:cxn>
              <a:cxn ang="0">
                <a:pos x="connsiteX1" y="connsiteY1"/>
              </a:cxn>
              <a:cxn ang="0">
                <a:pos x="connsiteX2" y="connsiteY2"/>
              </a:cxn>
              <a:cxn ang="0">
                <a:pos x="connsiteX3" y="connsiteY3"/>
              </a:cxn>
            </a:cxnLst>
            <a:rect l="l" t="t" r="r" b="b"/>
            <a:pathLst>
              <a:path w="4845841" h="2809923">
                <a:moveTo>
                  <a:pt x="0" y="0"/>
                </a:moveTo>
                <a:lnTo>
                  <a:pt x="4845841" y="0"/>
                </a:lnTo>
                <a:lnTo>
                  <a:pt x="4845841" y="2809923"/>
                </a:lnTo>
                <a:lnTo>
                  <a:pt x="0" y="2809923"/>
                </a:lnTo>
                <a:close/>
              </a:path>
            </a:pathLst>
          </a:custGeom>
          <a:pattFill prst="wdUpDiag">
            <a:fgClr>
              <a:schemeClr val="accent1"/>
            </a:fgClr>
            <a:bgClr>
              <a:schemeClr val="bg1"/>
            </a:bgClr>
          </a:pattFill>
        </p:spPr>
        <p:txBody>
          <a:bodyPr wrap="square">
            <a:noAutofit/>
          </a:bodyPr>
          <a:lstStyle/>
          <a:p>
            <a:endParaRPr lang="en-US"/>
          </a:p>
        </p:txBody>
      </p:sp>
      <p:sp>
        <p:nvSpPr>
          <p:cNvPr id="6" name="Picture Placeholder 5">
            <a:extLst>
              <a:ext uri="{FF2B5EF4-FFF2-40B4-BE49-F238E27FC236}">
                <a16:creationId xmlns:a16="http://schemas.microsoft.com/office/drawing/2014/main" id="{117367B7-0C6A-4D81-A075-1F44BE9A89BF}"/>
              </a:ext>
            </a:extLst>
          </p:cNvPr>
          <p:cNvSpPr>
            <a:spLocks noGrp="1"/>
          </p:cNvSpPr>
          <p:nvPr>
            <p:ph type="pic" sz="quarter" idx="11"/>
          </p:nvPr>
        </p:nvSpPr>
        <p:spPr>
          <a:xfrm>
            <a:off x="0" y="3743116"/>
            <a:ext cx="4953386" cy="6543882"/>
          </a:xfrm>
          <a:custGeom>
            <a:avLst/>
            <a:gdLst>
              <a:gd name="connsiteX0" fmla="*/ 0 w 4953386"/>
              <a:gd name="connsiteY0" fmla="*/ 0 h 6543882"/>
              <a:gd name="connsiteX1" fmla="*/ 4953386 w 4953386"/>
              <a:gd name="connsiteY1" fmla="*/ 0 h 6543882"/>
              <a:gd name="connsiteX2" fmla="*/ 4953386 w 4953386"/>
              <a:gd name="connsiteY2" fmla="*/ 6543882 h 6543882"/>
              <a:gd name="connsiteX3" fmla="*/ 0 w 4953386"/>
              <a:gd name="connsiteY3" fmla="*/ 6543882 h 6543882"/>
            </a:gdLst>
            <a:ahLst/>
            <a:cxnLst>
              <a:cxn ang="0">
                <a:pos x="connsiteX0" y="connsiteY0"/>
              </a:cxn>
              <a:cxn ang="0">
                <a:pos x="connsiteX1" y="connsiteY1"/>
              </a:cxn>
              <a:cxn ang="0">
                <a:pos x="connsiteX2" y="connsiteY2"/>
              </a:cxn>
              <a:cxn ang="0">
                <a:pos x="connsiteX3" y="connsiteY3"/>
              </a:cxn>
            </a:cxnLst>
            <a:rect l="l" t="t" r="r" b="b"/>
            <a:pathLst>
              <a:path w="4953386" h="6543882">
                <a:moveTo>
                  <a:pt x="0" y="0"/>
                </a:moveTo>
                <a:lnTo>
                  <a:pt x="4953386" y="0"/>
                </a:lnTo>
                <a:lnTo>
                  <a:pt x="4953386" y="6543882"/>
                </a:lnTo>
                <a:lnTo>
                  <a:pt x="0" y="6543882"/>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898285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012E63C-3A48-4D1F-AE62-6CFE186BEC10}"/>
              </a:ext>
            </a:extLst>
          </p:cNvPr>
          <p:cNvSpPr>
            <a:spLocks noGrp="1"/>
          </p:cNvSpPr>
          <p:nvPr>
            <p:ph type="pic" sz="quarter" idx="10"/>
          </p:nvPr>
        </p:nvSpPr>
        <p:spPr>
          <a:xfrm>
            <a:off x="6502400" y="6630778"/>
            <a:ext cx="5283200" cy="3656222"/>
          </a:xfrm>
          <a:custGeom>
            <a:avLst/>
            <a:gdLst>
              <a:gd name="connsiteX0" fmla="*/ 0 w 5283200"/>
              <a:gd name="connsiteY0" fmla="*/ 0 h 3656222"/>
              <a:gd name="connsiteX1" fmla="*/ 5283200 w 5283200"/>
              <a:gd name="connsiteY1" fmla="*/ 0 h 3656222"/>
              <a:gd name="connsiteX2" fmla="*/ 5283200 w 5283200"/>
              <a:gd name="connsiteY2" fmla="*/ 3656222 h 3656222"/>
              <a:gd name="connsiteX3" fmla="*/ 0 w 5283200"/>
              <a:gd name="connsiteY3" fmla="*/ 3656222 h 3656222"/>
            </a:gdLst>
            <a:ahLst/>
            <a:cxnLst>
              <a:cxn ang="0">
                <a:pos x="connsiteX0" y="connsiteY0"/>
              </a:cxn>
              <a:cxn ang="0">
                <a:pos x="connsiteX1" y="connsiteY1"/>
              </a:cxn>
              <a:cxn ang="0">
                <a:pos x="connsiteX2" y="connsiteY2"/>
              </a:cxn>
              <a:cxn ang="0">
                <a:pos x="connsiteX3" y="connsiteY3"/>
              </a:cxn>
            </a:cxnLst>
            <a:rect l="l" t="t" r="r" b="b"/>
            <a:pathLst>
              <a:path w="5283200" h="3656222">
                <a:moveTo>
                  <a:pt x="0" y="0"/>
                </a:moveTo>
                <a:lnTo>
                  <a:pt x="5283200" y="0"/>
                </a:lnTo>
                <a:lnTo>
                  <a:pt x="5283200" y="3656222"/>
                </a:lnTo>
                <a:lnTo>
                  <a:pt x="0" y="3656222"/>
                </a:lnTo>
                <a:close/>
              </a:path>
            </a:pathLst>
          </a:custGeom>
          <a:pattFill prst="wdUpDiag">
            <a:fgClr>
              <a:schemeClr val="accent1"/>
            </a:fgClr>
            <a:bgClr>
              <a:schemeClr val="bg1"/>
            </a:bgClr>
          </a:pattFill>
        </p:spPr>
        <p:txBody>
          <a:bodyPr wrap="square">
            <a:noAutofit/>
          </a:bodyPr>
          <a:lstStyle/>
          <a:p>
            <a:endParaRPr lang="en-US"/>
          </a:p>
        </p:txBody>
      </p:sp>
      <p:sp>
        <p:nvSpPr>
          <p:cNvPr id="10" name="Picture Placeholder 9">
            <a:extLst>
              <a:ext uri="{FF2B5EF4-FFF2-40B4-BE49-F238E27FC236}">
                <a16:creationId xmlns:a16="http://schemas.microsoft.com/office/drawing/2014/main" id="{2194200F-1A98-4AFB-9BA1-D903915EFF36}"/>
              </a:ext>
            </a:extLst>
          </p:cNvPr>
          <p:cNvSpPr>
            <a:spLocks noGrp="1"/>
          </p:cNvSpPr>
          <p:nvPr>
            <p:ph type="pic" sz="quarter" idx="11"/>
          </p:nvPr>
        </p:nvSpPr>
        <p:spPr>
          <a:xfrm>
            <a:off x="11949777" y="6630778"/>
            <a:ext cx="6338223" cy="3656222"/>
          </a:xfrm>
          <a:custGeom>
            <a:avLst/>
            <a:gdLst>
              <a:gd name="connsiteX0" fmla="*/ 0 w 5283199"/>
              <a:gd name="connsiteY0" fmla="*/ 0 h 3656222"/>
              <a:gd name="connsiteX1" fmla="*/ 5283199 w 5283199"/>
              <a:gd name="connsiteY1" fmla="*/ 0 h 3656222"/>
              <a:gd name="connsiteX2" fmla="*/ 5283199 w 5283199"/>
              <a:gd name="connsiteY2" fmla="*/ 3656222 h 3656222"/>
              <a:gd name="connsiteX3" fmla="*/ 0 w 5283199"/>
              <a:gd name="connsiteY3" fmla="*/ 3656222 h 3656222"/>
            </a:gdLst>
            <a:ahLst/>
            <a:cxnLst>
              <a:cxn ang="0">
                <a:pos x="connsiteX0" y="connsiteY0"/>
              </a:cxn>
              <a:cxn ang="0">
                <a:pos x="connsiteX1" y="connsiteY1"/>
              </a:cxn>
              <a:cxn ang="0">
                <a:pos x="connsiteX2" y="connsiteY2"/>
              </a:cxn>
              <a:cxn ang="0">
                <a:pos x="connsiteX3" y="connsiteY3"/>
              </a:cxn>
            </a:cxnLst>
            <a:rect l="l" t="t" r="r" b="b"/>
            <a:pathLst>
              <a:path w="5283199" h="3656222">
                <a:moveTo>
                  <a:pt x="0" y="0"/>
                </a:moveTo>
                <a:lnTo>
                  <a:pt x="5283199" y="0"/>
                </a:lnTo>
                <a:lnTo>
                  <a:pt x="5283199" y="3656222"/>
                </a:lnTo>
                <a:lnTo>
                  <a:pt x="0" y="3656222"/>
                </a:lnTo>
                <a:close/>
              </a:path>
            </a:pathLst>
          </a:custGeom>
          <a:pattFill prst="wdUpDiag">
            <a:fgClr>
              <a:schemeClr val="accent1"/>
            </a:fgClr>
            <a:bgClr>
              <a:schemeClr val="bg1"/>
            </a:bgClr>
          </a:pattFill>
        </p:spPr>
        <p:txBody>
          <a:bodyPr wrap="square">
            <a:noAutofit/>
          </a:bodyPr>
          <a:lstStyle/>
          <a:p>
            <a:endParaRPr lang="en-US"/>
          </a:p>
        </p:txBody>
      </p:sp>
      <p:sp>
        <p:nvSpPr>
          <p:cNvPr id="8" name="Picture Placeholder 7">
            <a:extLst>
              <a:ext uri="{FF2B5EF4-FFF2-40B4-BE49-F238E27FC236}">
                <a16:creationId xmlns:a16="http://schemas.microsoft.com/office/drawing/2014/main" id="{B59C6DB7-5192-4D48-BE6A-96EB659104B2}"/>
              </a:ext>
            </a:extLst>
          </p:cNvPr>
          <p:cNvSpPr>
            <a:spLocks noGrp="1"/>
          </p:cNvSpPr>
          <p:nvPr>
            <p:ph type="pic" sz="quarter" idx="12"/>
          </p:nvPr>
        </p:nvSpPr>
        <p:spPr>
          <a:xfrm>
            <a:off x="0" y="6622318"/>
            <a:ext cx="6338223" cy="3656222"/>
          </a:xfrm>
          <a:custGeom>
            <a:avLst/>
            <a:gdLst>
              <a:gd name="connsiteX0" fmla="*/ 0 w 5283200"/>
              <a:gd name="connsiteY0" fmla="*/ 0 h 3656222"/>
              <a:gd name="connsiteX1" fmla="*/ 5283200 w 5283200"/>
              <a:gd name="connsiteY1" fmla="*/ 0 h 3656222"/>
              <a:gd name="connsiteX2" fmla="*/ 5283200 w 5283200"/>
              <a:gd name="connsiteY2" fmla="*/ 3656222 h 3656222"/>
              <a:gd name="connsiteX3" fmla="*/ 0 w 5283200"/>
              <a:gd name="connsiteY3" fmla="*/ 3656222 h 3656222"/>
            </a:gdLst>
            <a:ahLst/>
            <a:cxnLst>
              <a:cxn ang="0">
                <a:pos x="connsiteX0" y="connsiteY0"/>
              </a:cxn>
              <a:cxn ang="0">
                <a:pos x="connsiteX1" y="connsiteY1"/>
              </a:cxn>
              <a:cxn ang="0">
                <a:pos x="connsiteX2" y="connsiteY2"/>
              </a:cxn>
              <a:cxn ang="0">
                <a:pos x="connsiteX3" y="connsiteY3"/>
              </a:cxn>
            </a:cxnLst>
            <a:rect l="l" t="t" r="r" b="b"/>
            <a:pathLst>
              <a:path w="5283200" h="3656222">
                <a:moveTo>
                  <a:pt x="0" y="0"/>
                </a:moveTo>
                <a:lnTo>
                  <a:pt x="5283200" y="0"/>
                </a:lnTo>
                <a:lnTo>
                  <a:pt x="5283200" y="3656222"/>
                </a:lnTo>
                <a:lnTo>
                  <a:pt x="0" y="3656222"/>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245807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75DE2B0-1DFB-4737-A9A6-D4E80DE0455B}"/>
              </a:ext>
            </a:extLst>
          </p:cNvPr>
          <p:cNvSpPr>
            <a:spLocks noGrp="1"/>
          </p:cNvSpPr>
          <p:nvPr>
            <p:ph type="pic" sz="quarter" idx="10"/>
          </p:nvPr>
        </p:nvSpPr>
        <p:spPr>
          <a:xfrm>
            <a:off x="995650" y="2858161"/>
            <a:ext cx="4743430" cy="4570679"/>
          </a:xfrm>
          <a:custGeom>
            <a:avLst/>
            <a:gdLst>
              <a:gd name="connsiteX0" fmla="*/ 0 w 4743430"/>
              <a:gd name="connsiteY0" fmla="*/ 0 h 4570679"/>
              <a:gd name="connsiteX1" fmla="*/ 4743430 w 4743430"/>
              <a:gd name="connsiteY1" fmla="*/ 0 h 4570679"/>
              <a:gd name="connsiteX2" fmla="*/ 4743430 w 4743430"/>
              <a:gd name="connsiteY2" fmla="*/ 4570679 h 4570679"/>
              <a:gd name="connsiteX3" fmla="*/ 0 w 4743430"/>
              <a:gd name="connsiteY3" fmla="*/ 4570679 h 4570679"/>
            </a:gdLst>
            <a:ahLst/>
            <a:cxnLst>
              <a:cxn ang="0">
                <a:pos x="connsiteX0" y="connsiteY0"/>
              </a:cxn>
              <a:cxn ang="0">
                <a:pos x="connsiteX1" y="connsiteY1"/>
              </a:cxn>
              <a:cxn ang="0">
                <a:pos x="connsiteX2" y="connsiteY2"/>
              </a:cxn>
              <a:cxn ang="0">
                <a:pos x="connsiteX3" y="connsiteY3"/>
              </a:cxn>
            </a:cxnLst>
            <a:rect l="l" t="t" r="r" b="b"/>
            <a:pathLst>
              <a:path w="4743430" h="4570679">
                <a:moveTo>
                  <a:pt x="0" y="0"/>
                </a:moveTo>
                <a:lnTo>
                  <a:pt x="4743430" y="0"/>
                </a:lnTo>
                <a:lnTo>
                  <a:pt x="4743430" y="4570679"/>
                </a:lnTo>
                <a:lnTo>
                  <a:pt x="0" y="4570679"/>
                </a:lnTo>
                <a:close/>
              </a:path>
            </a:pathLst>
          </a:custGeom>
          <a:pattFill prst="wdUpDiag">
            <a:fgClr>
              <a:schemeClr val="accent1"/>
            </a:fgClr>
            <a:bgClr>
              <a:schemeClr val="bg1"/>
            </a:bgClr>
          </a:pattFill>
        </p:spPr>
        <p:txBody>
          <a:bodyPr wrap="square">
            <a:noAutofit/>
          </a:bodyPr>
          <a:lstStyle/>
          <a:p>
            <a:endParaRPr lang="en-US"/>
          </a:p>
        </p:txBody>
      </p:sp>
      <p:sp>
        <p:nvSpPr>
          <p:cNvPr id="6" name="Picture Placeholder 5">
            <a:extLst>
              <a:ext uri="{FF2B5EF4-FFF2-40B4-BE49-F238E27FC236}">
                <a16:creationId xmlns:a16="http://schemas.microsoft.com/office/drawing/2014/main" id="{94CBD887-F233-4300-8284-A1B799BD8E0A}"/>
              </a:ext>
            </a:extLst>
          </p:cNvPr>
          <p:cNvSpPr>
            <a:spLocks noGrp="1"/>
          </p:cNvSpPr>
          <p:nvPr>
            <p:ph type="pic" sz="quarter" idx="11"/>
          </p:nvPr>
        </p:nvSpPr>
        <p:spPr>
          <a:xfrm>
            <a:off x="13287400" y="6049111"/>
            <a:ext cx="5000585" cy="4261225"/>
          </a:xfrm>
          <a:custGeom>
            <a:avLst/>
            <a:gdLst>
              <a:gd name="connsiteX0" fmla="*/ 0 w 5000585"/>
              <a:gd name="connsiteY0" fmla="*/ 0 h 4261225"/>
              <a:gd name="connsiteX1" fmla="*/ 5000585 w 5000585"/>
              <a:gd name="connsiteY1" fmla="*/ 0 h 4261225"/>
              <a:gd name="connsiteX2" fmla="*/ 5000585 w 5000585"/>
              <a:gd name="connsiteY2" fmla="*/ 4261225 h 4261225"/>
              <a:gd name="connsiteX3" fmla="*/ 0 w 5000585"/>
              <a:gd name="connsiteY3" fmla="*/ 4261225 h 4261225"/>
            </a:gdLst>
            <a:ahLst/>
            <a:cxnLst>
              <a:cxn ang="0">
                <a:pos x="connsiteX0" y="connsiteY0"/>
              </a:cxn>
              <a:cxn ang="0">
                <a:pos x="connsiteX1" y="connsiteY1"/>
              </a:cxn>
              <a:cxn ang="0">
                <a:pos x="connsiteX2" y="connsiteY2"/>
              </a:cxn>
              <a:cxn ang="0">
                <a:pos x="connsiteX3" y="connsiteY3"/>
              </a:cxn>
            </a:cxnLst>
            <a:rect l="l" t="t" r="r" b="b"/>
            <a:pathLst>
              <a:path w="5000585" h="4261225">
                <a:moveTo>
                  <a:pt x="0" y="0"/>
                </a:moveTo>
                <a:lnTo>
                  <a:pt x="5000585" y="0"/>
                </a:lnTo>
                <a:lnTo>
                  <a:pt x="5000585" y="4261225"/>
                </a:lnTo>
                <a:lnTo>
                  <a:pt x="0" y="4261225"/>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495275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125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D06B221-6954-4AD6-AE20-E62C680770F9}"/>
              </a:ext>
            </a:extLst>
          </p:cNvPr>
          <p:cNvSpPr>
            <a:spLocks noGrp="1"/>
          </p:cNvSpPr>
          <p:nvPr>
            <p:ph type="pic" sz="quarter" idx="10"/>
          </p:nvPr>
        </p:nvSpPr>
        <p:spPr>
          <a:xfrm>
            <a:off x="0" y="0"/>
            <a:ext cx="18288000" cy="3798092"/>
          </a:xfrm>
          <a:custGeom>
            <a:avLst/>
            <a:gdLst>
              <a:gd name="connsiteX0" fmla="*/ 0 w 18288000"/>
              <a:gd name="connsiteY0" fmla="*/ 0 h 3798092"/>
              <a:gd name="connsiteX1" fmla="*/ 18288000 w 18288000"/>
              <a:gd name="connsiteY1" fmla="*/ 0 h 3798092"/>
              <a:gd name="connsiteX2" fmla="*/ 18288000 w 18288000"/>
              <a:gd name="connsiteY2" fmla="*/ 3798092 h 3798092"/>
              <a:gd name="connsiteX3" fmla="*/ 0 w 18288000"/>
              <a:gd name="connsiteY3" fmla="*/ 3798092 h 3798092"/>
            </a:gdLst>
            <a:ahLst/>
            <a:cxnLst>
              <a:cxn ang="0">
                <a:pos x="connsiteX0" y="connsiteY0"/>
              </a:cxn>
              <a:cxn ang="0">
                <a:pos x="connsiteX1" y="connsiteY1"/>
              </a:cxn>
              <a:cxn ang="0">
                <a:pos x="connsiteX2" y="connsiteY2"/>
              </a:cxn>
              <a:cxn ang="0">
                <a:pos x="connsiteX3" y="connsiteY3"/>
              </a:cxn>
            </a:cxnLst>
            <a:rect l="l" t="t" r="r" b="b"/>
            <a:pathLst>
              <a:path w="18288000" h="3798092">
                <a:moveTo>
                  <a:pt x="0" y="0"/>
                </a:moveTo>
                <a:lnTo>
                  <a:pt x="18288000" y="0"/>
                </a:lnTo>
                <a:lnTo>
                  <a:pt x="18288000" y="3798092"/>
                </a:lnTo>
                <a:lnTo>
                  <a:pt x="0" y="3798092"/>
                </a:lnTo>
                <a:close/>
              </a:path>
            </a:pathLst>
          </a:custGeom>
          <a:pattFill prst="wdUpDiag">
            <a:fgClr>
              <a:schemeClr val="accent1"/>
            </a:fgClr>
            <a:bgClr>
              <a:schemeClr val="bg1"/>
            </a:bgClr>
          </a:pattFill>
        </p:spPr>
        <p:txBody>
          <a:bodyPr wrap="square">
            <a:noAutofit/>
          </a:bodyPr>
          <a:lstStyle>
            <a:lvl1pPr>
              <a:defRPr sz="20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893309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83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33945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20D6585F-F99A-4F5B-BBFB-FC5A2776FBCC}"/>
              </a:ext>
            </a:extLst>
          </p:cNvPr>
          <p:cNvSpPr>
            <a:spLocks noGrp="1"/>
          </p:cNvSpPr>
          <p:nvPr>
            <p:ph type="pic" sz="quarter" idx="12"/>
          </p:nvPr>
        </p:nvSpPr>
        <p:spPr>
          <a:xfrm>
            <a:off x="14634944" y="0"/>
            <a:ext cx="3653057" cy="4790358"/>
          </a:xfrm>
          <a:custGeom>
            <a:avLst/>
            <a:gdLst>
              <a:gd name="connsiteX0" fmla="*/ 0 w 3653057"/>
              <a:gd name="connsiteY0" fmla="*/ 0 h 4790358"/>
              <a:gd name="connsiteX1" fmla="*/ 3653057 w 3653057"/>
              <a:gd name="connsiteY1" fmla="*/ 0 h 4790358"/>
              <a:gd name="connsiteX2" fmla="*/ 3653057 w 3653057"/>
              <a:gd name="connsiteY2" fmla="*/ 4790358 h 4790358"/>
              <a:gd name="connsiteX3" fmla="*/ 0 w 3653057"/>
              <a:gd name="connsiteY3" fmla="*/ 4790358 h 4790358"/>
            </a:gdLst>
            <a:ahLst/>
            <a:cxnLst>
              <a:cxn ang="0">
                <a:pos x="connsiteX0" y="connsiteY0"/>
              </a:cxn>
              <a:cxn ang="0">
                <a:pos x="connsiteX1" y="connsiteY1"/>
              </a:cxn>
              <a:cxn ang="0">
                <a:pos x="connsiteX2" y="connsiteY2"/>
              </a:cxn>
              <a:cxn ang="0">
                <a:pos x="connsiteX3" y="connsiteY3"/>
              </a:cxn>
            </a:cxnLst>
            <a:rect l="l" t="t" r="r" b="b"/>
            <a:pathLst>
              <a:path w="3653057" h="4790358">
                <a:moveTo>
                  <a:pt x="0" y="0"/>
                </a:moveTo>
                <a:lnTo>
                  <a:pt x="3653057" y="0"/>
                </a:lnTo>
                <a:lnTo>
                  <a:pt x="3653057" y="4790358"/>
                </a:lnTo>
                <a:lnTo>
                  <a:pt x="0" y="4790358"/>
                </a:lnTo>
                <a:close/>
              </a:path>
            </a:pathLst>
          </a:custGeom>
          <a:pattFill prst="wdUpDiag">
            <a:fgClr>
              <a:schemeClr val="accent1"/>
            </a:fgClr>
            <a:bgClr>
              <a:schemeClr val="bg1"/>
            </a:bgClr>
          </a:pattFill>
        </p:spPr>
        <p:txBody>
          <a:bodyPr wrap="square">
            <a:noAutofit/>
          </a:bodyPr>
          <a:lstStyle/>
          <a:p>
            <a:endParaRPr lang="en-US"/>
          </a:p>
        </p:txBody>
      </p:sp>
      <p:sp>
        <p:nvSpPr>
          <p:cNvPr id="7" name="Picture Placeholder 6">
            <a:extLst>
              <a:ext uri="{FF2B5EF4-FFF2-40B4-BE49-F238E27FC236}">
                <a16:creationId xmlns:a16="http://schemas.microsoft.com/office/drawing/2014/main" id="{A99676C3-5FBF-468F-9FA2-6B30E53A4044}"/>
              </a:ext>
            </a:extLst>
          </p:cNvPr>
          <p:cNvSpPr>
            <a:spLocks noGrp="1"/>
          </p:cNvSpPr>
          <p:nvPr>
            <p:ph type="pic" sz="quarter" idx="10"/>
          </p:nvPr>
        </p:nvSpPr>
        <p:spPr>
          <a:xfrm>
            <a:off x="9539785" y="0"/>
            <a:ext cx="4790358" cy="4790358"/>
          </a:xfrm>
          <a:custGeom>
            <a:avLst/>
            <a:gdLst>
              <a:gd name="connsiteX0" fmla="*/ 0 w 4790358"/>
              <a:gd name="connsiteY0" fmla="*/ 0 h 4790358"/>
              <a:gd name="connsiteX1" fmla="*/ 4790358 w 4790358"/>
              <a:gd name="connsiteY1" fmla="*/ 0 h 4790358"/>
              <a:gd name="connsiteX2" fmla="*/ 4790358 w 4790358"/>
              <a:gd name="connsiteY2" fmla="*/ 4790358 h 4790358"/>
              <a:gd name="connsiteX3" fmla="*/ 0 w 4790358"/>
              <a:gd name="connsiteY3" fmla="*/ 4790358 h 4790358"/>
            </a:gdLst>
            <a:ahLst/>
            <a:cxnLst>
              <a:cxn ang="0">
                <a:pos x="connsiteX0" y="connsiteY0"/>
              </a:cxn>
              <a:cxn ang="0">
                <a:pos x="connsiteX1" y="connsiteY1"/>
              </a:cxn>
              <a:cxn ang="0">
                <a:pos x="connsiteX2" y="connsiteY2"/>
              </a:cxn>
              <a:cxn ang="0">
                <a:pos x="connsiteX3" y="connsiteY3"/>
              </a:cxn>
            </a:cxnLst>
            <a:rect l="l" t="t" r="r" b="b"/>
            <a:pathLst>
              <a:path w="4790358" h="4790358">
                <a:moveTo>
                  <a:pt x="0" y="0"/>
                </a:moveTo>
                <a:lnTo>
                  <a:pt x="4790358" y="0"/>
                </a:lnTo>
                <a:lnTo>
                  <a:pt x="4790358" y="4790358"/>
                </a:lnTo>
                <a:lnTo>
                  <a:pt x="0" y="4790358"/>
                </a:lnTo>
                <a:close/>
              </a:path>
            </a:pathLst>
          </a:custGeom>
          <a:pattFill prst="wdUpDiag">
            <a:fgClr>
              <a:schemeClr val="accent1"/>
            </a:fgClr>
            <a:bgClr>
              <a:schemeClr val="bg1"/>
            </a:bgClr>
          </a:pattFill>
        </p:spPr>
        <p:txBody>
          <a:bodyPr wrap="square">
            <a:noAutofit/>
          </a:bodyPr>
          <a:lstStyle/>
          <a:p>
            <a:endParaRPr lang="en-US"/>
          </a:p>
        </p:txBody>
      </p:sp>
      <p:sp>
        <p:nvSpPr>
          <p:cNvPr id="12" name="Picture Placeholder 11">
            <a:extLst>
              <a:ext uri="{FF2B5EF4-FFF2-40B4-BE49-F238E27FC236}">
                <a16:creationId xmlns:a16="http://schemas.microsoft.com/office/drawing/2014/main" id="{D501EEF6-3353-4102-A87D-B92A70F98B2E}"/>
              </a:ext>
            </a:extLst>
          </p:cNvPr>
          <p:cNvSpPr>
            <a:spLocks noGrp="1"/>
          </p:cNvSpPr>
          <p:nvPr>
            <p:ph type="pic" sz="quarter" idx="11"/>
          </p:nvPr>
        </p:nvSpPr>
        <p:spPr>
          <a:xfrm>
            <a:off x="9830074" y="5917593"/>
            <a:ext cx="8457910" cy="4369407"/>
          </a:xfrm>
          <a:custGeom>
            <a:avLst/>
            <a:gdLst>
              <a:gd name="connsiteX0" fmla="*/ 0 w 8457910"/>
              <a:gd name="connsiteY0" fmla="*/ 0 h 4369407"/>
              <a:gd name="connsiteX1" fmla="*/ 8457910 w 8457910"/>
              <a:gd name="connsiteY1" fmla="*/ 0 h 4369407"/>
              <a:gd name="connsiteX2" fmla="*/ 8457910 w 8457910"/>
              <a:gd name="connsiteY2" fmla="*/ 4369407 h 4369407"/>
              <a:gd name="connsiteX3" fmla="*/ 0 w 8457910"/>
              <a:gd name="connsiteY3" fmla="*/ 4369407 h 4369407"/>
            </a:gdLst>
            <a:ahLst/>
            <a:cxnLst>
              <a:cxn ang="0">
                <a:pos x="connsiteX0" y="connsiteY0"/>
              </a:cxn>
              <a:cxn ang="0">
                <a:pos x="connsiteX1" y="connsiteY1"/>
              </a:cxn>
              <a:cxn ang="0">
                <a:pos x="connsiteX2" y="connsiteY2"/>
              </a:cxn>
              <a:cxn ang="0">
                <a:pos x="connsiteX3" y="connsiteY3"/>
              </a:cxn>
            </a:cxnLst>
            <a:rect l="l" t="t" r="r" b="b"/>
            <a:pathLst>
              <a:path w="8457910" h="4369407">
                <a:moveTo>
                  <a:pt x="0" y="0"/>
                </a:moveTo>
                <a:lnTo>
                  <a:pt x="8457910" y="0"/>
                </a:lnTo>
                <a:lnTo>
                  <a:pt x="8457910" y="4369407"/>
                </a:lnTo>
                <a:lnTo>
                  <a:pt x="0" y="4369407"/>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592125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E8752CB-40DB-426B-B095-938817BF32C0}"/>
              </a:ext>
            </a:extLst>
          </p:cNvPr>
          <p:cNvSpPr>
            <a:spLocks noGrp="1"/>
          </p:cNvSpPr>
          <p:nvPr>
            <p:ph type="pic" sz="quarter" idx="10"/>
          </p:nvPr>
        </p:nvSpPr>
        <p:spPr>
          <a:xfrm>
            <a:off x="0" y="0"/>
            <a:ext cx="5529280" cy="5406450"/>
          </a:xfrm>
          <a:custGeom>
            <a:avLst/>
            <a:gdLst>
              <a:gd name="connsiteX0" fmla="*/ 0 w 5529280"/>
              <a:gd name="connsiteY0" fmla="*/ 0 h 5406450"/>
              <a:gd name="connsiteX1" fmla="*/ 5529280 w 5529280"/>
              <a:gd name="connsiteY1" fmla="*/ 0 h 5406450"/>
              <a:gd name="connsiteX2" fmla="*/ 5529280 w 5529280"/>
              <a:gd name="connsiteY2" fmla="*/ 5406450 h 5406450"/>
              <a:gd name="connsiteX3" fmla="*/ 0 w 5529280"/>
              <a:gd name="connsiteY3" fmla="*/ 5406450 h 5406450"/>
            </a:gdLst>
            <a:ahLst/>
            <a:cxnLst>
              <a:cxn ang="0">
                <a:pos x="connsiteX0" y="connsiteY0"/>
              </a:cxn>
              <a:cxn ang="0">
                <a:pos x="connsiteX1" y="connsiteY1"/>
              </a:cxn>
              <a:cxn ang="0">
                <a:pos x="connsiteX2" y="connsiteY2"/>
              </a:cxn>
              <a:cxn ang="0">
                <a:pos x="connsiteX3" y="connsiteY3"/>
              </a:cxn>
            </a:cxnLst>
            <a:rect l="l" t="t" r="r" b="b"/>
            <a:pathLst>
              <a:path w="5529280" h="5406450">
                <a:moveTo>
                  <a:pt x="0" y="0"/>
                </a:moveTo>
                <a:lnTo>
                  <a:pt x="5529280" y="0"/>
                </a:lnTo>
                <a:lnTo>
                  <a:pt x="5529280" y="5406450"/>
                </a:lnTo>
                <a:lnTo>
                  <a:pt x="0" y="5406450"/>
                </a:lnTo>
                <a:close/>
              </a:path>
            </a:pathLst>
          </a:custGeom>
          <a:pattFill prst="wdUpDiag">
            <a:fgClr>
              <a:schemeClr val="accent1"/>
            </a:fgClr>
            <a:bgClr>
              <a:schemeClr val="bg1"/>
            </a:bgClr>
          </a:pattFill>
        </p:spPr>
        <p:txBody>
          <a:bodyPr wrap="square">
            <a:noAutofit/>
          </a:bodyPr>
          <a:lstStyle/>
          <a:p>
            <a:endParaRPr lang="en-US"/>
          </a:p>
        </p:txBody>
      </p:sp>
      <p:sp>
        <p:nvSpPr>
          <p:cNvPr id="9" name="Picture Placeholder 8">
            <a:extLst>
              <a:ext uri="{FF2B5EF4-FFF2-40B4-BE49-F238E27FC236}">
                <a16:creationId xmlns:a16="http://schemas.microsoft.com/office/drawing/2014/main" id="{F3045FA0-0427-415C-9B30-3208556F81F5}"/>
              </a:ext>
            </a:extLst>
          </p:cNvPr>
          <p:cNvSpPr>
            <a:spLocks noGrp="1"/>
          </p:cNvSpPr>
          <p:nvPr>
            <p:ph type="pic" sz="quarter" idx="11"/>
          </p:nvPr>
        </p:nvSpPr>
        <p:spPr>
          <a:xfrm>
            <a:off x="13838830" y="0"/>
            <a:ext cx="4449170" cy="5406450"/>
          </a:xfrm>
          <a:custGeom>
            <a:avLst/>
            <a:gdLst>
              <a:gd name="connsiteX0" fmla="*/ 0 w 4449170"/>
              <a:gd name="connsiteY0" fmla="*/ 0 h 6017940"/>
              <a:gd name="connsiteX1" fmla="*/ 4449170 w 4449170"/>
              <a:gd name="connsiteY1" fmla="*/ 0 h 6017940"/>
              <a:gd name="connsiteX2" fmla="*/ 4449170 w 4449170"/>
              <a:gd name="connsiteY2" fmla="*/ 6017940 h 6017940"/>
              <a:gd name="connsiteX3" fmla="*/ 0 w 4449170"/>
              <a:gd name="connsiteY3" fmla="*/ 6017940 h 6017940"/>
            </a:gdLst>
            <a:ahLst/>
            <a:cxnLst>
              <a:cxn ang="0">
                <a:pos x="connsiteX0" y="connsiteY0"/>
              </a:cxn>
              <a:cxn ang="0">
                <a:pos x="connsiteX1" y="connsiteY1"/>
              </a:cxn>
              <a:cxn ang="0">
                <a:pos x="connsiteX2" y="connsiteY2"/>
              </a:cxn>
              <a:cxn ang="0">
                <a:pos x="connsiteX3" y="connsiteY3"/>
              </a:cxn>
            </a:cxnLst>
            <a:rect l="l" t="t" r="r" b="b"/>
            <a:pathLst>
              <a:path w="4449170" h="6017940">
                <a:moveTo>
                  <a:pt x="0" y="0"/>
                </a:moveTo>
                <a:lnTo>
                  <a:pt x="4449170" y="0"/>
                </a:lnTo>
                <a:lnTo>
                  <a:pt x="4449170" y="6017940"/>
                </a:lnTo>
                <a:lnTo>
                  <a:pt x="0" y="6017940"/>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6711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EBA22F61-7340-4DBB-BC9B-9F7C82DD3A6A}"/>
              </a:ext>
            </a:extLst>
          </p:cNvPr>
          <p:cNvSpPr>
            <a:spLocks noGrp="1"/>
          </p:cNvSpPr>
          <p:nvPr>
            <p:ph type="pic" sz="quarter" idx="10"/>
          </p:nvPr>
        </p:nvSpPr>
        <p:spPr>
          <a:xfrm>
            <a:off x="1" y="0"/>
            <a:ext cx="9144000" cy="3875011"/>
          </a:xfrm>
          <a:custGeom>
            <a:avLst/>
            <a:gdLst>
              <a:gd name="connsiteX0" fmla="*/ 0 w 7820167"/>
              <a:gd name="connsiteY0" fmla="*/ 0 h 3875011"/>
              <a:gd name="connsiteX1" fmla="*/ 7820167 w 7820167"/>
              <a:gd name="connsiteY1" fmla="*/ 0 h 3875011"/>
              <a:gd name="connsiteX2" fmla="*/ 7820167 w 7820167"/>
              <a:gd name="connsiteY2" fmla="*/ 3875011 h 3875011"/>
              <a:gd name="connsiteX3" fmla="*/ 0 w 7820167"/>
              <a:gd name="connsiteY3" fmla="*/ 3875011 h 3875011"/>
            </a:gdLst>
            <a:ahLst/>
            <a:cxnLst>
              <a:cxn ang="0">
                <a:pos x="connsiteX0" y="connsiteY0"/>
              </a:cxn>
              <a:cxn ang="0">
                <a:pos x="connsiteX1" y="connsiteY1"/>
              </a:cxn>
              <a:cxn ang="0">
                <a:pos x="connsiteX2" y="connsiteY2"/>
              </a:cxn>
              <a:cxn ang="0">
                <a:pos x="connsiteX3" y="connsiteY3"/>
              </a:cxn>
            </a:cxnLst>
            <a:rect l="l" t="t" r="r" b="b"/>
            <a:pathLst>
              <a:path w="7820167" h="3875011">
                <a:moveTo>
                  <a:pt x="0" y="0"/>
                </a:moveTo>
                <a:lnTo>
                  <a:pt x="7820167" y="0"/>
                </a:lnTo>
                <a:lnTo>
                  <a:pt x="7820167" y="3875011"/>
                </a:lnTo>
                <a:lnTo>
                  <a:pt x="0" y="3875011"/>
                </a:lnTo>
                <a:close/>
              </a:path>
            </a:pathLst>
          </a:custGeom>
          <a:pattFill prst="wdUpDiag">
            <a:fgClr>
              <a:schemeClr val="accent1"/>
            </a:fgClr>
            <a:bgClr>
              <a:schemeClr val="bg1"/>
            </a:bgClr>
          </a:pattFill>
        </p:spPr>
        <p:txBody>
          <a:bodyPr wrap="square">
            <a:noAutofit/>
          </a:bodyPr>
          <a:lstStyle/>
          <a:p>
            <a:endParaRPr lang="en-US"/>
          </a:p>
        </p:txBody>
      </p:sp>
      <p:sp>
        <p:nvSpPr>
          <p:cNvPr id="11" name="Picture Placeholder 10">
            <a:extLst>
              <a:ext uri="{FF2B5EF4-FFF2-40B4-BE49-F238E27FC236}">
                <a16:creationId xmlns:a16="http://schemas.microsoft.com/office/drawing/2014/main" id="{2A5D67C4-3CE6-467E-B294-B3AD03D3EEBE}"/>
              </a:ext>
            </a:extLst>
          </p:cNvPr>
          <p:cNvSpPr>
            <a:spLocks noGrp="1"/>
          </p:cNvSpPr>
          <p:nvPr>
            <p:ph type="pic" sz="quarter" idx="11"/>
          </p:nvPr>
        </p:nvSpPr>
        <p:spPr>
          <a:xfrm>
            <a:off x="3548017" y="6400801"/>
            <a:ext cx="4519193" cy="3886202"/>
          </a:xfrm>
          <a:custGeom>
            <a:avLst/>
            <a:gdLst>
              <a:gd name="connsiteX0" fmla="*/ 0 w 4519193"/>
              <a:gd name="connsiteY0" fmla="*/ 0 h 3886202"/>
              <a:gd name="connsiteX1" fmla="*/ 4519193 w 4519193"/>
              <a:gd name="connsiteY1" fmla="*/ 0 h 3886202"/>
              <a:gd name="connsiteX2" fmla="*/ 4519193 w 4519193"/>
              <a:gd name="connsiteY2" fmla="*/ 3886202 h 3886202"/>
              <a:gd name="connsiteX3" fmla="*/ 0 w 4519193"/>
              <a:gd name="connsiteY3" fmla="*/ 3886202 h 3886202"/>
            </a:gdLst>
            <a:ahLst/>
            <a:cxnLst>
              <a:cxn ang="0">
                <a:pos x="connsiteX0" y="connsiteY0"/>
              </a:cxn>
              <a:cxn ang="0">
                <a:pos x="connsiteX1" y="connsiteY1"/>
              </a:cxn>
              <a:cxn ang="0">
                <a:pos x="connsiteX2" y="connsiteY2"/>
              </a:cxn>
              <a:cxn ang="0">
                <a:pos x="connsiteX3" y="connsiteY3"/>
              </a:cxn>
            </a:cxnLst>
            <a:rect l="l" t="t" r="r" b="b"/>
            <a:pathLst>
              <a:path w="4519193" h="3886202">
                <a:moveTo>
                  <a:pt x="0" y="0"/>
                </a:moveTo>
                <a:lnTo>
                  <a:pt x="4519193" y="0"/>
                </a:lnTo>
                <a:lnTo>
                  <a:pt x="4519193" y="3886202"/>
                </a:lnTo>
                <a:lnTo>
                  <a:pt x="0" y="3886202"/>
                </a:lnTo>
                <a:close/>
              </a:path>
            </a:pathLst>
          </a:custGeom>
          <a:pattFill prst="wdUpDiag">
            <a:fgClr>
              <a:schemeClr val="accent1"/>
            </a:fgClr>
            <a:bgClr>
              <a:schemeClr val="bg1"/>
            </a:bgClr>
          </a:pattFill>
        </p:spPr>
        <p:txBody>
          <a:bodyPr wrap="square">
            <a:noAutofit/>
          </a:bodyPr>
          <a:lstStyle/>
          <a:p>
            <a:endParaRPr lang="en-US"/>
          </a:p>
        </p:txBody>
      </p:sp>
      <p:sp>
        <p:nvSpPr>
          <p:cNvPr id="12" name="Picture Placeholder 11">
            <a:extLst>
              <a:ext uri="{FF2B5EF4-FFF2-40B4-BE49-F238E27FC236}">
                <a16:creationId xmlns:a16="http://schemas.microsoft.com/office/drawing/2014/main" id="{5CB42B19-B48A-4A55-AC5E-96C073203E2D}"/>
              </a:ext>
            </a:extLst>
          </p:cNvPr>
          <p:cNvSpPr>
            <a:spLocks noGrp="1"/>
          </p:cNvSpPr>
          <p:nvPr>
            <p:ph type="pic" sz="quarter" idx="12"/>
          </p:nvPr>
        </p:nvSpPr>
        <p:spPr>
          <a:xfrm>
            <a:off x="9144000" y="6411992"/>
            <a:ext cx="9144000" cy="3875011"/>
          </a:xfrm>
          <a:custGeom>
            <a:avLst/>
            <a:gdLst>
              <a:gd name="connsiteX0" fmla="*/ 0 w 7820168"/>
              <a:gd name="connsiteY0" fmla="*/ 0 h 3875011"/>
              <a:gd name="connsiteX1" fmla="*/ 7820168 w 7820168"/>
              <a:gd name="connsiteY1" fmla="*/ 0 h 3875011"/>
              <a:gd name="connsiteX2" fmla="*/ 7820168 w 7820168"/>
              <a:gd name="connsiteY2" fmla="*/ 3875011 h 3875011"/>
              <a:gd name="connsiteX3" fmla="*/ 0 w 7820168"/>
              <a:gd name="connsiteY3" fmla="*/ 3875011 h 3875011"/>
            </a:gdLst>
            <a:ahLst/>
            <a:cxnLst>
              <a:cxn ang="0">
                <a:pos x="connsiteX0" y="connsiteY0"/>
              </a:cxn>
              <a:cxn ang="0">
                <a:pos x="connsiteX1" y="connsiteY1"/>
              </a:cxn>
              <a:cxn ang="0">
                <a:pos x="connsiteX2" y="connsiteY2"/>
              </a:cxn>
              <a:cxn ang="0">
                <a:pos x="connsiteX3" y="connsiteY3"/>
              </a:cxn>
            </a:cxnLst>
            <a:rect l="l" t="t" r="r" b="b"/>
            <a:pathLst>
              <a:path w="7820168" h="3875011">
                <a:moveTo>
                  <a:pt x="0" y="0"/>
                </a:moveTo>
                <a:lnTo>
                  <a:pt x="7820168" y="0"/>
                </a:lnTo>
                <a:lnTo>
                  <a:pt x="7820168" y="3875011"/>
                </a:lnTo>
                <a:lnTo>
                  <a:pt x="0" y="3875011"/>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8235934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8D0060F-EEE3-45C3-8CAB-F685E2AA7524}"/>
              </a:ext>
            </a:extLst>
          </p:cNvPr>
          <p:cNvSpPr>
            <a:spLocks noGrp="1"/>
          </p:cNvSpPr>
          <p:nvPr>
            <p:ph type="pic" sz="quarter" idx="10"/>
          </p:nvPr>
        </p:nvSpPr>
        <p:spPr>
          <a:xfrm>
            <a:off x="0" y="6741995"/>
            <a:ext cx="6182427" cy="3544997"/>
          </a:xfrm>
          <a:custGeom>
            <a:avLst/>
            <a:gdLst>
              <a:gd name="connsiteX0" fmla="*/ 0 w 6182427"/>
              <a:gd name="connsiteY0" fmla="*/ 0 h 3544997"/>
              <a:gd name="connsiteX1" fmla="*/ 6182427 w 6182427"/>
              <a:gd name="connsiteY1" fmla="*/ 0 h 3544997"/>
              <a:gd name="connsiteX2" fmla="*/ 6182427 w 6182427"/>
              <a:gd name="connsiteY2" fmla="*/ 3544997 h 3544997"/>
              <a:gd name="connsiteX3" fmla="*/ 0 w 6182427"/>
              <a:gd name="connsiteY3" fmla="*/ 3544997 h 3544997"/>
            </a:gdLst>
            <a:ahLst/>
            <a:cxnLst>
              <a:cxn ang="0">
                <a:pos x="connsiteX0" y="connsiteY0"/>
              </a:cxn>
              <a:cxn ang="0">
                <a:pos x="connsiteX1" y="connsiteY1"/>
              </a:cxn>
              <a:cxn ang="0">
                <a:pos x="connsiteX2" y="connsiteY2"/>
              </a:cxn>
              <a:cxn ang="0">
                <a:pos x="connsiteX3" y="connsiteY3"/>
              </a:cxn>
            </a:cxnLst>
            <a:rect l="l" t="t" r="r" b="b"/>
            <a:pathLst>
              <a:path w="6182427" h="3544997">
                <a:moveTo>
                  <a:pt x="0" y="0"/>
                </a:moveTo>
                <a:lnTo>
                  <a:pt x="6182427" y="0"/>
                </a:lnTo>
                <a:lnTo>
                  <a:pt x="6182427" y="3544997"/>
                </a:lnTo>
                <a:lnTo>
                  <a:pt x="0" y="3544997"/>
                </a:lnTo>
                <a:close/>
              </a:path>
            </a:pathLst>
          </a:custGeom>
          <a:pattFill prst="wdUpDiag">
            <a:fgClr>
              <a:schemeClr val="accent1"/>
            </a:fgClr>
            <a:bgClr>
              <a:schemeClr val="bg1"/>
            </a:bgClr>
          </a:pattFill>
        </p:spPr>
        <p:txBody>
          <a:bodyPr wrap="square">
            <a:noAutofit/>
          </a:bodyPr>
          <a:lstStyle/>
          <a:p>
            <a:endParaRPr lang="en-US"/>
          </a:p>
        </p:txBody>
      </p:sp>
      <p:sp>
        <p:nvSpPr>
          <p:cNvPr id="7" name="Picture Placeholder 6">
            <a:extLst>
              <a:ext uri="{FF2B5EF4-FFF2-40B4-BE49-F238E27FC236}">
                <a16:creationId xmlns:a16="http://schemas.microsoft.com/office/drawing/2014/main" id="{63D74B8E-F10D-4B4D-905F-FBAA1B3ED1C3}"/>
              </a:ext>
            </a:extLst>
          </p:cNvPr>
          <p:cNvSpPr>
            <a:spLocks noGrp="1"/>
          </p:cNvSpPr>
          <p:nvPr>
            <p:ph type="pic" sz="quarter" idx="11"/>
          </p:nvPr>
        </p:nvSpPr>
        <p:spPr>
          <a:xfrm>
            <a:off x="12105573" y="-12440"/>
            <a:ext cx="6182427" cy="7750721"/>
          </a:xfrm>
          <a:custGeom>
            <a:avLst/>
            <a:gdLst>
              <a:gd name="connsiteX0" fmla="*/ 0 w 6182427"/>
              <a:gd name="connsiteY0" fmla="*/ 0 h 7750721"/>
              <a:gd name="connsiteX1" fmla="*/ 6182427 w 6182427"/>
              <a:gd name="connsiteY1" fmla="*/ 0 h 7750721"/>
              <a:gd name="connsiteX2" fmla="*/ 6182427 w 6182427"/>
              <a:gd name="connsiteY2" fmla="*/ 7750721 h 7750721"/>
              <a:gd name="connsiteX3" fmla="*/ 0 w 6182427"/>
              <a:gd name="connsiteY3" fmla="*/ 7750721 h 7750721"/>
            </a:gdLst>
            <a:ahLst/>
            <a:cxnLst>
              <a:cxn ang="0">
                <a:pos x="connsiteX0" y="connsiteY0"/>
              </a:cxn>
              <a:cxn ang="0">
                <a:pos x="connsiteX1" y="connsiteY1"/>
              </a:cxn>
              <a:cxn ang="0">
                <a:pos x="connsiteX2" y="connsiteY2"/>
              </a:cxn>
              <a:cxn ang="0">
                <a:pos x="connsiteX3" y="connsiteY3"/>
              </a:cxn>
            </a:cxnLst>
            <a:rect l="l" t="t" r="r" b="b"/>
            <a:pathLst>
              <a:path w="6182427" h="7750721">
                <a:moveTo>
                  <a:pt x="0" y="0"/>
                </a:moveTo>
                <a:lnTo>
                  <a:pt x="6182427" y="0"/>
                </a:lnTo>
                <a:lnTo>
                  <a:pt x="6182427" y="7750721"/>
                </a:lnTo>
                <a:lnTo>
                  <a:pt x="0" y="7750721"/>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831598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696C1C4-C8B7-4897-B708-7C1EF59EEA6B}"/>
              </a:ext>
            </a:extLst>
          </p:cNvPr>
          <p:cNvSpPr>
            <a:spLocks noGrp="1"/>
          </p:cNvSpPr>
          <p:nvPr>
            <p:ph type="pic" sz="quarter" idx="11"/>
          </p:nvPr>
        </p:nvSpPr>
        <p:spPr>
          <a:xfrm>
            <a:off x="11706422" y="3327638"/>
            <a:ext cx="6581578" cy="6959361"/>
          </a:xfrm>
          <a:custGeom>
            <a:avLst/>
            <a:gdLst>
              <a:gd name="connsiteX0" fmla="*/ 0 w 6581578"/>
              <a:gd name="connsiteY0" fmla="*/ 0 h 6959361"/>
              <a:gd name="connsiteX1" fmla="*/ 6581578 w 6581578"/>
              <a:gd name="connsiteY1" fmla="*/ 0 h 6959361"/>
              <a:gd name="connsiteX2" fmla="*/ 6581578 w 6581578"/>
              <a:gd name="connsiteY2" fmla="*/ 6959361 h 6959361"/>
              <a:gd name="connsiteX3" fmla="*/ 0 w 6581578"/>
              <a:gd name="connsiteY3" fmla="*/ 6959361 h 6959361"/>
            </a:gdLst>
            <a:ahLst/>
            <a:cxnLst>
              <a:cxn ang="0">
                <a:pos x="connsiteX0" y="connsiteY0"/>
              </a:cxn>
              <a:cxn ang="0">
                <a:pos x="connsiteX1" y="connsiteY1"/>
              </a:cxn>
              <a:cxn ang="0">
                <a:pos x="connsiteX2" y="connsiteY2"/>
              </a:cxn>
              <a:cxn ang="0">
                <a:pos x="connsiteX3" y="connsiteY3"/>
              </a:cxn>
            </a:cxnLst>
            <a:rect l="l" t="t" r="r" b="b"/>
            <a:pathLst>
              <a:path w="6581578" h="6959361">
                <a:moveTo>
                  <a:pt x="0" y="0"/>
                </a:moveTo>
                <a:lnTo>
                  <a:pt x="6581578" y="0"/>
                </a:lnTo>
                <a:lnTo>
                  <a:pt x="6581578" y="6959361"/>
                </a:lnTo>
                <a:lnTo>
                  <a:pt x="0" y="6959361"/>
                </a:lnTo>
                <a:close/>
              </a:path>
            </a:pathLst>
          </a:custGeom>
          <a:pattFill prst="wdUpDiag">
            <a:fgClr>
              <a:schemeClr val="accent1"/>
            </a:fgClr>
            <a:bgClr>
              <a:schemeClr val="bg1"/>
            </a:bgClr>
          </a:pattFill>
        </p:spPr>
        <p:txBody>
          <a:bodyPr wrap="square">
            <a:noAutofit/>
          </a:bodyPr>
          <a:lstStyle/>
          <a:p>
            <a:endParaRPr lang="en-US"/>
          </a:p>
        </p:txBody>
      </p:sp>
      <p:sp>
        <p:nvSpPr>
          <p:cNvPr id="8" name="Picture Placeholder 7">
            <a:extLst>
              <a:ext uri="{FF2B5EF4-FFF2-40B4-BE49-F238E27FC236}">
                <a16:creationId xmlns:a16="http://schemas.microsoft.com/office/drawing/2014/main" id="{F7A2DCD3-8E05-47CB-813E-46F4689D7830}"/>
              </a:ext>
            </a:extLst>
          </p:cNvPr>
          <p:cNvSpPr>
            <a:spLocks noGrp="1"/>
          </p:cNvSpPr>
          <p:nvPr>
            <p:ph type="pic" sz="quarter" idx="12"/>
          </p:nvPr>
        </p:nvSpPr>
        <p:spPr>
          <a:xfrm>
            <a:off x="0" y="3327639"/>
            <a:ext cx="4667534" cy="6959361"/>
          </a:xfrm>
          <a:custGeom>
            <a:avLst/>
            <a:gdLst>
              <a:gd name="connsiteX0" fmla="*/ 0 w 4667534"/>
              <a:gd name="connsiteY0" fmla="*/ 0 h 6959361"/>
              <a:gd name="connsiteX1" fmla="*/ 4667534 w 4667534"/>
              <a:gd name="connsiteY1" fmla="*/ 0 h 6959361"/>
              <a:gd name="connsiteX2" fmla="*/ 4667534 w 4667534"/>
              <a:gd name="connsiteY2" fmla="*/ 6959361 h 6959361"/>
              <a:gd name="connsiteX3" fmla="*/ 0 w 4667534"/>
              <a:gd name="connsiteY3" fmla="*/ 6959361 h 6959361"/>
            </a:gdLst>
            <a:ahLst/>
            <a:cxnLst>
              <a:cxn ang="0">
                <a:pos x="connsiteX0" y="connsiteY0"/>
              </a:cxn>
              <a:cxn ang="0">
                <a:pos x="connsiteX1" y="connsiteY1"/>
              </a:cxn>
              <a:cxn ang="0">
                <a:pos x="connsiteX2" y="connsiteY2"/>
              </a:cxn>
              <a:cxn ang="0">
                <a:pos x="connsiteX3" y="connsiteY3"/>
              </a:cxn>
            </a:cxnLst>
            <a:rect l="l" t="t" r="r" b="b"/>
            <a:pathLst>
              <a:path w="4667534" h="6959361">
                <a:moveTo>
                  <a:pt x="0" y="0"/>
                </a:moveTo>
                <a:lnTo>
                  <a:pt x="4667534" y="0"/>
                </a:lnTo>
                <a:lnTo>
                  <a:pt x="4667534" y="6959361"/>
                </a:lnTo>
                <a:lnTo>
                  <a:pt x="0" y="6959361"/>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1321719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DB2015D-9F41-4416-B881-84CAB70C73FE}"/>
              </a:ext>
            </a:extLst>
          </p:cNvPr>
          <p:cNvSpPr>
            <a:spLocks noGrp="1"/>
          </p:cNvSpPr>
          <p:nvPr>
            <p:ph type="pic" sz="quarter" idx="12"/>
          </p:nvPr>
        </p:nvSpPr>
        <p:spPr>
          <a:xfrm>
            <a:off x="11240126" y="5965424"/>
            <a:ext cx="6091850" cy="4321567"/>
          </a:xfrm>
          <a:custGeom>
            <a:avLst/>
            <a:gdLst>
              <a:gd name="connsiteX0" fmla="*/ 0 w 6091850"/>
              <a:gd name="connsiteY0" fmla="*/ 0 h 4321567"/>
              <a:gd name="connsiteX1" fmla="*/ 6091850 w 6091850"/>
              <a:gd name="connsiteY1" fmla="*/ 0 h 4321567"/>
              <a:gd name="connsiteX2" fmla="*/ 6091850 w 6091850"/>
              <a:gd name="connsiteY2" fmla="*/ 4321567 h 4321567"/>
              <a:gd name="connsiteX3" fmla="*/ 0 w 6091850"/>
              <a:gd name="connsiteY3" fmla="*/ 4321567 h 4321567"/>
            </a:gdLst>
            <a:ahLst/>
            <a:cxnLst>
              <a:cxn ang="0">
                <a:pos x="connsiteX0" y="connsiteY0"/>
              </a:cxn>
              <a:cxn ang="0">
                <a:pos x="connsiteX1" y="connsiteY1"/>
              </a:cxn>
              <a:cxn ang="0">
                <a:pos x="connsiteX2" y="connsiteY2"/>
              </a:cxn>
              <a:cxn ang="0">
                <a:pos x="connsiteX3" y="connsiteY3"/>
              </a:cxn>
            </a:cxnLst>
            <a:rect l="l" t="t" r="r" b="b"/>
            <a:pathLst>
              <a:path w="6091850" h="4321567">
                <a:moveTo>
                  <a:pt x="0" y="0"/>
                </a:moveTo>
                <a:lnTo>
                  <a:pt x="6091850" y="0"/>
                </a:lnTo>
                <a:lnTo>
                  <a:pt x="6091850" y="4321567"/>
                </a:lnTo>
                <a:lnTo>
                  <a:pt x="0" y="4321567"/>
                </a:lnTo>
                <a:close/>
              </a:path>
            </a:pathLst>
          </a:custGeom>
          <a:pattFill prst="wdUpDiag">
            <a:fgClr>
              <a:schemeClr val="accent1"/>
            </a:fgClr>
            <a:bgClr>
              <a:schemeClr val="bg1"/>
            </a:bgClr>
          </a:pattFill>
        </p:spPr>
        <p:txBody>
          <a:bodyPr wrap="square">
            <a:noAutofit/>
          </a:bodyPr>
          <a:lstStyle/>
          <a:p>
            <a:endParaRPr lang="en-US"/>
          </a:p>
        </p:txBody>
      </p:sp>
      <p:sp>
        <p:nvSpPr>
          <p:cNvPr id="7" name="Picture Placeholder 6">
            <a:extLst>
              <a:ext uri="{FF2B5EF4-FFF2-40B4-BE49-F238E27FC236}">
                <a16:creationId xmlns:a16="http://schemas.microsoft.com/office/drawing/2014/main" id="{7C0C2FAB-7DFE-4CD6-B274-47054A428EF1}"/>
              </a:ext>
            </a:extLst>
          </p:cNvPr>
          <p:cNvSpPr>
            <a:spLocks noGrp="1"/>
          </p:cNvSpPr>
          <p:nvPr>
            <p:ph type="pic" sz="quarter" idx="10"/>
          </p:nvPr>
        </p:nvSpPr>
        <p:spPr>
          <a:xfrm>
            <a:off x="0" y="1"/>
            <a:ext cx="8058139" cy="4735903"/>
          </a:xfrm>
          <a:custGeom>
            <a:avLst/>
            <a:gdLst>
              <a:gd name="connsiteX0" fmla="*/ 0 w 8058139"/>
              <a:gd name="connsiteY0" fmla="*/ 0 h 4735903"/>
              <a:gd name="connsiteX1" fmla="*/ 8058139 w 8058139"/>
              <a:gd name="connsiteY1" fmla="*/ 0 h 4735903"/>
              <a:gd name="connsiteX2" fmla="*/ 8058139 w 8058139"/>
              <a:gd name="connsiteY2" fmla="*/ 4735903 h 4735903"/>
              <a:gd name="connsiteX3" fmla="*/ 0 w 8058139"/>
              <a:gd name="connsiteY3" fmla="*/ 4735903 h 4735903"/>
            </a:gdLst>
            <a:ahLst/>
            <a:cxnLst>
              <a:cxn ang="0">
                <a:pos x="connsiteX0" y="connsiteY0"/>
              </a:cxn>
              <a:cxn ang="0">
                <a:pos x="connsiteX1" y="connsiteY1"/>
              </a:cxn>
              <a:cxn ang="0">
                <a:pos x="connsiteX2" y="connsiteY2"/>
              </a:cxn>
              <a:cxn ang="0">
                <a:pos x="connsiteX3" y="connsiteY3"/>
              </a:cxn>
            </a:cxnLst>
            <a:rect l="l" t="t" r="r" b="b"/>
            <a:pathLst>
              <a:path w="8058139" h="4735903">
                <a:moveTo>
                  <a:pt x="0" y="0"/>
                </a:moveTo>
                <a:lnTo>
                  <a:pt x="8058139" y="0"/>
                </a:lnTo>
                <a:lnTo>
                  <a:pt x="8058139" y="4735903"/>
                </a:lnTo>
                <a:lnTo>
                  <a:pt x="0" y="4735903"/>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5468462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B704988-9C62-4D21-A2B5-F4430739CBFD}"/>
              </a:ext>
            </a:extLst>
          </p:cNvPr>
          <p:cNvSpPr>
            <a:spLocks noGrp="1"/>
          </p:cNvSpPr>
          <p:nvPr>
            <p:ph type="pic" sz="quarter" idx="11"/>
          </p:nvPr>
        </p:nvSpPr>
        <p:spPr>
          <a:xfrm>
            <a:off x="0" y="0"/>
            <a:ext cx="6117486" cy="5595584"/>
          </a:xfrm>
          <a:custGeom>
            <a:avLst/>
            <a:gdLst>
              <a:gd name="connsiteX0" fmla="*/ 0 w 6117486"/>
              <a:gd name="connsiteY0" fmla="*/ 0 h 5595584"/>
              <a:gd name="connsiteX1" fmla="*/ 6117486 w 6117486"/>
              <a:gd name="connsiteY1" fmla="*/ 0 h 5595584"/>
              <a:gd name="connsiteX2" fmla="*/ 6117486 w 6117486"/>
              <a:gd name="connsiteY2" fmla="*/ 5595584 h 5595584"/>
              <a:gd name="connsiteX3" fmla="*/ 0 w 6117486"/>
              <a:gd name="connsiteY3" fmla="*/ 5595584 h 5595584"/>
            </a:gdLst>
            <a:ahLst/>
            <a:cxnLst>
              <a:cxn ang="0">
                <a:pos x="connsiteX0" y="connsiteY0"/>
              </a:cxn>
              <a:cxn ang="0">
                <a:pos x="connsiteX1" y="connsiteY1"/>
              </a:cxn>
              <a:cxn ang="0">
                <a:pos x="connsiteX2" y="connsiteY2"/>
              </a:cxn>
              <a:cxn ang="0">
                <a:pos x="connsiteX3" y="connsiteY3"/>
              </a:cxn>
            </a:cxnLst>
            <a:rect l="l" t="t" r="r" b="b"/>
            <a:pathLst>
              <a:path w="6117486" h="5595584">
                <a:moveTo>
                  <a:pt x="0" y="0"/>
                </a:moveTo>
                <a:lnTo>
                  <a:pt x="6117486" y="0"/>
                </a:lnTo>
                <a:lnTo>
                  <a:pt x="6117486" y="5595584"/>
                </a:lnTo>
                <a:lnTo>
                  <a:pt x="0" y="5595584"/>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151952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71FC4E5-9602-4405-8A83-2B38E4A8B648}"/>
              </a:ext>
            </a:extLst>
          </p:cNvPr>
          <p:cNvSpPr>
            <a:spLocks noGrp="1"/>
          </p:cNvSpPr>
          <p:nvPr>
            <p:ph type="pic" sz="quarter" idx="11"/>
          </p:nvPr>
        </p:nvSpPr>
        <p:spPr>
          <a:xfrm>
            <a:off x="1092698" y="2362859"/>
            <a:ext cx="6904886" cy="7924141"/>
          </a:xfrm>
          <a:custGeom>
            <a:avLst/>
            <a:gdLst>
              <a:gd name="connsiteX0" fmla="*/ 0 w 6904886"/>
              <a:gd name="connsiteY0" fmla="*/ 0 h 7924141"/>
              <a:gd name="connsiteX1" fmla="*/ 6904886 w 6904886"/>
              <a:gd name="connsiteY1" fmla="*/ 0 h 7924141"/>
              <a:gd name="connsiteX2" fmla="*/ 6904886 w 6904886"/>
              <a:gd name="connsiteY2" fmla="*/ 7924141 h 7924141"/>
              <a:gd name="connsiteX3" fmla="*/ 0 w 6904886"/>
              <a:gd name="connsiteY3" fmla="*/ 7924141 h 7924141"/>
            </a:gdLst>
            <a:ahLst/>
            <a:cxnLst>
              <a:cxn ang="0">
                <a:pos x="connsiteX0" y="connsiteY0"/>
              </a:cxn>
              <a:cxn ang="0">
                <a:pos x="connsiteX1" y="connsiteY1"/>
              </a:cxn>
              <a:cxn ang="0">
                <a:pos x="connsiteX2" y="connsiteY2"/>
              </a:cxn>
              <a:cxn ang="0">
                <a:pos x="connsiteX3" y="connsiteY3"/>
              </a:cxn>
            </a:cxnLst>
            <a:rect l="l" t="t" r="r" b="b"/>
            <a:pathLst>
              <a:path w="6904886" h="7924141">
                <a:moveTo>
                  <a:pt x="0" y="0"/>
                </a:moveTo>
                <a:lnTo>
                  <a:pt x="6904886" y="0"/>
                </a:lnTo>
                <a:lnTo>
                  <a:pt x="6904886" y="7924141"/>
                </a:lnTo>
                <a:lnTo>
                  <a:pt x="0" y="7924141"/>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029447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3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A5C77DA-60AE-46EB-A47D-8064F6DCE650}"/>
              </a:ext>
            </a:extLst>
          </p:cNvPr>
          <p:cNvSpPr>
            <a:spLocks noGrp="1"/>
          </p:cNvSpPr>
          <p:nvPr>
            <p:ph type="pic" sz="quarter" idx="12"/>
          </p:nvPr>
        </p:nvSpPr>
        <p:spPr>
          <a:xfrm>
            <a:off x="8761863" y="0"/>
            <a:ext cx="9526121" cy="3998794"/>
          </a:xfrm>
          <a:custGeom>
            <a:avLst/>
            <a:gdLst>
              <a:gd name="connsiteX0" fmla="*/ 0 w 9526121"/>
              <a:gd name="connsiteY0" fmla="*/ 0 h 3998794"/>
              <a:gd name="connsiteX1" fmla="*/ 9526121 w 9526121"/>
              <a:gd name="connsiteY1" fmla="*/ 0 h 3998794"/>
              <a:gd name="connsiteX2" fmla="*/ 9526121 w 9526121"/>
              <a:gd name="connsiteY2" fmla="*/ 3998794 h 3998794"/>
              <a:gd name="connsiteX3" fmla="*/ 0 w 9526121"/>
              <a:gd name="connsiteY3" fmla="*/ 3998794 h 3998794"/>
            </a:gdLst>
            <a:ahLst/>
            <a:cxnLst>
              <a:cxn ang="0">
                <a:pos x="connsiteX0" y="connsiteY0"/>
              </a:cxn>
              <a:cxn ang="0">
                <a:pos x="connsiteX1" y="connsiteY1"/>
              </a:cxn>
              <a:cxn ang="0">
                <a:pos x="connsiteX2" y="connsiteY2"/>
              </a:cxn>
              <a:cxn ang="0">
                <a:pos x="connsiteX3" y="connsiteY3"/>
              </a:cxn>
            </a:cxnLst>
            <a:rect l="l" t="t" r="r" b="b"/>
            <a:pathLst>
              <a:path w="9526121" h="3998794">
                <a:moveTo>
                  <a:pt x="0" y="0"/>
                </a:moveTo>
                <a:lnTo>
                  <a:pt x="9526121" y="0"/>
                </a:lnTo>
                <a:lnTo>
                  <a:pt x="9526121" y="3998794"/>
                </a:lnTo>
                <a:lnTo>
                  <a:pt x="0" y="3998794"/>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628841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4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7A832A7-CA4F-468C-8408-C96251C14C42}"/>
              </a:ext>
            </a:extLst>
          </p:cNvPr>
          <p:cNvSpPr>
            <a:spLocks noGrp="1"/>
          </p:cNvSpPr>
          <p:nvPr>
            <p:ph type="pic" sz="quarter" idx="11"/>
          </p:nvPr>
        </p:nvSpPr>
        <p:spPr>
          <a:xfrm>
            <a:off x="10754436" y="3980721"/>
            <a:ext cx="6111956" cy="6306280"/>
          </a:xfrm>
          <a:custGeom>
            <a:avLst/>
            <a:gdLst>
              <a:gd name="connsiteX0" fmla="*/ 0 w 6111956"/>
              <a:gd name="connsiteY0" fmla="*/ 0 h 6306280"/>
              <a:gd name="connsiteX1" fmla="*/ 6111956 w 6111956"/>
              <a:gd name="connsiteY1" fmla="*/ 0 h 6306280"/>
              <a:gd name="connsiteX2" fmla="*/ 6111956 w 6111956"/>
              <a:gd name="connsiteY2" fmla="*/ 6306280 h 6306280"/>
              <a:gd name="connsiteX3" fmla="*/ 0 w 6111956"/>
              <a:gd name="connsiteY3" fmla="*/ 6306280 h 6306280"/>
            </a:gdLst>
            <a:ahLst/>
            <a:cxnLst>
              <a:cxn ang="0">
                <a:pos x="connsiteX0" y="connsiteY0"/>
              </a:cxn>
              <a:cxn ang="0">
                <a:pos x="connsiteX1" y="connsiteY1"/>
              </a:cxn>
              <a:cxn ang="0">
                <a:pos x="connsiteX2" y="connsiteY2"/>
              </a:cxn>
              <a:cxn ang="0">
                <a:pos x="connsiteX3" y="connsiteY3"/>
              </a:cxn>
            </a:cxnLst>
            <a:rect l="l" t="t" r="r" b="b"/>
            <a:pathLst>
              <a:path w="6111956" h="6306280">
                <a:moveTo>
                  <a:pt x="0" y="0"/>
                </a:moveTo>
                <a:lnTo>
                  <a:pt x="6111956" y="0"/>
                </a:lnTo>
                <a:lnTo>
                  <a:pt x="6111956" y="6306280"/>
                </a:lnTo>
                <a:lnTo>
                  <a:pt x="0" y="6306280"/>
                </a:lnTo>
                <a:close/>
              </a:path>
            </a:pathLst>
          </a:custGeom>
          <a:pattFill prst="pct50">
            <a:fgClr>
              <a:srgbClr val="87765A"/>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62752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476B976-243B-4200-BFF1-8868B79D43CE}"/>
              </a:ext>
            </a:extLst>
          </p:cNvPr>
          <p:cNvSpPr>
            <a:spLocks noGrp="1"/>
          </p:cNvSpPr>
          <p:nvPr>
            <p:ph type="pic" sz="quarter" idx="13"/>
          </p:nvPr>
        </p:nvSpPr>
        <p:spPr>
          <a:xfrm>
            <a:off x="1103143" y="2489121"/>
            <a:ext cx="6904337" cy="4406894"/>
          </a:xfrm>
          <a:custGeom>
            <a:avLst/>
            <a:gdLst>
              <a:gd name="connsiteX0" fmla="*/ 0 w 6904337"/>
              <a:gd name="connsiteY0" fmla="*/ 0 h 4406894"/>
              <a:gd name="connsiteX1" fmla="*/ 6904337 w 6904337"/>
              <a:gd name="connsiteY1" fmla="*/ 0 h 4406894"/>
              <a:gd name="connsiteX2" fmla="*/ 6904337 w 6904337"/>
              <a:gd name="connsiteY2" fmla="*/ 4406894 h 4406894"/>
              <a:gd name="connsiteX3" fmla="*/ 0 w 6904337"/>
              <a:gd name="connsiteY3" fmla="*/ 4406894 h 4406894"/>
            </a:gdLst>
            <a:ahLst/>
            <a:cxnLst>
              <a:cxn ang="0">
                <a:pos x="connsiteX0" y="connsiteY0"/>
              </a:cxn>
              <a:cxn ang="0">
                <a:pos x="connsiteX1" y="connsiteY1"/>
              </a:cxn>
              <a:cxn ang="0">
                <a:pos x="connsiteX2" y="connsiteY2"/>
              </a:cxn>
              <a:cxn ang="0">
                <a:pos x="connsiteX3" y="connsiteY3"/>
              </a:cxn>
            </a:cxnLst>
            <a:rect l="l" t="t" r="r" b="b"/>
            <a:pathLst>
              <a:path w="6904337" h="4406894">
                <a:moveTo>
                  <a:pt x="0" y="0"/>
                </a:moveTo>
                <a:lnTo>
                  <a:pt x="6904337" y="0"/>
                </a:lnTo>
                <a:lnTo>
                  <a:pt x="6904337" y="4406894"/>
                </a:lnTo>
                <a:lnTo>
                  <a:pt x="0" y="4406894"/>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3387781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5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FF5FDA3-8992-4CAF-9605-84F55D1CF1B8}"/>
              </a:ext>
            </a:extLst>
          </p:cNvPr>
          <p:cNvSpPr>
            <a:spLocks noGrp="1"/>
          </p:cNvSpPr>
          <p:nvPr>
            <p:ph type="pic" sz="quarter" idx="12"/>
          </p:nvPr>
        </p:nvSpPr>
        <p:spPr>
          <a:xfrm>
            <a:off x="1258542" y="0"/>
            <a:ext cx="6795999" cy="5143500"/>
          </a:xfrm>
          <a:custGeom>
            <a:avLst/>
            <a:gdLst>
              <a:gd name="connsiteX0" fmla="*/ 0 w 6795999"/>
              <a:gd name="connsiteY0" fmla="*/ 0 h 5143500"/>
              <a:gd name="connsiteX1" fmla="*/ 6795999 w 6795999"/>
              <a:gd name="connsiteY1" fmla="*/ 0 h 5143500"/>
              <a:gd name="connsiteX2" fmla="*/ 6795999 w 6795999"/>
              <a:gd name="connsiteY2" fmla="*/ 5143500 h 5143500"/>
              <a:gd name="connsiteX3" fmla="*/ 0 w 6795999"/>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6795999" h="5143500">
                <a:moveTo>
                  <a:pt x="0" y="0"/>
                </a:moveTo>
                <a:lnTo>
                  <a:pt x="6795999" y="0"/>
                </a:lnTo>
                <a:lnTo>
                  <a:pt x="6795999" y="5143500"/>
                </a:lnTo>
                <a:lnTo>
                  <a:pt x="0" y="5143500"/>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4280615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6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40648683-A6FE-4FB5-9C10-3767932B71B8}"/>
              </a:ext>
            </a:extLst>
          </p:cNvPr>
          <p:cNvSpPr>
            <a:spLocks noGrp="1"/>
          </p:cNvSpPr>
          <p:nvPr>
            <p:ph type="pic" sz="quarter" idx="12"/>
          </p:nvPr>
        </p:nvSpPr>
        <p:spPr>
          <a:xfrm>
            <a:off x="13393738" y="3556413"/>
            <a:ext cx="4894262" cy="6730587"/>
          </a:xfrm>
          <a:custGeom>
            <a:avLst/>
            <a:gdLst>
              <a:gd name="connsiteX0" fmla="*/ 0 w 4894262"/>
              <a:gd name="connsiteY0" fmla="*/ 0 h 6730587"/>
              <a:gd name="connsiteX1" fmla="*/ 4894262 w 4894262"/>
              <a:gd name="connsiteY1" fmla="*/ 0 h 6730587"/>
              <a:gd name="connsiteX2" fmla="*/ 4894262 w 4894262"/>
              <a:gd name="connsiteY2" fmla="*/ 6730587 h 6730587"/>
              <a:gd name="connsiteX3" fmla="*/ 0 w 4894262"/>
              <a:gd name="connsiteY3" fmla="*/ 6730587 h 6730587"/>
            </a:gdLst>
            <a:ahLst/>
            <a:cxnLst>
              <a:cxn ang="0">
                <a:pos x="connsiteX0" y="connsiteY0"/>
              </a:cxn>
              <a:cxn ang="0">
                <a:pos x="connsiteX1" y="connsiteY1"/>
              </a:cxn>
              <a:cxn ang="0">
                <a:pos x="connsiteX2" y="connsiteY2"/>
              </a:cxn>
              <a:cxn ang="0">
                <a:pos x="connsiteX3" y="connsiteY3"/>
              </a:cxn>
            </a:cxnLst>
            <a:rect l="l" t="t" r="r" b="b"/>
            <a:pathLst>
              <a:path w="4894262" h="6730587">
                <a:moveTo>
                  <a:pt x="0" y="0"/>
                </a:moveTo>
                <a:lnTo>
                  <a:pt x="4894262" y="0"/>
                </a:lnTo>
                <a:lnTo>
                  <a:pt x="4894262" y="6730587"/>
                </a:lnTo>
                <a:lnTo>
                  <a:pt x="0" y="6730587"/>
                </a:lnTo>
                <a:close/>
              </a:path>
            </a:pathLst>
          </a:custGeom>
          <a:pattFill prst="pct50">
            <a:fgClr>
              <a:schemeClr val="tx2"/>
            </a:fgClr>
            <a:bgClr>
              <a:schemeClr val="bg1"/>
            </a:bgClr>
          </a:pattFill>
        </p:spPr>
        <p:txBody>
          <a:bodyPr wrap="square">
            <a:noAutofit/>
          </a:bodyPr>
          <a:lstStyle/>
          <a:p>
            <a:endParaRPr lang="en-US"/>
          </a:p>
        </p:txBody>
      </p:sp>
      <p:sp>
        <p:nvSpPr>
          <p:cNvPr id="6" name="Picture Placeholder 5">
            <a:extLst>
              <a:ext uri="{FF2B5EF4-FFF2-40B4-BE49-F238E27FC236}">
                <a16:creationId xmlns:a16="http://schemas.microsoft.com/office/drawing/2014/main" id="{BEE263A7-36A3-4633-9E42-0A3014D272B8}"/>
              </a:ext>
            </a:extLst>
          </p:cNvPr>
          <p:cNvSpPr>
            <a:spLocks noGrp="1"/>
          </p:cNvSpPr>
          <p:nvPr>
            <p:ph type="pic" sz="quarter" idx="13"/>
          </p:nvPr>
        </p:nvSpPr>
        <p:spPr>
          <a:xfrm>
            <a:off x="1" y="4643421"/>
            <a:ext cx="5718175" cy="5662981"/>
          </a:xfrm>
          <a:custGeom>
            <a:avLst/>
            <a:gdLst>
              <a:gd name="connsiteX0" fmla="*/ 0 w 5718175"/>
              <a:gd name="connsiteY0" fmla="*/ 0 h 5662981"/>
              <a:gd name="connsiteX1" fmla="*/ 5718175 w 5718175"/>
              <a:gd name="connsiteY1" fmla="*/ 0 h 5662981"/>
              <a:gd name="connsiteX2" fmla="*/ 5718175 w 5718175"/>
              <a:gd name="connsiteY2" fmla="*/ 5662981 h 5662981"/>
              <a:gd name="connsiteX3" fmla="*/ 0 w 5718175"/>
              <a:gd name="connsiteY3" fmla="*/ 5662981 h 5662981"/>
            </a:gdLst>
            <a:ahLst/>
            <a:cxnLst>
              <a:cxn ang="0">
                <a:pos x="connsiteX0" y="connsiteY0"/>
              </a:cxn>
              <a:cxn ang="0">
                <a:pos x="connsiteX1" y="connsiteY1"/>
              </a:cxn>
              <a:cxn ang="0">
                <a:pos x="connsiteX2" y="connsiteY2"/>
              </a:cxn>
              <a:cxn ang="0">
                <a:pos x="connsiteX3" y="connsiteY3"/>
              </a:cxn>
            </a:cxnLst>
            <a:rect l="l" t="t" r="r" b="b"/>
            <a:pathLst>
              <a:path w="5718175" h="5662981">
                <a:moveTo>
                  <a:pt x="0" y="0"/>
                </a:moveTo>
                <a:lnTo>
                  <a:pt x="5718175" y="0"/>
                </a:lnTo>
                <a:lnTo>
                  <a:pt x="5718175" y="5662981"/>
                </a:lnTo>
                <a:lnTo>
                  <a:pt x="0" y="5662981"/>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719771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7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DC52EC7-378D-435C-96B9-1AB7A9E147CA}"/>
              </a:ext>
            </a:extLst>
          </p:cNvPr>
          <p:cNvSpPr>
            <a:spLocks noGrp="1"/>
          </p:cNvSpPr>
          <p:nvPr>
            <p:ph type="pic" sz="quarter" idx="10"/>
          </p:nvPr>
        </p:nvSpPr>
        <p:spPr>
          <a:xfrm>
            <a:off x="0" y="4996354"/>
            <a:ext cx="8534851" cy="5290646"/>
          </a:xfrm>
          <a:custGeom>
            <a:avLst/>
            <a:gdLst>
              <a:gd name="connsiteX0" fmla="*/ 0 w 8534851"/>
              <a:gd name="connsiteY0" fmla="*/ 0 h 5290646"/>
              <a:gd name="connsiteX1" fmla="*/ 8534851 w 8534851"/>
              <a:gd name="connsiteY1" fmla="*/ 0 h 5290646"/>
              <a:gd name="connsiteX2" fmla="*/ 8534851 w 8534851"/>
              <a:gd name="connsiteY2" fmla="*/ 5290646 h 5290646"/>
              <a:gd name="connsiteX3" fmla="*/ 0 w 8534851"/>
              <a:gd name="connsiteY3" fmla="*/ 5290646 h 5290646"/>
            </a:gdLst>
            <a:ahLst/>
            <a:cxnLst>
              <a:cxn ang="0">
                <a:pos x="connsiteX0" y="connsiteY0"/>
              </a:cxn>
              <a:cxn ang="0">
                <a:pos x="connsiteX1" y="connsiteY1"/>
              </a:cxn>
              <a:cxn ang="0">
                <a:pos x="connsiteX2" y="connsiteY2"/>
              </a:cxn>
              <a:cxn ang="0">
                <a:pos x="connsiteX3" y="connsiteY3"/>
              </a:cxn>
            </a:cxnLst>
            <a:rect l="l" t="t" r="r" b="b"/>
            <a:pathLst>
              <a:path w="8534851" h="5290646">
                <a:moveTo>
                  <a:pt x="0" y="0"/>
                </a:moveTo>
                <a:lnTo>
                  <a:pt x="8534851" y="0"/>
                </a:lnTo>
                <a:lnTo>
                  <a:pt x="8534851" y="5290646"/>
                </a:lnTo>
                <a:lnTo>
                  <a:pt x="0" y="5290646"/>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479702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ACB3352-19AE-46C0-908F-E2D972370749}"/>
              </a:ext>
            </a:extLst>
          </p:cNvPr>
          <p:cNvSpPr>
            <a:spLocks noGrp="1"/>
          </p:cNvSpPr>
          <p:nvPr>
            <p:ph type="pic" sz="quarter" idx="10"/>
          </p:nvPr>
        </p:nvSpPr>
        <p:spPr>
          <a:xfrm>
            <a:off x="10055323" y="1"/>
            <a:ext cx="8232673" cy="5143499"/>
          </a:xfrm>
          <a:custGeom>
            <a:avLst/>
            <a:gdLst>
              <a:gd name="connsiteX0" fmla="*/ 0 w 8232673"/>
              <a:gd name="connsiteY0" fmla="*/ 0 h 5143499"/>
              <a:gd name="connsiteX1" fmla="*/ 8232673 w 8232673"/>
              <a:gd name="connsiteY1" fmla="*/ 0 h 5143499"/>
              <a:gd name="connsiteX2" fmla="*/ 8232673 w 8232673"/>
              <a:gd name="connsiteY2" fmla="*/ 5143499 h 5143499"/>
              <a:gd name="connsiteX3" fmla="*/ 0 w 8232673"/>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8232673" h="5143499">
                <a:moveTo>
                  <a:pt x="0" y="0"/>
                </a:moveTo>
                <a:lnTo>
                  <a:pt x="8232673" y="0"/>
                </a:lnTo>
                <a:lnTo>
                  <a:pt x="8232673" y="5143499"/>
                </a:lnTo>
                <a:lnTo>
                  <a:pt x="0" y="5143499"/>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0235984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8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2D0AA7E7-607E-4B55-AF59-E38BFA44E58F}"/>
              </a:ext>
            </a:extLst>
          </p:cNvPr>
          <p:cNvSpPr>
            <a:spLocks noGrp="1"/>
          </p:cNvSpPr>
          <p:nvPr>
            <p:ph type="pic" sz="quarter" idx="13"/>
          </p:nvPr>
        </p:nvSpPr>
        <p:spPr>
          <a:xfrm>
            <a:off x="1231274" y="3504104"/>
            <a:ext cx="4641420" cy="6782895"/>
          </a:xfrm>
          <a:custGeom>
            <a:avLst/>
            <a:gdLst>
              <a:gd name="connsiteX0" fmla="*/ 0 w 4641420"/>
              <a:gd name="connsiteY0" fmla="*/ 0 h 6782895"/>
              <a:gd name="connsiteX1" fmla="*/ 4641420 w 4641420"/>
              <a:gd name="connsiteY1" fmla="*/ 0 h 6782895"/>
              <a:gd name="connsiteX2" fmla="*/ 4641420 w 4641420"/>
              <a:gd name="connsiteY2" fmla="*/ 6782895 h 6782895"/>
              <a:gd name="connsiteX3" fmla="*/ 0 w 4641420"/>
              <a:gd name="connsiteY3" fmla="*/ 6782895 h 6782895"/>
            </a:gdLst>
            <a:ahLst/>
            <a:cxnLst>
              <a:cxn ang="0">
                <a:pos x="connsiteX0" y="connsiteY0"/>
              </a:cxn>
              <a:cxn ang="0">
                <a:pos x="connsiteX1" y="connsiteY1"/>
              </a:cxn>
              <a:cxn ang="0">
                <a:pos x="connsiteX2" y="connsiteY2"/>
              </a:cxn>
              <a:cxn ang="0">
                <a:pos x="connsiteX3" y="connsiteY3"/>
              </a:cxn>
            </a:cxnLst>
            <a:rect l="l" t="t" r="r" b="b"/>
            <a:pathLst>
              <a:path w="4641420" h="6782895">
                <a:moveTo>
                  <a:pt x="0" y="0"/>
                </a:moveTo>
                <a:lnTo>
                  <a:pt x="4641420" y="0"/>
                </a:lnTo>
                <a:lnTo>
                  <a:pt x="4641420" y="6782895"/>
                </a:lnTo>
                <a:lnTo>
                  <a:pt x="0" y="6782895"/>
                </a:lnTo>
                <a:close/>
              </a:path>
            </a:pathLst>
          </a:custGeom>
          <a:pattFill prst="pct50">
            <a:fgClr>
              <a:schemeClr val="tx2"/>
            </a:fgClr>
            <a:bgClr>
              <a:schemeClr val="bg1"/>
            </a:bgClr>
          </a:pattFill>
        </p:spPr>
        <p:txBody>
          <a:bodyPr wrap="square">
            <a:noAutofit/>
          </a:bodyPr>
          <a:lstStyle/>
          <a:p>
            <a:endParaRPr lang="en-US"/>
          </a:p>
        </p:txBody>
      </p:sp>
      <p:sp>
        <p:nvSpPr>
          <p:cNvPr id="11" name="Picture Placeholder 10">
            <a:extLst>
              <a:ext uri="{FF2B5EF4-FFF2-40B4-BE49-F238E27FC236}">
                <a16:creationId xmlns:a16="http://schemas.microsoft.com/office/drawing/2014/main" id="{4C5FF3E1-C301-49E7-952D-275ABF9FD91B}"/>
              </a:ext>
            </a:extLst>
          </p:cNvPr>
          <p:cNvSpPr>
            <a:spLocks noGrp="1"/>
          </p:cNvSpPr>
          <p:nvPr>
            <p:ph type="pic" sz="quarter" idx="14"/>
          </p:nvPr>
        </p:nvSpPr>
        <p:spPr>
          <a:xfrm>
            <a:off x="12334598" y="3569149"/>
            <a:ext cx="5953402" cy="4641420"/>
          </a:xfrm>
          <a:custGeom>
            <a:avLst/>
            <a:gdLst>
              <a:gd name="connsiteX0" fmla="*/ 0 w 5953402"/>
              <a:gd name="connsiteY0" fmla="*/ 0 h 4641420"/>
              <a:gd name="connsiteX1" fmla="*/ 5953402 w 5953402"/>
              <a:gd name="connsiteY1" fmla="*/ 0 h 4641420"/>
              <a:gd name="connsiteX2" fmla="*/ 5953402 w 5953402"/>
              <a:gd name="connsiteY2" fmla="*/ 4641420 h 4641420"/>
              <a:gd name="connsiteX3" fmla="*/ 0 w 5953402"/>
              <a:gd name="connsiteY3" fmla="*/ 4641420 h 4641420"/>
            </a:gdLst>
            <a:ahLst/>
            <a:cxnLst>
              <a:cxn ang="0">
                <a:pos x="connsiteX0" y="connsiteY0"/>
              </a:cxn>
              <a:cxn ang="0">
                <a:pos x="connsiteX1" y="connsiteY1"/>
              </a:cxn>
              <a:cxn ang="0">
                <a:pos x="connsiteX2" y="connsiteY2"/>
              </a:cxn>
              <a:cxn ang="0">
                <a:pos x="connsiteX3" y="connsiteY3"/>
              </a:cxn>
            </a:cxnLst>
            <a:rect l="l" t="t" r="r" b="b"/>
            <a:pathLst>
              <a:path w="5953402" h="4641420">
                <a:moveTo>
                  <a:pt x="0" y="0"/>
                </a:moveTo>
                <a:lnTo>
                  <a:pt x="5953402" y="0"/>
                </a:lnTo>
                <a:lnTo>
                  <a:pt x="5953402" y="4641420"/>
                </a:lnTo>
                <a:lnTo>
                  <a:pt x="0" y="4641420"/>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5159898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9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F8CE7A9-E7E2-4E10-B60B-498F91CEACB9}"/>
              </a:ext>
            </a:extLst>
          </p:cNvPr>
          <p:cNvSpPr>
            <a:spLocks noGrp="1"/>
          </p:cNvSpPr>
          <p:nvPr>
            <p:ph type="pic" sz="quarter" idx="10"/>
          </p:nvPr>
        </p:nvSpPr>
        <p:spPr>
          <a:xfrm>
            <a:off x="12625144" y="1267326"/>
            <a:ext cx="5662857" cy="9019674"/>
          </a:xfrm>
          <a:custGeom>
            <a:avLst/>
            <a:gdLst>
              <a:gd name="connsiteX0" fmla="*/ 0 w 5662857"/>
              <a:gd name="connsiteY0" fmla="*/ 0 h 9019674"/>
              <a:gd name="connsiteX1" fmla="*/ 5662857 w 5662857"/>
              <a:gd name="connsiteY1" fmla="*/ 0 h 9019674"/>
              <a:gd name="connsiteX2" fmla="*/ 5662857 w 5662857"/>
              <a:gd name="connsiteY2" fmla="*/ 9019674 h 9019674"/>
              <a:gd name="connsiteX3" fmla="*/ 0 w 5662857"/>
              <a:gd name="connsiteY3" fmla="*/ 9019674 h 9019674"/>
            </a:gdLst>
            <a:ahLst/>
            <a:cxnLst>
              <a:cxn ang="0">
                <a:pos x="connsiteX0" y="connsiteY0"/>
              </a:cxn>
              <a:cxn ang="0">
                <a:pos x="connsiteX1" y="connsiteY1"/>
              </a:cxn>
              <a:cxn ang="0">
                <a:pos x="connsiteX2" y="connsiteY2"/>
              </a:cxn>
              <a:cxn ang="0">
                <a:pos x="connsiteX3" y="connsiteY3"/>
              </a:cxn>
            </a:cxnLst>
            <a:rect l="l" t="t" r="r" b="b"/>
            <a:pathLst>
              <a:path w="5662857" h="9019674">
                <a:moveTo>
                  <a:pt x="0" y="0"/>
                </a:moveTo>
                <a:lnTo>
                  <a:pt x="5662857" y="0"/>
                </a:lnTo>
                <a:lnTo>
                  <a:pt x="5662857" y="9019674"/>
                </a:lnTo>
                <a:lnTo>
                  <a:pt x="0" y="9019674"/>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2396821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8CEB527-9CE7-4E9C-A508-6BE533A0D981}"/>
              </a:ext>
            </a:extLst>
          </p:cNvPr>
          <p:cNvSpPr>
            <a:spLocks noGrp="1"/>
          </p:cNvSpPr>
          <p:nvPr>
            <p:ph type="pic" sz="quarter" idx="10"/>
          </p:nvPr>
        </p:nvSpPr>
        <p:spPr>
          <a:xfrm>
            <a:off x="9457898" y="-42876"/>
            <a:ext cx="7287902" cy="5129615"/>
          </a:xfrm>
          <a:custGeom>
            <a:avLst/>
            <a:gdLst>
              <a:gd name="connsiteX0" fmla="*/ 0 w 7287902"/>
              <a:gd name="connsiteY0" fmla="*/ 0 h 5129615"/>
              <a:gd name="connsiteX1" fmla="*/ 7287902 w 7287902"/>
              <a:gd name="connsiteY1" fmla="*/ 0 h 5129615"/>
              <a:gd name="connsiteX2" fmla="*/ 7287902 w 7287902"/>
              <a:gd name="connsiteY2" fmla="*/ 5129615 h 5129615"/>
              <a:gd name="connsiteX3" fmla="*/ 0 w 7287902"/>
              <a:gd name="connsiteY3" fmla="*/ 5129615 h 5129615"/>
            </a:gdLst>
            <a:ahLst/>
            <a:cxnLst>
              <a:cxn ang="0">
                <a:pos x="connsiteX0" y="connsiteY0"/>
              </a:cxn>
              <a:cxn ang="0">
                <a:pos x="connsiteX1" y="connsiteY1"/>
              </a:cxn>
              <a:cxn ang="0">
                <a:pos x="connsiteX2" y="connsiteY2"/>
              </a:cxn>
              <a:cxn ang="0">
                <a:pos x="connsiteX3" y="connsiteY3"/>
              </a:cxn>
            </a:cxnLst>
            <a:rect l="l" t="t" r="r" b="b"/>
            <a:pathLst>
              <a:path w="7287902" h="5129615">
                <a:moveTo>
                  <a:pt x="0" y="0"/>
                </a:moveTo>
                <a:lnTo>
                  <a:pt x="7287902" y="0"/>
                </a:lnTo>
                <a:lnTo>
                  <a:pt x="7287902" y="5129615"/>
                </a:lnTo>
                <a:lnTo>
                  <a:pt x="0" y="5129615"/>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8399878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5A0380F-6C05-4097-9A97-5267D9A15D44}"/>
              </a:ext>
            </a:extLst>
          </p:cNvPr>
          <p:cNvSpPr>
            <a:spLocks noGrp="1"/>
          </p:cNvSpPr>
          <p:nvPr>
            <p:ph type="pic" sz="quarter" idx="10"/>
          </p:nvPr>
        </p:nvSpPr>
        <p:spPr>
          <a:xfrm>
            <a:off x="8343900" y="-2"/>
            <a:ext cx="9944099" cy="5323690"/>
          </a:xfrm>
          <a:prstGeom prst="rect">
            <a:avLst/>
          </a:prstGeom>
          <a:pattFill prst="pct50">
            <a:fgClr>
              <a:schemeClr val="tx2"/>
            </a:fgClr>
            <a:bgClr>
              <a:schemeClr val="bg1"/>
            </a:bgClr>
          </a:pattFill>
        </p:spPr>
        <p:txBody>
          <a:bodyPr/>
          <a:lstStyle/>
          <a:p>
            <a:endParaRPr lang="en-US"/>
          </a:p>
        </p:txBody>
      </p:sp>
    </p:spTree>
    <p:extLst>
      <p:ext uri="{BB962C8B-B14F-4D97-AF65-F5344CB8AC3E}">
        <p14:creationId xmlns:p14="http://schemas.microsoft.com/office/powerpoint/2010/main" val="1295120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2EBECF8-FD78-48D8-A488-AB84B9DEA0AA}"/>
              </a:ext>
            </a:extLst>
          </p:cNvPr>
          <p:cNvSpPr>
            <a:spLocks noGrp="1"/>
          </p:cNvSpPr>
          <p:nvPr>
            <p:ph type="pic" sz="quarter" idx="10"/>
          </p:nvPr>
        </p:nvSpPr>
        <p:spPr>
          <a:xfrm>
            <a:off x="12511382" y="3682412"/>
            <a:ext cx="5776436" cy="6604589"/>
          </a:xfrm>
          <a:custGeom>
            <a:avLst/>
            <a:gdLst>
              <a:gd name="connsiteX0" fmla="*/ 0 w 5776436"/>
              <a:gd name="connsiteY0" fmla="*/ 0 h 6604589"/>
              <a:gd name="connsiteX1" fmla="*/ 5776436 w 5776436"/>
              <a:gd name="connsiteY1" fmla="*/ 0 h 6604589"/>
              <a:gd name="connsiteX2" fmla="*/ 5776436 w 5776436"/>
              <a:gd name="connsiteY2" fmla="*/ 6604589 h 6604589"/>
              <a:gd name="connsiteX3" fmla="*/ 0 w 5776436"/>
              <a:gd name="connsiteY3" fmla="*/ 6604589 h 6604589"/>
            </a:gdLst>
            <a:ahLst/>
            <a:cxnLst>
              <a:cxn ang="0">
                <a:pos x="connsiteX0" y="connsiteY0"/>
              </a:cxn>
              <a:cxn ang="0">
                <a:pos x="connsiteX1" y="connsiteY1"/>
              </a:cxn>
              <a:cxn ang="0">
                <a:pos x="connsiteX2" y="connsiteY2"/>
              </a:cxn>
              <a:cxn ang="0">
                <a:pos x="connsiteX3" y="connsiteY3"/>
              </a:cxn>
            </a:cxnLst>
            <a:rect l="l" t="t" r="r" b="b"/>
            <a:pathLst>
              <a:path w="5776436" h="6604589">
                <a:moveTo>
                  <a:pt x="0" y="0"/>
                </a:moveTo>
                <a:lnTo>
                  <a:pt x="5776436" y="0"/>
                </a:lnTo>
                <a:lnTo>
                  <a:pt x="5776436" y="6604589"/>
                </a:lnTo>
                <a:lnTo>
                  <a:pt x="0" y="6604589"/>
                </a:lnTo>
                <a:close/>
              </a:path>
            </a:pathLst>
          </a:custGeom>
          <a:pattFill prst="pct50">
            <a:fgClr>
              <a:schemeClr val="tx2"/>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45002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0E4F8FE-E5B2-4E1C-A73D-35CCBF7D3B03}"/>
              </a:ext>
            </a:extLst>
          </p:cNvPr>
          <p:cNvSpPr>
            <a:spLocks noGrp="1"/>
          </p:cNvSpPr>
          <p:nvPr>
            <p:ph type="pic" sz="quarter" idx="13"/>
          </p:nvPr>
        </p:nvSpPr>
        <p:spPr>
          <a:xfrm>
            <a:off x="12997069" y="2362201"/>
            <a:ext cx="4536755" cy="4724145"/>
          </a:xfrm>
          <a:custGeom>
            <a:avLst/>
            <a:gdLst>
              <a:gd name="connsiteX0" fmla="*/ 0 w 4536755"/>
              <a:gd name="connsiteY0" fmla="*/ 0 h 4724145"/>
              <a:gd name="connsiteX1" fmla="*/ 4536755 w 4536755"/>
              <a:gd name="connsiteY1" fmla="*/ 0 h 4724145"/>
              <a:gd name="connsiteX2" fmla="*/ 4536755 w 4536755"/>
              <a:gd name="connsiteY2" fmla="*/ 4724145 h 4724145"/>
              <a:gd name="connsiteX3" fmla="*/ 0 w 4536755"/>
              <a:gd name="connsiteY3" fmla="*/ 4724145 h 4724145"/>
            </a:gdLst>
            <a:ahLst/>
            <a:cxnLst>
              <a:cxn ang="0">
                <a:pos x="connsiteX0" y="connsiteY0"/>
              </a:cxn>
              <a:cxn ang="0">
                <a:pos x="connsiteX1" y="connsiteY1"/>
              </a:cxn>
              <a:cxn ang="0">
                <a:pos x="connsiteX2" y="connsiteY2"/>
              </a:cxn>
              <a:cxn ang="0">
                <a:pos x="connsiteX3" y="connsiteY3"/>
              </a:cxn>
            </a:cxnLst>
            <a:rect l="l" t="t" r="r" b="b"/>
            <a:pathLst>
              <a:path w="4536755" h="4724145">
                <a:moveTo>
                  <a:pt x="0" y="0"/>
                </a:moveTo>
                <a:lnTo>
                  <a:pt x="4536755" y="0"/>
                </a:lnTo>
                <a:lnTo>
                  <a:pt x="4536755" y="4724145"/>
                </a:lnTo>
                <a:lnTo>
                  <a:pt x="0" y="4724145"/>
                </a:lnTo>
                <a:close/>
              </a:path>
            </a:pathLst>
          </a:custGeom>
          <a:pattFill prst="wdUpDiag">
            <a:fgClr>
              <a:schemeClr val="accent1"/>
            </a:fgClr>
            <a:bgClr>
              <a:schemeClr val="bg1"/>
            </a:bgClr>
          </a:pattFill>
        </p:spPr>
        <p:txBody>
          <a:bodyPr wrap="square">
            <a:noAutofit/>
          </a:bodyPr>
          <a:lstStyle/>
          <a:p>
            <a:endParaRPr lang="en-US"/>
          </a:p>
        </p:txBody>
      </p:sp>
      <p:sp>
        <p:nvSpPr>
          <p:cNvPr id="6" name="Picture Placeholder 5">
            <a:extLst>
              <a:ext uri="{FF2B5EF4-FFF2-40B4-BE49-F238E27FC236}">
                <a16:creationId xmlns:a16="http://schemas.microsoft.com/office/drawing/2014/main" id="{30DD3C34-AC9C-4C1E-BBAC-AD72B6F768AE}"/>
              </a:ext>
            </a:extLst>
          </p:cNvPr>
          <p:cNvSpPr>
            <a:spLocks noGrp="1"/>
          </p:cNvSpPr>
          <p:nvPr>
            <p:ph type="pic" sz="quarter" idx="12"/>
          </p:nvPr>
        </p:nvSpPr>
        <p:spPr>
          <a:xfrm>
            <a:off x="1072394" y="5562856"/>
            <a:ext cx="4536755" cy="4724145"/>
          </a:xfrm>
          <a:custGeom>
            <a:avLst/>
            <a:gdLst>
              <a:gd name="connsiteX0" fmla="*/ 0 w 4536755"/>
              <a:gd name="connsiteY0" fmla="*/ 0 h 4724145"/>
              <a:gd name="connsiteX1" fmla="*/ 4536755 w 4536755"/>
              <a:gd name="connsiteY1" fmla="*/ 0 h 4724145"/>
              <a:gd name="connsiteX2" fmla="*/ 4536755 w 4536755"/>
              <a:gd name="connsiteY2" fmla="*/ 4724145 h 4724145"/>
              <a:gd name="connsiteX3" fmla="*/ 0 w 4536755"/>
              <a:gd name="connsiteY3" fmla="*/ 4724145 h 4724145"/>
            </a:gdLst>
            <a:ahLst/>
            <a:cxnLst>
              <a:cxn ang="0">
                <a:pos x="connsiteX0" y="connsiteY0"/>
              </a:cxn>
              <a:cxn ang="0">
                <a:pos x="connsiteX1" y="connsiteY1"/>
              </a:cxn>
              <a:cxn ang="0">
                <a:pos x="connsiteX2" y="connsiteY2"/>
              </a:cxn>
              <a:cxn ang="0">
                <a:pos x="connsiteX3" y="connsiteY3"/>
              </a:cxn>
            </a:cxnLst>
            <a:rect l="l" t="t" r="r" b="b"/>
            <a:pathLst>
              <a:path w="4536755" h="4724145">
                <a:moveTo>
                  <a:pt x="0" y="0"/>
                </a:moveTo>
                <a:lnTo>
                  <a:pt x="4536755" y="0"/>
                </a:lnTo>
                <a:lnTo>
                  <a:pt x="4536755" y="4724145"/>
                </a:lnTo>
                <a:lnTo>
                  <a:pt x="0" y="4724145"/>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37005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59F781C-0777-46D5-A518-A03AE2670BD3}"/>
              </a:ext>
            </a:extLst>
          </p:cNvPr>
          <p:cNvSpPr>
            <a:spLocks noGrp="1"/>
          </p:cNvSpPr>
          <p:nvPr>
            <p:ph type="pic" sz="quarter" idx="13"/>
          </p:nvPr>
        </p:nvSpPr>
        <p:spPr>
          <a:xfrm>
            <a:off x="12796514" y="-13648"/>
            <a:ext cx="4315971" cy="6592911"/>
          </a:xfrm>
          <a:custGeom>
            <a:avLst/>
            <a:gdLst>
              <a:gd name="connsiteX0" fmla="*/ 0 w 4315971"/>
              <a:gd name="connsiteY0" fmla="*/ 0 h 6592911"/>
              <a:gd name="connsiteX1" fmla="*/ 4315971 w 4315971"/>
              <a:gd name="connsiteY1" fmla="*/ 0 h 6592911"/>
              <a:gd name="connsiteX2" fmla="*/ 4315971 w 4315971"/>
              <a:gd name="connsiteY2" fmla="*/ 6592911 h 6592911"/>
              <a:gd name="connsiteX3" fmla="*/ 0 w 4315971"/>
              <a:gd name="connsiteY3" fmla="*/ 6592911 h 6592911"/>
            </a:gdLst>
            <a:ahLst/>
            <a:cxnLst>
              <a:cxn ang="0">
                <a:pos x="connsiteX0" y="connsiteY0"/>
              </a:cxn>
              <a:cxn ang="0">
                <a:pos x="connsiteX1" y="connsiteY1"/>
              </a:cxn>
              <a:cxn ang="0">
                <a:pos x="connsiteX2" y="connsiteY2"/>
              </a:cxn>
              <a:cxn ang="0">
                <a:pos x="connsiteX3" y="connsiteY3"/>
              </a:cxn>
            </a:cxnLst>
            <a:rect l="l" t="t" r="r" b="b"/>
            <a:pathLst>
              <a:path w="4315971" h="6592911">
                <a:moveTo>
                  <a:pt x="0" y="0"/>
                </a:moveTo>
                <a:lnTo>
                  <a:pt x="4315971" y="0"/>
                </a:lnTo>
                <a:lnTo>
                  <a:pt x="4315971" y="6592911"/>
                </a:lnTo>
                <a:lnTo>
                  <a:pt x="0" y="6592911"/>
                </a:lnTo>
                <a:close/>
              </a:path>
            </a:pathLst>
          </a:custGeom>
          <a:pattFill prst="wdUpDiag">
            <a:fgClr>
              <a:schemeClr val="accent1"/>
            </a:fgClr>
            <a:bgClr>
              <a:schemeClr val="bg1"/>
            </a:bgClr>
          </a:pattFill>
        </p:spPr>
        <p:txBody>
          <a:bodyPr wrap="square">
            <a:noAutofit/>
          </a:bodyPr>
          <a:lstStyle/>
          <a:p>
            <a:endParaRPr lang="en-US"/>
          </a:p>
        </p:txBody>
      </p:sp>
      <p:sp>
        <p:nvSpPr>
          <p:cNvPr id="7" name="Picture Placeholder 6">
            <a:extLst>
              <a:ext uri="{FF2B5EF4-FFF2-40B4-BE49-F238E27FC236}">
                <a16:creationId xmlns:a16="http://schemas.microsoft.com/office/drawing/2014/main" id="{6767316A-F167-4727-A736-4362B29DBBEE}"/>
              </a:ext>
            </a:extLst>
          </p:cNvPr>
          <p:cNvSpPr>
            <a:spLocks noGrp="1"/>
          </p:cNvSpPr>
          <p:nvPr>
            <p:ph type="pic" sz="quarter" idx="12"/>
          </p:nvPr>
        </p:nvSpPr>
        <p:spPr>
          <a:xfrm>
            <a:off x="1175516" y="2313030"/>
            <a:ext cx="8628188" cy="4266233"/>
          </a:xfrm>
          <a:custGeom>
            <a:avLst/>
            <a:gdLst>
              <a:gd name="connsiteX0" fmla="*/ 0 w 8628188"/>
              <a:gd name="connsiteY0" fmla="*/ 0 h 4266233"/>
              <a:gd name="connsiteX1" fmla="*/ 8628188 w 8628188"/>
              <a:gd name="connsiteY1" fmla="*/ 0 h 4266233"/>
              <a:gd name="connsiteX2" fmla="*/ 8628188 w 8628188"/>
              <a:gd name="connsiteY2" fmla="*/ 4266233 h 4266233"/>
              <a:gd name="connsiteX3" fmla="*/ 0 w 8628188"/>
              <a:gd name="connsiteY3" fmla="*/ 4266233 h 4266233"/>
            </a:gdLst>
            <a:ahLst/>
            <a:cxnLst>
              <a:cxn ang="0">
                <a:pos x="connsiteX0" y="connsiteY0"/>
              </a:cxn>
              <a:cxn ang="0">
                <a:pos x="connsiteX1" y="connsiteY1"/>
              </a:cxn>
              <a:cxn ang="0">
                <a:pos x="connsiteX2" y="connsiteY2"/>
              </a:cxn>
              <a:cxn ang="0">
                <a:pos x="connsiteX3" y="connsiteY3"/>
              </a:cxn>
            </a:cxnLst>
            <a:rect l="l" t="t" r="r" b="b"/>
            <a:pathLst>
              <a:path w="8628188" h="4266233">
                <a:moveTo>
                  <a:pt x="0" y="0"/>
                </a:moveTo>
                <a:lnTo>
                  <a:pt x="8628188" y="0"/>
                </a:lnTo>
                <a:lnTo>
                  <a:pt x="8628188" y="4266233"/>
                </a:lnTo>
                <a:lnTo>
                  <a:pt x="0" y="4266233"/>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20166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FB4D452-344A-4715-BF25-83D14DE0E6C3}"/>
              </a:ext>
            </a:extLst>
          </p:cNvPr>
          <p:cNvSpPr>
            <a:spLocks noGrp="1"/>
          </p:cNvSpPr>
          <p:nvPr>
            <p:ph type="pic" sz="quarter" idx="13"/>
          </p:nvPr>
        </p:nvSpPr>
        <p:spPr>
          <a:xfrm>
            <a:off x="1066416" y="3835021"/>
            <a:ext cx="7011166" cy="6451979"/>
          </a:xfrm>
          <a:custGeom>
            <a:avLst/>
            <a:gdLst>
              <a:gd name="connsiteX0" fmla="*/ 0 w 7011166"/>
              <a:gd name="connsiteY0" fmla="*/ 0 h 6451979"/>
              <a:gd name="connsiteX1" fmla="*/ 7011166 w 7011166"/>
              <a:gd name="connsiteY1" fmla="*/ 0 h 6451979"/>
              <a:gd name="connsiteX2" fmla="*/ 7011166 w 7011166"/>
              <a:gd name="connsiteY2" fmla="*/ 6451979 h 6451979"/>
              <a:gd name="connsiteX3" fmla="*/ 0 w 7011166"/>
              <a:gd name="connsiteY3" fmla="*/ 6451979 h 6451979"/>
            </a:gdLst>
            <a:ahLst/>
            <a:cxnLst>
              <a:cxn ang="0">
                <a:pos x="connsiteX0" y="connsiteY0"/>
              </a:cxn>
              <a:cxn ang="0">
                <a:pos x="connsiteX1" y="connsiteY1"/>
              </a:cxn>
              <a:cxn ang="0">
                <a:pos x="connsiteX2" y="connsiteY2"/>
              </a:cxn>
              <a:cxn ang="0">
                <a:pos x="connsiteX3" y="connsiteY3"/>
              </a:cxn>
            </a:cxnLst>
            <a:rect l="l" t="t" r="r" b="b"/>
            <a:pathLst>
              <a:path w="7011166" h="6451979">
                <a:moveTo>
                  <a:pt x="0" y="0"/>
                </a:moveTo>
                <a:lnTo>
                  <a:pt x="7011166" y="0"/>
                </a:lnTo>
                <a:lnTo>
                  <a:pt x="7011166" y="6451979"/>
                </a:lnTo>
                <a:lnTo>
                  <a:pt x="0" y="6451979"/>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425737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CBE506D-9908-469A-A426-27B32401DDE4}"/>
              </a:ext>
            </a:extLst>
          </p:cNvPr>
          <p:cNvSpPr>
            <a:spLocks noGrp="1"/>
          </p:cNvSpPr>
          <p:nvPr>
            <p:ph type="pic" sz="quarter" idx="12"/>
          </p:nvPr>
        </p:nvSpPr>
        <p:spPr>
          <a:xfrm>
            <a:off x="10413252" y="1685240"/>
            <a:ext cx="7874748" cy="7011532"/>
          </a:xfrm>
          <a:custGeom>
            <a:avLst/>
            <a:gdLst>
              <a:gd name="connsiteX0" fmla="*/ 0 w 7874748"/>
              <a:gd name="connsiteY0" fmla="*/ 0 h 7011532"/>
              <a:gd name="connsiteX1" fmla="*/ 7874748 w 7874748"/>
              <a:gd name="connsiteY1" fmla="*/ 0 h 7011532"/>
              <a:gd name="connsiteX2" fmla="*/ 7874748 w 7874748"/>
              <a:gd name="connsiteY2" fmla="*/ 7011532 h 7011532"/>
              <a:gd name="connsiteX3" fmla="*/ 0 w 7874748"/>
              <a:gd name="connsiteY3" fmla="*/ 7011532 h 7011532"/>
            </a:gdLst>
            <a:ahLst/>
            <a:cxnLst>
              <a:cxn ang="0">
                <a:pos x="connsiteX0" y="connsiteY0"/>
              </a:cxn>
              <a:cxn ang="0">
                <a:pos x="connsiteX1" y="connsiteY1"/>
              </a:cxn>
              <a:cxn ang="0">
                <a:pos x="connsiteX2" y="connsiteY2"/>
              </a:cxn>
              <a:cxn ang="0">
                <a:pos x="connsiteX3" y="connsiteY3"/>
              </a:cxn>
            </a:cxnLst>
            <a:rect l="l" t="t" r="r" b="b"/>
            <a:pathLst>
              <a:path w="7874748" h="7011532">
                <a:moveTo>
                  <a:pt x="0" y="0"/>
                </a:moveTo>
                <a:lnTo>
                  <a:pt x="7874748" y="0"/>
                </a:lnTo>
                <a:lnTo>
                  <a:pt x="7874748" y="7011532"/>
                </a:lnTo>
                <a:lnTo>
                  <a:pt x="0" y="7011532"/>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76106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CE8BB10-463C-45A5-9CF2-9C94E5A31C43}"/>
              </a:ext>
            </a:extLst>
          </p:cNvPr>
          <p:cNvSpPr>
            <a:spLocks noGrp="1"/>
          </p:cNvSpPr>
          <p:nvPr>
            <p:ph type="pic" sz="quarter" idx="12"/>
          </p:nvPr>
        </p:nvSpPr>
        <p:spPr>
          <a:xfrm>
            <a:off x="10754436" y="0"/>
            <a:ext cx="7533564" cy="4860448"/>
          </a:xfrm>
          <a:custGeom>
            <a:avLst/>
            <a:gdLst>
              <a:gd name="connsiteX0" fmla="*/ 0 w 7533564"/>
              <a:gd name="connsiteY0" fmla="*/ 0 h 4860448"/>
              <a:gd name="connsiteX1" fmla="*/ 7533564 w 7533564"/>
              <a:gd name="connsiteY1" fmla="*/ 0 h 4860448"/>
              <a:gd name="connsiteX2" fmla="*/ 7533564 w 7533564"/>
              <a:gd name="connsiteY2" fmla="*/ 4860448 h 4860448"/>
              <a:gd name="connsiteX3" fmla="*/ 0 w 7533564"/>
              <a:gd name="connsiteY3" fmla="*/ 4860448 h 4860448"/>
            </a:gdLst>
            <a:ahLst/>
            <a:cxnLst>
              <a:cxn ang="0">
                <a:pos x="connsiteX0" y="connsiteY0"/>
              </a:cxn>
              <a:cxn ang="0">
                <a:pos x="connsiteX1" y="connsiteY1"/>
              </a:cxn>
              <a:cxn ang="0">
                <a:pos x="connsiteX2" y="connsiteY2"/>
              </a:cxn>
              <a:cxn ang="0">
                <a:pos x="connsiteX3" y="connsiteY3"/>
              </a:cxn>
            </a:cxnLst>
            <a:rect l="l" t="t" r="r" b="b"/>
            <a:pathLst>
              <a:path w="7533564" h="4860448">
                <a:moveTo>
                  <a:pt x="0" y="0"/>
                </a:moveTo>
                <a:lnTo>
                  <a:pt x="7533564" y="0"/>
                </a:lnTo>
                <a:lnTo>
                  <a:pt x="7533564" y="4860448"/>
                </a:lnTo>
                <a:lnTo>
                  <a:pt x="0" y="4860448"/>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175482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BD19354-52ED-4D54-8590-C47600850737}"/>
              </a:ext>
            </a:extLst>
          </p:cNvPr>
          <p:cNvSpPr>
            <a:spLocks noGrp="1"/>
          </p:cNvSpPr>
          <p:nvPr>
            <p:ph type="pic" sz="quarter" idx="12"/>
          </p:nvPr>
        </p:nvSpPr>
        <p:spPr>
          <a:xfrm>
            <a:off x="2381645" y="2506141"/>
            <a:ext cx="6212387" cy="7780860"/>
          </a:xfrm>
          <a:custGeom>
            <a:avLst/>
            <a:gdLst>
              <a:gd name="connsiteX0" fmla="*/ 0 w 6212387"/>
              <a:gd name="connsiteY0" fmla="*/ 0 h 7780860"/>
              <a:gd name="connsiteX1" fmla="*/ 6212387 w 6212387"/>
              <a:gd name="connsiteY1" fmla="*/ 0 h 7780860"/>
              <a:gd name="connsiteX2" fmla="*/ 6212387 w 6212387"/>
              <a:gd name="connsiteY2" fmla="*/ 7780860 h 7780860"/>
              <a:gd name="connsiteX3" fmla="*/ 0 w 6212387"/>
              <a:gd name="connsiteY3" fmla="*/ 7780860 h 7780860"/>
            </a:gdLst>
            <a:ahLst/>
            <a:cxnLst>
              <a:cxn ang="0">
                <a:pos x="connsiteX0" y="connsiteY0"/>
              </a:cxn>
              <a:cxn ang="0">
                <a:pos x="connsiteX1" y="connsiteY1"/>
              </a:cxn>
              <a:cxn ang="0">
                <a:pos x="connsiteX2" y="connsiteY2"/>
              </a:cxn>
              <a:cxn ang="0">
                <a:pos x="connsiteX3" y="connsiteY3"/>
              </a:cxn>
            </a:cxnLst>
            <a:rect l="l" t="t" r="r" b="b"/>
            <a:pathLst>
              <a:path w="6212387" h="7780860">
                <a:moveTo>
                  <a:pt x="0" y="0"/>
                </a:moveTo>
                <a:lnTo>
                  <a:pt x="6212387" y="0"/>
                </a:lnTo>
                <a:lnTo>
                  <a:pt x="6212387" y="7780860"/>
                </a:lnTo>
                <a:lnTo>
                  <a:pt x="0" y="7780860"/>
                </a:lnTo>
                <a:close/>
              </a:path>
            </a:pathLst>
          </a:custGeom>
          <a:pattFill prst="wdUpDiag">
            <a:fgClr>
              <a:schemeClr val="accent1"/>
            </a:fgClr>
            <a:bgClr>
              <a:schemeClr val="bg1"/>
            </a:bgClr>
          </a:pattFill>
        </p:spPr>
        <p:txBody>
          <a:bodyPr wrap="square">
            <a:noAutofit/>
          </a:bodyPr>
          <a:lstStyle/>
          <a:p>
            <a:endParaRPr lang="en-US"/>
          </a:p>
        </p:txBody>
      </p:sp>
    </p:spTree>
    <p:extLst>
      <p:ext uri="{BB962C8B-B14F-4D97-AF65-F5344CB8AC3E}">
        <p14:creationId xmlns:p14="http://schemas.microsoft.com/office/powerpoint/2010/main" val="215019238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075379"/>
      </p:ext>
    </p:extLst>
  </p:cSld>
  <p:clrMap bg1="lt1" tx1="dk1" bg2="lt2" tx2="dk2" accent1="accent1" accent2="accent2" accent3="accent3" accent4="accent4" accent5="accent5" accent6="accent6" hlink="hlink" folHlink="folHlink"/>
  <p:sldLayoutIdLst>
    <p:sldLayoutId id="2147483649" r:id="rId1"/>
    <p:sldLayoutId id="2147483686" r:id="rId2"/>
    <p:sldLayoutId id="214748368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 id="2147483654" r:id="rId14"/>
    <p:sldLayoutId id="2147483653" r:id="rId15"/>
    <p:sldLayoutId id="2147483652" r:id="rId16"/>
    <p:sldLayoutId id="2147483651" r:id="rId17"/>
    <p:sldLayoutId id="2147483650"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 id="2147483681" r:id="rId35"/>
    <p:sldLayoutId id="2147483682" r:id="rId36"/>
    <p:sldLayoutId id="2147483683" r:id="rId37"/>
    <p:sldLayoutId id="2147483684" r:id="rId38"/>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id="{FB5DD74D-ACE8-4589-844F-FF3E5C5E7B7D}"/>
              </a:ext>
            </a:extLst>
          </p:cNvPr>
          <p:cNvSpPr>
            <a:spLocks noGrp="1"/>
          </p:cNvSpPr>
          <p:nvPr>
            <p:ph type="pic" sz="quarter" idx="10"/>
          </p:nvPr>
        </p:nvSpPr>
        <p:spPr/>
      </p:sp>
      <p:cxnSp>
        <p:nvCxnSpPr>
          <p:cNvPr id="6" name="Straight Connector 5">
            <a:extLst>
              <a:ext uri="{FF2B5EF4-FFF2-40B4-BE49-F238E27FC236}">
                <a16:creationId xmlns:a16="http://schemas.microsoft.com/office/drawing/2014/main" id="{9367A61E-0CFC-4339-BF27-6923DA23E58E}"/>
              </a:ext>
            </a:extLst>
          </p:cNvPr>
          <p:cNvCxnSpPr>
            <a:cxnSpLocks/>
          </p:cNvCxnSpPr>
          <p:nvPr/>
        </p:nvCxnSpPr>
        <p:spPr>
          <a:xfrm>
            <a:off x="0" y="7729212"/>
            <a:ext cx="18327756"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A5348A1-C9A6-47A8-9431-ABFC943EB943}"/>
              </a:ext>
            </a:extLst>
          </p:cNvPr>
          <p:cNvSpPr/>
          <p:nvPr/>
        </p:nvSpPr>
        <p:spPr>
          <a:xfrm>
            <a:off x="977124" y="7894726"/>
            <a:ext cx="3025527"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4" name="Rectangle 13">
            <a:extLst>
              <a:ext uri="{FF2B5EF4-FFF2-40B4-BE49-F238E27FC236}">
                <a16:creationId xmlns:a16="http://schemas.microsoft.com/office/drawing/2014/main" id="{487A0A5C-510F-4BDF-A8FD-3F41281ECF0B}"/>
              </a:ext>
            </a:extLst>
          </p:cNvPr>
          <p:cNvSpPr/>
          <p:nvPr/>
        </p:nvSpPr>
        <p:spPr>
          <a:xfrm>
            <a:off x="6863109" y="8050537"/>
            <a:ext cx="4522026" cy="704616"/>
          </a:xfrm>
          <a:prstGeom prst="rect">
            <a:avLst/>
          </a:prstGeom>
        </p:spPr>
        <p:txBody>
          <a:bodyPr wrap="square">
            <a:spAutoFit/>
          </a:bodyPr>
          <a:lstStyle/>
          <a:p>
            <a:pPr algn="ctr">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6" name="Rectangle 15">
            <a:extLst>
              <a:ext uri="{FF2B5EF4-FFF2-40B4-BE49-F238E27FC236}">
                <a16:creationId xmlns:a16="http://schemas.microsoft.com/office/drawing/2014/main" id="{2F3DA8C1-3CD8-4D63-853A-E5AD9FE4FB5E}"/>
              </a:ext>
            </a:extLst>
          </p:cNvPr>
          <p:cNvSpPr/>
          <p:nvPr/>
        </p:nvSpPr>
        <p:spPr>
          <a:xfrm>
            <a:off x="14255522" y="7894726"/>
            <a:ext cx="3025527" cy="1027782"/>
          </a:xfrm>
          <a:prstGeom prst="rect">
            <a:avLst/>
          </a:prstGeom>
        </p:spPr>
        <p:txBody>
          <a:bodyPr wrap="square">
            <a:spAutoFit/>
          </a:bodyPr>
          <a:lstStyle/>
          <a:p>
            <a:pPr algn="r">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3" name="Rectangle 12">
            <a:extLst>
              <a:ext uri="{FF2B5EF4-FFF2-40B4-BE49-F238E27FC236}">
                <a16:creationId xmlns:a16="http://schemas.microsoft.com/office/drawing/2014/main" id="{7CEBFF90-A69F-4CBE-8941-09FC9AE3537D}"/>
              </a:ext>
            </a:extLst>
          </p:cNvPr>
          <p:cNvSpPr/>
          <p:nvPr/>
        </p:nvSpPr>
        <p:spPr>
          <a:xfrm rot="10800000" flipH="1" flipV="1">
            <a:off x="977124" y="7014553"/>
            <a:ext cx="3025527" cy="553998"/>
          </a:xfrm>
          <a:prstGeom prst="rect">
            <a:avLst/>
          </a:prstGeom>
        </p:spPr>
        <p:txBody>
          <a:bodyPr wrap="square">
            <a:spAutoFit/>
          </a:bodyPr>
          <a:lstStyle/>
          <a:p>
            <a:r>
              <a:rPr lang="en-US" sz="3000" spc="100">
                <a:solidFill>
                  <a:schemeClr val="tx1">
                    <a:lumMod val="95000"/>
                    <a:lumOff val="5000"/>
                  </a:schemeClr>
                </a:solidFill>
                <a:latin typeface="Space Grotesk Medium" pitchFamily="2" charset="0"/>
                <a:cs typeface="Space Grotesk Medium" pitchFamily="2" charset="0"/>
              </a:rPr>
              <a:t>SMART DESIGN</a:t>
            </a:r>
            <a:endParaRPr lang="en-US" sz="3000" spc="100" dirty="0">
              <a:solidFill>
                <a:schemeClr val="tx1">
                  <a:lumMod val="95000"/>
                  <a:lumOff val="5000"/>
                </a:schemeClr>
              </a:solidFill>
              <a:latin typeface="Space Grotesk Medium" pitchFamily="2" charset="0"/>
              <a:cs typeface="Space Grotesk Medium" pitchFamily="2" charset="0"/>
            </a:endParaRPr>
          </a:p>
        </p:txBody>
      </p:sp>
      <p:sp>
        <p:nvSpPr>
          <p:cNvPr id="15" name="Rectangle 14">
            <a:extLst>
              <a:ext uri="{FF2B5EF4-FFF2-40B4-BE49-F238E27FC236}">
                <a16:creationId xmlns:a16="http://schemas.microsoft.com/office/drawing/2014/main" id="{7A6F9550-8C7A-4FBD-9716-33BCB7CA25FD}"/>
              </a:ext>
            </a:extLst>
          </p:cNvPr>
          <p:cNvSpPr/>
          <p:nvPr/>
        </p:nvSpPr>
        <p:spPr>
          <a:xfrm rot="10800000" flipH="1" flipV="1">
            <a:off x="6882988" y="7014552"/>
            <a:ext cx="4522026" cy="553998"/>
          </a:xfrm>
          <a:prstGeom prst="rect">
            <a:avLst/>
          </a:prstGeom>
        </p:spPr>
        <p:txBody>
          <a:bodyPr wrap="square">
            <a:spAutoFit/>
          </a:bodyPr>
          <a:lstStyle/>
          <a:p>
            <a:pPr algn="ctr"/>
            <a:r>
              <a:rPr lang="en-US" sz="3000" spc="100">
                <a:solidFill>
                  <a:schemeClr val="tx1">
                    <a:lumMod val="95000"/>
                    <a:lumOff val="5000"/>
                  </a:schemeClr>
                </a:solidFill>
                <a:latin typeface="Space Grotesk Medium" pitchFamily="2" charset="0"/>
                <a:cs typeface="Space Grotesk Medium" pitchFamily="2" charset="0"/>
              </a:rPr>
              <a:t>DESIGN THINGKING</a:t>
            </a:r>
            <a:endParaRPr lang="en-US" sz="3000" spc="100" dirty="0">
              <a:solidFill>
                <a:schemeClr val="tx1">
                  <a:lumMod val="95000"/>
                  <a:lumOff val="5000"/>
                </a:schemeClr>
              </a:solidFill>
              <a:latin typeface="Space Grotesk Medium" pitchFamily="2" charset="0"/>
              <a:cs typeface="Space Grotesk Medium" pitchFamily="2" charset="0"/>
            </a:endParaRPr>
          </a:p>
        </p:txBody>
      </p:sp>
      <p:sp>
        <p:nvSpPr>
          <p:cNvPr id="17" name="Rectangle 16">
            <a:extLst>
              <a:ext uri="{FF2B5EF4-FFF2-40B4-BE49-F238E27FC236}">
                <a16:creationId xmlns:a16="http://schemas.microsoft.com/office/drawing/2014/main" id="{C3E1330E-4CBF-4947-8D88-5FAC49B481CE}"/>
              </a:ext>
            </a:extLst>
          </p:cNvPr>
          <p:cNvSpPr/>
          <p:nvPr/>
        </p:nvSpPr>
        <p:spPr>
          <a:xfrm rot="10800000" flipH="1" flipV="1">
            <a:off x="13634115" y="7014552"/>
            <a:ext cx="3646936" cy="553998"/>
          </a:xfrm>
          <a:prstGeom prst="rect">
            <a:avLst/>
          </a:prstGeom>
        </p:spPr>
        <p:txBody>
          <a:bodyPr wrap="square">
            <a:spAutoFit/>
          </a:bodyPr>
          <a:lstStyle/>
          <a:p>
            <a:pPr algn="r"/>
            <a:r>
              <a:rPr lang="en-US" sz="3000" spc="100">
                <a:solidFill>
                  <a:schemeClr val="tx1">
                    <a:lumMod val="95000"/>
                    <a:lumOff val="5000"/>
                  </a:schemeClr>
                </a:solidFill>
                <a:latin typeface="Space Grotesk Medium" pitchFamily="2" charset="0"/>
                <a:cs typeface="Space Grotesk Medium" pitchFamily="2" charset="0"/>
              </a:rPr>
              <a:t>GRAPHIC DESIGN</a:t>
            </a:r>
            <a:endParaRPr lang="en-US" sz="3000" spc="100" dirty="0">
              <a:solidFill>
                <a:schemeClr val="tx1">
                  <a:lumMod val="95000"/>
                  <a:lumOff val="5000"/>
                </a:schemeClr>
              </a:solidFill>
              <a:latin typeface="Space Grotesk Medium" pitchFamily="2" charset="0"/>
              <a:cs typeface="Space Grotesk Medium" pitchFamily="2" charset="0"/>
            </a:endParaRPr>
          </a:p>
        </p:txBody>
      </p:sp>
      <p:grpSp>
        <p:nvGrpSpPr>
          <p:cNvPr id="9" name="Group 8">
            <a:extLst>
              <a:ext uri="{FF2B5EF4-FFF2-40B4-BE49-F238E27FC236}">
                <a16:creationId xmlns:a16="http://schemas.microsoft.com/office/drawing/2014/main" id="{27094C2D-C158-4D0B-9799-863B287A26E8}"/>
              </a:ext>
            </a:extLst>
          </p:cNvPr>
          <p:cNvGrpSpPr/>
          <p:nvPr/>
        </p:nvGrpSpPr>
        <p:grpSpPr>
          <a:xfrm>
            <a:off x="-60393" y="3798094"/>
            <a:ext cx="18327756" cy="2690813"/>
            <a:chOff x="-60393" y="5143500"/>
            <a:chExt cx="18327756" cy="2690813"/>
          </a:xfrm>
        </p:grpSpPr>
        <p:sp>
          <p:nvSpPr>
            <p:cNvPr id="26" name="Rectangle 25">
              <a:extLst>
                <a:ext uri="{FF2B5EF4-FFF2-40B4-BE49-F238E27FC236}">
                  <a16:creationId xmlns:a16="http://schemas.microsoft.com/office/drawing/2014/main" id="{E476D9A0-BFB7-439D-8D95-24AFD58CFE9F}"/>
                </a:ext>
              </a:extLst>
            </p:cNvPr>
            <p:cNvSpPr/>
            <p:nvPr/>
          </p:nvSpPr>
          <p:spPr>
            <a:xfrm>
              <a:off x="-20637" y="5143500"/>
              <a:ext cx="18287997" cy="2690811"/>
            </a:xfrm>
            <a:prstGeom prst="rect">
              <a:avLst/>
            </a:prstGeom>
            <a:solidFill>
              <a:srgbClr val="4F41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7F68D701-6F22-4086-9143-8C4248A040D3}"/>
                </a:ext>
              </a:extLst>
            </p:cNvPr>
            <p:cNvSpPr/>
            <p:nvPr/>
          </p:nvSpPr>
          <p:spPr>
            <a:xfrm rot="10800000" flipH="1" flipV="1">
              <a:off x="3905322" y="5677245"/>
              <a:ext cx="10436082" cy="1569660"/>
            </a:xfrm>
            <a:prstGeom prst="rect">
              <a:avLst/>
            </a:prstGeom>
            <a:noFill/>
          </p:spPr>
          <p:txBody>
            <a:bodyPr wrap="square">
              <a:spAutoFit/>
            </a:bodyPr>
            <a:lstStyle/>
            <a:p>
              <a:pPr algn="ctr"/>
              <a:r>
                <a:rPr lang="en-US" sz="9600" spc="100">
                  <a:solidFill>
                    <a:schemeClr val="bg1">
                      <a:lumMod val="95000"/>
                    </a:schemeClr>
                  </a:solidFill>
                  <a:latin typeface="Dashboard" panose="00000500000000000000" pitchFamily="50" charset="0"/>
                  <a:cs typeface="Space Grotesk SemiBold" pitchFamily="2" charset="0"/>
                </a:rPr>
                <a:t>AURELIO</a:t>
              </a:r>
              <a:endParaRPr lang="en-US" sz="9600" spc="100" dirty="0">
                <a:solidFill>
                  <a:schemeClr val="bg1">
                    <a:lumMod val="95000"/>
                  </a:schemeClr>
                </a:solidFill>
                <a:latin typeface="Dashboard" panose="00000500000000000000" pitchFamily="50" charset="0"/>
                <a:cs typeface="Space Grotesk SemiBold" pitchFamily="2" charset="0"/>
              </a:endParaRPr>
            </a:p>
          </p:txBody>
        </p:sp>
        <p:cxnSp>
          <p:nvCxnSpPr>
            <p:cNvPr id="8" name="Straight Connector 7">
              <a:extLst>
                <a:ext uri="{FF2B5EF4-FFF2-40B4-BE49-F238E27FC236}">
                  <a16:creationId xmlns:a16="http://schemas.microsoft.com/office/drawing/2014/main" id="{0555E103-24C4-436C-BE97-E0E5D980F249}"/>
                </a:ext>
              </a:extLst>
            </p:cNvPr>
            <p:cNvCxnSpPr>
              <a:cxnSpLocks/>
            </p:cNvCxnSpPr>
            <p:nvPr/>
          </p:nvCxnSpPr>
          <p:spPr>
            <a:xfrm>
              <a:off x="3945077" y="5143502"/>
              <a:ext cx="0" cy="2690811"/>
            </a:xfrm>
            <a:prstGeom prst="line">
              <a:avLst/>
            </a:prstGeom>
            <a:solidFill>
              <a:srgbClr val="8C795B"/>
            </a:solidFill>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0A0E7C-5D3D-4E3F-A967-E910FE5A6B99}"/>
                </a:ext>
              </a:extLst>
            </p:cNvPr>
            <p:cNvCxnSpPr>
              <a:cxnSpLocks/>
            </p:cNvCxnSpPr>
            <p:nvPr/>
          </p:nvCxnSpPr>
          <p:spPr>
            <a:xfrm>
              <a:off x="14381165" y="5143502"/>
              <a:ext cx="0" cy="2690811"/>
            </a:xfrm>
            <a:prstGeom prst="line">
              <a:avLst/>
            </a:prstGeom>
            <a:solidFill>
              <a:srgbClr val="8C795B"/>
            </a:solidFill>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1FC73C2A-2E01-40F3-BDC2-6A9227C42A6F}"/>
                </a:ext>
              </a:extLst>
            </p:cNvPr>
            <p:cNvSpPr/>
            <p:nvPr/>
          </p:nvSpPr>
          <p:spPr>
            <a:xfrm rot="10800000" flipH="1" flipV="1">
              <a:off x="15388104" y="6285207"/>
              <a:ext cx="1872306" cy="415498"/>
            </a:xfrm>
            <a:prstGeom prst="rect">
              <a:avLst/>
            </a:prstGeom>
            <a:noFill/>
          </p:spPr>
          <p:txBody>
            <a:bodyPr wrap="square">
              <a:spAutoFit/>
            </a:bodyPr>
            <a:lstStyle/>
            <a:p>
              <a:pPr algn="ctr"/>
              <a:r>
                <a:rPr lang="en-US" sz="2100">
                  <a:solidFill>
                    <a:schemeClr val="bg1">
                      <a:lumMod val="95000"/>
                    </a:schemeClr>
                  </a:solidFill>
                  <a:latin typeface="Space Grotesk Medium" pitchFamily="2" charset="0"/>
                  <a:cs typeface="Space Grotesk Medium" pitchFamily="2" charset="0"/>
                </a:rPr>
                <a:t>N / PROJECT</a:t>
              </a:r>
              <a:endParaRPr lang="en-US" sz="2100" dirty="0">
                <a:solidFill>
                  <a:schemeClr val="bg1">
                    <a:lumMod val="95000"/>
                  </a:schemeClr>
                </a:solidFill>
                <a:latin typeface="Space Grotesk Medium" pitchFamily="2" charset="0"/>
                <a:cs typeface="Space Grotesk Medium" pitchFamily="2" charset="0"/>
              </a:endParaRPr>
            </a:p>
          </p:txBody>
        </p:sp>
        <p:sp>
          <p:nvSpPr>
            <p:cNvPr id="20" name="Rectangle 19">
              <a:extLst>
                <a:ext uri="{FF2B5EF4-FFF2-40B4-BE49-F238E27FC236}">
                  <a16:creationId xmlns:a16="http://schemas.microsoft.com/office/drawing/2014/main" id="{806710C4-EAC8-442B-AD2C-6ED4DC757B8B}"/>
                </a:ext>
              </a:extLst>
            </p:cNvPr>
            <p:cNvSpPr/>
            <p:nvPr/>
          </p:nvSpPr>
          <p:spPr>
            <a:xfrm rot="10800000" flipH="1" flipV="1">
              <a:off x="956487" y="6285206"/>
              <a:ext cx="1872306" cy="415498"/>
            </a:xfrm>
            <a:prstGeom prst="rect">
              <a:avLst/>
            </a:prstGeom>
            <a:noFill/>
          </p:spPr>
          <p:txBody>
            <a:bodyPr wrap="square">
              <a:spAutoFit/>
            </a:bodyPr>
            <a:lstStyle/>
            <a:p>
              <a:pPr algn="ctr"/>
              <a:r>
                <a:rPr lang="en-US" sz="2100">
                  <a:solidFill>
                    <a:schemeClr val="bg1">
                      <a:lumMod val="95000"/>
                    </a:schemeClr>
                  </a:solidFill>
                  <a:latin typeface="Space Grotesk Medium" pitchFamily="2" charset="0"/>
                  <a:cs typeface="Space Grotesk Medium" pitchFamily="2" charset="0"/>
                </a:rPr>
                <a:t>D/M/YEAR</a:t>
              </a:r>
              <a:endParaRPr lang="en-US" sz="2100" dirty="0">
                <a:solidFill>
                  <a:schemeClr val="bg1">
                    <a:lumMod val="95000"/>
                  </a:schemeClr>
                </a:solidFill>
                <a:latin typeface="Space Grotesk Medium" pitchFamily="2" charset="0"/>
                <a:cs typeface="Space Grotesk Medium" pitchFamily="2" charset="0"/>
              </a:endParaRPr>
            </a:p>
          </p:txBody>
        </p:sp>
        <p:cxnSp>
          <p:nvCxnSpPr>
            <p:cNvPr id="24" name="Straight Connector 23">
              <a:extLst>
                <a:ext uri="{FF2B5EF4-FFF2-40B4-BE49-F238E27FC236}">
                  <a16:creationId xmlns:a16="http://schemas.microsoft.com/office/drawing/2014/main" id="{D752EE57-C07A-4032-9ACE-0D25526F66B6}"/>
                </a:ext>
              </a:extLst>
            </p:cNvPr>
            <p:cNvCxnSpPr>
              <a:cxnSpLocks/>
            </p:cNvCxnSpPr>
            <p:nvPr/>
          </p:nvCxnSpPr>
          <p:spPr>
            <a:xfrm>
              <a:off x="-60393" y="5143501"/>
              <a:ext cx="18327756" cy="0"/>
            </a:xfrm>
            <a:prstGeom prst="line">
              <a:avLst/>
            </a:prstGeom>
            <a:solidFill>
              <a:srgbClr val="8C795B"/>
            </a:solidFill>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45A9228-0C6A-47BB-930E-1182A24DF7EF}"/>
                </a:ext>
              </a:extLst>
            </p:cNvPr>
            <p:cNvCxnSpPr>
              <a:cxnSpLocks/>
            </p:cNvCxnSpPr>
            <p:nvPr/>
          </p:nvCxnSpPr>
          <p:spPr>
            <a:xfrm>
              <a:off x="-60393" y="7834313"/>
              <a:ext cx="18327756" cy="0"/>
            </a:xfrm>
            <a:prstGeom prst="line">
              <a:avLst/>
            </a:prstGeom>
            <a:solidFill>
              <a:srgbClr val="8C795B"/>
            </a:solidFill>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714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15BB925B-E403-44E5-9D94-3EAAA9E3DB59}"/>
              </a:ext>
            </a:extLst>
          </p:cNvPr>
          <p:cNvSpPr/>
          <p:nvPr/>
        </p:nvSpPr>
        <p:spPr>
          <a:xfrm>
            <a:off x="8990321" y="2114283"/>
            <a:ext cx="4310415" cy="399876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Rectangle 20">
            <a:extLst>
              <a:ext uri="{FF2B5EF4-FFF2-40B4-BE49-F238E27FC236}">
                <a16:creationId xmlns:a16="http://schemas.microsoft.com/office/drawing/2014/main" id="{06D4848D-1F88-48CA-9850-160387942998}"/>
              </a:ext>
            </a:extLst>
          </p:cNvPr>
          <p:cNvSpPr/>
          <p:nvPr/>
        </p:nvSpPr>
        <p:spPr>
          <a:xfrm>
            <a:off x="0" y="2125492"/>
            <a:ext cx="1992903" cy="816150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22" name="Straight Connector 21">
            <a:extLst>
              <a:ext uri="{FF2B5EF4-FFF2-40B4-BE49-F238E27FC236}">
                <a16:creationId xmlns:a16="http://schemas.microsoft.com/office/drawing/2014/main" id="{38BC18C8-81D6-4B7E-B53C-06F394B5016B}"/>
              </a:ext>
            </a:extLst>
          </p:cNvPr>
          <p:cNvCxnSpPr>
            <a:cxnSpLocks/>
          </p:cNvCxnSpPr>
          <p:nvPr/>
        </p:nvCxnSpPr>
        <p:spPr>
          <a:xfrm>
            <a:off x="1992905" y="2103074"/>
            <a:ext cx="0" cy="81839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3994A88D-74D1-4A6C-A798-CCBE31D32786}"/>
              </a:ext>
            </a:extLst>
          </p:cNvPr>
          <p:cNvGrpSpPr/>
          <p:nvPr/>
        </p:nvGrpSpPr>
        <p:grpSpPr>
          <a:xfrm>
            <a:off x="8709209" y="2447840"/>
            <a:ext cx="3958889" cy="6350910"/>
            <a:chOff x="13272359" y="2637825"/>
            <a:chExt cx="3958889" cy="6350910"/>
          </a:xfrm>
        </p:grpSpPr>
        <p:sp>
          <p:nvSpPr>
            <p:cNvPr id="23" name="Rectangle 22">
              <a:extLst>
                <a:ext uri="{FF2B5EF4-FFF2-40B4-BE49-F238E27FC236}">
                  <a16:creationId xmlns:a16="http://schemas.microsoft.com/office/drawing/2014/main" id="{A5DB9820-6C45-44EB-84C5-0B7969D34091}"/>
                </a:ext>
              </a:extLst>
            </p:cNvPr>
            <p:cNvSpPr/>
            <p:nvPr/>
          </p:nvSpPr>
          <p:spPr>
            <a:xfrm rot="10800000" flipH="1" flipV="1">
              <a:off x="13272359" y="2637825"/>
              <a:ext cx="3906731" cy="1323439"/>
            </a:xfrm>
            <a:prstGeom prst="rect">
              <a:avLst/>
            </a:prstGeom>
          </p:spPr>
          <p:txBody>
            <a:bodyPr wrap="square">
              <a:spAutoFit/>
            </a:bodyPr>
            <a:lstStyle/>
            <a:p>
              <a:pPr algn="r"/>
              <a:r>
                <a:rPr lang="en-US" sz="4000">
                  <a:latin typeface="Space Grotesk Medium" pitchFamily="2" charset="0"/>
                  <a:cs typeface="Space Grotesk Medium" pitchFamily="2" charset="0"/>
                </a:rPr>
                <a:t>BUSINESS</a:t>
              </a:r>
            </a:p>
            <a:p>
              <a:pPr algn="r"/>
              <a:r>
                <a:rPr lang="en-US" sz="4000">
                  <a:latin typeface="Space Grotesk Medium" pitchFamily="2" charset="0"/>
                  <a:cs typeface="Space Grotesk Medium" pitchFamily="2" charset="0"/>
                </a:rPr>
                <a:t>REPORT</a:t>
              </a:r>
              <a:endParaRPr lang="en-US" sz="4000" dirty="0">
                <a:latin typeface="Space Grotesk Medium" pitchFamily="2" charset="0"/>
                <a:cs typeface="Space Grotesk Medium" pitchFamily="2" charset="0"/>
              </a:endParaRPr>
            </a:p>
          </p:txBody>
        </p:sp>
        <p:sp>
          <p:nvSpPr>
            <p:cNvPr id="24" name="Rectangle 23">
              <a:extLst>
                <a:ext uri="{FF2B5EF4-FFF2-40B4-BE49-F238E27FC236}">
                  <a16:creationId xmlns:a16="http://schemas.microsoft.com/office/drawing/2014/main" id="{E1E57362-91B0-4C65-BE11-E5D596954115}"/>
                </a:ext>
              </a:extLst>
            </p:cNvPr>
            <p:cNvSpPr/>
            <p:nvPr/>
          </p:nvSpPr>
          <p:spPr>
            <a:xfrm>
              <a:off x="13833956" y="4452046"/>
              <a:ext cx="3345134" cy="1617687"/>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25" name="Rectangle 24">
              <a:extLst>
                <a:ext uri="{FF2B5EF4-FFF2-40B4-BE49-F238E27FC236}">
                  <a16:creationId xmlns:a16="http://schemas.microsoft.com/office/drawing/2014/main" id="{58D73BD7-F4A2-42FA-A879-8EA0102DF41C}"/>
                </a:ext>
              </a:extLst>
            </p:cNvPr>
            <p:cNvSpPr/>
            <p:nvPr/>
          </p:nvSpPr>
          <p:spPr>
            <a:xfrm>
              <a:off x="13833956" y="6616516"/>
              <a:ext cx="3345134" cy="1617687"/>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26" name="Rectangle 25">
              <a:extLst>
                <a:ext uri="{FF2B5EF4-FFF2-40B4-BE49-F238E27FC236}">
                  <a16:creationId xmlns:a16="http://schemas.microsoft.com/office/drawing/2014/main" id="{14C9A4E6-D678-4828-9DFE-558182BA1CF7}"/>
                </a:ext>
              </a:extLst>
            </p:cNvPr>
            <p:cNvSpPr/>
            <p:nvPr/>
          </p:nvSpPr>
          <p:spPr>
            <a:xfrm rot="10800000" flipH="1" flipV="1">
              <a:off x="15358942" y="8573237"/>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grpSp>
      <p:sp>
        <p:nvSpPr>
          <p:cNvPr id="27" name="Rectangle 26">
            <a:extLst>
              <a:ext uri="{FF2B5EF4-FFF2-40B4-BE49-F238E27FC236}">
                <a16:creationId xmlns:a16="http://schemas.microsoft.com/office/drawing/2014/main" id="{52CC5A8B-A04E-4D1C-A40E-CA5EFA8A041B}"/>
              </a:ext>
            </a:extLst>
          </p:cNvPr>
          <p:cNvSpPr/>
          <p:nvPr/>
        </p:nvSpPr>
        <p:spPr>
          <a:xfrm rot="10800000" flipH="1" flipV="1">
            <a:off x="4511190" y="500442"/>
            <a:ext cx="10287000" cy="1477328"/>
          </a:xfrm>
          <a:prstGeom prst="rect">
            <a:avLst/>
          </a:prstGeom>
        </p:spPr>
        <p:txBody>
          <a:bodyPr wrap="square">
            <a:spAutoFit/>
          </a:bodyPr>
          <a:lstStyle/>
          <a:p>
            <a:pPr algn="ctr"/>
            <a:r>
              <a:rPr lang="en-US" sz="9000">
                <a:solidFill>
                  <a:schemeClr val="bg1">
                    <a:lumMod val="95000"/>
                  </a:schemeClr>
                </a:solidFill>
                <a:latin typeface="Dashboard" panose="00000500000000000000" pitchFamily="50" charset="0"/>
                <a:cs typeface="Space Grotesk SemiBold" pitchFamily="2" charset="0"/>
              </a:rPr>
              <a:t>NEW BRAND</a:t>
            </a:r>
            <a:endParaRPr lang="en-US" sz="9000" dirty="0">
              <a:solidFill>
                <a:schemeClr val="bg1">
                  <a:lumMod val="95000"/>
                </a:schemeClr>
              </a:solidFill>
              <a:latin typeface="Dashboard" panose="00000500000000000000" pitchFamily="50" charset="0"/>
              <a:cs typeface="Space Grotesk SemiBold" pitchFamily="2" charset="0"/>
            </a:endParaRPr>
          </a:p>
        </p:txBody>
      </p:sp>
      <p:grpSp>
        <p:nvGrpSpPr>
          <p:cNvPr id="28" name="Group 27">
            <a:extLst>
              <a:ext uri="{FF2B5EF4-FFF2-40B4-BE49-F238E27FC236}">
                <a16:creationId xmlns:a16="http://schemas.microsoft.com/office/drawing/2014/main" id="{1CA0D3ED-E971-4E0D-857A-87C340037350}"/>
              </a:ext>
            </a:extLst>
          </p:cNvPr>
          <p:cNvGrpSpPr/>
          <p:nvPr/>
        </p:nvGrpSpPr>
        <p:grpSpPr>
          <a:xfrm>
            <a:off x="13976827" y="3606241"/>
            <a:ext cx="2830792" cy="5177591"/>
            <a:chOff x="2911943" y="2984379"/>
            <a:chExt cx="2830792" cy="5177591"/>
          </a:xfrm>
        </p:grpSpPr>
        <p:sp>
          <p:nvSpPr>
            <p:cNvPr id="29" name="Rectangle 28">
              <a:extLst>
                <a:ext uri="{FF2B5EF4-FFF2-40B4-BE49-F238E27FC236}">
                  <a16:creationId xmlns:a16="http://schemas.microsoft.com/office/drawing/2014/main" id="{4F7E6640-DC62-4323-B0E6-183470323CD1}"/>
                </a:ext>
              </a:extLst>
            </p:cNvPr>
            <p:cNvSpPr/>
            <p:nvPr/>
          </p:nvSpPr>
          <p:spPr>
            <a:xfrm>
              <a:off x="2963785" y="2984379"/>
              <a:ext cx="2778950" cy="3175806"/>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a:t>
              </a:r>
            </a:p>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a:t>
              </a:r>
            </a:p>
          </p:txBody>
        </p:sp>
        <p:sp>
          <p:nvSpPr>
            <p:cNvPr id="31" name="Rectangle 30">
              <a:extLst>
                <a:ext uri="{FF2B5EF4-FFF2-40B4-BE49-F238E27FC236}">
                  <a16:creationId xmlns:a16="http://schemas.microsoft.com/office/drawing/2014/main" id="{406D3285-DF52-4FB4-8373-727B0ABBA226}"/>
                </a:ext>
              </a:extLst>
            </p:cNvPr>
            <p:cNvSpPr/>
            <p:nvPr/>
          </p:nvSpPr>
          <p:spPr>
            <a:xfrm>
              <a:off x="2911943" y="7167531"/>
              <a:ext cx="2830791"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32" name="Rectangle 31">
              <a:extLst>
                <a:ext uri="{FF2B5EF4-FFF2-40B4-BE49-F238E27FC236}">
                  <a16:creationId xmlns:a16="http://schemas.microsoft.com/office/drawing/2014/main" id="{028AABC7-1DB6-4CA5-8FC1-000BFCF6853F}"/>
                </a:ext>
              </a:extLst>
            </p:cNvPr>
            <p:cNvSpPr/>
            <p:nvPr/>
          </p:nvSpPr>
          <p:spPr>
            <a:xfrm rot="10800000" flipH="1" flipV="1">
              <a:off x="2911943" y="6456109"/>
              <a:ext cx="1872306" cy="415498"/>
            </a:xfrm>
            <a:prstGeom prst="rect">
              <a:avLst/>
            </a:prstGeom>
          </p:spPr>
          <p:txBody>
            <a:bodyPr wrap="square">
              <a:spAutoFit/>
            </a:bodyPr>
            <a:lstStyle/>
            <a:p>
              <a:r>
                <a:rPr lang="en-US" sz="2100">
                  <a:latin typeface="Space Grotesk Medium" pitchFamily="2" charset="0"/>
                  <a:cs typeface="Space Grotesk Medium" pitchFamily="2" charset="0"/>
                </a:rPr>
                <a:t>D/M/YEAR</a:t>
              </a:r>
              <a:endParaRPr lang="en-US" sz="2100" dirty="0">
                <a:latin typeface="Space Grotesk Medium" pitchFamily="2" charset="0"/>
                <a:cs typeface="Space Grotesk Medium" pitchFamily="2" charset="0"/>
              </a:endParaRPr>
            </a:p>
          </p:txBody>
        </p:sp>
      </p:grpSp>
      <p:cxnSp>
        <p:nvCxnSpPr>
          <p:cNvPr id="33" name="Straight Connector 32">
            <a:extLst>
              <a:ext uri="{FF2B5EF4-FFF2-40B4-BE49-F238E27FC236}">
                <a16:creationId xmlns:a16="http://schemas.microsoft.com/office/drawing/2014/main" id="{854A8F37-1BBD-47C5-A4B1-8BA85C6393CE}"/>
              </a:ext>
            </a:extLst>
          </p:cNvPr>
          <p:cNvCxnSpPr>
            <a:cxnSpLocks/>
          </p:cNvCxnSpPr>
          <p:nvPr/>
        </p:nvCxnSpPr>
        <p:spPr>
          <a:xfrm flipH="1">
            <a:off x="1" y="2103074"/>
            <a:ext cx="182879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BD61EF75-6404-4E14-8B6D-E5DBEE48E212}"/>
              </a:ext>
            </a:extLst>
          </p:cNvPr>
          <p:cNvSpPr/>
          <p:nvPr/>
        </p:nvSpPr>
        <p:spPr>
          <a:xfrm rot="5400000" flipH="1" flipV="1">
            <a:off x="-1034898" y="5929247"/>
            <a:ext cx="4191451" cy="553998"/>
          </a:xfrm>
          <a:prstGeom prst="rect">
            <a:avLst/>
          </a:prstGeom>
        </p:spPr>
        <p:txBody>
          <a:bodyPr wrap="square">
            <a:spAutoFit/>
          </a:bodyPr>
          <a:lstStyle/>
          <a:p>
            <a:pPr algn="ctr"/>
            <a:r>
              <a:rPr lang="en-US" sz="3000" b="1" spc="100">
                <a:solidFill>
                  <a:srgbClr val="000000"/>
                </a:solidFill>
                <a:latin typeface="Space Grotesk Medium" pitchFamily="2" charset="0"/>
                <a:cs typeface="Space Grotesk Medium" pitchFamily="2" charset="0"/>
              </a:rPr>
              <a:t>NEW PROJECT WORK</a:t>
            </a:r>
            <a:endParaRPr lang="en-US" sz="3000" b="1" spc="100" dirty="0">
              <a:solidFill>
                <a:srgbClr val="000000"/>
              </a:solidFill>
              <a:latin typeface="Space Grotesk Medium" pitchFamily="2" charset="0"/>
              <a:cs typeface="Space Grotesk Medium" pitchFamily="2" charset="0"/>
            </a:endParaRPr>
          </a:p>
        </p:txBody>
      </p:sp>
      <p:cxnSp>
        <p:nvCxnSpPr>
          <p:cNvPr id="36" name="Straight Connector 35">
            <a:extLst>
              <a:ext uri="{FF2B5EF4-FFF2-40B4-BE49-F238E27FC236}">
                <a16:creationId xmlns:a16="http://schemas.microsoft.com/office/drawing/2014/main" id="{8687FB33-BE72-412A-A865-1B53B1534349}"/>
              </a:ext>
            </a:extLst>
          </p:cNvPr>
          <p:cNvCxnSpPr>
            <a:cxnSpLocks/>
          </p:cNvCxnSpPr>
          <p:nvPr/>
        </p:nvCxnSpPr>
        <p:spPr>
          <a:xfrm>
            <a:off x="13300739" y="2107824"/>
            <a:ext cx="0" cy="8179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33F3379-C839-4B36-A71E-344DD7038283}"/>
              </a:ext>
            </a:extLst>
          </p:cNvPr>
          <p:cNvCxnSpPr>
            <a:cxnSpLocks/>
          </p:cNvCxnSpPr>
          <p:nvPr/>
        </p:nvCxnSpPr>
        <p:spPr>
          <a:xfrm>
            <a:off x="8990321" y="2103074"/>
            <a:ext cx="0" cy="8179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57F1A20-3049-4D2F-9738-2B5B9C2729C6}"/>
              </a:ext>
            </a:extLst>
          </p:cNvPr>
          <p:cNvCxnSpPr>
            <a:cxnSpLocks/>
          </p:cNvCxnSpPr>
          <p:nvPr/>
        </p:nvCxnSpPr>
        <p:spPr>
          <a:xfrm flipH="1">
            <a:off x="8990321" y="6117800"/>
            <a:ext cx="431041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41ECBA42-B9A0-4474-B878-1EE0C90A4A12}"/>
              </a:ext>
            </a:extLst>
          </p:cNvPr>
          <p:cNvSpPr>
            <a:spLocks noGrp="1"/>
          </p:cNvSpPr>
          <p:nvPr>
            <p:ph type="pic" sz="quarter" idx="12"/>
          </p:nvPr>
        </p:nvSpPr>
        <p:spPr/>
      </p:sp>
    </p:spTree>
    <p:extLst>
      <p:ext uri="{BB962C8B-B14F-4D97-AF65-F5344CB8AC3E}">
        <p14:creationId xmlns:p14="http://schemas.microsoft.com/office/powerpoint/2010/main" val="3684979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E0E1E47-0336-4ED6-9DA8-8DAEF016DFC1}"/>
              </a:ext>
            </a:extLst>
          </p:cNvPr>
          <p:cNvSpPr/>
          <p:nvPr/>
        </p:nvSpPr>
        <p:spPr>
          <a:xfrm>
            <a:off x="5702818" y="6643664"/>
            <a:ext cx="12585183" cy="3643335"/>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6E0046AC-D6D5-40AF-93C6-8CEE29A503D9}"/>
              </a:ext>
            </a:extLst>
          </p:cNvPr>
          <p:cNvSpPr/>
          <p:nvPr/>
        </p:nvSpPr>
        <p:spPr>
          <a:xfrm>
            <a:off x="6445923" y="1416206"/>
            <a:ext cx="3248544" cy="1674113"/>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a:t>
            </a:r>
          </a:p>
        </p:txBody>
      </p:sp>
      <p:sp>
        <p:nvSpPr>
          <p:cNvPr id="6" name="Rectangle 5">
            <a:extLst>
              <a:ext uri="{FF2B5EF4-FFF2-40B4-BE49-F238E27FC236}">
                <a16:creationId xmlns:a16="http://schemas.microsoft.com/office/drawing/2014/main" id="{34C8EAD0-198A-4B67-B297-41971877B2CA}"/>
              </a:ext>
            </a:extLst>
          </p:cNvPr>
          <p:cNvSpPr/>
          <p:nvPr/>
        </p:nvSpPr>
        <p:spPr>
          <a:xfrm>
            <a:off x="6445921" y="3745251"/>
            <a:ext cx="3248546" cy="1674113"/>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8" name="Rectangle 7">
            <a:extLst>
              <a:ext uri="{FF2B5EF4-FFF2-40B4-BE49-F238E27FC236}">
                <a16:creationId xmlns:a16="http://schemas.microsoft.com/office/drawing/2014/main" id="{B153FDE7-9630-46B8-BB49-966B246C915A}"/>
              </a:ext>
            </a:extLst>
          </p:cNvPr>
          <p:cNvSpPr/>
          <p:nvPr/>
        </p:nvSpPr>
        <p:spPr>
          <a:xfrm>
            <a:off x="1224583" y="5942116"/>
            <a:ext cx="3078093" cy="2320443"/>
          </a:xfrm>
          <a:prstGeom prst="rect">
            <a:avLst/>
          </a:prstGeom>
        </p:spPr>
        <p:txBody>
          <a:bodyPr wrap="square">
            <a:spAutoFit/>
          </a:bodyPr>
          <a:lstStyle/>
          <a:p>
            <a:pPr>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risus sit amet dui sagittis interdum. Cras non facilisis velit, </a:t>
            </a:r>
          </a:p>
        </p:txBody>
      </p:sp>
      <p:sp>
        <p:nvSpPr>
          <p:cNvPr id="9" name="Rectangle 8">
            <a:extLst>
              <a:ext uri="{FF2B5EF4-FFF2-40B4-BE49-F238E27FC236}">
                <a16:creationId xmlns:a16="http://schemas.microsoft.com/office/drawing/2014/main" id="{C76A76C5-A3F0-496D-8F4F-1036A5D7BCC1}"/>
              </a:ext>
            </a:extLst>
          </p:cNvPr>
          <p:cNvSpPr/>
          <p:nvPr/>
        </p:nvSpPr>
        <p:spPr>
          <a:xfrm rot="10800000" flipH="1" flipV="1">
            <a:off x="1224583" y="1528500"/>
            <a:ext cx="3415171" cy="2400657"/>
          </a:xfrm>
          <a:prstGeom prst="rect">
            <a:avLst/>
          </a:prstGeom>
        </p:spPr>
        <p:txBody>
          <a:bodyPr wrap="square">
            <a:spAutoFit/>
          </a:bodyPr>
          <a:lstStyle/>
          <a:p>
            <a:r>
              <a:rPr lang="en-US" sz="3000" spc="100">
                <a:latin typeface="Space Grotesk Medium" pitchFamily="2" charset="0"/>
                <a:cs typeface="Space Grotesk Medium" pitchFamily="2" charset="0"/>
              </a:rPr>
              <a:t>DESIGN IS AS MUCH AN ACT OF SPACING AS AN ACT OF MARKING.</a:t>
            </a:r>
            <a:endParaRPr lang="en-US" sz="3000" spc="100" dirty="0">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5BF7BC2A-F211-49E6-B887-5ADD7BE9E8D9}"/>
              </a:ext>
            </a:extLst>
          </p:cNvPr>
          <p:cNvSpPr/>
          <p:nvPr/>
        </p:nvSpPr>
        <p:spPr>
          <a:xfrm rot="10800000" flipH="1" flipV="1">
            <a:off x="6491430" y="6917818"/>
            <a:ext cx="6406074" cy="2585323"/>
          </a:xfrm>
          <a:prstGeom prst="rect">
            <a:avLst/>
          </a:prstGeom>
        </p:spPr>
        <p:txBody>
          <a:bodyPr wrap="square">
            <a:spAutoFit/>
          </a:bodyPr>
          <a:lstStyle/>
          <a:p>
            <a:r>
              <a:rPr lang="en-US" sz="8100">
                <a:solidFill>
                  <a:schemeClr val="bg1">
                    <a:lumMod val="95000"/>
                  </a:schemeClr>
                </a:solidFill>
                <a:latin typeface="Dashboard" panose="00000500000000000000" pitchFamily="50" charset="0"/>
                <a:cs typeface="Space Grotesk Medium" pitchFamily="2" charset="0"/>
              </a:rPr>
              <a:t>WORLD</a:t>
            </a:r>
          </a:p>
          <a:p>
            <a:r>
              <a:rPr lang="en-US" sz="8100">
                <a:solidFill>
                  <a:schemeClr val="bg1">
                    <a:lumMod val="95000"/>
                  </a:schemeClr>
                </a:solidFill>
                <a:latin typeface="Dashboard" panose="00000500000000000000" pitchFamily="50" charset="0"/>
                <a:cs typeface="Space Grotesk Medium" pitchFamily="2" charset="0"/>
              </a:rPr>
              <a:t>REPORT</a:t>
            </a:r>
            <a:endParaRPr lang="en-US" sz="8100" dirty="0">
              <a:solidFill>
                <a:schemeClr val="bg1">
                  <a:lumMod val="95000"/>
                </a:schemeClr>
              </a:solidFill>
              <a:latin typeface="Dashboard" panose="00000500000000000000" pitchFamily="50" charset="0"/>
              <a:cs typeface="Space Grotesk Medium" pitchFamily="2" charset="0"/>
            </a:endParaRPr>
          </a:p>
        </p:txBody>
      </p:sp>
      <p:cxnSp>
        <p:nvCxnSpPr>
          <p:cNvPr id="12" name="Straight Connector 11">
            <a:extLst>
              <a:ext uri="{FF2B5EF4-FFF2-40B4-BE49-F238E27FC236}">
                <a16:creationId xmlns:a16="http://schemas.microsoft.com/office/drawing/2014/main" id="{E41F8A59-9910-4A0A-B769-28A499C38F9C}"/>
              </a:ext>
            </a:extLst>
          </p:cNvPr>
          <p:cNvCxnSpPr>
            <a:cxnSpLocks/>
          </p:cNvCxnSpPr>
          <p:nvPr/>
        </p:nvCxnSpPr>
        <p:spPr>
          <a:xfrm>
            <a:off x="5702818"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0335A9-4F77-43A8-8CEC-132399B0466D}"/>
              </a:ext>
            </a:extLst>
          </p:cNvPr>
          <p:cNvCxnSpPr>
            <a:cxnSpLocks/>
          </p:cNvCxnSpPr>
          <p:nvPr/>
        </p:nvCxnSpPr>
        <p:spPr>
          <a:xfrm>
            <a:off x="10304702" y="0"/>
            <a:ext cx="0" cy="66579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F98ECEC-9849-4FD7-BAC1-13244684A4EE}"/>
              </a:ext>
            </a:extLst>
          </p:cNvPr>
          <p:cNvSpPr/>
          <p:nvPr/>
        </p:nvSpPr>
        <p:spPr>
          <a:xfrm>
            <a:off x="14881102" y="7911812"/>
            <a:ext cx="2117184" cy="1350947"/>
          </a:xfrm>
          <a:prstGeom prst="rect">
            <a:avLst/>
          </a:prstGeom>
        </p:spPr>
        <p:txBody>
          <a:bodyPr wrap="square">
            <a:spAutoFit/>
          </a:bodyPr>
          <a:lstStyle/>
          <a:p>
            <a:pPr algn="r">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9" name="Rectangle 18">
            <a:extLst>
              <a:ext uri="{FF2B5EF4-FFF2-40B4-BE49-F238E27FC236}">
                <a16:creationId xmlns:a16="http://schemas.microsoft.com/office/drawing/2014/main" id="{4FE841EA-19D2-470C-84BD-7E263137B7FB}"/>
              </a:ext>
            </a:extLst>
          </p:cNvPr>
          <p:cNvSpPr/>
          <p:nvPr/>
        </p:nvSpPr>
        <p:spPr>
          <a:xfrm rot="10800000" flipH="1" flipV="1">
            <a:off x="1278206" y="8847261"/>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21" name="Straight Connector 20">
            <a:extLst>
              <a:ext uri="{FF2B5EF4-FFF2-40B4-BE49-F238E27FC236}">
                <a16:creationId xmlns:a16="http://schemas.microsoft.com/office/drawing/2014/main" id="{C05BB005-211B-4C8A-9806-B5BFF0D9D357}"/>
              </a:ext>
            </a:extLst>
          </p:cNvPr>
          <p:cNvCxnSpPr>
            <a:cxnSpLocks/>
          </p:cNvCxnSpPr>
          <p:nvPr/>
        </p:nvCxnSpPr>
        <p:spPr>
          <a:xfrm>
            <a:off x="5702818" y="6657975"/>
            <a:ext cx="1258518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4B5703D-D173-48F0-9E1C-357D43208F9E}"/>
              </a:ext>
            </a:extLst>
          </p:cNvPr>
          <p:cNvSpPr/>
          <p:nvPr/>
        </p:nvSpPr>
        <p:spPr>
          <a:xfrm rot="10800000" flipH="1" flipV="1">
            <a:off x="12276010" y="5665117"/>
            <a:ext cx="4191451"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cxnSp>
        <p:nvCxnSpPr>
          <p:cNvPr id="25" name="Straight Connector 24">
            <a:extLst>
              <a:ext uri="{FF2B5EF4-FFF2-40B4-BE49-F238E27FC236}">
                <a16:creationId xmlns:a16="http://schemas.microsoft.com/office/drawing/2014/main" id="{F2A31FB0-D403-4B27-A379-61778217C676}"/>
              </a:ext>
            </a:extLst>
          </p:cNvPr>
          <p:cNvCxnSpPr>
            <a:cxnSpLocks/>
          </p:cNvCxnSpPr>
          <p:nvPr/>
        </p:nvCxnSpPr>
        <p:spPr>
          <a:xfrm>
            <a:off x="0" y="4837133"/>
            <a:ext cx="57028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32113FCA-0927-4123-A64A-C7253CA88DE0}"/>
              </a:ext>
            </a:extLst>
          </p:cNvPr>
          <p:cNvSpPr>
            <a:spLocks noGrp="1"/>
          </p:cNvSpPr>
          <p:nvPr>
            <p:ph type="pic" sz="quarter" idx="12"/>
          </p:nvPr>
        </p:nvSpPr>
        <p:spPr/>
      </p:sp>
    </p:spTree>
    <p:extLst>
      <p:ext uri="{BB962C8B-B14F-4D97-AF65-F5344CB8AC3E}">
        <p14:creationId xmlns:p14="http://schemas.microsoft.com/office/powerpoint/2010/main" val="2314320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2570053-831B-4CFE-875A-C277B3247699}"/>
              </a:ext>
            </a:extLst>
          </p:cNvPr>
          <p:cNvSpPr/>
          <p:nvPr/>
        </p:nvSpPr>
        <p:spPr>
          <a:xfrm>
            <a:off x="1095433" y="1288949"/>
            <a:ext cx="8805402" cy="7829550"/>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5" name="Straight Connector 4">
            <a:extLst>
              <a:ext uri="{FF2B5EF4-FFF2-40B4-BE49-F238E27FC236}">
                <a16:creationId xmlns:a16="http://schemas.microsoft.com/office/drawing/2014/main" id="{4E0F5256-2E04-4608-B133-B9BE4B5D5BC8}"/>
              </a:ext>
            </a:extLst>
          </p:cNvPr>
          <p:cNvCxnSpPr>
            <a:cxnSpLocks/>
          </p:cNvCxnSpPr>
          <p:nvPr/>
        </p:nvCxnSpPr>
        <p:spPr>
          <a:xfrm>
            <a:off x="0" y="1288959"/>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743CFAD-879C-4BF3-A6E5-B5F0619B64F8}"/>
              </a:ext>
            </a:extLst>
          </p:cNvPr>
          <p:cNvCxnSpPr>
            <a:cxnSpLocks/>
          </p:cNvCxnSpPr>
          <p:nvPr/>
        </p:nvCxnSpPr>
        <p:spPr>
          <a:xfrm>
            <a:off x="0" y="9118509"/>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E2D54A8-B4C8-4876-88A4-2B26A6E16B34}"/>
              </a:ext>
            </a:extLst>
          </p:cNvPr>
          <p:cNvSpPr/>
          <p:nvPr/>
        </p:nvSpPr>
        <p:spPr>
          <a:xfrm rot="10800000" flipH="1" flipV="1">
            <a:off x="2399153" y="9413687"/>
            <a:ext cx="13489692" cy="553998"/>
          </a:xfrm>
          <a:prstGeom prst="rect">
            <a:avLst/>
          </a:prstGeom>
        </p:spPr>
        <p:txBody>
          <a:bodyPr wrap="square">
            <a:spAutoFit/>
          </a:bodyPr>
          <a:lstStyle/>
          <a:p>
            <a:pPr algn="ctr"/>
            <a:r>
              <a:rPr lang="en-US" sz="3000" spc="100">
                <a:latin typeface="Space Grotesk Medium" pitchFamily="2" charset="0"/>
                <a:cs typeface="Space Grotesk Medium" pitchFamily="2" charset="0"/>
              </a:rPr>
              <a:t>DESIGN IS AS MUCH AN ACT OF SPACING AS AN ACT OF MARKING</a:t>
            </a:r>
            <a:endParaRPr lang="en-US" sz="3000" spc="100" dirty="0">
              <a:latin typeface="Space Grotesk Medium" pitchFamily="2" charset="0"/>
              <a:cs typeface="Space Grotesk Medium" pitchFamily="2" charset="0"/>
            </a:endParaRPr>
          </a:p>
        </p:txBody>
      </p:sp>
      <p:cxnSp>
        <p:nvCxnSpPr>
          <p:cNvPr id="11" name="Straight Connector 10">
            <a:extLst>
              <a:ext uri="{FF2B5EF4-FFF2-40B4-BE49-F238E27FC236}">
                <a16:creationId xmlns:a16="http://schemas.microsoft.com/office/drawing/2014/main" id="{DCCF1E69-EFF5-4DE1-8CE1-28E92561E58C}"/>
              </a:ext>
            </a:extLst>
          </p:cNvPr>
          <p:cNvCxnSpPr>
            <a:cxnSpLocks/>
          </p:cNvCxnSpPr>
          <p:nvPr/>
        </p:nvCxnSpPr>
        <p:spPr>
          <a:xfrm>
            <a:off x="1095432" y="1288959"/>
            <a:ext cx="0" cy="78295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81CA141B-EC0E-4F71-8938-8B0C756AD617}"/>
              </a:ext>
            </a:extLst>
          </p:cNvPr>
          <p:cNvSpPr/>
          <p:nvPr/>
        </p:nvSpPr>
        <p:spPr>
          <a:xfrm rot="10800000" flipH="1" flipV="1">
            <a:off x="1771303" y="2026574"/>
            <a:ext cx="7602378"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MAIN TOPIC</a:t>
            </a:r>
          </a:p>
          <a:p>
            <a:r>
              <a:rPr lang="en-US" sz="8000">
                <a:solidFill>
                  <a:schemeClr val="bg1">
                    <a:lumMod val="95000"/>
                  </a:schemeClr>
                </a:solidFill>
                <a:latin typeface="Dashboard" panose="00000500000000000000" pitchFamily="50" charset="0"/>
                <a:cs typeface="Space Grotesk Medium" pitchFamily="2" charset="0"/>
              </a:rPr>
              <a:t>HEADLINE</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3" name="Rectangle 2">
            <a:extLst>
              <a:ext uri="{FF2B5EF4-FFF2-40B4-BE49-F238E27FC236}">
                <a16:creationId xmlns:a16="http://schemas.microsoft.com/office/drawing/2014/main" id="{CB763F8F-76A0-4997-BAFC-5FD7C818CC00}"/>
              </a:ext>
            </a:extLst>
          </p:cNvPr>
          <p:cNvSpPr/>
          <p:nvPr/>
        </p:nvSpPr>
        <p:spPr>
          <a:xfrm>
            <a:off x="1976644" y="6241782"/>
            <a:ext cx="6539504" cy="1350947"/>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Etiam vel risus sit amet dui sagittis interdum. </a:t>
            </a:r>
          </a:p>
        </p:txBody>
      </p:sp>
      <p:sp>
        <p:nvSpPr>
          <p:cNvPr id="4" name="Rectangle 3">
            <a:extLst>
              <a:ext uri="{FF2B5EF4-FFF2-40B4-BE49-F238E27FC236}">
                <a16:creationId xmlns:a16="http://schemas.microsoft.com/office/drawing/2014/main" id="{317A8CC2-F703-4C50-BAED-D4C906388DDE}"/>
              </a:ext>
            </a:extLst>
          </p:cNvPr>
          <p:cNvSpPr/>
          <p:nvPr/>
        </p:nvSpPr>
        <p:spPr>
          <a:xfrm rot="10800000" flipH="1" flipV="1">
            <a:off x="2006538" y="4993357"/>
            <a:ext cx="6741372" cy="954107"/>
          </a:xfrm>
          <a:prstGeom prst="rect">
            <a:avLst/>
          </a:prstGeom>
        </p:spPr>
        <p:txBody>
          <a:bodyPr wrap="square">
            <a:spAutoFit/>
          </a:bodyPr>
          <a:lstStyle/>
          <a:p>
            <a:r>
              <a:rPr lang="en-US" sz="2800" spc="100">
                <a:latin typeface="Space Grotesk Medium" pitchFamily="2" charset="0"/>
                <a:cs typeface="Space Grotesk Medium" pitchFamily="2" charset="0"/>
              </a:rPr>
              <a:t>DESIGN IS AS MUCH AN ACT OF SPACING AS AN ACT OF MARKING.</a:t>
            </a:r>
            <a:endParaRPr lang="en-US" sz="2800" spc="100" dirty="0">
              <a:latin typeface="Space Grotesk Medium" pitchFamily="2" charset="0"/>
              <a:cs typeface="Space Grotesk Medium" pitchFamily="2" charset="0"/>
            </a:endParaRPr>
          </a:p>
        </p:txBody>
      </p:sp>
      <p:sp>
        <p:nvSpPr>
          <p:cNvPr id="14" name="Rectangle 13">
            <a:extLst>
              <a:ext uri="{FF2B5EF4-FFF2-40B4-BE49-F238E27FC236}">
                <a16:creationId xmlns:a16="http://schemas.microsoft.com/office/drawing/2014/main" id="{7489A0F9-B35F-45CB-8645-A5A4EA70A965}"/>
              </a:ext>
            </a:extLst>
          </p:cNvPr>
          <p:cNvSpPr/>
          <p:nvPr/>
        </p:nvSpPr>
        <p:spPr>
          <a:xfrm rot="10800000" flipH="1" flipV="1">
            <a:off x="1859386" y="7940121"/>
            <a:ext cx="1872306" cy="415498"/>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15" name="Straight Connector 14">
            <a:extLst>
              <a:ext uri="{FF2B5EF4-FFF2-40B4-BE49-F238E27FC236}">
                <a16:creationId xmlns:a16="http://schemas.microsoft.com/office/drawing/2014/main" id="{55C904BC-0E3F-4AAF-A45B-1CD218824FE4}"/>
              </a:ext>
            </a:extLst>
          </p:cNvPr>
          <p:cNvCxnSpPr>
            <a:cxnSpLocks/>
          </p:cNvCxnSpPr>
          <p:nvPr/>
        </p:nvCxnSpPr>
        <p:spPr>
          <a:xfrm>
            <a:off x="9900837" y="1288959"/>
            <a:ext cx="0" cy="78295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03DA8C8-A519-4D38-ABF6-873F3AB677BD}"/>
              </a:ext>
            </a:extLst>
          </p:cNvPr>
          <p:cNvSpPr>
            <a:spLocks noGrp="1"/>
          </p:cNvSpPr>
          <p:nvPr>
            <p:ph type="pic" sz="quarter" idx="12"/>
          </p:nvPr>
        </p:nvSpPr>
        <p:spPr/>
      </p:sp>
      <p:sp>
        <p:nvSpPr>
          <p:cNvPr id="22" name="Rectangle 21">
            <a:extLst>
              <a:ext uri="{FF2B5EF4-FFF2-40B4-BE49-F238E27FC236}">
                <a16:creationId xmlns:a16="http://schemas.microsoft.com/office/drawing/2014/main" id="{313F1D7D-A375-4B45-BA1B-4A73E1B247C4}"/>
              </a:ext>
            </a:extLst>
          </p:cNvPr>
          <p:cNvSpPr/>
          <p:nvPr/>
        </p:nvSpPr>
        <p:spPr>
          <a:xfrm rot="10800000" flipH="1" flipV="1">
            <a:off x="1095432" y="436833"/>
            <a:ext cx="3025527" cy="553998"/>
          </a:xfrm>
          <a:prstGeom prst="rect">
            <a:avLst/>
          </a:prstGeom>
        </p:spPr>
        <p:txBody>
          <a:bodyPr wrap="square">
            <a:spAutoFit/>
          </a:bodyPr>
          <a:lstStyle/>
          <a:p>
            <a:r>
              <a:rPr lang="en-US" sz="3000" spc="100">
                <a:latin typeface="Space Grotesk Medium" pitchFamily="2" charset="0"/>
                <a:cs typeface="Space Grotesk Medium" pitchFamily="2" charset="0"/>
              </a:rPr>
              <a:t>SMART DESIGN</a:t>
            </a:r>
            <a:endParaRPr lang="en-US" sz="3000" spc="100" dirty="0">
              <a:latin typeface="Space Grotesk Medium" pitchFamily="2" charset="0"/>
              <a:cs typeface="Space Grotesk Medium" pitchFamily="2" charset="0"/>
            </a:endParaRPr>
          </a:p>
        </p:txBody>
      </p:sp>
      <p:sp>
        <p:nvSpPr>
          <p:cNvPr id="23" name="Rectangle 22">
            <a:extLst>
              <a:ext uri="{FF2B5EF4-FFF2-40B4-BE49-F238E27FC236}">
                <a16:creationId xmlns:a16="http://schemas.microsoft.com/office/drawing/2014/main" id="{EB007CA1-95C7-4990-B7C2-6CD164BCD1E5}"/>
              </a:ext>
            </a:extLst>
          </p:cNvPr>
          <p:cNvSpPr/>
          <p:nvPr/>
        </p:nvSpPr>
        <p:spPr>
          <a:xfrm rot="10800000" flipH="1" flipV="1">
            <a:off x="6882987" y="439774"/>
            <a:ext cx="4522026" cy="553998"/>
          </a:xfrm>
          <a:prstGeom prst="rect">
            <a:avLst/>
          </a:prstGeom>
        </p:spPr>
        <p:txBody>
          <a:bodyPr wrap="square">
            <a:spAutoFit/>
          </a:bodyPr>
          <a:lstStyle/>
          <a:p>
            <a:pPr algn="ctr"/>
            <a:r>
              <a:rPr lang="en-US" sz="3000" spc="100">
                <a:latin typeface="Space Grotesk Medium" pitchFamily="2" charset="0"/>
                <a:cs typeface="Space Grotesk Medium" pitchFamily="2" charset="0"/>
              </a:rPr>
              <a:t>DESIGN THINGKING</a:t>
            </a:r>
            <a:endParaRPr lang="en-US" sz="3000" spc="100" dirty="0">
              <a:latin typeface="Space Grotesk Medium" pitchFamily="2" charset="0"/>
              <a:cs typeface="Space Grotesk Medium" pitchFamily="2" charset="0"/>
            </a:endParaRPr>
          </a:p>
        </p:txBody>
      </p:sp>
      <p:sp>
        <p:nvSpPr>
          <p:cNvPr id="24" name="Rectangle 23">
            <a:extLst>
              <a:ext uri="{FF2B5EF4-FFF2-40B4-BE49-F238E27FC236}">
                <a16:creationId xmlns:a16="http://schemas.microsoft.com/office/drawing/2014/main" id="{CD0F7943-C241-4441-9CFC-E32181C6BDF0}"/>
              </a:ext>
            </a:extLst>
          </p:cNvPr>
          <p:cNvSpPr/>
          <p:nvPr/>
        </p:nvSpPr>
        <p:spPr>
          <a:xfrm rot="10800000" flipH="1" flipV="1">
            <a:off x="13938878" y="436833"/>
            <a:ext cx="3646936" cy="553998"/>
          </a:xfrm>
          <a:prstGeom prst="rect">
            <a:avLst/>
          </a:prstGeom>
        </p:spPr>
        <p:txBody>
          <a:bodyPr wrap="square">
            <a:spAutoFit/>
          </a:bodyPr>
          <a:lstStyle/>
          <a:p>
            <a:pPr algn="r"/>
            <a:r>
              <a:rPr lang="en-US" sz="3000" spc="100">
                <a:latin typeface="Space Grotesk Medium" pitchFamily="2" charset="0"/>
                <a:cs typeface="Space Grotesk Medium" pitchFamily="2" charset="0"/>
              </a:rPr>
              <a:t>GRAPHIC DESIGN</a:t>
            </a:r>
            <a:endParaRPr lang="en-US" sz="3000" spc="100" dirty="0">
              <a:latin typeface="Space Grotesk Medium" pitchFamily="2" charset="0"/>
              <a:cs typeface="Space Grotesk Medium" pitchFamily="2" charset="0"/>
            </a:endParaRPr>
          </a:p>
        </p:txBody>
      </p:sp>
    </p:spTree>
    <p:extLst>
      <p:ext uri="{BB962C8B-B14F-4D97-AF65-F5344CB8AC3E}">
        <p14:creationId xmlns:p14="http://schemas.microsoft.com/office/powerpoint/2010/main" val="356422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18CEDDA-D3E1-44AF-BB64-189B54CB4926}"/>
              </a:ext>
            </a:extLst>
          </p:cNvPr>
          <p:cNvSpPr/>
          <p:nvPr/>
        </p:nvSpPr>
        <p:spPr>
          <a:xfrm>
            <a:off x="9157649" y="3358500"/>
            <a:ext cx="9143999" cy="3591224"/>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cxnSp>
        <p:nvCxnSpPr>
          <p:cNvPr id="4" name="Straight Connector 3">
            <a:extLst>
              <a:ext uri="{FF2B5EF4-FFF2-40B4-BE49-F238E27FC236}">
                <a16:creationId xmlns:a16="http://schemas.microsoft.com/office/drawing/2014/main" id="{19436A6F-5F8B-4032-8CB9-6C54BCCCEB06}"/>
              </a:ext>
            </a:extLst>
          </p:cNvPr>
          <p:cNvCxnSpPr>
            <a:cxnSpLocks/>
          </p:cNvCxnSpPr>
          <p:nvPr/>
        </p:nvCxnSpPr>
        <p:spPr>
          <a:xfrm>
            <a:off x="9144004" y="3350922"/>
            <a:ext cx="914399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63E3A6C-EA27-4A0D-AD5E-35CC5397580F}"/>
              </a:ext>
            </a:extLst>
          </p:cNvPr>
          <p:cNvCxnSpPr>
            <a:cxnSpLocks/>
          </p:cNvCxnSpPr>
          <p:nvPr/>
        </p:nvCxnSpPr>
        <p:spPr>
          <a:xfrm>
            <a:off x="9144003" y="6949727"/>
            <a:ext cx="914399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3F2149D9-189C-4678-8BA8-E14CA124579A}"/>
              </a:ext>
            </a:extLst>
          </p:cNvPr>
          <p:cNvGrpSpPr/>
          <p:nvPr/>
        </p:nvGrpSpPr>
        <p:grpSpPr>
          <a:xfrm>
            <a:off x="9937835" y="4209352"/>
            <a:ext cx="6952761" cy="1889519"/>
            <a:chOff x="1124818" y="6170595"/>
            <a:chExt cx="6952763" cy="1889519"/>
          </a:xfrm>
        </p:grpSpPr>
        <p:sp>
          <p:nvSpPr>
            <p:cNvPr id="8" name="Rectangle 7">
              <a:extLst>
                <a:ext uri="{FF2B5EF4-FFF2-40B4-BE49-F238E27FC236}">
                  <a16:creationId xmlns:a16="http://schemas.microsoft.com/office/drawing/2014/main" id="{AAD77061-3A95-4AA0-896D-A1D0BFD14937}"/>
                </a:ext>
              </a:extLst>
            </p:cNvPr>
            <p:cNvSpPr/>
            <p:nvPr/>
          </p:nvSpPr>
          <p:spPr>
            <a:xfrm rot="10800000" flipH="1" flipV="1">
              <a:off x="1124819" y="6170595"/>
              <a:ext cx="6952762" cy="1015663"/>
            </a:xfrm>
            <a:prstGeom prst="rect">
              <a:avLst/>
            </a:prstGeom>
          </p:spPr>
          <p:txBody>
            <a:bodyPr wrap="square">
              <a:spAutoFit/>
            </a:bodyPr>
            <a:lstStyle/>
            <a:p>
              <a:r>
                <a:rPr lang="en-US" sz="3000" spc="100">
                  <a:latin typeface="Space Grotesk Medium" pitchFamily="2" charset="0"/>
                  <a:cs typeface="Space Grotesk Medium" pitchFamily="2" charset="0"/>
                </a:rPr>
                <a:t>DESIGN IS AS MUCH AN ACT OF SPACING AS AN ACT OF MARKING</a:t>
              </a:r>
              <a:endParaRPr lang="en-US" sz="3000" spc="100" dirty="0">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4BDF8EAA-43DA-43BB-9FEC-472B75F5CC6F}"/>
                </a:ext>
              </a:extLst>
            </p:cNvPr>
            <p:cNvSpPr/>
            <p:nvPr/>
          </p:nvSpPr>
          <p:spPr>
            <a:xfrm rot="10800000" flipH="1" flipV="1">
              <a:off x="1124818" y="7644616"/>
              <a:ext cx="1872306"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grpSp>
      <p:cxnSp>
        <p:nvCxnSpPr>
          <p:cNvPr id="6" name="Straight Connector 5">
            <a:extLst>
              <a:ext uri="{FF2B5EF4-FFF2-40B4-BE49-F238E27FC236}">
                <a16:creationId xmlns:a16="http://schemas.microsoft.com/office/drawing/2014/main" id="{27EF8C2F-11D6-4111-83CC-763C6B65EF8D}"/>
              </a:ext>
            </a:extLst>
          </p:cNvPr>
          <p:cNvCxnSpPr>
            <a:cxnSpLocks/>
          </p:cNvCxnSpPr>
          <p:nvPr/>
        </p:nvCxnSpPr>
        <p:spPr>
          <a:xfrm>
            <a:off x="9144000"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5621A5B-568A-41C4-BB6F-69E23AFC7BD8}"/>
              </a:ext>
            </a:extLst>
          </p:cNvPr>
          <p:cNvSpPr/>
          <p:nvPr/>
        </p:nvSpPr>
        <p:spPr>
          <a:xfrm>
            <a:off x="9937835" y="7805709"/>
            <a:ext cx="3201546" cy="100469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a:t>
            </a:r>
            <a:r>
              <a:rPr lang="en-US" sz="1400">
                <a:latin typeface="Source Sans Pro" panose="020B0503030403020204" pitchFamily="34" charset="0"/>
                <a:ea typeface="Source Sans Pro" panose="020B0503030403020204" pitchFamily="34" charset="0"/>
              </a:rPr>
              <a:t>convallis</a:t>
            </a:r>
            <a:r>
              <a:rPr lang="en-US" sz="1350">
                <a:latin typeface="Source Sans Pro" panose="020B0503030403020204" pitchFamily="34" charset="0"/>
                <a:ea typeface="Source Sans Pro" panose="020B0503030403020204" pitchFamily="34" charset="0"/>
              </a:rPr>
              <a:t> tortor. </a:t>
            </a:r>
          </a:p>
        </p:txBody>
      </p:sp>
      <p:sp>
        <p:nvSpPr>
          <p:cNvPr id="20" name="Rectangle 19">
            <a:extLst>
              <a:ext uri="{FF2B5EF4-FFF2-40B4-BE49-F238E27FC236}">
                <a16:creationId xmlns:a16="http://schemas.microsoft.com/office/drawing/2014/main" id="{27FF3A79-38D2-4EA3-9398-EB116EE3AF3C}"/>
              </a:ext>
            </a:extLst>
          </p:cNvPr>
          <p:cNvSpPr/>
          <p:nvPr/>
        </p:nvSpPr>
        <p:spPr>
          <a:xfrm rot="10800000" flipH="1" flipV="1">
            <a:off x="990235" y="825169"/>
            <a:ext cx="7654844" cy="2585323"/>
          </a:xfrm>
          <a:prstGeom prst="rect">
            <a:avLst/>
          </a:prstGeom>
        </p:spPr>
        <p:txBody>
          <a:bodyPr wrap="square">
            <a:spAutoFit/>
          </a:bodyPr>
          <a:lstStyle/>
          <a:p>
            <a:pPr algn="just"/>
            <a:r>
              <a:rPr lang="en-US" sz="8100">
                <a:solidFill>
                  <a:schemeClr val="bg1">
                    <a:lumMod val="95000"/>
                  </a:schemeClr>
                </a:solidFill>
                <a:latin typeface="Dashboard" panose="00000500000000000000" pitchFamily="50" charset="0"/>
                <a:cs typeface="Space Grotesk Medium" pitchFamily="2" charset="0"/>
              </a:rPr>
              <a:t>DESIGN</a:t>
            </a:r>
          </a:p>
          <a:p>
            <a:pPr algn="just"/>
            <a:r>
              <a:rPr lang="en-US" sz="8100">
                <a:solidFill>
                  <a:schemeClr val="bg1">
                    <a:lumMod val="95000"/>
                  </a:schemeClr>
                </a:solidFill>
                <a:latin typeface="Dashboard" panose="00000500000000000000" pitchFamily="50" charset="0"/>
                <a:cs typeface="Space Grotesk Medium" pitchFamily="2" charset="0"/>
              </a:rPr>
              <a:t>CONCEPT</a:t>
            </a:r>
            <a:endParaRPr lang="en-US" sz="8100" dirty="0">
              <a:solidFill>
                <a:schemeClr val="bg1">
                  <a:lumMod val="95000"/>
                </a:schemeClr>
              </a:solidFill>
              <a:latin typeface="Dashboard" panose="00000500000000000000" pitchFamily="50" charset="0"/>
              <a:cs typeface="Space Grotesk Medium" pitchFamily="2" charset="0"/>
            </a:endParaRPr>
          </a:p>
        </p:txBody>
      </p:sp>
      <p:sp>
        <p:nvSpPr>
          <p:cNvPr id="21" name="Rectangle 20">
            <a:extLst>
              <a:ext uri="{FF2B5EF4-FFF2-40B4-BE49-F238E27FC236}">
                <a16:creationId xmlns:a16="http://schemas.microsoft.com/office/drawing/2014/main" id="{DDE20815-7670-478C-A6CA-836DD5EEB720}"/>
              </a:ext>
            </a:extLst>
          </p:cNvPr>
          <p:cNvSpPr/>
          <p:nvPr/>
        </p:nvSpPr>
        <p:spPr>
          <a:xfrm>
            <a:off x="13802426" y="7805708"/>
            <a:ext cx="3201546" cy="100469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a:t>
            </a:r>
            <a:r>
              <a:rPr lang="en-US" sz="1400">
                <a:latin typeface="Source Sans Pro" panose="020B0503030403020204" pitchFamily="34" charset="0"/>
                <a:ea typeface="Source Sans Pro" panose="020B0503030403020204" pitchFamily="34" charset="0"/>
              </a:rPr>
              <a:t>convallis</a:t>
            </a:r>
            <a:r>
              <a:rPr lang="en-US" sz="1350">
                <a:latin typeface="Source Sans Pro" panose="020B0503030403020204" pitchFamily="34" charset="0"/>
                <a:ea typeface="Source Sans Pro" panose="020B0503030403020204" pitchFamily="34" charset="0"/>
              </a:rPr>
              <a:t> tortor. </a:t>
            </a:r>
          </a:p>
        </p:txBody>
      </p:sp>
      <p:sp>
        <p:nvSpPr>
          <p:cNvPr id="22" name="Rectangle 21">
            <a:extLst>
              <a:ext uri="{FF2B5EF4-FFF2-40B4-BE49-F238E27FC236}">
                <a16:creationId xmlns:a16="http://schemas.microsoft.com/office/drawing/2014/main" id="{14309A61-86D6-4A04-B62E-E8015C11DCFE}"/>
              </a:ext>
            </a:extLst>
          </p:cNvPr>
          <p:cNvSpPr/>
          <p:nvPr/>
        </p:nvSpPr>
        <p:spPr>
          <a:xfrm rot="10800000" flipH="1" flipV="1">
            <a:off x="11620275" y="1381026"/>
            <a:ext cx="4191451"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81AFE3AB-8FE2-4AD3-8976-769068C63D88}"/>
              </a:ext>
            </a:extLst>
          </p:cNvPr>
          <p:cNvSpPr>
            <a:spLocks noGrp="1"/>
          </p:cNvSpPr>
          <p:nvPr>
            <p:ph type="pic" sz="quarter" idx="13"/>
          </p:nvPr>
        </p:nvSpPr>
        <p:spPr/>
      </p:sp>
    </p:spTree>
    <p:extLst>
      <p:ext uri="{BB962C8B-B14F-4D97-AF65-F5344CB8AC3E}">
        <p14:creationId xmlns:p14="http://schemas.microsoft.com/office/powerpoint/2010/main" val="132607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D93BBB5-AFD0-45A0-B31C-9EC25FC985BF}"/>
              </a:ext>
            </a:extLst>
          </p:cNvPr>
          <p:cNvSpPr/>
          <p:nvPr/>
        </p:nvSpPr>
        <p:spPr>
          <a:xfrm>
            <a:off x="6964119" y="7082856"/>
            <a:ext cx="2778950" cy="161768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a:t>
            </a:r>
          </a:p>
        </p:txBody>
      </p:sp>
      <p:sp>
        <p:nvSpPr>
          <p:cNvPr id="6" name="Rectangle 5">
            <a:extLst>
              <a:ext uri="{FF2B5EF4-FFF2-40B4-BE49-F238E27FC236}">
                <a16:creationId xmlns:a16="http://schemas.microsoft.com/office/drawing/2014/main" id="{74AAAC89-8414-4403-939D-5DF8BA37D286}"/>
              </a:ext>
            </a:extLst>
          </p:cNvPr>
          <p:cNvSpPr/>
          <p:nvPr/>
        </p:nvSpPr>
        <p:spPr>
          <a:xfrm rot="10800000" flipH="1" flipV="1">
            <a:off x="12895345" y="7139270"/>
            <a:ext cx="4372136" cy="1968359"/>
          </a:xfrm>
          <a:prstGeom prst="rect">
            <a:avLst/>
          </a:prstGeom>
        </p:spPr>
        <p:txBody>
          <a:bodyPr wrap="square">
            <a:spAutoFit/>
          </a:bodyPr>
          <a:lstStyle/>
          <a:p>
            <a:pPr algn="r">
              <a:lnSpc>
                <a:spcPct val="150000"/>
              </a:lnSpc>
            </a:pPr>
            <a:r>
              <a:rPr lang="en-US" sz="2800" spc="100">
                <a:solidFill>
                  <a:srgbClr val="000000"/>
                </a:solidFill>
                <a:latin typeface="Space Grotesk Medium" pitchFamily="2" charset="0"/>
                <a:cs typeface="Space Grotesk Medium" pitchFamily="2" charset="0"/>
              </a:rPr>
              <a:t>DESIGN IS AS MUCH AN ACT OF SPACING AS AN ACT OF MARKING.</a:t>
            </a:r>
            <a:endParaRPr lang="en-US" sz="2800" spc="100" dirty="0">
              <a:solidFill>
                <a:srgbClr val="000000"/>
              </a:solidFill>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D7343BB3-417E-451A-9B5A-191E100D40B5}"/>
              </a:ext>
            </a:extLst>
          </p:cNvPr>
          <p:cNvSpPr/>
          <p:nvPr/>
        </p:nvSpPr>
        <p:spPr>
          <a:xfrm>
            <a:off x="3992319" y="7082856"/>
            <a:ext cx="2778950" cy="1929311"/>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a:t>
            </a:r>
          </a:p>
        </p:txBody>
      </p:sp>
      <p:sp>
        <p:nvSpPr>
          <p:cNvPr id="14" name="Rectangle 13">
            <a:extLst>
              <a:ext uri="{FF2B5EF4-FFF2-40B4-BE49-F238E27FC236}">
                <a16:creationId xmlns:a16="http://schemas.microsoft.com/office/drawing/2014/main" id="{F492298C-BF20-4B38-B4A8-204C5D0855FB}"/>
              </a:ext>
            </a:extLst>
          </p:cNvPr>
          <p:cNvSpPr/>
          <p:nvPr/>
        </p:nvSpPr>
        <p:spPr>
          <a:xfrm rot="10800000" flipH="1" flipV="1">
            <a:off x="1020519" y="551558"/>
            <a:ext cx="5921759" cy="1446550"/>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Medium" pitchFamily="2" charset="0"/>
              </a:rPr>
              <a:t>REPORT</a:t>
            </a:r>
            <a:endParaRPr lang="en-US" sz="8800" dirty="0">
              <a:solidFill>
                <a:schemeClr val="bg1">
                  <a:lumMod val="95000"/>
                </a:schemeClr>
              </a:solidFill>
              <a:latin typeface="Dashboard" panose="00000500000000000000" pitchFamily="50" charset="0"/>
              <a:cs typeface="Space Grotesk Medium" pitchFamily="2" charset="0"/>
            </a:endParaRPr>
          </a:p>
        </p:txBody>
      </p:sp>
      <p:sp>
        <p:nvSpPr>
          <p:cNvPr id="15" name="Rectangle 14">
            <a:extLst>
              <a:ext uri="{FF2B5EF4-FFF2-40B4-BE49-F238E27FC236}">
                <a16:creationId xmlns:a16="http://schemas.microsoft.com/office/drawing/2014/main" id="{10DAAC82-306D-4218-B684-11776334F279}"/>
              </a:ext>
            </a:extLst>
          </p:cNvPr>
          <p:cNvSpPr/>
          <p:nvPr/>
        </p:nvSpPr>
        <p:spPr>
          <a:xfrm>
            <a:off x="1020519" y="7082856"/>
            <a:ext cx="2778950" cy="1929311"/>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a:t>
            </a:r>
          </a:p>
        </p:txBody>
      </p:sp>
      <p:grpSp>
        <p:nvGrpSpPr>
          <p:cNvPr id="21" name="Group 20">
            <a:extLst>
              <a:ext uri="{FF2B5EF4-FFF2-40B4-BE49-F238E27FC236}">
                <a16:creationId xmlns:a16="http://schemas.microsoft.com/office/drawing/2014/main" id="{6579434D-5784-4901-BBB2-361E58F711EF}"/>
              </a:ext>
            </a:extLst>
          </p:cNvPr>
          <p:cNvGrpSpPr/>
          <p:nvPr/>
        </p:nvGrpSpPr>
        <p:grpSpPr>
          <a:xfrm>
            <a:off x="10575979" y="-42024"/>
            <a:ext cx="1288792" cy="10371047"/>
            <a:chOff x="18267389" y="-84047"/>
            <a:chExt cx="1288792" cy="10371047"/>
          </a:xfrm>
        </p:grpSpPr>
        <p:cxnSp>
          <p:nvCxnSpPr>
            <p:cNvPr id="9" name="Straight Connector 8">
              <a:extLst>
                <a:ext uri="{FF2B5EF4-FFF2-40B4-BE49-F238E27FC236}">
                  <a16:creationId xmlns:a16="http://schemas.microsoft.com/office/drawing/2014/main" id="{06DE4E10-6055-40E3-B123-3955F7A73FD5}"/>
                </a:ext>
              </a:extLst>
            </p:cNvPr>
            <p:cNvCxnSpPr>
              <a:cxnSpLocks/>
            </p:cNvCxnSpPr>
            <p:nvPr/>
          </p:nvCxnSpPr>
          <p:spPr>
            <a:xfrm>
              <a:off x="18267389" y="-84047"/>
              <a:ext cx="0" cy="103389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C5D5E879-DA57-48AC-9B0C-D89DCCA051B5}"/>
                </a:ext>
              </a:extLst>
            </p:cNvPr>
            <p:cNvGrpSpPr/>
            <p:nvPr/>
          </p:nvGrpSpPr>
          <p:grpSpPr>
            <a:xfrm>
              <a:off x="18288000" y="-51963"/>
              <a:ext cx="1268181" cy="10338963"/>
              <a:chOff x="-34794" y="-19879"/>
              <a:chExt cx="1268181" cy="10338963"/>
            </a:xfrm>
          </p:grpSpPr>
          <p:sp>
            <p:nvSpPr>
              <p:cNvPr id="2" name="Rectangle 1">
                <a:extLst>
                  <a:ext uri="{FF2B5EF4-FFF2-40B4-BE49-F238E27FC236}">
                    <a16:creationId xmlns:a16="http://schemas.microsoft.com/office/drawing/2014/main" id="{7852F586-84E0-4F70-B3FF-282AF54B21CC}"/>
                  </a:ext>
                </a:extLst>
              </p:cNvPr>
              <p:cNvSpPr/>
              <p:nvPr/>
            </p:nvSpPr>
            <p:spPr>
              <a:xfrm flipH="1">
                <a:off x="-34794" y="-19879"/>
                <a:ext cx="1268179" cy="1031427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0" name="Straight Connector 9">
                <a:extLst>
                  <a:ext uri="{FF2B5EF4-FFF2-40B4-BE49-F238E27FC236}">
                    <a16:creationId xmlns:a16="http://schemas.microsoft.com/office/drawing/2014/main" id="{CD7AF794-B1D6-4E8C-BC01-4B91C2E65CD1}"/>
                  </a:ext>
                </a:extLst>
              </p:cNvPr>
              <p:cNvCxnSpPr>
                <a:cxnSpLocks/>
              </p:cNvCxnSpPr>
              <p:nvPr/>
            </p:nvCxnSpPr>
            <p:spPr>
              <a:xfrm>
                <a:off x="1233387" y="-19879"/>
                <a:ext cx="0" cy="103389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294CF28-7970-417A-A225-25696D1E9BFC}"/>
                  </a:ext>
                </a:extLst>
              </p:cNvPr>
              <p:cNvSpPr/>
              <p:nvPr/>
            </p:nvSpPr>
            <p:spPr>
              <a:xfrm rot="5400000" flipV="1">
                <a:off x="-4553074" y="4935751"/>
                <a:ext cx="10287000" cy="415498"/>
              </a:xfrm>
              <a:prstGeom prst="rect">
                <a:avLst/>
              </a:prstGeom>
            </p:spPr>
            <p:txBody>
              <a:bodyPr wrap="square">
                <a:spAutoFit/>
              </a:bodyPr>
              <a:lstStyle/>
              <a:p>
                <a:pPr algn="ctr"/>
                <a:r>
                  <a:rPr lang="en-US" sz="2100" spc="900">
                    <a:solidFill>
                      <a:srgbClr val="000000"/>
                    </a:solidFill>
                    <a:latin typeface="Space Grotesk Medium" pitchFamily="2" charset="0"/>
                    <a:cs typeface="Space Grotesk Medium" pitchFamily="2" charset="0"/>
                  </a:rPr>
                  <a:t>ACCESSIBLE DESIGN IS GOOD DESIGN.</a:t>
                </a:r>
                <a:endParaRPr lang="en-US" sz="2100" spc="900" dirty="0">
                  <a:solidFill>
                    <a:srgbClr val="000000"/>
                  </a:solidFill>
                  <a:latin typeface="Space Grotesk Medium" pitchFamily="2" charset="0"/>
                  <a:cs typeface="Space Grotesk Medium" pitchFamily="2" charset="0"/>
                </a:endParaRPr>
              </a:p>
            </p:txBody>
          </p:sp>
        </p:grpSp>
      </p:grpSp>
      <p:sp>
        <p:nvSpPr>
          <p:cNvPr id="16" name="Rectangle 15">
            <a:extLst>
              <a:ext uri="{FF2B5EF4-FFF2-40B4-BE49-F238E27FC236}">
                <a16:creationId xmlns:a16="http://schemas.microsoft.com/office/drawing/2014/main" id="{1300477A-F9FF-4080-B21E-7B2299E2F993}"/>
              </a:ext>
            </a:extLst>
          </p:cNvPr>
          <p:cNvSpPr/>
          <p:nvPr/>
        </p:nvSpPr>
        <p:spPr>
          <a:xfrm rot="10800000" flipH="1" flipV="1">
            <a:off x="7870763" y="9051215"/>
            <a:ext cx="1872306" cy="415498"/>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4" name="Picture Placeholder 3">
            <a:extLst>
              <a:ext uri="{FF2B5EF4-FFF2-40B4-BE49-F238E27FC236}">
                <a16:creationId xmlns:a16="http://schemas.microsoft.com/office/drawing/2014/main" id="{0D2EFEFB-A485-4227-B42F-02F4D8C27CDF}"/>
              </a:ext>
            </a:extLst>
          </p:cNvPr>
          <p:cNvSpPr>
            <a:spLocks noGrp="1"/>
          </p:cNvSpPr>
          <p:nvPr>
            <p:ph type="pic" sz="quarter" idx="13"/>
          </p:nvPr>
        </p:nvSpPr>
        <p:spPr/>
      </p:sp>
      <p:sp>
        <p:nvSpPr>
          <p:cNvPr id="3" name="Picture Placeholder 2">
            <a:extLst>
              <a:ext uri="{FF2B5EF4-FFF2-40B4-BE49-F238E27FC236}">
                <a16:creationId xmlns:a16="http://schemas.microsoft.com/office/drawing/2014/main" id="{896F0319-E323-4EFA-8944-C83533356DC3}"/>
              </a:ext>
            </a:extLst>
          </p:cNvPr>
          <p:cNvSpPr>
            <a:spLocks noGrp="1"/>
          </p:cNvSpPr>
          <p:nvPr>
            <p:ph type="pic" sz="quarter" idx="12"/>
          </p:nvPr>
        </p:nvSpPr>
        <p:spPr/>
      </p:sp>
    </p:spTree>
    <p:extLst>
      <p:ext uri="{BB962C8B-B14F-4D97-AF65-F5344CB8AC3E}">
        <p14:creationId xmlns:p14="http://schemas.microsoft.com/office/powerpoint/2010/main" val="1353814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FAB1269F-7851-47B3-9907-0E57BD8B88AA}"/>
              </a:ext>
            </a:extLst>
          </p:cNvPr>
          <p:cNvSpPr/>
          <p:nvPr/>
        </p:nvSpPr>
        <p:spPr>
          <a:xfrm>
            <a:off x="6566849" y="2362200"/>
            <a:ext cx="5948987" cy="797189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Rectangle 2">
            <a:extLst>
              <a:ext uri="{FF2B5EF4-FFF2-40B4-BE49-F238E27FC236}">
                <a16:creationId xmlns:a16="http://schemas.microsoft.com/office/drawing/2014/main" id="{C2B6FD26-0863-43D7-B420-295BA4D4CFAA}"/>
              </a:ext>
            </a:extLst>
          </p:cNvPr>
          <p:cNvSpPr/>
          <p:nvPr/>
        </p:nvSpPr>
        <p:spPr>
          <a:xfrm rot="10800000" flipH="1" flipV="1">
            <a:off x="1072393" y="2808366"/>
            <a:ext cx="4106457" cy="769441"/>
          </a:xfrm>
          <a:prstGeom prst="rect">
            <a:avLst/>
          </a:prstGeom>
        </p:spPr>
        <p:txBody>
          <a:bodyPr wrap="square">
            <a:spAutoFit/>
          </a:bodyPr>
          <a:lstStyle/>
          <a:p>
            <a:r>
              <a:rPr lang="en-US" sz="4400">
                <a:latin typeface="Space Grotesk Medium" pitchFamily="2" charset="0"/>
                <a:cs typeface="Space Grotesk Medium" pitchFamily="2" charset="0"/>
              </a:rPr>
              <a:t>GOOD DESIGN</a:t>
            </a:r>
            <a:endParaRPr lang="en-US" sz="4400" dirty="0">
              <a:latin typeface="Space Grotesk Medium" pitchFamily="2" charset="0"/>
              <a:cs typeface="Space Grotesk Medium" pitchFamily="2" charset="0"/>
            </a:endParaRPr>
          </a:p>
        </p:txBody>
      </p:sp>
      <p:sp>
        <p:nvSpPr>
          <p:cNvPr id="7" name="Rectangle 6">
            <a:extLst>
              <a:ext uri="{FF2B5EF4-FFF2-40B4-BE49-F238E27FC236}">
                <a16:creationId xmlns:a16="http://schemas.microsoft.com/office/drawing/2014/main" id="{4644A505-F041-49B3-988D-5C09D9986168}"/>
              </a:ext>
            </a:extLst>
          </p:cNvPr>
          <p:cNvSpPr/>
          <p:nvPr/>
        </p:nvSpPr>
        <p:spPr>
          <a:xfrm rot="10800000" flipH="1" flipV="1">
            <a:off x="12997069" y="1565216"/>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0" name="Rectangle 9">
            <a:extLst>
              <a:ext uri="{FF2B5EF4-FFF2-40B4-BE49-F238E27FC236}">
                <a16:creationId xmlns:a16="http://schemas.microsoft.com/office/drawing/2014/main" id="{89FBF93C-A889-454F-854D-D71872DC44C1}"/>
              </a:ext>
            </a:extLst>
          </p:cNvPr>
          <p:cNvSpPr/>
          <p:nvPr/>
        </p:nvSpPr>
        <p:spPr>
          <a:xfrm>
            <a:off x="7753345" y="3648330"/>
            <a:ext cx="3345134" cy="1617687"/>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11" name="Rectangle 10">
            <a:extLst>
              <a:ext uri="{FF2B5EF4-FFF2-40B4-BE49-F238E27FC236}">
                <a16:creationId xmlns:a16="http://schemas.microsoft.com/office/drawing/2014/main" id="{AB048ABA-6CB5-4B84-8449-5F07942E0167}"/>
              </a:ext>
            </a:extLst>
          </p:cNvPr>
          <p:cNvSpPr/>
          <p:nvPr/>
        </p:nvSpPr>
        <p:spPr>
          <a:xfrm>
            <a:off x="7753345" y="5562855"/>
            <a:ext cx="3345134" cy="1617687"/>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12" name="Rectangle 11">
            <a:extLst>
              <a:ext uri="{FF2B5EF4-FFF2-40B4-BE49-F238E27FC236}">
                <a16:creationId xmlns:a16="http://schemas.microsoft.com/office/drawing/2014/main" id="{6E83498F-2770-4793-A770-8397FE682A6F}"/>
              </a:ext>
            </a:extLst>
          </p:cNvPr>
          <p:cNvSpPr/>
          <p:nvPr/>
        </p:nvSpPr>
        <p:spPr>
          <a:xfrm>
            <a:off x="1072395" y="3639224"/>
            <a:ext cx="4106455" cy="1306063"/>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13" name="Rectangle 12">
            <a:extLst>
              <a:ext uri="{FF2B5EF4-FFF2-40B4-BE49-F238E27FC236}">
                <a16:creationId xmlns:a16="http://schemas.microsoft.com/office/drawing/2014/main" id="{13F434FD-B1B8-475D-9D6A-47AF713146EF}"/>
              </a:ext>
            </a:extLst>
          </p:cNvPr>
          <p:cNvSpPr/>
          <p:nvPr/>
        </p:nvSpPr>
        <p:spPr>
          <a:xfrm rot="10800000" flipH="1" flipV="1">
            <a:off x="7753345" y="8083022"/>
            <a:ext cx="1872306" cy="415499"/>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14" name="Straight Connector 13">
            <a:extLst>
              <a:ext uri="{FF2B5EF4-FFF2-40B4-BE49-F238E27FC236}">
                <a16:creationId xmlns:a16="http://schemas.microsoft.com/office/drawing/2014/main" id="{358B1159-4F38-41E8-B591-0FE3552F40F8}"/>
              </a:ext>
            </a:extLst>
          </p:cNvPr>
          <p:cNvCxnSpPr>
            <a:cxnSpLocks/>
          </p:cNvCxnSpPr>
          <p:nvPr/>
        </p:nvCxnSpPr>
        <p:spPr>
          <a:xfrm>
            <a:off x="6562725" y="2362200"/>
            <a:ext cx="0" cy="792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ED37BBE-28E8-4A11-884B-04B7C48C0353}"/>
              </a:ext>
            </a:extLst>
          </p:cNvPr>
          <p:cNvCxnSpPr>
            <a:cxnSpLocks/>
          </p:cNvCxnSpPr>
          <p:nvPr/>
        </p:nvCxnSpPr>
        <p:spPr>
          <a:xfrm>
            <a:off x="12515850" y="0"/>
            <a:ext cx="0" cy="103340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B765EB6-5AD8-4E4D-8E61-0B6DEEBBCCEE}"/>
              </a:ext>
            </a:extLst>
          </p:cNvPr>
          <p:cNvCxnSpPr>
            <a:cxnSpLocks/>
          </p:cNvCxnSpPr>
          <p:nvPr/>
        </p:nvCxnSpPr>
        <p:spPr>
          <a:xfrm flipH="1">
            <a:off x="12515850" y="7606138"/>
            <a:ext cx="5772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A95C0FD-F906-42B5-ADF9-474A392E4A12}"/>
              </a:ext>
            </a:extLst>
          </p:cNvPr>
          <p:cNvCxnSpPr>
            <a:cxnSpLocks/>
          </p:cNvCxnSpPr>
          <p:nvPr/>
        </p:nvCxnSpPr>
        <p:spPr>
          <a:xfrm flipH="1">
            <a:off x="1" y="2362200"/>
            <a:ext cx="125158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FB257F3E-0BD4-4424-8913-369B8E5C3521}"/>
              </a:ext>
            </a:extLst>
          </p:cNvPr>
          <p:cNvSpPr/>
          <p:nvPr/>
        </p:nvSpPr>
        <p:spPr>
          <a:xfrm rot="10800000" flipH="1" flipV="1">
            <a:off x="1072393" y="568175"/>
            <a:ext cx="12758115" cy="1446550"/>
          </a:xfrm>
          <a:prstGeom prst="rect">
            <a:avLst/>
          </a:prstGeom>
        </p:spPr>
        <p:txBody>
          <a:bodyPr wrap="square">
            <a:spAutoFit/>
          </a:bodyPr>
          <a:lstStyle/>
          <a:p>
            <a:r>
              <a:rPr lang="en-US" sz="8800" spc="200">
                <a:solidFill>
                  <a:schemeClr val="bg1">
                    <a:lumMod val="95000"/>
                  </a:schemeClr>
                </a:solidFill>
                <a:latin typeface="Dashboard" panose="00000500000000000000" pitchFamily="50" charset="0"/>
                <a:cs typeface="Space Grotesk Medium" pitchFamily="2" charset="0"/>
              </a:rPr>
              <a:t>GOOD ATTITUDE</a:t>
            </a:r>
            <a:endParaRPr lang="en-US" sz="8800" spc="200" dirty="0">
              <a:solidFill>
                <a:schemeClr val="bg1">
                  <a:lumMod val="95000"/>
                </a:schemeClr>
              </a:solidFill>
              <a:latin typeface="Dashboard" panose="00000500000000000000" pitchFamily="50" charset="0"/>
              <a:cs typeface="Space Grotesk Medium" pitchFamily="2" charset="0"/>
            </a:endParaRPr>
          </a:p>
        </p:txBody>
      </p:sp>
      <p:sp>
        <p:nvSpPr>
          <p:cNvPr id="30" name="Rectangle 29">
            <a:extLst>
              <a:ext uri="{FF2B5EF4-FFF2-40B4-BE49-F238E27FC236}">
                <a16:creationId xmlns:a16="http://schemas.microsoft.com/office/drawing/2014/main" id="{D3264F6E-E3BD-4FE9-9D9E-6C9D5E0F33E3}"/>
              </a:ext>
            </a:extLst>
          </p:cNvPr>
          <p:cNvSpPr/>
          <p:nvPr/>
        </p:nvSpPr>
        <p:spPr>
          <a:xfrm rot="10800000" flipH="1" flipV="1">
            <a:off x="12893727" y="8498521"/>
            <a:ext cx="4743437" cy="769441"/>
          </a:xfrm>
          <a:prstGeom prst="rect">
            <a:avLst/>
          </a:prstGeom>
        </p:spPr>
        <p:txBody>
          <a:bodyPr wrap="square">
            <a:spAutoFit/>
          </a:bodyPr>
          <a:lstStyle/>
          <a:p>
            <a:r>
              <a:rPr lang="en-US" sz="4400">
                <a:latin typeface="Space Grotesk Medium" pitchFamily="2" charset="0"/>
                <a:cs typeface="Space Grotesk Medium" pitchFamily="2" charset="0"/>
              </a:rPr>
              <a:t>GOOD BUSINESS</a:t>
            </a:r>
            <a:endParaRPr lang="en-US" sz="4400" dirty="0">
              <a:latin typeface="Space Grotesk Medium" pitchFamily="2" charset="0"/>
              <a:cs typeface="Space Grotesk Medium" pitchFamily="2" charset="0"/>
            </a:endParaRPr>
          </a:p>
        </p:txBody>
      </p:sp>
      <p:sp>
        <p:nvSpPr>
          <p:cNvPr id="4" name="Picture Placeholder 3">
            <a:extLst>
              <a:ext uri="{FF2B5EF4-FFF2-40B4-BE49-F238E27FC236}">
                <a16:creationId xmlns:a16="http://schemas.microsoft.com/office/drawing/2014/main" id="{9F2AB7B1-8AB2-4E68-B979-AA7C7BD34EA6}"/>
              </a:ext>
            </a:extLst>
          </p:cNvPr>
          <p:cNvSpPr>
            <a:spLocks noGrp="1"/>
          </p:cNvSpPr>
          <p:nvPr>
            <p:ph type="pic" sz="quarter" idx="13"/>
          </p:nvPr>
        </p:nvSpPr>
        <p:spPr/>
      </p:sp>
      <p:sp>
        <p:nvSpPr>
          <p:cNvPr id="2" name="Picture Placeholder 1">
            <a:extLst>
              <a:ext uri="{FF2B5EF4-FFF2-40B4-BE49-F238E27FC236}">
                <a16:creationId xmlns:a16="http://schemas.microsoft.com/office/drawing/2014/main" id="{9CADE8AF-F681-4BE3-B892-412FA5E989D4}"/>
              </a:ext>
            </a:extLst>
          </p:cNvPr>
          <p:cNvSpPr>
            <a:spLocks noGrp="1"/>
          </p:cNvSpPr>
          <p:nvPr>
            <p:ph type="pic" sz="quarter" idx="12"/>
          </p:nvPr>
        </p:nvSpPr>
        <p:spPr/>
      </p:sp>
    </p:spTree>
    <p:extLst>
      <p:ext uri="{BB962C8B-B14F-4D97-AF65-F5344CB8AC3E}">
        <p14:creationId xmlns:p14="http://schemas.microsoft.com/office/powerpoint/2010/main" val="1024589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16BCC2D-C1FE-4EBD-8103-5E3B75D845AE}"/>
              </a:ext>
            </a:extLst>
          </p:cNvPr>
          <p:cNvSpPr/>
          <p:nvPr/>
        </p:nvSpPr>
        <p:spPr>
          <a:xfrm>
            <a:off x="3925964" y="1288958"/>
            <a:ext cx="10436073" cy="899804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7F68D701-6F22-4086-9143-8C4248A040D3}"/>
              </a:ext>
            </a:extLst>
          </p:cNvPr>
          <p:cNvSpPr/>
          <p:nvPr/>
        </p:nvSpPr>
        <p:spPr>
          <a:xfrm rot="10800000" flipH="1" flipV="1">
            <a:off x="3925959" y="4041003"/>
            <a:ext cx="10436082" cy="1477328"/>
          </a:xfrm>
          <a:prstGeom prst="rect">
            <a:avLst/>
          </a:prstGeom>
        </p:spPr>
        <p:txBody>
          <a:bodyPr wrap="square">
            <a:spAutoFit/>
          </a:bodyPr>
          <a:lstStyle/>
          <a:p>
            <a:pPr algn="ctr"/>
            <a:r>
              <a:rPr lang="en-US" sz="9000">
                <a:solidFill>
                  <a:schemeClr val="bg1">
                    <a:lumMod val="95000"/>
                  </a:schemeClr>
                </a:solidFill>
                <a:latin typeface="Dashboard" panose="00000500000000000000" pitchFamily="50" charset="0"/>
                <a:cs typeface="Space Grotesk SemiBold" pitchFamily="2" charset="0"/>
              </a:rPr>
              <a:t>BREAK TIME</a:t>
            </a:r>
            <a:endParaRPr lang="en-US" sz="9000" dirty="0">
              <a:solidFill>
                <a:schemeClr val="bg1">
                  <a:lumMod val="95000"/>
                </a:schemeClr>
              </a:solidFill>
              <a:latin typeface="Dashboard" panose="00000500000000000000" pitchFamily="50" charset="0"/>
              <a:cs typeface="Space Grotesk SemiBold" pitchFamily="2" charset="0"/>
            </a:endParaRPr>
          </a:p>
        </p:txBody>
      </p:sp>
      <p:sp>
        <p:nvSpPr>
          <p:cNvPr id="21" name="Rectangle 20">
            <a:extLst>
              <a:ext uri="{FF2B5EF4-FFF2-40B4-BE49-F238E27FC236}">
                <a16:creationId xmlns:a16="http://schemas.microsoft.com/office/drawing/2014/main" id="{56A0DABB-2D55-41ED-AF4C-3D9B8FBA8D72}"/>
              </a:ext>
            </a:extLst>
          </p:cNvPr>
          <p:cNvSpPr/>
          <p:nvPr/>
        </p:nvSpPr>
        <p:spPr>
          <a:xfrm rot="10800000" flipH="1" flipV="1">
            <a:off x="6250292" y="5568618"/>
            <a:ext cx="5787417" cy="461665"/>
          </a:xfrm>
          <a:prstGeom prst="rect">
            <a:avLst/>
          </a:prstGeom>
        </p:spPr>
        <p:txBody>
          <a:bodyPr wrap="square">
            <a:spAutoFit/>
          </a:bodyPr>
          <a:lstStyle/>
          <a:p>
            <a:pPr algn="ctr"/>
            <a:r>
              <a:rPr lang="en-US" sz="2400" spc="450">
                <a:latin typeface="Space Grotesk Medium" pitchFamily="2" charset="0"/>
                <a:cs typeface="Space Grotesk Medium" pitchFamily="2" charset="0"/>
              </a:rPr>
              <a:t>HAVE A FIVE MINUTE BREAK</a:t>
            </a:r>
            <a:endParaRPr lang="en-US" sz="2400" spc="450" dirty="0">
              <a:latin typeface="Space Grotesk Medium" pitchFamily="2" charset="0"/>
              <a:cs typeface="Space Grotesk Medium" pitchFamily="2" charset="0"/>
            </a:endParaRPr>
          </a:p>
        </p:txBody>
      </p:sp>
      <p:cxnSp>
        <p:nvCxnSpPr>
          <p:cNvPr id="16" name="Straight Connector 15">
            <a:extLst>
              <a:ext uri="{FF2B5EF4-FFF2-40B4-BE49-F238E27FC236}">
                <a16:creationId xmlns:a16="http://schemas.microsoft.com/office/drawing/2014/main" id="{E5E8808A-9783-4C60-B374-FA6903C49ED2}"/>
              </a:ext>
            </a:extLst>
          </p:cNvPr>
          <p:cNvCxnSpPr>
            <a:cxnSpLocks/>
          </p:cNvCxnSpPr>
          <p:nvPr/>
        </p:nvCxnSpPr>
        <p:spPr>
          <a:xfrm>
            <a:off x="0" y="1288959"/>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DCFF8F6-2B30-490F-B79D-97ABAD007A4F}"/>
              </a:ext>
            </a:extLst>
          </p:cNvPr>
          <p:cNvCxnSpPr>
            <a:cxnSpLocks/>
          </p:cNvCxnSpPr>
          <p:nvPr/>
        </p:nvCxnSpPr>
        <p:spPr>
          <a:xfrm>
            <a:off x="3925959" y="1288959"/>
            <a:ext cx="0" cy="899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34C5775-1208-4C8F-B7C5-090D91741DDF}"/>
              </a:ext>
            </a:extLst>
          </p:cNvPr>
          <p:cNvCxnSpPr>
            <a:cxnSpLocks/>
          </p:cNvCxnSpPr>
          <p:nvPr/>
        </p:nvCxnSpPr>
        <p:spPr>
          <a:xfrm>
            <a:off x="14362036" y="1288959"/>
            <a:ext cx="0" cy="89980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192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1903BACE-888B-4014-9643-C5A922A10FBB}"/>
              </a:ext>
            </a:extLst>
          </p:cNvPr>
          <p:cNvSpPr/>
          <p:nvPr/>
        </p:nvSpPr>
        <p:spPr>
          <a:xfrm>
            <a:off x="-27286" y="2702825"/>
            <a:ext cx="9252632" cy="2440673"/>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2" name="Straight Connector 1">
            <a:extLst>
              <a:ext uri="{FF2B5EF4-FFF2-40B4-BE49-F238E27FC236}">
                <a16:creationId xmlns:a16="http://schemas.microsoft.com/office/drawing/2014/main" id="{FE3A22B2-B081-4AC0-9223-5CDEE48ECA87}"/>
              </a:ext>
            </a:extLst>
          </p:cNvPr>
          <p:cNvCxnSpPr>
            <a:cxnSpLocks/>
          </p:cNvCxnSpPr>
          <p:nvPr/>
        </p:nvCxnSpPr>
        <p:spPr>
          <a:xfrm>
            <a:off x="9201158"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1270807-B9DB-4954-A60F-19AA7453E83D}"/>
              </a:ext>
            </a:extLst>
          </p:cNvPr>
          <p:cNvSpPr/>
          <p:nvPr/>
        </p:nvSpPr>
        <p:spPr>
          <a:xfrm rot="10800000" flipH="1" flipV="1">
            <a:off x="1005804" y="3008689"/>
            <a:ext cx="6859848"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GALLERY</a:t>
            </a:r>
            <a:endParaRPr lang="en-US" sz="9000" dirty="0">
              <a:solidFill>
                <a:schemeClr val="bg1">
                  <a:lumMod val="95000"/>
                </a:schemeClr>
              </a:solidFill>
              <a:latin typeface="Dashboard" panose="00000500000000000000" pitchFamily="50" charset="0"/>
              <a:cs typeface="Space Grotesk SemiBold" pitchFamily="2" charset="0"/>
            </a:endParaRPr>
          </a:p>
        </p:txBody>
      </p:sp>
      <p:sp>
        <p:nvSpPr>
          <p:cNvPr id="10" name="Rectangle 9">
            <a:extLst>
              <a:ext uri="{FF2B5EF4-FFF2-40B4-BE49-F238E27FC236}">
                <a16:creationId xmlns:a16="http://schemas.microsoft.com/office/drawing/2014/main" id="{38680774-6D49-403D-B4CE-D4A2D6819CA0}"/>
              </a:ext>
            </a:extLst>
          </p:cNvPr>
          <p:cNvSpPr/>
          <p:nvPr/>
        </p:nvSpPr>
        <p:spPr>
          <a:xfrm rot="10800000" flipH="1" flipV="1">
            <a:off x="1005803" y="463061"/>
            <a:ext cx="4229063" cy="1938992"/>
          </a:xfrm>
          <a:prstGeom prst="rect">
            <a:avLst/>
          </a:prstGeom>
        </p:spPr>
        <p:txBody>
          <a:bodyPr wrap="square">
            <a:spAutoFit/>
          </a:bodyPr>
          <a:lstStyle/>
          <a:p>
            <a:r>
              <a:rPr lang="en-US" sz="6000">
                <a:latin typeface="Space Grotesk Medium" pitchFamily="2" charset="0"/>
                <a:cs typeface="Space Grotesk Medium" pitchFamily="2" charset="0"/>
              </a:rPr>
              <a:t>WORLD</a:t>
            </a:r>
          </a:p>
          <a:p>
            <a:r>
              <a:rPr lang="en-US" sz="6000">
                <a:latin typeface="Space Grotesk Medium" pitchFamily="2" charset="0"/>
                <a:cs typeface="Space Grotesk Medium" pitchFamily="2" charset="0"/>
              </a:rPr>
              <a:t>REPORT</a:t>
            </a:r>
            <a:endParaRPr lang="en-US" sz="6000" dirty="0">
              <a:latin typeface="Space Grotesk Medium" pitchFamily="2" charset="0"/>
              <a:cs typeface="Space Grotesk Medium" pitchFamily="2" charset="0"/>
            </a:endParaRPr>
          </a:p>
        </p:txBody>
      </p:sp>
      <p:sp>
        <p:nvSpPr>
          <p:cNvPr id="14" name="Rectangle 13">
            <a:extLst>
              <a:ext uri="{FF2B5EF4-FFF2-40B4-BE49-F238E27FC236}">
                <a16:creationId xmlns:a16="http://schemas.microsoft.com/office/drawing/2014/main" id="{F7AB2754-F46D-4F7E-AA94-3CAF19FA9E95}"/>
              </a:ext>
            </a:extLst>
          </p:cNvPr>
          <p:cNvSpPr/>
          <p:nvPr/>
        </p:nvSpPr>
        <p:spPr>
          <a:xfrm rot="10800000" flipH="1" flipV="1">
            <a:off x="9803514" y="5322798"/>
            <a:ext cx="211453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6" name="Rectangle 5">
            <a:extLst>
              <a:ext uri="{FF2B5EF4-FFF2-40B4-BE49-F238E27FC236}">
                <a16:creationId xmlns:a16="http://schemas.microsoft.com/office/drawing/2014/main" id="{2B2E4F39-2644-4B71-B18D-97A5BF689CB8}"/>
              </a:ext>
            </a:extLst>
          </p:cNvPr>
          <p:cNvSpPr/>
          <p:nvPr/>
        </p:nvSpPr>
        <p:spPr>
          <a:xfrm>
            <a:off x="1089316" y="8866771"/>
            <a:ext cx="3602319" cy="682816"/>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a:t>
            </a:r>
          </a:p>
        </p:txBody>
      </p:sp>
      <p:sp>
        <p:nvSpPr>
          <p:cNvPr id="7" name="Rectangle 6">
            <a:extLst>
              <a:ext uri="{FF2B5EF4-FFF2-40B4-BE49-F238E27FC236}">
                <a16:creationId xmlns:a16="http://schemas.microsoft.com/office/drawing/2014/main" id="{0B82EDBE-8BC4-4D8D-ADFE-CF593C0A23F8}"/>
              </a:ext>
            </a:extLst>
          </p:cNvPr>
          <p:cNvSpPr/>
          <p:nvPr/>
        </p:nvSpPr>
        <p:spPr>
          <a:xfrm rot="10800000" flipH="1" flipV="1">
            <a:off x="1089314" y="8312772"/>
            <a:ext cx="3602322" cy="553998"/>
          </a:xfrm>
          <a:prstGeom prst="rect">
            <a:avLst/>
          </a:prstGeom>
        </p:spPr>
        <p:txBody>
          <a:bodyPr wrap="square">
            <a:spAutoFit/>
          </a:bodyPr>
          <a:lstStyle/>
          <a:p>
            <a:r>
              <a:rPr lang="en-US" sz="3000" spc="100">
                <a:latin typeface="Space Grotesk Medium" pitchFamily="2" charset="0"/>
                <a:cs typeface="Space Grotesk Medium" pitchFamily="2" charset="0"/>
              </a:rPr>
              <a:t>WEB DESIGN</a:t>
            </a:r>
            <a:endParaRPr lang="en-US" sz="3000" spc="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AE1EB3BB-D1D7-4A1A-A8EC-771E762D5932}"/>
              </a:ext>
            </a:extLst>
          </p:cNvPr>
          <p:cNvSpPr/>
          <p:nvPr/>
        </p:nvSpPr>
        <p:spPr>
          <a:xfrm>
            <a:off x="5419296" y="8186687"/>
            <a:ext cx="3345134" cy="1306063"/>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a:t>
            </a:r>
          </a:p>
        </p:txBody>
      </p:sp>
      <p:sp>
        <p:nvSpPr>
          <p:cNvPr id="16" name="Rectangle 15">
            <a:extLst>
              <a:ext uri="{FF2B5EF4-FFF2-40B4-BE49-F238E27FC236}">
                <a16:creationId xmlns:a16="http://schemas.microsoft.com/office/drawing/2014/main" id="{BBC95529-95EA-47CD-A46C-B386EAAFC0C4}"/>
              </a:ext>
            </a:extLst>
          </p:cNvPr>
          <p:cNvSpPr/>
          <p:nvPr/>
        </p:nvSpPr>
        <p:spPr>
          <a:xfrm rot="10800000" flipH="1" flipV="1">
            <a:off x="1005804" y="5475941"/>
            <a:ext cx="3602322" cy="1015663"/>
          </a:xfrm>
          <a:prstGeom prst="rect">
            <a:avLst/>
          </a:prstGeom>
        </p:spPr>
        <p:txBody>
          <a:bodyPr wrap="square">
            <a:spAutoFit/>
          </a:bodyPr>
          <a:lstStyle/>
          <a:p>
            <a:r>
              <a:rPr lang="en-US" sz="3000" spc="100">
                <a:latin typeface="Space Grotesk Medium" pitchFamily="2" charset="0"/>
                <a:cs typeface="Space Grotesk Medium" pitchFamily="2" charset="0"/>
              </a:rPr>
              <a:t>DESIGN</a:t>
            </a:r>
          </a:p>
          <a:p>
            <a:r>
              <a:rPr lang="en-US" sz="3000" spc="100">
                <a:latin typeface="Space Grotesk Medium" pitchFamily="2" charset="0"/>
                <a:cs typeface="Space Grotesk Medium" pitchFamily="2" charset="0"/>
              </a:rPr>
              <a:t>THINGKING</a:t>
            </a:r>
            <a:endParaRPr lang="en-US" sz="3000" spc="100" dirty="0">
              <a:latin typeface="Space Grotesk Medium" pitchFamily="2" charset="0"/>
              <a:cs typeface="Space Grotesk Medium" pitchFamily="2" charset="0"/>
            </a:endParaRPr>
          </a:p>
        </p:txBody>
      </p:sp>
      <p:sp>
        <p:nvSpPr>
          <p:cNvPr id="17" name="Rectangle 16">
            <a:extLst>
              <a:ext uri="{FF2B5EF4-FFF2-40B4-BE49-F238E27FC236}">
                <a16:creationId xmlns:a16="http://schemas.microsoft.com/office/drawing/2014/main" id="{3BAE4CB3-7FD0-4D29-8B32-A577455EE7B6}"/>
              </a:ext>
            </a:extLst>
          </p:cNvPr>
          <p:cNvSpPr/>
          <p:nvPr/>
        </p:nvSpPr>
        <p:spPr>
          <a:xfrm>
            <a:off x="1089314" y="6769924"/>
            <a:ext cx="3129525"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8" name="Rectangle 17">
            <a:extLst>
              <a:ext uri="{FF2B5EF4-FFF2-40B4-BE49-F238E27FC236}">
                <a16:creationId xmlns:a16="http://schemas.microsoft.com/office/drawing/2014/main" id="{251007EA-479E-4F83-92D1-6924B1E8314A}"/>
              </a:ext>
            </a:extLst>
          </p:cNvPr>
          <p:cNvSpPr/>
          <p:nvPr/>
        </p:nvSpPr>
        <p:spPr>
          <a:xfrm rot="10800000" flipH="1" flipV="1">
            <a:off x="5379921" y="5475940"/>
            <a:ext cx="3345135" cy="1015663"/>
          </a:xfrm>
          <a:prstGeom prst="rect">
            <a:avLst/>
          </a:prstGeom>
        </p:spPr>
        <p:txBody>
          <a:bodyPr wrap="square">
            <a:spAutoFit/>
          </a:bodyPr>
          <a:lstStyle/>
          <a:p>
            <a:r>
              <a:rPr lang="en-US" sz="3000" spc="100">
                <a:latin typeface="Space Grotesk Medium" pitchFamily="2" charset="0"/>
                <a:cs typeface="Space Grotesk Medium" pitchFamily="2" charset="0"/>
              </a:rPr>
              <a:t>CREATIVE</a:t>
            </a:r>
          </a:p>
          <a:p>
            <a:r>
              <a:rPr lang="en-US" sz="3000" spc="100">
                <a:latin typeface="Space Grotesk Medium" pitchFamily="2" charset="0"/>
                <a:cs typeface="Space Grotesk Medium" pitchFamily="2" charset="0"/>
              </a:rPr>
              <a:t>DIRECTOR</a:t>
            </a:r>
            <a:endParaRPr lang="en-US" sz="3000" spc="100" dirty="0">
              <a:latin typeface="Space Grotesk Medium" pitchFamily="2" charset="0"/>
              <a:cs typeface="Space Grotesk Medium" pitchFamily="2" charset="0"/>
            </a:endParaRPr>
          </a:p>
        </p:txBody>
      </p:sp>
      <p:sp>
        <p:nvSpPr>
          <p:cNvPr id="19" name="Rectangle 18">
            <a:extLst>
              <a:ext uri="{FF2B5EF4-FFF2-40B4-BE49-F238E27FC236}">
                <a16:creationId xmlns:a16="http://schemas.microsoft.com/office/drawing/2014/main" id="{14FD01B6-2168-4B30-A131-D0168ED443E1}"/>
              </a:ext>
            </a:extLst>
          </p:cNvPr>
          <p:cNvSpPr/>
          <p:nvPr/>
        </p:nvSpPr>
        <p:spPr>
          <a:xfrm>
            <a:off x="5419295" y="6769923"/>
            <a:ext cx="3345132"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cxnSp>
        <p:nvCxnSpPr>
          <p:cNvPr id="25" name="Straight Connector 24">
            <a:extLst>
              <a:ext uri="{FF2B5EF4-FFF2-40B4-BE49-F238E27FC236}">
                <a16:creationId xmlns:a16="http://schemas.microsoft.com/office/drawing/2014/main" id="{57DE93B1-8B1D-4309-BF1C-271C63976AD4}"/>
              </a:ext>
            </a:extLst>
          </p:cNvPr>
          <p:cNvCxnSpPr>
            <a:cxnSpLocks/>
          </p:cNvCxnSpPr>
          <p:nvPr/>
        </p:nvCxnSpPr>
        <p:spPr>
          <a:xfrm>
            <a:off x="24186" y="5143500"/>
            <a:ext cx="182879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2FF710E-24DB-425B-98C7-4CC50EB57FE4}"/>
              </a:ext>
            </a:extLst>
          </p:cNvPr>
          <p:cNvCxnSpPr>
            <a:cxnSpLocks/>
          </p:cNvCxnSpPr>
          <p:nvPr/>
        </p:nvCxnSpPr>
        <p:spPr>
          <a:xfrm>
            <a:off x="0" y="2702826"/>
            <a:ext cx="920115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icture Placeholder 7">
            <a:extLst>
              <a:ext uri="{FF2B5EF4-FFF2-40B4-BE49-F238E27FC236}">
                <a16:creationId xmlns:a16="http://schemas.microsoft.com/office/drawing/2014/main" id="{DA349A2A-C45B-44A9-B19B-775999EA1BF8}"/>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7F84DACC-0620-4183-A000-7A4EDA103FFB}"/>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94616B6E-26A5-42B4-B7AD-A5D4514699B2}"/>
              </a:ext>
            </a:extLst>
          </p:cNvPr>
          <p:cNvSpPr>
            <a:spLocks noGrp="1"/>
          </p:cNvSpPr>
          <p:nvPr>
            <p:ph type="pic" sz="quarter" idx="11"/>
          </p:nvPr>
        </p:nvSpPr>
        <p:spPr/>
      </p:sp>
    </p:spTree>
    <p:extLst>
      <p:ext uri="{BB962C8B-B14F-4D97-AF65-F5344CB8AC3E}">
        <p14:creationId xmlns:p14="http://schemas.microsoft.com/office/powerpoint/2010/main" val="227538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189F87E1-DC74-40FF-9CC4-B8ED9761A109}"/>
              </a:ext>
            </a:extLst>
          </p:cNvPr>
          <p:cNvSpPr/>
          <p:nvPr/>
        </p:nvSpPr>
        <p:spPr>
          <a:xfrm>
            <a:off x="6814514" y="6017940"/>
            <a:ext cx="11473486" cy="326571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1" name="Straight Connector 10">
            <a:extLst>
              <a:ext uri="{FF2B5EF4-FFF2-40B4-BE49-F238E27FC236}">
                <a16:creationId xmlns:a16="http://schemas.microsoft.com/office/drawing/2014/main" id="{30162D0F-DC45-4DD4-B1E9-F0EB9EC4A293}"/>
              </a:ext>
            </a:extLst>
          </p:cNvPr>
          <p:cNvCxnSpPr>
            <a:cxnSpLocks/>
          </p:cNvCxnSpPr>
          <p:nvPr/>
        </p:nvCxnSpPr>
        <p:spPr>
          <a:xfrm>
            <a:off x="6814514" y="9283661"/>
            <a:ext cx="114734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4CE3649-8696-4293-925A-2B5221DC90A6}"/>
              </a:ext>
            </a:extLst>
          </p:cNvPr>
          <p:cNvCxnSpPr>
            <a:cxnSpLocks/>
          </p:cNvCxnSpPr>
          <p:nvPr/>
        </p:nvCxnSpPr>
        <p:spPr>
          <a:xfrm>
            <a:off x="6814514" y="6017946"/>
            <a:ext cx="1147348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D395B74-8452-48DF-975C-080EE3513DFA}"/>
              </a:ext>
            </a:extLst>
          </p:cNvPr>
          <p:cNvCxnSpPr>
            <a:cxnSpLocks/>
          </p:cNvCxnSpPr>
          <p:nvPr/>
        </p:nvCxnSpPr>
        <p:spPr>
          <a:xfrm>
            <a:off x="6814514"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2D7243E6-2BC4-467F-9AC6-E1123CF45725}"/>
              </a:ext>
            </a:extLst>
          </p:cNvPr>
          <p:cNvSpPr/>
          <p:nvPr/>
        </p:nvSpPr>
        <p:spPr>
          <a:xfrm>
            <a:off x="7468780" y="1572726"/>
            <a:ext cx="5955411" cy="1306063"/>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dolore amet. Etiam vel risus sit amet dui sagittis interdum. Cras non facilisis velit, sit amet convallis tortor. Morbi lobortis lobortis tempus. </a:t>
            </a:r>
          </a:p>
          <a:p>
            <a:pPr algn="just">
              <a:lnSpc>
                <a:spcPct val="150000"/>
              </a:lnSpc>
              <a:defRPr/>
            </a:pPr>
            <a:endParaRPr lang="en-US" sz="1350">
              <a:latin typeface="Source Sans Pro" panose="020B0503030403020204" pitchFamily="34" charset="0"/>
              <a:ea typeface="Source Sans Pro" panose="020B0503030403020204" pitchFamily="34" charset="0"/>
            </a:endParaRPr>
          </a:p>
        </p:txBody>
      </p:sp>
      <p:sp>
        <p:nvSpPr>
          <p:cNvPr id="7" name="Rectangle 6">
            <a:extLst>
              <a:ext uri="{FF2B5EF4-FFF2-40B4-BE49-F238E27FC236}">
                <a16:creationId xmlns:a16="http://schemas.microsoft.com/office/drawing/2014/main" id="{BD0E9D25-8287-4F33-BD7E-B80A01193B04}"/>
              </a:ext>
            </a:extLst>
          </p:cNvPr>
          <p:cNvSpPr/>
          <p:nvPr/>
        </p:nvSpPr>
        <p:spPr>
          <a:xfrm rot="10800000" flipH="1" flipV="1">
            <a:off x="7468778" y="1003338"/>
            <a:ext cx="3367540" cy="584775"/>
          </a:xfrm>
          <a:prstGeom prst="rect">
            <a:avLst/>
          </a:prstGeom>
        </p:spPr>
        <p:txBody>
          <a:bodyPr wrap="square">
            <a:spAutoFit/>
          </a:bodyPr>
          <a:lstStyle/>
          <a:p>
            <a:r>
              <a:rPr lang="en-US" sz="3200" spc="100">
                <a:latin typeface="Space Grotesk Medium" pitchFamily="2" charset="0"/>
                <a:cs typeface="Space Grotesk Medium" pitchFamily="2" charset="0"/>
              </a:rPr>
              <a:t>NEW CULTURE</a:t>
            </a:r>
            <a:endParaRPr lang="en-US" sz="3200" spc="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C01B0CD3-268A-4435-AE9E-4A4737A9CB67}"/>
              </a:ext>
            </a:extLst>
          </p:cNvPr>
          <p:cNvSpPr/>
          <p:nvPr/>
        </p:nvSpPr>
        <p:spPr>
          <a:xfrm rot="10800000" flipH="1" flipV="1">
            <a:off x="7524575" y="7839257"/>
            <a:ext cx="6314255" cy="1015663"/>
          </a:xfrm>
          <a:prstGeom prst="rect">
            <a:avLst/>
          </a:prstGeom>
        </p:spPr>
        <p:txBody>
          <a:bodyPr wrap="square">
            <a:spAutoFit/>
          </a:bodyPr>
          <a:lstStyle/>
          <a:p>
            <a:r>
              <a:rPr lang="en-US" sz="3000">
                <a:latin typeface="Space Grotesk Medium" pitchFamily="2" charset="0"/>
                <a:cs typeface="Space Grotesk Medium" pitchFamily="2" charset="0"/>
              </a:rPr>
              <a:t>Styles come and go. Good design is a language, not a style</a:t>
            </a:r>
            <a:endParaRPr lang="en-US" sz="3000" dirty="0">
              <a:latin typeface="Space Grotesk Medium" pitchFamily="2" charset="0"/>
              <a:cs typeface="Space Grotesk Medium" pitchFamily="2" charset="0"/>
            </a:endParaRPr>
          </a:p>
        </p:txBody>
      </p:sp>
      <p:sp>
        <p:nvSpPr>
          <p:cNvPr id="13" name="Rectangle 12">
            <a:extLst>
              <a:ext uri="{FF2B5EF4-FFF2-40B4-BE49-F238E27FC236}">
                <a16:creationId xmlns:a16="http://schemas.microsoft.com/office/drawing/2014/main" id="{7CC6665C-22EC-4382-8124-A7C3E4C066FC}"/>
              </a:ext>
            </a:extLst>
          </p:cNvPr>
          <p:cNvSpPr/>
          <p:nvPr/>
        </p:nvSpPr>
        <p:spPr>
          <a:xfrm rot="10800000" flipH="1" flipV="1">
            <a:off x="7524574" y="9460458"/>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4" name="Rectangle 13">
            <a:extLst>
              <a:ext uri="{FF2B5EF4-FFF2-40B4-BE49-F238E27FC236}">
                <a16:creationId xmlns:a16="http://schemas.microsoft.com/office/drawing/2014/main" id="{A8A49215-FDA4-4CBF-BA50-7A8286EA3DFC}"/>
              </a:ext>
            </a:extLst>
          </p:cNvPr>
          <p:cNvSpPr/>
          <p:nvPr/>
        </p:nvSpPr>
        <p:spPr>
          <a:xfrm>
            <a:off x="2668633" y="5643121"/>
            <a:ext cx="2860647" cy="1306063"/>
          </a:xfrm>
          <a:prstGeom prst="rect">
            <a:avLst/>
          </a:prstGeom>
        </p:spPr>
        <p:txBody>
          <a:bodyPr wrap="square">
            <a:spAutoFit/>
          </a:bodyPr>
          <a:lstStyle/>
          <a:p>
            <a:pPr algn="r">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a:t>
            </a:r>
          </a:p>
        </p:txBody>
      </p:sp>
      <p:sp>
        <p:nvSpPr>
          <p:cNvPr id="17" name="Rectangle 16">
            <a:extLst>
              <a:ext uri="{FF2B5EF4-FFF2-40B4-BE49-F238E27FC236}">
                <a16:creationId xmlns:a16="http://schemas.microsoft.com/office/drawing/2014/main" id="{37BEDB9D-F594-446D-BEBD-0C3C93F53C4F}"/>
              </a:ext>
            </a:extLst>
          </p:cNvPr>
          <p:cNvSpPr/>
          <p:nvPr/>
        </p:nvSpPr>
        <p:spPr>
          <a:xfrm>
            <a:off x="7468780" y="3270966"/>
            <a:ext cx="2860646" cy="2240934"/>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Etiam vel risus sit amet dui sagittis interdum. Cras non facilisis velit, sit amet convallis tortor. Morbi lobortis lobortis tempus. Dolore sit amet connsectur</a:t>
            </a:r>
          </a:p>
        </p:txBody>
      </p:sp>
      <p:sp>
        <p:nvSpPr>
          <p:cNvPr id="19" name="Rectangle 18">
            <a:extLst>
              <a:ext uri="{FF2B5EF4-FFF2-40B4-BE49-F238E27FC236}">
                <a16:creationId xmlns:a16="http://schemas.microsoft.com/office/drawing/2014/main" id="{51237363-E212-4AB6-855C-A270439B1CA7}"/>
              </a:ext>
            </a:extLst>
          </p:cNvPr>
          <p:cNvSpPr/>
          <p:nvPr/>
        </p:nvSpPr>
        <p:spPr>
          <a:xfrm rot="10800000" flipH="1" flipV="1">
            <a:off x="7468778" y="2655090"/>
            <a:ext cx="3203924" cy="584775"/>
          </a:xfrm>
          <a:prstGeom prst="rect">
            <a:avLst/>
          </a:prstGeom>
        </p:spPr>
        <p:txBody>
          <a:bodyPr wrap="square">
            <a:spAutoFit/>
          </a:bodyPr>
          <a:lstStyle/>
          <a:p>
            <a:r>
              <a:rPr lang="en-US" sz="3200" spc="100">
                <a:latin typeface="Space Grotesk Medium" pitchFamily="2" charset="0"/>
                <a:cs typeface="Space Grotesk Medium" pitchFamily="2" charset="0"/>
              </a:rPr>
              <a:t>WEB DESIGN</a:t>
            </a:r>
            <a:endParaRPr lang="en-US" sz="3200" spc="100" dirty="0">
              <a:latin typeface="Space Grotesk Medium" pitchFamily="2" charset="0"/>
              <a:cs typeface="Space Grotesk Medium" pitchFamily="2" charset="0"/>
            </a:endParaRPr>
          </a:p>
        </p:txBody>
      </p:sp>
      <p:sp>
        <p:nvSpPr>
          <p:cNvPr id="22" name="Rectangle 21">
            <a:extLst>
              <a:ext uri="{FF2B5EF4-FFF2-40B4-BE49-F238E27FC236}">
                <a16:creationId xmlns:a16="http://schemas.microsoft.com/office/drawing/2014/main" id="{10E681F9-E100-464F-981F-78FD755A325B}"/>
              </a:ext>
            </a:extLst>
          </p:cNvPr>
          <p:cNvSpPr/>
          <p:nvPr/>
        </p:nvSpPr>
        <p:spPr>
          <a:xfrm>
            <a:off x="10780009" y="3270966"/>
            <a:ext cx="2644184" cy="2240934"/>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Etiam vel risus sit amet dui sagittis interdum. Cras non facilisis velit, sit amet convallis tortor.  Dolore sit amet.</a:t>
            </a:r>
          </a:p>
        </p:txBody>
      </p:sp>
      <p:sp>
        <p:nvSpPr>
          <p:cNvPr id="23" name="Rectangle 22">
            <a:extLst>
              <a:ext uri="{FF2B5EF4-FFF2-40B4-BE49-F238E27FC236}">
                <a16:creationId xmlns:a16="http://schemas.microsoft.com/office/drawing/2014/main" id="{817DEFCA-D1FF-4643-A733-02B83B469C42}"/>
              </a:ext>
            </a:extLst>
          </p:cNvPr>
          <p:cNvSpPr/>
          <p:nvPr/>
        </p:nvSpPr>
        <p:spPr>
          <a:xfrm rot="10800000" flipH="1" flipV="1">
            <a:off x="1157204" y="7058337"/>
            <a:ext cx="4372136" cy="1968359"/>
          </a:xfrm>
          <a:prstGeom prst="rect">
            <a:avLst/>
          </a:prstGeom>
        </p:spPr>
        <p:txBody>
          <a:bodyPr wrap="square">
            <a:spAutoFit/>
          </a:bodyPr>
          <a:lstStyle/>
          <a:p>
            <a:pPr algn="r">
              <a:lnSpc>
                <a:spcPct val="150000"/>
              </a:lnSpc>
            </a:pPr>
            <a:r>
              <a:rPr lang="en-US" sz="2800" spc="100">
                <a:solidFill>
                  <a:srgbClr val="000000"/>
                </a:solidFill>
                <a:latin typeface="Space Grotesk Medium" pitchFamily="2" charset="0"/>
                <a:cs typeface="Space Grotesk Medium" pitchFamily="2" charset="0"/>
              </a:rPr>
              <a:t>DESIGN IS AS MUCH AN ACT OF SPACING AS AN ACT OF MARKING</a:t>
            </a:r>
            <a:endParaRPr lang="en-US" sz="2800" spc="100" dirty="0">
              <a:solidFill>
                <a:srgbClr val="000000"/>
              </a:solidFill>
              <a:latin typeface="Space Grotesk Medium" pitchFamily="2" charset="0"/>
              <a:cs typeface="Space Grotesk Medium" pitchFamily="2" charset="0"/>
            </a:endParaRPr>
          </a:p>
        </p:txBody>
      </p:sp>
      <p:sp>
        <p:nvSpPr>
          <p:cNvPr id="24" name="Rectangle 23">
            <a:extLst>
              <a:ext uri="{FF2B5EF4-FFF2-40B4-BE49-F238E27FC236}">
                <a16:creationId xmlns:a16="http://schemas.microsoft.com/office/drawing/2014/main" id="{C3B45440-8976-4147-A2DD-D0F1C9F0C2B2}"/>
              </a:ext>
            </a:extLst>
          </p:cNvPr>
          <p:cNvSpPr/>
          <p:nvPr/>
        </p:nvSpPr>
        <p:spPr>
          <a:xfrm rot="10800000" flipH="1" flipV="1">
            <a:off x="7468779" y="6379017"/>
            <a:ext cx="6859848"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GALLERY</a:t>
            </a:r>
            <a:endParaRPr lang="en-US" sz="9000" dirty="0">
              <a:solidFill>
                <a:schemeClr val="bg1">
                  <a:lumMod val="95000"/>
                </a:schemeClr>
              </a:solidFill>
              <a:latin typeface="Dashboard" panose="00000500000000000000" pitchFamily="50" charset="0"/>
              <a:cs typeface="Space Grotesk SemiBold" pitchFamily="2" charset="0"/>
            </a:endParaRPr>
          </a:p>
        </p:txBody>
      </p:sp>
      <p:sp>
        <p:nvSpPr>
          <p:cNvPr id="2" name="Picture Placeholder 1">
            <a:extLst>
              <a:ext uri="{FF2B5EF4-FFF2-40B4-BE49-F238E27FC236}">
                <a16:creationId xmlns:a16="http://schemas.microsoft.com/office/drawing/2014/main" id="{FFA21EAE-0260-4DC1-8389-3AF3FF11A40A}"/>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D81EF3DF-D94D-44F8-8371-02D7B4B43991}"/>
              </a:ext>
            </a:extLst>
          </p:cNvPr>
          <p:cNvSpPr>
            <a:spLocks noGrp="1"/>
          </p:cNvSpPr>
          <p:nvPr>
            <p:ph type="pic" sz="quarter" idx="11"/>
          </p:nvPr>
        </p:nvSpPr>
        <p:spPr/>
      </p:sp>
    </p:spTree>
    <p:extLst>
      <p:ext uri="{BB962C8B-B14F-4D97-AF65-F5344CB8AC3E}">
        <p14:creationId xmlns:p14="http://schemas.microsoft.com/office/powerpoint/2010/main" val="2920730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2369399-2212-4754-820C-A88DEF152E7D}"/>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6471D73E-9EDA-42FB-B8C5-C45164F13B3C}"/>
              </a:ext>
            </a:extLst>
          </p:cNvPr>
          <p:cNvSpPr>
            <a:spLocks noGrp="1"/>
          </p:cNvSpPr>
          <p:nvPr>
            <p:ph type="pic" sz="quarter" idx="11"/>
          </p:nvPr>
        </p:nvSpPr>
        <p:spPr/>
      </p:sp>
      <p:sp>
        <p:nvSpPr>
          <p:cNvPr id="4" name="Picture Placeholder 3">
            <a:extLst>
              <a:ext uri="{FF2B5EF4-FFF2-40B4-BE49-F238E27FC236}">
                <a16:creationId xmlns:a16="http://schemas.microsoft.com/office/drawing/2014/main" id="{05ACB87E-43EF-46DE-9B2F-845EA28219DE}"/>
              </a:ext>
            </a:extLst>
          </p:cNvPr>
          <p:cNvSpPr>
            <a:spLocks noGrp="1"/>
          </p:cNvSpPr>
          <p:nvPr>
            <p:ph type="pic" sz="quarter" idx="12"/>
          </p:nvPr>
        </p:nvSpPr>
        <p:spPr/>
      </p:sp>
      <p:sp>
        <p:nvSpPr>
          <p:cNvPr id="21" name="Rectangle 20">
            <a:extLst>
              <a:ext uri="{FF2B5EF4-FFF2-40B4-BE49-F238E27FC236}">
                <a16:creationId xmlns:a16="http://schemas.microsoft.com/office/drawing/2014/main" id="{C3E7982B-CB82-45F3-8223-EB38566825B1}"/>
              </a:ext>
            </a:extLst>
          </p:cNvPr>
          <p:cNvSpPr/>
          <p:nvPr/>
        </p:nvSpPr>
        <p:spPr>
          <a:xfrm rot="10800000" flipH="1" flipV="1">
            <a:off x="1150666" y="7530403"/>
            <a:ext cx="1895675" cy="1384995"/>
          </a:xfrm>
          <a:prstGeom prst="rect">
            <a:avLst/>
          </a:prstGeom>
        </p:spPr>
        <p:txBody>
          <a:bodyPr wrap="square">
            <a:spAutoFit/>
          </a:bodyPr>
          <a:lstStyle/>
          <a:p>
            <a:r>
              <a:rPr lang="en-US" sz="2800">
                <a:solidFill>
                  <a:srgbClr val="000000"/>
                </a:solidFill>
                <a:latin typeface="Space Grotesk Medium" pitchFamily="2" charset="0"/>
                <a:cs typeface="Space Grotesk Medium" pitchFamily="2" charset="0"/>
              </a:rPr>
              <a:t>New Office Culture</a:t>
            </a:r>
            <a:endParaRPr lang="en-US" sz="2800" dirty="0">
              <a:solidFill>
                <a:srgbClr val="000000"/>
              </a:solidFill>
              <a:latin typeface="Space Grotesk Medium" pitchFamily="2" charset="0"/>
              <a:cs typeface="Space Grotesk Medium" pitchFamily="2" charset="0"/>
            </a:endParaRPr>
          </a:p>
        </p:txBody>
      </p:sp>
      <p:sp>
        <p:nvSpPr>
          <p:cNvPr id="22" name="Rectangle 21">
            <a:extLst>
              <a:ext uri="{FF2B5EF4-FFF2-40B4-BE49-F238E27FC236}">
                <a16:creationId xmlns:a16="http://schemas.microsoft.com/office/drawing/2014/main" id="{C097BE07-DF60-43BC-9FB0-62D0B1231AD1}"/>
              </a:ext>
            </a:extLst>
          </p:cNvPr>
          <p:cNvSpPr/>
          <p:nvPr/>
        </p:nvSpPr>
        <p:spPr>
          <a:xfrm rot="10800000" flipH="1" flipV="1">
            <a:off x="9938864" y="991709"/>
            <a:ext cx="6859848"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SemiBold" pitchFamily="2" charset="0"/>
              </a:rPr>
              <a:t>GALLERY</a:t>
            </a:r>
          </a:p>
          <a:p>
            <a:r>
              <a:rPr lang="en-US" sz="8000">
                <a:solidFill>
                  <a:schemeClr val="bg1">
                    <a:lumMod val="95000"/>
                  </a:schemeClr>
                </a:solidFill>
                <a:latin typeface="Dashboard" panose="00000500000000000000" pitchFamily="50" charset="0"/>
                <a:cs typeface="Space Grotesk SemiBold" pitchFamily="2" charset="0"/>
              </a:rPr>
              <a:t>PROJECT</a:t>
            </a:r>
            <a:endParaRPr lang="en-US" sz="8000" dirty="0">
              <a:solidFill>
                <a:schemeClr val="bg1">
                  <a:lumMod val="95000"/>
                </a:schemeClr>
              </a:solidFill>
              <a:latin typeface="Dashboard" panose="00000500000000000000" pitchFamily="50" charset="0"/>
              <a:cs typeface="Space Grotesk SemiBold" pitchFamily="2" charset="0"/>
            </a:endParaRPr>
          </a:p>
        </p:txBody>
      </p:sp>
      <p:sp>
        <p:nvSpPr>
          <p:cNvPr id="23" name="Rectangle 22">
            <a:extLst>
              <a:ext uri="{FF2B5EF4-FFF2-40B4-BE49-F238E27FC236}">
                <a16:creationId xmlns:a16="http://schemas.microsoft.com/office/drawing/2014/main" id="{D3F9DBFB-2D50-4AC4-9959-D9A0039CB5C3}"/>
              </a:ext>
            </a:extLst>
          </p:cNvPr>
          <p:cNvSpPr/>
          <p:nvPr/>
        </p:nvSpPr>
        <p:spPr>
          <a:xfrm>
            <a:off x="0" y="3886201"/>
            <a:ext cx="18288000" cy="2514599"/>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36" name="Straight Connector 35">
            <a:extLst>
              <a:ext uri="{FF2B5EF4-FFF2-40B4-BE49-F238E27FC236}">
                <a16:creationId xmlns:a16="http://schemas.microsoft.com/office/drawing/2014/main" id="{F2B35CCE-B7CC-4058-B6B4-D89BE42563B7}"/>
              </a:ext>
            </a:extLst>
          </p:cNvPr>
          <p:cNvCxnSpPr/>
          <p:nvPr/>
        </p:nvCxnSpPr>
        <p:spPr>
          <a:xfrm>
            <a:off x="0" y="3886201"/>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F88FB23-1B3D-4173-A0C9-24B1992A1130}"/>
              </a:ext>
            </a:extLst>
          </p:cNvPr>
          <p:cNvCxnSpPr/>
          <p:nvPr/>
        </p:nvCxnSpPr>
        <p:spPr>
          <a:xfrm>
            <a:off x="0" y="6400800"/>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61F2D136-BEE1-4276-BFCF-C5ED6031E6EC}"/>
              </a:ext>
            </a:extLst>
          </p:cNvPr>
          <p:cNvGrpSpPr/>
          <p:nvPr/>
        </p:nvGrpSpPr>
        <p:grpSpPr>
          <a:xfrm>
            <a:off x="1150667" y="4236429"/>
            <a:ext cx="16510528" cy="1423270"/>
            <a:chOff x="870346" y="7570640"/>
            <a:chExt cx="16510528" cy="1423270"/>
          </a:xfrm>
        </p:grpSpPr>
        <p:grpSp>
          <p:nvGrpSpPr>
            <p:cNvPr id="29" name="Group 28">
              <a:extLst>
                <a:ext uri="{FF2B5EF4-FFF2-40B4-BE49-F238E27FC236}">
                  <a16:creationId xmlns:a16="http://schemas.microsoft.com/office/drawing/2014/main" id="{7AE7DCA0-A6D8-45B4-9518-3E10D4E3546C}"/>
                </a:ext>
              </a:extLst>
            </p:cNvPr>
            <p:cNvGrpSpPr/>
            <p:nvPr/>
          </p:nvGrpSpPr>
          <p:grpSpPr>
            <a:xfrm>
              <a:off x="870346" y="7570640"/>
              <a:ext cx="4809177" cy="1423270"/>
              <a:chOff x="1213878" y="7500070"/>
              <a:chExt cx="4809177" cy="1423270"/>
            </a:xfrm>
          </p:grpSpPr>
          <p:sp>
            <p:nvSpPr>
              <p:cNvPr id="40" name="Rectangle 39">
                <a:extLst>
                  <a:ext uri="{FF2B5EF4-FFF2-40B4-BE49-F238E27FC236}">
                    <a16:creationId xmlns:a16="http://schemas.microsoft.com/office/drawing/2014/main" id="{426A9A1A-7EA8-49BB-B291-C3976104CE96}"/>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41" name="Rectangle 40">
                <a:extLst>
                  <a:ext uri="{FF2B5EF4-FFF2-40B4-BE49-F238E27FC236}">
                    <a16:creationId xmlns:a16="http://schemas.microsoft.com/office/drawing/2014/main" id="{4741FBB8-F235-43F2-92B4-1A90F999EAB8}"/>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OFFICE CULTURE</a:t>
                </a:r>
                <a:endParaRPr lang="en-US" sz="3000" spc="100" dirty="0">
                  <a:solidFill>
                    <a:srgbClr val="000000"/>
                  </a:solidFill>
                  <a:latin typeface="Space Grotesk Medium" pitchFamily="2" charset="0"/>
                  <a:cs typeface="Space Grotesk Medium" pitchFamily="2" charset="0"/>
                </a:endParaRPr>
              </a:p>
            </p:txBody>
          </p:sp>
          <p:sp>
            <p:nvSpPr>
              <p:cNvPr id="42" name="Rectangle 41">
                <a:extLst>
                  <a:ext uri="{FF2B5EF4-FFF2-40B4-BE49-F238E27FC236}">
                    <a16:creationId xmlns:a16="http://schemas.microsoft.com/office/drawing/2014/main" id="{FCE6925B-9183-44A6-985D-4E4AB8EBC431}"/>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01</a:t>
                </a:r>
                <a:endParaRPr lang="en-US" sz="5400" dirty="0">
                  <a:solidFill>
                    <a:srgbClr val="000000"/>
                  </a:solidFill>
                  <a:latin typeface="Space Grotesk Medium" pitchFamily="2" charset="0"/>
                  <a:cs typeface="Space Grotesk Medium" pitchFamily="2" charset="0"/>
                </a:endParaRPr>
              </a:p>
            </p:txBody>
          </p:sp>
        </p:grpSp>
        <p:grpSp>
          <p:nvGrpSpPr>
            <p:cNvPr id="30" name="Group 29">
              <a:extLst>
                <a:ext uri="{FF2B5EF4-FFF2-40B4-BE49-F238E27FC236}">
                  <a16:creationId xmlns:a16="http://schemas.microsoft.com/office/drawing/2014/main" id="{04414817-A2FA-4556-86BA-9552644F06C6}"/>
                </a:ext>
              </a:extLst>
            </p:cNvPr>
            <p:cNvGrpSpPr/>
            <p:nvPr/>
          </p:nvGrpSpPr>
          <p:grpSpPr>
            <a:xfrm>
              <a:off x="6721021" y="7570640"/>
              <a:ext cx="4809177" cy="1423270"/>
              <a:chOff x="1213878" y="7500070"/>
              <a:chExt cx="4809177" cy="1423270"/>
            </a:xfrm>
          </p:grpSpPr>
          <p:sp>
            <p:nvSpPr>
              <p:cNvPr id="35" name="Rectangle 34">
                <a:extLst>
                  <a:ext uri="{FF2B5EF4-FFF2-40B4-BE49-F238E27FC236}">
                    <a16:creationId xmlns:a16="http://schemas.microsoft.com/office/drawing/2014/main" id="{571EAE2B-9874-4BAD-80DF-7BC9AC7A1EB6}"/>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38" name="Rectangle 37">
                <a:extLst>
                  <a:ext uri="{FF2B5EF4-FFF2-40B4-BE49-F238E27FC236}">
                    <a16:creationId xmlns:a16="http://schemas.microsoft.com/office/drawing/2014/main" id="{71716280-9AA8-4035-A582-FAC73061CC73}"/>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PROJECT WORK</a:t>
                </a:r>
                <a:endParaRPr lang="en-US" sz="3000" spc="100" dirty="0">
                  <a:solidFill>
                    <a:srgbClr val="000000"/>
                  </a:solidFill>
                  <a:latin typeface="Space Grotesk Medium" pitchFamily="2" charset="0"/>
                  <a:cs typeface="Space Grotesk Medium" pitchFamily="2" charset="0"/>
                </a:endParaRPr>
              </a:p>
            </p:txBody>
          </p:sp>
          <p:sp>
            <p:nvSpPr>
              <p:cNvPr id="39" name="Rectangle 38">
                <a:extLst>
                  <a:ext uri="{FF2B5EF4-FFF2-40B4-BE49-F238E27FC236}">
                    <a16:creationId xmlns:a16="http://schemas.microsoft.com/office/drawing/2014/main" id="{6F9F9E6F-ED3D-4F8E-AF54-003EFA71CAF8}"/>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02</a:t>
                </a:r>
                <a:endParaRPr lang="en-US" sz="5400" dirty="0">
                  <a:solidFill>
                    <a:srgbClr val="000000"/>
                  </a:solidFill>
                  <a:latin typeface="Space Grotesk Medium" pitchFamily="2" charset="0"/>
                  <a:cs typeface="Space Grotesk Medium" pitchFamily="2" charset="0"/>
                </a:endParaRPr>
              </a:p>
            </p:txBody>
          </p:sp>
        </p:grpSp>
        <p:grpSp>
          <p:nvGrpSpPr>
            <p:cNvPr id="31" name="Group 30">
              <a:extLst>
                <a:ext uri="{FF2B5EF4-FFF2-40B4-BE49-F238E27FC236}">
                  <a16:creationId xmlns:a16="http://schemas.microsoft.com/office/drawing/2014/main" id="{A4D088B3-A978-4040-A262-B1CD610F36ED}"/>
                </a:ext>
              </a:extLst>
            </p:cNvPr>
            <p:cNvGrpSpPr/>
            <p:nvPr/>
          </p:nvGrpSpPr>
          <p:grpSpPr>
            <a:xfrm>
              <a:off x="12571697" y="7570640"/>
              <a:ext cx="4809177" cy="1423270"/>
              <a:chOff x="1213878" y="7500070"/>
              <a:chExt cx="4809177" cy="1423270"/>
            </a:xfrm>
          </p:grpSpPr>
          <p:sp>
            <p:nvSpPr>
              <p:cNvPr id="32" name="Rectangle 31">
                <a:extLst>
                  <a:ext uri="{FF2B5EF4-FFF2-40B4-BE49-F238E27FC236}">
                    <a16:creationId xmlns:a16="http://schemas.microsoft.com/office/drawing/2014/main" id="{96E6C241-5835-4F51-8DA4-68B593815F43}"/>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33" name="Rectangle 32">
                <a:extLst>
                  <a:ext uri="{FF2B5EF4-FFF2-40B4-BE49-F238E27FC236}">
                    <a16:creationId xmlns:a16="http://schemas.microsoft.com/office/drawing/2014/main" id="{7802F044-413F-48C6-A859-8404A4257632}"/>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AURELIO</a:t>
                </a:r>
                <a:endParaRPr lang="en-US" sz="3000" spc="100" dirty="0">
                  <a:solidFill>
                    <a:srgbClr val="000000"/>
                  </a:solidFill>
                  <a:latin typeface="Space Grotesk Medium" pitchFamily="2" charset="0"/>
                  <a:cs typeface="Space Grotesk Medium" pitchFamily="2" charset="0"/>
                </a:endParaRPr>
              </a:p>
            </p:txBody>
          </p:sp>
          <p:sp>
            <p:nvSpPr>
              <p:cNvPr id="34" name="Rectangle 33">
                <a:extLst>
                  <a:ext uri="{FF2B5EF4-FFF2-40B4-BE49-F238E27FC236}">
                    <a16:creationId xmlns:a16="http://schemas.microsoft.com/office/drawing/2014/main" id="{D12A16C4-9641-4504-BF40-18B8CB2AA096}"/>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03</a:t>
                </a:r>
                <a:endParaRPr lang="en-US" sz="5400" dirty="0">
                  <a:solidFill>
                    <a:srgbClr val="000000"/>
                  </a:solidFill>
                  <a:latin typeface="Space Grotesk Medium" pitchFamily="2" charset="0"/>
                  <a:cs typeface="Space Grotesk Medium" pitchFamily="2" charset="0"/>
                </a:endParaRPr>
              </a:p>
            </p:txBody>
          </p:sp>
        </p:grpSp>
      </p:grpSp>
    </p:spTree>
    <p:extLst>
      <p:ext uri="{BB962C8B-B14F-4D97-AF65-F5344CB8AC3E}">
        <p14:creationId xmlns:p14="http://schemas.microsoft.com/office/powerpoint/2010/main" val="100295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FAD618-9BF4-4631-B43F-1618C0D57F17}"/>
              </a:ext>
            </a:extLst>
          </p:cNvPr>
          <p:cNvSpPr/>
          <p:nvPr/>
        </p:nvSpPr>
        <p:spPr>
          <a:xfrm>
            <a:off x="8792308" y="-20656"/>
            <a:ext cx="4501797" cy="10307656"/>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Rectangle 2">
            <a:extLst>
              <a:ext uri="{FF2B5EF4-FFF2-40B4-BE49-F238E27FC236}">
                <a16:creationId xmlns:a16="http://schemas.microsoft.com/office/drawing/2014/main" id="{619B23CA-4514-49DC-BFB4-EF92818A7F4C}"/>
              </a:ext>
            </a:extLst>
          </p:cNvPr>
          <p:cNvSpPr/>
          <p:nvPr/>
        </p:nvSpPr>
        <p:spPr>
          <a:xfrm rot="10800000" flipH="1" flipV="1">
            <a:off x="5129069" y="8628248"/>
            <a:ext cx="1872306" cy="415498"/>
          </a:xfrm>
          <a:prstGeom prst="rect">
            <a:avLst/>
          </a:prstGeom>
        </p:spPr>
        <p:txBody>
          <a:bodyPr wrap="square">
            <a:spAutoFit/>
          </a:bodyPr>
          <a:lstStyle/>
          <a:p>
            <a:r>
              <a:rPr lang="en-US" sz="2100">
                <a:solidFill>
                  <a:srgbClr val="000000"/>
                </a:solidFill>
                <a:latin typeface="Space Grotesk Medium" pitchFamily="2" charset="0"/>
                <a:cs typeface="Space Grotesk Medium" pitchFamily="2" charset="0"/>
              </a:rPr>
              <a:t>D/M/YEAR</a:t>
            </a:r>
            <a:endParaRPr lang="en-US" sz="2100" dirty="0">
              <a:solidFill>
                <a:srgbClr val="000000"/>
              </a:solidFill>
              <a:latin typeface="Space Grotesk Medium" pitchFamily="2" charset="0"/>
              <a:cs typeface="Space Grotesk Medium" pitchFamily="2" charset="0"/>
            </a:endParaRPr>
          </a:p>
        </p:txBody>
      </p:sp>
      <p:sp>
        <p:nvSpPr>
          <p:cNvPr id="4" name="Rectangle 3">
            <a:extLst>
              <a:ext uri="{FF2B5EF4-FFF2-40B4-BE49-F238E27FC236}">
                <a16:creationId xmlns:a16="http://schemas.microsoft.com/office/drawing/2014/main" id="{F9CA3D9E-F075-4B0A-89C8-1DCD87CB34FB}"/>
              </a:ext>
            </a:extLst>
          </p:cNvPr>
          <p:cNvSpPr/>
          <p:nvPr/>
        </p:nvSpPr>
        <p:spPr>
          <a:xfrm rot="10800000" flipH="1" flipV="1">
            <a:off x="13782103" y="5891798"/>
            <a:ext cx="4229063" cy="1938992"/>
          </a:xfrm>
          <a:prstGeom prst="rect">
            <a:avLst/>
          </a:prstGeom>
        </p:spPr>
        <p:txBody>
          <a:bodyPr wrap="square">
            <a:spAutoFit/>
          </a:bodyPr>
          <a:lstStyle/>
          <a:p>
            <a:r>
              <a:rPr lang="en-US" sz="6000">
                <a:solidFill>
                  <a:srgbClr val="000000"/>
                </a:solidFill>
                <a:latin typeface="Space Grotesk Medium" pitchFamily="2" charset="0"/>
                <a:cs typeface="Space Grotesk Medium" pitchFamily="2" charset="0"/>
              </a:rPr>
              <a:t>WORLD</a:t>
            </a:r>
          </a:p>
          <a:p>
            <a:r>
              <a:rPr lang="en-US" sz="6000">
                <a:solidFill>
                  <a:srgbClr val="000000"/>
                </a:solidFill>
                <a:latin typeface="Space Grotesk Medium" pitchFamily="2" charset="0"/>
                <a:cs typeface="Space Grotesk Medium" pitchFamily="2" charset="0"/>
              </a:rPr>
              <a:t>REPORT</a:t>
            </a:r>
            <a:endParaRPr lang="en-US" sz="6000" dirty="0">
              <a:solidFill>
                <a:srgbClr val="000000"/>
              </a:solidFill>
              <a:latin typeface="Space Grotesk Medium" pitchFamily="2" charset="0"/>
              <a:cs typeface="Space Grotesk Medium" pitchFamily="2" charset="0"/>
            </a:endParaRPr>
          </a:p>
        </p:txBody>
      </p:sp>
      <p:sp>
        <p:nvSpPr>
          <p:cNvPr id="6" name="Rectangle 5">
            <a:extLst>
              <a:ext uri="{FF2B5EF4-FFF2-40B4-BE49-F238E27FC236}">
                <a16:creationId xmlns:a16="http://schemas.microsoft.com/office/drawing/2014/main" id="{0063769A-968A-4CEB-944D-3217EFDD7445}"/>
              </a:ext>
            </a:extLst>
          </p:cNvPr>
          <p:cNvSpPr/>
          <p:nvPr/>
        </p:nvSpPr>
        <p:spPr>
          <a:xfrm>
            <a:off x="13782103" y="3503283"/>
            <a:ext cx="3129525" cy="994439"/>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8" name="Rectangle 7">
            <a:extLst>
              <a:ext uri="{FF2B5EF4-FFF2-40B4-BE49-F238E27FC236}">
                <a16:creationId xmlns:a16="http://schemas.microsoft.com/office/drawing/2014/main" id="{0CD328B2-317A-4286-9272-23FA8AAEE36B}"/>
              </a:ext>
            </a:extLst>
          </p:cNvPr>
          <p:cNvSpPr/>
          <p:nvPr/>
        </p:nvSpPr>
        <p:spPr>
          <a:xfrm>
            <a:off x="13782103" y="7947247"/>
            <a:ext cx="3129525" cy="994439"/>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9" name="Rectangle 8">
            <a:extLst>
              <a:ext uri="{FF2B5EF4-FFF2-40B4-BE49-F238E27FC236}">
                <a16:creationId xmlns:a16="http://schemas.microsoft.com/office/drawing/2014/main" id="{93F20D1E-CC23-498C-A72F-DE19D82AF618}"/>
              </a:ext>
            </a:extLst>
          </p:cNvPr>
          <p:cNvSpPr/>
          <p:nvPr/>
        </p:nvSpPr>
        <p:spPr>
          <a:xfrm>
            <a:off x="1009110" y="7633809"/>
            <a:ext cx="3400418" cy="994439"/>
          </a:xfrm>
          <a:prstGeom prst="rect">
            <a:avLst/>
          </a:prstGeom>
        </p:spPr>
        <p:txBody>
          <a:bodyPr wrap="square">
            <a:spAutoFit/>
          </a:bodyPr>
          <a:lstStyle/>
          <a:p>
            <a:pPr>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0" name="Rectangle 9">
            <a:extLst>
              <a:ext uri="{FF2B5EF4-FFF2-40B4-BE49-F238E27FC236}">
                <a16:creationId xmlns:a16="http://schemas.microsoft.com/office/drawing/2014/main" id="{77BE668D-31C2-4D49-8EDB-2ED6DF7FC737}"/>
              </a:ext>
            </a:extLst>
          </p:cNvPr>
          <p:cNvSpPr/>
          <p:nvPr/>
        </p:nvSpPr>
        <p:spPr>
          <a:xfrm rot="10800000" flipH="1" flipV="1">
            <a:off x="1009111" y="7127581"/>
            <a:ext cx="3400419" cy="553998"/>
          </a:xfrm>
          <a:prstGeom prst="rect">
            <a:avLst/>
          </a:prstGeom>
        </p:spPr>
        <p:txBody>
          <a:bodyPr wrap="square">
            <a:spAutoFit/>
          </a:bodyPr>
          <a:lstStyle/>
          <a:p>
            <a:r>
              <a:rPr lang="en-US" sz="3000">
                <a:solidFill>
                  <a:srgbClr val="000000"/>
                </a:solidFill>
                <a:latin typeface="Space Grotesk Medium" pitchFamily="2" charset="0"/>
                <a:cs typeface="Space Grotesk Medium" pitchFamily="2" charset="0"/>
              </a:rPr>
              <a:t>Web Design</a:t>
            </a:r>
            <a:endParaRPr lang="en-US" sz="3000" dirty="0">
              <a:solidFill>
                <a:srgbClr val="000000"/>
              </a:solidFill>
              <a:latin typeface="Space Grotesk Medium" pitchFamily="2" charset="0"/>
              <a:cs typeface="Space Grotesk Medium" pitchFamily="2" charset="0"/>
            </a:endParaRPr>
          </a:p>
        </p:txBody>
      </p:sp>
      <p:sp>
        <p:nvSpPr>
          <p:cNvPr id="5" name="Rectangle 4">
            <a:extLst>
              <a:ext uri="{FF2B5EF4-FFF2-40B4-BE49-F238E27FC236}">
                <a16:creationId xmlns:a16="http://schemas.microsoft.com/office/drawing/2014/main" id="{A39407E5-3154-4B7D-B90F-6641B28FF8C9}"/>
              </a:ext>
            </a:extLst>
          </p:cNvPr>
          <p:cNvSpPr/>
          <p:nvPr/>
        </p:nvSpPr>
        <p:spPr>
          <a:xfrm>
            <a:off x="9370639" y="7288788"/>
            <a:ext cx="3345134" cy="161768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Curabitur mollis porta rhoncus. Vivamus sed porttitor felis. </a:t>
            </a:r>
          </a:p>
        </p:txBody>
      </p:sp>
      <p:sp>
        <p:nvSpPr>
          <p:cNvPr id="7" name="Rectangle 6">
            <a:extLst>
              <a:ext uri="{FF2B5EF4-FFF2-40B4-BE49-F238E27FC236}">
                <a16:creationId xmlns:a16="http://schemas.microsoft.com/office/drawing/2014/main" id="{C6F792FE-F955-494F-ACA5-562E0ABEFB09}"/>
              </a:ext>
            </a:extLst>
          </p:cNvPr>
          <p:cNvSpPr/>
          <p:nvPr/>
        </p:nvSpPr>
        <p:spPr>
          <a:xfrm rot="10800000" flipH="1" flipV="1">
            <a:off x="9222190" y="5372300"/>
            <a:ext cx="3602322" cy="1569660"/>
          </a:xfrm>
          <a:prstGeom prst="rect">
            <a:avLst/>
          </a:prstGeom>
        </p:spPr>
        <p:txBody>
          <a:bodyPr wrap="square">
            <a:spAutoFit/>
          </a:bodyPr>
          <a:lstStyle/>
          <a:p>
            <a:r>
              <a:rPr lang="en-US" sz="4800">
                <a:solidFill>
                  <a:srgbClr val="000000"/>
                </a:solidFill>
                <a:latin typeface="Space Grotesk Medium" pitchFamily="2" charset="0"/>
                <a:cs typeface="Space Grotesk Medium" pitchFamily="2" charset="0"/>
              </a:rPr>
              <a:t>CREATIVE</a:t>
            </a:r>
          </a:p>
          <a:p>
            <a:r>
              <a:rPr lang="en-US" sz="4800">
                <a:solidFill>
                  <a:srgbClr val="000000"/>
                </a:solidFill>
                <a:latin typeface="Space Grotesk Medium" pitchFamily="2" charset="0"/>
                <a:cs typeface="Space Grotesk Medium" pitchFamily="2" charset="0"/>
              </a:rPr>
              <a:t>DIRECTOR</a:t>
            </a:r>
            <a:endParaRPr lang="en-US" sz="4800" dirty="0">
              <a:solidFill>
                <a:srgbClr val="000000"/>
              </a:solidFill>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A2F03BCF-3452-4B00-AFAF-B9B47F935898}"/>
              </a:ext>
            </a:extLst>
          </p:cNvPr>
          <p:cNvSpPr/>
          <p:nvPr/>
        </p:nvSpPr>
        <p:spPr>
          <a:xfrm rot="10800000" flipH="1" flipV="1">
            <a:off x="9362875" y="2281287"/>
            <a:ext cx="3360663" cy="1569660"/>
          </a:xfrm>
          <a:prstGeom prst="rect">
            <a:avLst/>
          </a:prstGeom>
        </p:spPr>
        <p:txBody>
          <a:bodyPr wrap="square">
            <a:spAutoFit/>
          </a:bodyPr>
          <a:lstStyle/>
          <a:p>
            <a:r>
              <a:rPr lang="en-US" sz="4800">
                <a:solidFill>
                  <a:srgbClr val="000000"/>
                </a:solidFill>
                <a:latin typeface="Space Grotesk Medium" pitchFamily="2" charset="0"/>
                <a:cs typeface="Space Grotesk Medium" pitchFamily="2" charset="0"/>
              </a:rPr>
              <a:t>DESIGN</a:t>
            </a:r>
          </a:p>
          <a:p>
            <a:r>
              <a:rPr lang="en-US" sz="4800">
                <a:solidFill>
                  <a:srgbClr val="000000"/>
                </a:solidFill>
                <a:latin typeface="Space Grotesk Medium" pitchFamily="2" charset="0"/>
                <a:cs typeface="Space Grotesk Medium" pitchFamily="2" charset="0"/>
              </a:rPr>
              <a:t>THINGKING</a:t>
            </a:r>
            <a:endParaRPr lang="en-US" sz="4800" dirty="0">
              <a:solidFill>
                <a:srgbClr val="000000"/>
              </a:solidFill>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FE1C4545-C505-4E18-B000-30E4D168FA15}"/>
              </a:ext>
            </a:extLst>
          </p:cNvPr>
          <p:cNvSpPr/>
          <p:nvPr/>
        </p:nvSpPr>
        <p:spPr>
          <a:xfrm rot="10800000" flipH="1" flipV="1">
            <a:off x="1009110" y="663231"/>
            <a:ext cx="6646046" cy="1477328"/>
          </a:xfrm>
          <a:prstGeom prst="rect">
            <a:avLst/>
          </a:prstGeom>
          <a:noFill/>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JOURNAL</a:t>
            </a:r>
            <a:endParaRPr lang="en-US" sz="8800" dirty="0">
              <a:solidFill>
                <a:schemeClr val="bg1">
                  <a:lumMod val="95000"/>
                </a:schemeClr>
              </a:solidFill>
              <a:latin typeface="Dashboard" panose="00000500000000000000" pitchFamily="50" charset="0"/>
              <a:cs typeface="Space Grotesk SemiBold" pitchFamily="2" charset="0"/>
            </a:endParaRPr>
          </a:p>
        </p:txBody>
      </p:sp>
      <p:cxnSp>
        <p:nvCxnSpPr>
          <p:cNvPr id="13" name="Straight Connector 12">
            <a:extLst>
              <a:ext uri="{FF2B5EF4-FFF2-40B4-BE49-F238E27FC236}">
                <a16:creationId xmlns:a16="http://schemas.microsoft.com/office/drawing/2014/main" id="{66D89B86-C2A6-4BE1-B9DB-5D50AB4A1E93}"/>
              </a:ext>
            </a:extLst>
          </p:cNvPr>
          <p:cNvCxnSpPr>
            <a:cxnSpLocks/>
          </p:cNvCxnSpPr>
          <p:nvPr/>
        </p:nvCxnSpPr>
        <p:spPr>
          <a:xfrm>
            <a:off x="1009110" y="8859815"/>
            <a:ext cx="3670104" cy="0"/>
          </a:xfrm>
          <a:prstGeom prst="line">
            <a:avLst/>
          </a:prstGeom>
          <a:noFill/>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3279B5E-6696-4277-A791-110560345413}"/>
              </a:ext>
            </a:extLst>
          </p:cNvPr>
          <p:cNvSpPr/>
          <p:nvPr/>
        </p:nvSpPr>
        <p:spPr>
          <a:xfrm rot="10800000" flipH="1" flipV="1">
            <a:off x="13737964" y="2249550"/>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27" name="Straight Connector 26">
            <a:extLst>
              <a:ext uri="{FF2B5EF4-FFF2-40B4-BE49-F238E27FC236}">
                <a16:creationId xmlns:a16="http://schemas.microsoft.com/office/drawing/2014/main" id="{00A10691-4EBF-40C6-818B-E6385FD31E4B}"/>
              </a:ext>
            </a:extLst>
          </p:cNvPr>
          <p:cNvCxnSpPr>
            <a:cxnSpLocks/>
          </p:cNvCxnSpPr>
          <p:nvPr/>
        </p:nvCxnSpPr>
        <p:spPr>
          <a:xfrm>
            <a:off x="8778240" y="-20656"/>
            <a:ext cx="0" cy="10307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33FD26C-0766-4D1C-9A01-68DFD655A169}"/>
              </a:ext>
            </a:extLst>
          </p:cNvPr>
          <p:cNvCxnSpPr>
            <a:cxnSpLocks/>
          </p:cNvCxnSpPr>
          <p:nvPr/>
        </p:nvCxnSpPr>
        <p:spPr>
          <a:xfrm>
            <a:off x="13294105" y="-20656"/>
            <a:ext cx="0" cy="10307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4824016-F698-418E-8F4C-08B073FA2F20}"/>
              </a:ext>
            </a:extLst>
          </p:cNvPr>
          <p:cNvCxnSpPr>
            <a:cxnSpLocks/>
            <a:endCxn id="2" idx="3"/>
          </p:cNvCxnSpPr>
          <p:nvPr/>
        </p:nvCxnSpPr>
        <p:spPr>
          <a:xfrm flipV="1">
            <a:off x="8808067" y="5133172"/>
            <a:ext cx="4486038" cy="10328"/>
          </a:xfrm>
          <a:prstGeom prst="line">
            <a:avLst/>
          </a:prstGeom>
          <a:noFill/>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4" name="Picture Placeholder 13">
            <a:extLst>
              <a:ext uri="{FF2B5EF4-FFF2-40B4-BE49-F238E27FC236}">
                <a16:creationId xmlns:a16="http://schemas.microsoft.com/office/drawing/2014/main" id="{FAA9F485-E68F-42B1-8EAD-143AE735DC4C}"/>
              </a:ext>
            </a:extLst>
          </p:cNvPr>
          <p:cNvSpPr>
            <a:spLocks noGrp="1"/>
          </p:cNvSpPr>
          <p:nvPr>
            <p:ph type="pic" sz="quarter" idx="13"/>
          </p:nvPr>
        </p:nvSpPr>
        <p:spPr/>
      </p:sp>
    </p:spTree>
    <p:extLst>
      <p:ext uri="{BB962C8B-B14F-4D97-AF65-F5344CB8AC3E}">
        <p14:creationId xmlns:p14="http://schemas.microsoft.com/office/powerpoint/2010/main" val="798805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5199DA9-6271-4130-9D6E-6D6BFED19BB1}"/>
              </a:ext>
            </a:extLst>
          </p:cNvPr>
          <p:cNvSpPr/>
          <p:nvPr/>
        </p:nvSpPr>
        <p:spPr>
          <a:xfrm rot="10800000" flipH="1" flipV="1">
            <a:off x="7207244" y="7948756"/>
            <a:ext cx="3873512" cy="1384995"/>
          </a:xfrm>
          <a:prstGeom prst="rect">
            <a:avLst/>
          </a:prstGeom>
        </p:spPr>
        <p:txBody>
          <a:bodyPr wrap="square">
            <a:spAutoFit/>
          </a:bodyPr>
          <a:lstStyle/>
          <a:p>
            <a:r>
              <a:rPr lang="en-US" sz="2800">
                <a:latin typeface="Space Grotesk Medium" pitchFamily="2" charset="0"/>
                <a:cs typeface="Space Grotesk Medium" pitchFamily="2" charset="0"/>
              </a:rPr>
              <a:t>Design is as much an act of spacing as an act of marking.</a:t>
            </a:r>
            <a:endParaRPr lang="en-US" sz="2800" dirty="0">
              <a:latin typeface="Space Grotesk Medium" pitchFamily="2" charset="0"/>
              <a:cs typeface="Space Grotesk Medium" pitchFamily="2" charset="0"/>
            </a:endParaRPr>
          </a:p>
        </p:txBody>
      </p:sp>
      <p:sp>
        <p:nvSpPr>
          <p:cNvPr id="19" name="Rectangle 18">
            <a:extLst>
              <a:ext uri="{FF2B5EF4-FFF2-40B4-BE49-F238E27FC236}">
                <a16:creationId xmlns:a16="http://schemas.microsoft.com/office/drawing/2014/main" id="{AEC26B5E-6D15-423D-B09F-157C46E27118}"/>
              </a:ext>
            </a:extLst>
          </p:cNvPr>
          <p:cNvSpPr/>
          <p:nvPr/>
        </p:nvSpPr>
        <p:spPr>
          <a:xfrm rot="10800000" flipH="1" flipV="1">
            <a:off x="1285484" y="705376"/>
            <a:ext cx="5921759"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PROJECT</a:t>
            </a:r>
          </a:p>
          <a:p>
            <a:r>
              <a:rPr lang="en-US" sz="8000">
                <a:solidFill>
                  <a:schemeClr val="bg1">
                    <a:lumMod val="95000"/>
                  </a:schemeClr>
                </a:solidFill>
                <a:latin typeface="Dashboard" panose="00000500000000000000" pitchFamily="50" charset="0"/>
                <a:cs typeface="Space Grotesk Medium" pitchFamily="2" charset="0"/>
              </a:rPr>
              <a:t>GALLERY</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20" name="Rectangle 19">
            <a:extLst>
              <a:ext uri="{FF2B5EF4-FFF2-40B4-BE49-F238E27FC236}">
                <a16:creationId xmlns:a16="http://schemas.microsoft.com/office/drawing/2014/main" id="{1D0B351E-CAEA-4538-938D-1BBE0B85E383}"/>
              </a:ext>
            </a:extLst>
          </p:cNvPr>
          <p:cNvSpPr/>
          <p:nvPr/>
        </p:nvSpPr>
        <p:spPr>
          <a:xfrm rot="10800000" flipH="1" flipV="1">
            <a:off x="8977975" y="1760060"/>
            <a:ext cx="1895675" cy="1384995"/>
          </a:xfrm>
          <a:prstGeom prst="rect">
            <a:avLst/>
          </a:prstGeom>
        </p:spPr>
        <p:txBody>
          <a:bodyPr wrap="square">
            <a:spAutoFit/>
          </a:bodyPr>
          <a:lstStyle/>
          <a:p>
            <a:pPr algn="r"/>
            <a:r>
              <a:rPr lang="en-US" sz="2800">
                <a:solidFill>
                  <a:srgbClr val="000000"/>
                </a:solidFill>
                <a:latin typeface="Space Grotesk Medium" pitchFamily="2" charset="0"/>
                <a:cs typeface="Space Grotesk Medium" pitchFamily="2" charset="0"/>
              </a:rPr>
              <a:t>New Office Culture</a:t>
            </a:r>
            <a:endParaRPr lang="en-US" sz="2800" dirty="0">
              <a:solidFill>
                <a:srgbClr val="000000"/>
              </a:solidFill>
              <a:latin typeface="Space Grotesk Medium" pitchFamily="2" charset="0"/>
              <a:cs typeface="Space Grotesk Medium" pitchFamily="2" charset="0"/>
            </a:endParaRPr>
          </a:p>
        </p:txBody>
      </p:sp>
      <p:sp>
        <p:nvSpPr>
          <p:cNvPr id="21" name="Rectangle 20">
            <a:extLst>
              <a:ext uri="{FF2B5EF4-FFF2-40B4-BE49-F238E27FC236}">
                <a16:creationId xmlns:a16="http://schemas.microsoft.com/office/drawing/2014/main" id="{4BA23E69-F1EE-4E7E-B1DE-6C5C56F74148}"/>
              </a:ext>
            </a:extLst>
          </p:cNvPr>
          <p:cNvSpPr/>
          <p:nvPr/>
        </p:nvSpPr>
        <p:spPr>
          <a:xfrm rot="10800000" flipH="1" flipV="1">
            <a:off x="11891539" y="7948756"/>
            <a:ext cx="1872306" cy="415498"/>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3" name="Straight Connector 2">
            <a:extLst>
              <a:ext uri="{FF2B5EF4-FFF2-40B4-BE49-F238E27FC236}">
                <a16:creationId xmlns:a16="http://schemas.microsoft.com/office/drawing/2014/main" id="{9C0A9007-1D8A-4A9D-9BD7-BBCAF5C926A1}"/>
              </a:ext>
            </a:extLst>
          </p:cNvPr>
          <p:cNvCxnSpPr>
            <a:cxnSpLocks/>
          </p:cNvCxnSpPr>
          <p:nvPr/>
        </p:nvCxnSpPr>
        <p:spPr>
          <a:xfrm>
            <a:off x="6509657" y="6432073"/>
            <a:ext cx="0" cy="38549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BC6BFC6-1B48-4750-B5EF-BE1F766E8B81}"/>
              </a:ext>
            </a:extLst>
          </p:cNvPr>
          <p:cNvCxnSpPr>
            <a:cxnSpLocks/>
          </p:cNvCxnSpPr>
          <p:nvPr/>
        </p:nvCxnSpPr>
        <p:spPr>
          <a:xfrm>
            <a:off x="11684433" y="0"/>
            <a:ext cx="0" cy="102914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91CB26C-9D60-480C-B4C9-8CE7EA50829B}"/>
              </a:ext>
            </a:extLst>
          </p:cNvPr>
          <p:cNvSpPr/>
          <p:nvPr/>
        </p:nvSpPr>
        <p:spPr>
          <a:xfrm>
            <a:off x="0" y="3854924"/>
            <a:ext cx="11684431" cy="2577149"/>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4" name="Group 33">
            <a:extLst>
              <a:ext uri="{FF2B5EF4-FFF2-40B4-BE49-F238E27FC236}">
                <a16:creationId xmlns:a16="http://schemas.microsoft.com/office/drawing/2014/main" id="{081ED1A1-AD12-430F-9357-CF99F893145C}"/>
              </a:ext>
            </a:extLst>
          </p:cNvPr>
          <p:cNvGrpSpPr/>
          <p:nvPr/>
        </p:nvGrpSpPr>
        <p:grpSpPr>
          <a:xfrm>
            <a:off x="1444306" y="4396368"/>
            <a:ext cx="4204647" cy="1494260"/>
            <a:chOff x="1444306" y="4564794"/>
            <a:chExt cx="4204647" cy="1494260"/>
          </a:xfrm>
        </p:grpSpPr>
        <p:sp>
          <p:nvSpPr>
            <p:cNvPr id="4" name="Rectangle 3">
              <a:extLst>
                <a:ext uri="{FF2B5EF4-FFF2-40B4-BE49-F238E27FC236}">
                  <a16:creationId xmlns:a16="http://schemas.microsoft.com/office/drawing/2014/main" id="{91F5ABFC-8B91-4BB8-B0A8-FF6B752B98C4}"/>
                </a:ext>
              </a:extLst>
            </p:cNvPr>
            <p:cNvSpPr/>
            <p:nvPr/>
          </p:nvSpPr>
          <p:spPr>
            <a:xfrm>
              <a:off x="2433754" y="5064615"/>
              <a:ext cx="3215199"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a:t>
              </a:r>
            </a:p>
          </p:txBody>
        </p:sp>
        <p:sp>
          <p:nvSpPr>
            <p:cNvPr id="6" name="Rectangle 5">
              <a:extLst>
                <a:ext uri="{FF2B5EF4-FFF2-40B4-BE49-F238E27FC236}">
                  <a16:creationId xmlns:a16="http://schemas.microsoft.com/office/drawing/2014/main" id="{484B33E2-3337-44E0-A68C-86A9E0DAE69C}"/>
                </a:ext>
              </a:extLst>
            </p:cNvPr>
            <p:cNvSpPr/>
            <p:nvPr/>
          </p:nvSpPr>
          <p:spPr>
            <a:xfrm rot="10800000" flipH="1" flipV="1">
              <a:off x="1522887" y="4564794"/>
              <a:ext cx="4126066"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sp>
          <p:nvSpPr>
            <p:cNvPr id="15" name="Rectangle 14">
              <a:extLst>
                <a:ext uri="{FF2B5EF4-FFF2-40B4-BE49-F238E27FC236}">
                  <a16:creationId xmlns:a16="http://schemas.microsoft.com/office/drawing/2014/main" id="{F7EB7D26-A449-4B88-8764-7ADF78E9E895}"/>
                </a:ext>
              </a:extLst>
            </p:cNvPr>
            <p:cNvSpPr/>
            <p:nvPr/>
          </p:nvSpPr>
          <p:spPr>
            <a:xfrm rot="10800000" flipH="1" flipV="1">
              <a:off x="1444306" y="5087413"/>
              <a:ext cx="1228710" cy="923330"/>
            </a:xfrm>
            <a:prstGeom prst="rect">
              <a:avLst/>
            </a:prstGeom>
          </p:spPr>
          <p:txBody>
            <a:bodyPr wrap="square">
              <a:spAutoFit/>
            </a:bodyPr>
            <a:lstStyle/>
            <a:p>
              <a:r>
                <a:rPr lang="en-US" sz="5400">
                  <a:latin typeface="Space Grotesk Medium" pitchFamily="2" charset="0"/>
                  <a:cs typeface="Space Grotesk Medium" pitchFamily="2" charset="0"/>
                </a:rPr>
                <a:t>01</a:t>
              </a:r>
              <a:endParaRPr lang="en-US" sz="5400" dirty="0">
                <a:latin typeface="Space Grotesk Medium" pitchFamily="2" charset="0"/>
                <a:cs typeface="Space Grotesk Medium" pitchFamily="2" charset="0"/>
              </a:endParaRPr>
            </a:p>
          </p:txBody>
        </p:sp>
      </p:grpSp>
      <p:grpSp>
        <p:nvGrpSpPr>
          <p:cNvPr id="35" name="Group 34">
            <a:extLst>
              <a:ext uri="{FF2B5EF4-FFF2-40B4-BE49-F238E27FC236}">
                <a16:creationId xmlns:a16="http://schemas.microsoft.com/office/drawing/2014/main" id="{B0ED2EFA-8A00-4C3D-8B8A-2EC25DCF15E0}"/>
              </a:ext>
            </a:extLst>
          </p:cNvPr>
          <p:cNvGrpSpPr/>
          <p:nvPr/>
        </p:nvGrpSpPr>
        <p:grpSpPr>
          <a:xfrm>
            <a:off x="6500107" y="4396368"/>
            <a:ext cx="4333170" cy="1494260"/>
            <a:chOff x="6747584" y="4564794"/>
            <a:chExt cx="4333170" cy="1494260"/>
          </a:xfrm>
        </p:grpSpPr>
        <p:sp>
          <p:nvSpPr>
            <p:cNvPr id="16" name="Rectangle 15">
              <a:extLst>
                <a:ext uri="{FF2B5EF4-FFF2-40B4-BE49-F238E27FC236}">
                  <a16:creationId xmlns:a16="http://schemas.microsoft.com/office/drawing/2014/main" id="{DF371304-856F-4D02-9ABE-79A40DAFC840}"/>
                </a:ext>
              </a:extLst>
            </p:cNvPr>
            <p:cNvSpPr/>
            <p:nvPr/>
          </p:nvSpPr>
          <p:spPr>
            <a:xfrm>
              <a:off x="7865555" y="5064615"/>
              <a:ext cx="3215199"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a:t>
              </a:r>
            </a:p>
          </p:txBody>
        </p:sp>
        <p:sp>
          <p:nvSpPr>
            <p:cNvPr id="17" name="Rectangle 16">
              <a:extLst>
                <a:ext uri="{FF2B5EF4-FFF2-40B4-BE49-F238E27FC236}">
                  <a16:creationId xmlns:a16="http://schemas.microsoft.com/office/drawing/2014/main" id="{642029B4-8160-4F40-B29F-9702F14FA93C}"/>
                </a:ext>
              </a:extLst>
            </p:cNvPr>
            <p:cNvSpPr/>
            <p:nvPr/>
          </p:nvSpPr>
          <p:spPr>
            <a:xfrm rot="10800000" flipH="1" flipV="1">
              <a:off x="6747584" y="4564794"/>
              <a:ext cx="4126066"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sp>
          <p:nvSpPr>
            <p:cNvPr id="18" name="Rectangle 17">
              <a:extLst>
                <a:ext uri="{FF2B5EF4-FFF2-40B4-BE49-F238E27FC236}">
                  <a16:creationId xmlns:a16="http://schemas.microsoft.com/office/drawing/2014/main" id="{18A5D65E-E1D3-4338-8E12-C86800019085}"/>
                </a:ext>
              </a:extLst>
            </p:cNvPr>
            <p:cNvSpPr/>
            <p:nvPr/>
          </p:nvSpPr>
          <p:spPr>
            <a:xfrm rot="10800000" flipH="1" flipV="1">
              <a:off x="6747585" y="5091020"/>
              <a:ext cx="1228710" cy="923330"/>
            </a:xfrm>
            <a:prstGeom prst="rect">
              <a:avLst/>
            </a:prstGeom>
          </p:spPr>
          <p:txBody>
            <a:bodyPr wrap="square">
              <a:spAutoFit/>
            </a:bodyPr>
            <a:lstStyle/>
            <a:p>
              <a:r>
                <a:rPr lang="en-US" sz="5400">
                  <a:latin typeface="Space Grotesk Medium" pitchFamily="2" charset="0"/>
                  <a:cs typeface="Space Grotesk Medium" pitchFamily="2" charset="0"/>
                </a:rPr>
                <a:t>02</a:t>
              </a:r>
              <a:endParaRPr lang="en-US" sz="5400" dirty="0">
                <a:latin typeface="Space Grotesk Medium" pitchFamily="2" charset="0"/>
                <a:cs typeface="Space Grotesk Medium" pitchFamily="2" charset="0"/>
              </a:endParaRPr>
            </a:p>
          </p:txBody>
        </p:sp>
      </p:grpSp>
      <p:cxnSp>
        <p:nvCxnSpPr>
          <p:cNvPr id="8" name="Straight Connector 7">
            <a:extLst>
              <a:ext uri="{FF2B5EF4-FFF2-40B4-BE49-F238E27FC236}">
                <a16:creationId xmlns:a16="http://schemas.microsoft.com/office/drawing/2014/main" id="{0C637602-71D6-4C57-8A8D-10F6186D643C}"/>
              </a:ext>
            </a:extLst>
          </p:cNvPr>
          <p:cNvCxnSpPr>
            <a:cxnSpLocks/>
          </p:cNvCxnSpPr>
          <p:nvPr/>
        </p:nvCxnSpPr>
        <p:spPr>
          <a:xfrm flipH="1">
            <a:off x="0" y="6432076"/>
            <a:ext cx="116844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BD8B86C-E554-4F1B-9F21-A1A89F02708C}"/>
              </a:ext>
            </a:extLst>
          </p:cNvPr>
          <p:cNvCxnSpPr>
            <a:cxnSpLocks/>
          </p:cNvCxnSpPr>
          <p:nvPr/>
        </p:nvCxnSpPr>
        <p:spPr>
          <a:xfrm flipH="1">
            <a:off x="0" y="3854924"/>
            <a:ext cx="1168443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AEFC6FA1-B2A7-4E37-A1B3-A52767D59A7B}"/>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A315E34B-DDAF-4DA4-82CD-B2062E752FDA}"/>
              </a:ext>
            </a:extLst>
          </p:cNvPr>
          <p:cNvSpPr>
            <a:spLocks noGrp="1"/>
          </p:cNvSpPr>
          <p:nvPr>
            <p:ph type="pic" sz="quarter" idx="11"/>
          </p:nvPr>
        </p:nvSpPr>
        <p:spPr/>
      </p:sp>
    </p:spTree>
    <p:extLst>
      <p:ext uri="{BB962C8B-B14F-4D97-AF65-F5344CB8AC3E}">
        <p14:creationId xmlns:p14="http://schemas.microsoft.com/office/powerpoint/2010/main" val="2263876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F4128"/>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64F0B09-8853-4400-9A21-D2C06C2E38D9}"/>
              </a:ext>
            </a:extLst>
          </p:cNvPr>
          <p:cNvSpPr/>
          <p:nvPr/>
        </p:nvSpPr>
        <p:spPr>
          <a:xfrm>
            <a:off x="4958517" y="2926994"/>
            <a:ext cx="6456922" cy="7360005"/>
          </a:xfrm>
          <a:prstGeom prst="rect">
            <a:avLst/>
          </a:prstGeom>
          <a:solidFill>
            <a:srgbClr val="87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3" name="Straight Connector 2">
            <a:extLst>
              <a:ext uri="{FF2B5EF4-FFF2-40B4-BE49-F238E27FC236}">
                <a16:creationId xmlns:a16="http://schemas.microsoft.com/office/drawing/2014/main" id="{48525860-7EB9-453E-A8CF-8380234EFB9E}"/>
              </a:ext>
            </a:extLst>
          </p:cNvPr>
          <p:cNvCxnSpPr>
            <a:cxnSpLocks/>
          </p:cNvCxnSpPr>
          <p:nvPr/>
        </p:nvCxnSpPr>
        <p:spPr>
          <a:xfrm>
            <a:off x="4929171" y="2919084"/>
            <a:ext cx="0" cy="73437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6F98C77-1E07-4261-BDBD-07032F36EEC1}"/>
              </a:ext>
            </a:extLst>
          </p:cNvPr>
          <p:cNvCxnSpPr>
            <a:cxnSpLocks/>
          </p:cNvCxnSpPr>
          <p:nvPr/>
        </p:nvCxnSpPr>
        <p:spPr>
          <a:xfrm>
            <a:off x="11425221" y="2905436"/>
            <a:ext cx="0" cy="73437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1FC20E2-2354-4E85-9663-4B792818C219}"/>
              </a:ext>
            </a:extLst>
          </p:cNvPr>
          <p:cNvSpPr/>
          <p:nvPr/>
        </p:nvSpPr>
        <p:spPr>
          <a:xfrm>
            <a:off x="5716706" y="8100435"/>
            <a:ext cx="2134608"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a:t>
            </a:r>
          </a:p>
        </p:txBody>
      </p:sp>
      <p:sp>
        <p:nvSpPr>
          <p:cNvPr id="18" name="Rectangle 17">
            <a:extLst>
              <a:ext uri="{FF2B5EF4-FFF2-40B4-BE49-F238E27FC236}">
                <a16:creationId xmlns:a16="http://schemas.microsoft.com/office/drawing/2014/main" id="{18D14376-CDE4-4486-8301-AD4537197673}"/>
              </a:ext>
            </a:extLst>
          </p:cNvPr>
          <p:cNvSpPr/>
          <p:nvPr/>
        </p:nvSpPr>
        <p:spPr>
          <a:xfrm rot="10800000" flipH="1" flipV="1">
            <a:off x="5686429" y="3270089"/>
            <a:ext cx="4036242" cy="1384995"/>
          </a:xfrm>
          <a:prstGeom prst="rect">
            <a:avLst/>
          </a:prstGeom>
        </p:spPr>
        <p:txBody>
          <a:bodyPr wrap="square">
            <a:spAutoFit/>
          </a:bodyPr>
          <a:lstStyle/>
          <a:p>
            <a:r>
              <a:rPr lang="en-US" sz="2800">
                <a:latin typeface="Space Grotesk Medium" pitchFamily="2" charset="0"/>
                <a:cs typeface="Space Grotesk Medium" pitchFamily="2" charset="0"/>
              </a:rPr>
              <a:t>Design is as much an act of spacing as an act of marking.</a:t>
            </a:r>
            <a:endParaRPr lang="en-US" sz="2800" dirty="0">
              <a:latin typeface="Space Grotesk Medium" pitchFamily="2" charset="0"/>
              <a:cs typeface="Space Grotesk Medium" pitchFamily="2" charset="0"/>
            </a:endParaRPr>
          </a:p>
        </p:txBody>
      </p:sp>
      <p:sp>
        <p:nvSpPr>
          <p:cNvPr id="19" name="Rectangle 18">
            <a:extLst>
              <a:ext uri="{FF2B5EF4-FFF2-40B4-BE49-F238E27FC236}">
                <a16:creationId xmlns:a16="http://schemas.microsoft.com/office/drawing/2014/main" id="{BEB7C261-8EB2-42C5-B211-CEE8A68BBABD}"/>
              </a:ext>
            </a:extLst>
          </p:cNvPr>
          <p:cNvSpPr/>
          <p:nvPr/>
        </p:nvSpPr>
        <p:spPr>
          <a:xfrm rot="10800000" flipH="1" flipV="1">
            <a:off x="5716707" y="6569559"/>
            <a:ext cx="2063169" cy="1384995"/>
          </a:xfrm>
          <a:prstGeom prst="rect">
            <a:avLst/>
          </a:prstGeom>
        </p:spPr>
        <p:txBody>
          <a:bodyPr wrap="square">
            <a:spAutoFit/>
          </a:bodyPr>
          <a:lstStyle/>
          <a:p>
            <a:r>
              <a:rPr lang="en-US" sz="2800">
                <a:latin typeface="Space Grotesk Medium" pitchFamily="2" charset="0"/>
                <a:cs typeface="Space Grotesk Medium" pitchFamily="2" charset="0"/>
              </a:rPr>
              <a:t>NEW</a:t>
            </a:r>
          </a:p>
          <a:p>
            <a:r>
              <a:rPr lang="en-US" sz="2800">
                <a:latin typeface="Space Grotesk Medium" pitchFamily="2" charset="0"/>
                <a:cs typeface="Space Grotesk Medium" pitchFamily="2" charset="0"/>
              </a:rPr>
              <a:t>PROJECT</a:t>
            </a:r>
          </a:p>
          <a:p>
            <a:r>
              <a:rPr lang="en-US" sz="2800">
                <a:latin typeface="Space Grotesk Medium" pitchFamily="2" charset="0"/>
                <a:cs typeface="Space Grotesk Medium" pitchFamily="2" charset="0"/>
              </a:rPr>
              <a:t>WORK</a:t>
            </a:r>
            <a:endParaRPr lang="en-US" sz="2800" dirty="0">
              <a:latin typeface="Space Grotesk Medium" pitchFamily="2" charset="0"/>
              <a:cs typeface="Space Grotesk Medium" pitchFamily="2" charset="0"/>
            </a:endParaRPr>
          </a:p>
        </p:txBody>
      </p:sp>
      <p:sp>
        <p:nvSpPr>
          <p:cNvPr id="20" name="Rectangle 19">
            <a:extLst>
              <a:ext uri="{FF2B5EF4-FFF2-40B4-BE49-F238E27FC236}">
                <a16:creationId xmlns:a16="http://schemas.microsoft.com/office/drawing/2014/main" id="{452B7B4D-8A7A-428B-991D-CA8286D4E9ED}"/>
              </a:ext>
            </a:extLst>
          </p:cNvPr>
          <p:cNvSpPr/>
          <p:nvPr/>
        </p:nvSpPr>
        <p:spPr>
          <a:xfrm>
            <a:off x="8545631" y="8100435"/>
            <a:ext cx="2134608"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a:t>
            </a:r>
          </a:p>
        </p:txBody>
      </p:sp>
      <p:sp>
        <p:nvSpPr>
          <p:cNvPr id="21" name="Rectangle 20">
            <a:extLst>
              <a:ext uri="{FF2B5EF4-FFF2-40B4-BE49-F238E27FC236}">
                <a16:creationId xmlns:a16="http://schemas.microsoft.com/office/drawing/2014/main" id="{E2F37450-AE73-45FA-B089-324E7A8B1E87}"/>
              </a:ext>
            </a:extLst>
          </p:cNvPr>
          <p:cNvSpPr/>
          <p:nvPr/>
        </p:nvSpPr>
        <p:spPr>
          <a:xfrm rot="10800000" flipH="1" flipV="1">
            <a:off x="8545632" y="6569559"/>
            <a:ext cx="2063169" cy="1384995"/>
          </a:xfrm>
          <a:prstGeom prst="rect">
            <a:avLst/>
          </a:prstGeom>
        </p:spPr>
        <p:txBody>
          <a:bodyPr wrap="square">
            <a:spAutoFit/>
          </a:bodyPr>
          <a:lstStyle/>
          <a:p>
            <a:r>
              <a:rPr lang="en-US" sz="2800">
                <a:latin typeface="Space Grotesk Medium" pitchFamily="2" charset="0"/>
                <a:cs typeface="Space Grotesk Medium" pitchFamily="2" charset="0"/>
              </a:rPr>
              <a:t>NEW</a:t>
            </a:r>
          </a:p>
          <a:p>
            <a:r>
              <a:rPr lang="en-US" sz="2800">
                <a:latin typeface="Space Grotesk Medium" pitchFamily="2" charset="0"/>
                <a:cs typeface="Space Grotesk Medium" pitchFamily="2" charset="0"/>
              </a:rPr>
              <a:t>PROJECT</a:t>
            </a:r>
          </a:p>
          <a:p>
            <a:r>
              <a:rPr lang="en-US" sz="2800">
                <a:latin typeface="Space Grotesk Medium" pitchFamily="2" charset="0"/>
                <a:cs typeface="Space Grotesk Medium" pitchFamily="2" charset="0"/>
              </a:rPr>
              <a:t>WORK</a:t>
            </a:r>
            <a:endParaRPr lang="en-US" sz="2800" dirty="0">
              <a:latin typeface="Space Grotesk Medium" pitchFamily="2" charset="0"/>
              <a:cs typeface="Space Grotesk Medium" pitchFamily="2" charset="0"/>
            </a:endParaRPr>
          </a:p>
        </p:txBody>
      </p:sp>
      <p:sp>
        <p:nvSpPr>
          <p:cNvPr id="34" name="Rectangle 33">
            <a:extLst>
              <a:ext uri="{FF2B5EF4-FFF2-40B4-BE49-F238E27FC236}">
                <a16:creationId xmlns:a16="http://schemas.microsoft.com/office/drawing/2014/main" id="{2CFE4229-F05C-439B-9004-778917E8F035}"/>
              </a:ext>
            </a:extLst>
          </p:cNvPr>
          <p:cNvSpPr/>
          <p:nvPr/>
        </p:nvSpPr>
        <p:spPr>
          <a:xfrm>
            <a:off x="5686429" y="4883547"/>
            <a:ext cx="3443113"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a:t>
            </a:r>
          </a:p>
        </p:txBody>
      </p:sp>
      <p:cxnSp>
        <p:nvCxnSpPr>
          <p:cNvPr id="37" name="Straight Connector 36">
            <a:extLst>
              <a:ext uri="{FF2B5EF4-FFF2-40B4-BE49-F238E27FC236}">
                <a16:creationId xmlns:a16="http://schemas.microsoft.com/office/drawing/2014/main" id="{4542478E-E218-4C7D-A2A9-DBF87EE8706D}"/>
              </a:ext>
            </a:extLst>
          </p:cNvPr>
          <p:cNvCxnSpPr>
            <a:cxnSpLocks/>
          </p:cNvCxnSpPr>
          <p:nvPr/>
        </p:nvCxnSpPr>
        <p:spPr>
          <a:xfrm flipH="1">
            <a:off x="4909607" y="6240112"/>
            <a:ext cx="64960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70A1501-AA56-4638-92D2-7D5FF246E211}"/>
              </a:ext>
            </a:extLst>
          </p:cNvPr>
          <p:cNvCxnSpPr>
            <a:cxnSpLocks/>
          </p:cNvCxnSpPr>
          <p:nvPr/>
        </p:nvCxnSpPr>
        <p:spPr>
          <a:xfrm>
            <a:off x="-9" y="2926995"/>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265A021E-DD2B-49C4-AA46-2C7B6565B69C}"/>
              </a:ext>
            </a:extLst>
          </p:cNvPr>
          <p:cNvGrpSpPr/>
          <p:nvPr/>
        </p:nvGrpSpPr>
        <p:grpSpPr>
          <a:xfrm>
            <a:off x="3071812" y="541048"/>
            <a:ext cx="12144375" cy="1477328"/>
            <a:chOff x="2913359" y="8316572"/>
            <a:chExt cx="12144375" cy="1477328"/>
          </a:xfrm>
        </p:grpSpPr>
        <p:sp>
          <p:nvSpPr>
            <p:cNvPr id="45" name="Rectangle 44">
              <a:extLst>
                <a:ext uri="{FF2B5EF4-FFF2-40B4-BE49-F238E27FC236}">
                  <a16:creationId xmlns:a16="http://schemas.microsoft.com/office/drawing/2014/main" id="{DF3BFEC3-494A-4140-96F8-7A36C781BAF7}"/>
                </a:ext>
              </a:extLst>
            </p:cNvPr>
            <p:cNvSpPr/>
            <p:nvPr/>
          </p:nvSpPr>
          <p:spPr>
            <a:xfrm rot="10800000" flipH="1" flipV="1">
              <a:off x="2913359" y="8316572"/>
              <a:ext cx="5229234"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WORK</a:t>
              </a:r>
              <a:endParaRPr lang="en-US" sz="9000" dirty="0">
                <a:solidFill>
                  <a:schemeClr val="bg1">
                    <a:lumMod val="95000"/>
                  </a:schemeClr>
                </a:solidFill>
                <a:latin typeface="Dashboard" panose="00000500000000000000" pitchFamily="50" charset="0"/>
                <a:cs typeface="Space Grotesk SemiBold" pitchFamily="2" charset="0"/>
              </a:endParaRPr>
            </a:p>
          </p:txBody>
        </p:sp>
        <p:sp>
          <p:nvSpPr>
            <p:cNvPr id="46" name="Rectangle 45">
              <a:extLst>
                <a:ext uri="{FF2B5EF4-FFF2-40B4-BE49-F238E27FC236}">
                  <a16:creationId xmlns:a16="http://schemas.microsoft.com/office/drawing/2014/main" id="{1720AE83-78EC-477B-A1B8-90F820B82982}"/>
                </a:ext>
              </a:extLst>
            </p:cNvPr>
            <p:cNvSpPr/>
            <p:nvPr/>
          </p:nvSpPr>
          <p:spPr>
            <a:xfrm rot="10800000" flipH="1" flipV="1">
              <a:off x="7779876" y="8688127"/>
              <a:ext cx="3048741" cy="830997"/>
            </a:xfrm>
            <a:prstGeom prst="rect">
              <a:avLst/>
            </a:prstGeom>
          </p:spPr>
          <p:txBody>
            <a:bodyPr wrap="square">
              <a:spAutoFit/>
            </a:bodyPr>
            <a:lstStyle/>
            <a:p>
              <a:pPr algn="ctr"/>
              <a:r>
                <a:rPr lang="en-US" sz="4800" u="sng">
                  <a:solidFill>
                    <a:schemeClr val="bg1">
                      <a:lumMod val="95000"/>
                    </a:schemeClr>
                  </a:solidFill>
                  <a:latin typeface="Dashboard" panose="00000500000000000000" pitchFamily="50" charset="0"/>
                  <a:cs typeface="Space Grotesk SemiBold" pitchFamily="2" charset="0"/>
                </a:rPr>
                <a:t>Of The</a:t>
              </a:r>
              <a:endParaRPr lang="en-US" sz="4800" u="sng" dirty="0">
                <a:solidFill>
                  <a:schemeClr val="bg1">
                    <a:lumMod val="95000"/>
                  </a:schemeClr>
                </a:solidFill>
                <a:latin typeface="Dashboard" panose="00000500000000000000" pitchFamily="50" charset="0"/>
                <a:cs typeface="Space Grotesk SemiBold" pitchFamily="2" charset="0"/>
              </a:endParaRPr>
            </a:p>
          </p:txBody>
        </p:sp>
        <p:sp>
          <p:nvSpPr>
            <p:cNvPr id="48" name="Rectangle 47">
              <a:extLst>
                <a:ext uri="{FF2B5EF4-FFF2-40B4-BE49-F238E27FC236}">
                  <a16:creationId xmlns:a16="http://schemas.microsoft.com/office/drawing/2014/main" id="{4B745CE1-D2C5-4769-874C-E29A661F6F8C}"/>
                </a:ext>
              </a:extLst>
            </p:cNvPr>
            <p:cNvSpPr/>
            <p:nvPr/>
          </p:nvSpPr>
          <p:spPr>
            <a:xfrm rot="10800000" flipH="1" flipV="1">
              <a:off x="10885784" y="8316572"/>
              <a:ext cx="4171950"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YEAR</a:t>
              </a:r>
              <a:endParaRPr lang="en-US" sz="9000" dirty="0">
                <a:solidFill>
                  <a:schemeClr val="bg1">
                    <a:lumMod val="95000"/>
                  </a:schemeClr>
                </a:solidFill>
                <a:latin typeface="Dashboard" panose="00000500000000000000" pitchFamily="50" charset="0"/>
                <a:cs typeface="Space Grotesk SemiBold" pitchFamily="2" charset="0"/>
              </a:endParaRPr>
            </a:p>
          </p:txBody>
        </p:sp>
      </p:grpSp>
      <p:sp>
        <p:nvSpPr>
          <p:cNvPr id="2" name="Picture Placeholder 1">
            <a:extLst>
              <a:ext uri="{FF2B5EF4-FFF2-40B4-BE49-F238E27FC236}">
                <a16:creationId xmlns:a16="http://schemas.microsoft.com/office/drawing/2014/main" id="{32B61375-563D-49F0-95E1-77D12EF5799F}"/>
              </a:ext>
            </a:extLst>
          </p:cNvPr>
          <p:cNvSpPr>
            <a:spLocks noGrp="1"/>
          </p:cNvSpPr>
          <p:nvPr>
            <p:ph type="pic" sz="quarter" idx="11"/>
          </p:nvPr>
        </p:nvSpPr>
        <p:spPr/>
      </p:sp>
      <p:sp>
        <p:nvSpPr>
          <p:cNvPr id="4" name="Picture Placeholder 3">
            <a:extLst>
              <a:ext uri="{FF2B5EF4-FFF2-40B4-BE49-F238E27FC236}">
                <a16:creationId xmlns:a16="http://schemas.microsoft.com/office/drawing/2014/main" id="{AA801FC2-057E-402A-A839-EAF9BBAEAA87}"/>
              </a:ext>
            </a:extLst>
          </p:cNvPr>
          <p:cNvSpPr>
            <a:spLocks noGrp="1"/>
          </p:cNvSpPr>
          <p:nvPr>
            <p:ph type="pic" sz="quarter" idx="12"/>
          </p:nvPr>
        </p:nvSpPr>
        <p:spPr/>
      </p:sp>
    </p:spTree>
    <p:extLst>
      <p:ext uri="{BB962C8B-B14F-4D97-AF65-F5344CB8AC3E}">
        <p14:creationId xmlns:p14="http://schemas.microsoft.com/office/powerpoint/2010/main" val="18578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FF924FC5-F661-4CA9-A648-FA860F206494}"/>
              </a:ext>
            </a:extLst>
          </p:cNvPr>
          <p:cNvSpPr/>
          <p:nvPr/>
        </p:nvSpPr>
        <p:spPr>
          <a:xfrm>
            <a:off x="10232694" y="0"/>
            <a:ext cx="8055302" cy="5143494"/>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4" name="Rectangle 3">
            <a:extLst>
              <a:ext uri="{FF2B5EF4-FFF2-40B4-BE49-F238E27FC236}">
                <a16:creationId xmlns:a16="http://schemas.microsoft.com/office/drawing/2014/main" id="{6B7FAA63-DD02-4A93-A8FE-B765A65C2F58}"/>
              </a:ext>
            </a:extLst>
          </p:cNvPr>
          <p:cNvSpPr/>
          <p:nvPr/>
        </p:nvSpPr>
        <p:spPr>
          <a:xfrm>
            <a:off x="6546102" y="5133978"/>
            <a:ext cx="1512045" cy="457199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5" name="Rectangle 4">
            <a:extLst>
              <a:ext uri="{FF2B5EF4-FFF2-40B4-BE49-F238E27FC236}">
                <a16:creationId xmlns:a16="http://schemas.microsoft.com/office/drawing/2014/main" id="{436CBE26-55B0-4E86-B54E-745347573080}"/>
              </a:ext>
            </a:extLst>
          </p:cNvPr>
          <p:cNvSpPr/>
          <p:nvPr/>
        </p:nvSpPr>
        <p:spPr>
          <a:xfrm>
            <a:off x="657227" y="5143500"/>
            <a:ext cx="5886450" cy="45719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6" name="Rectangle 5">
            <a:extLst>
              <a:ext uri="{FF2B5EF4-FFF2-40B4-BE49-F238E27FC236}">
                <a16:creationId xmlns:a16="http://schemas.microsoft.com/office/drawing/2014/main" id="{182543A1-E9BE-4C43-9227-0937AF314DD3}"/>
              </a:ext>
            </a:extLst>
          </p:cNvPr>
          <p:cNvSpPr/>
          <p:nvPr/>
        </p:nvSpPr>
        <p:spPr>
          <a:xfrm>
            <a:off x="657227" y="5143500"/>
            <a:ext cx="5886450" cy="1397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7" name="Rectangle 6">
            <a:extLst>
              <a:ext uri="{FF2B5EF4-FFF2-40B4-BE49-F238E27FC236}">
                <a16:creationId xmlns:a16="http://schemas.microsoft.com/office/drawing/2014/main" id="{5416A78F-2E7E-4ED4-ACDC-24CE94E24007}"/>
              </a:ext>
            </a:extLst>
          </p:cNvPr>
          <p:cNvSpPr/>
          <p:nvPr/>
        </p:nvSpPr>
        <p:spPr>
          <a:xfrm>
            <a:off x="4452427" y="8317689"/>
            <a:ext cx="2091251" cy="1397808"/>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8" name="Rectangle 7">
            <a:extLst>
              <a:ext uri="{FF2B5EF4-FFF2-40B4-BE49-F238E27FC236}">
                <a16:creationId xmlns:a16="http://schemas.microsoft.com/office/drawing/2014/main" id="{0C91514C-F46C-4F72-A87F-469E3D99EA63}"/>
              </a:ext>
            </a:extLst>
          </p:cNvPr>
          <p:cNvSpPr/>
          <p:nvPr/>
        </p:nvSpPr>
        <p:spPr>
          <a:xfrm>
            <a:off x="657227" y="8317689"/>
            <a:ext cx="5886450" cy="13978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p>
        </p:txBody>
      </p:sp>
      <p:sp>
        <p:nvSpPr>
          <p:cNvPr id="10" name="Rectangle 9">
            <a:extLst>
              <a:ext uri="{FF2B5EF4-FFF2-40B4-BE49-F238E27FC236}">
                <a16:creationId xmlns:a16="http://schemas.microsoft.com/office/drawing/2014/main" id="{DDC2F3E6-9FF8-4494-8BA6-1D17097F285F}"/>
              </a:ext>
            </a:extLst>
          </p:cNvPr>
          <p:cNvSpPr/>
          <p:nvPr/>
        </p:nvSpPr>
        <p:spPr>
          <a:xfrm>
            <a:off x="1339439" y="7107884"/>
            <a:ext cx="4522026" cy="682816"/>
          </a:xfrm>
          <a:prstGeom prst="rect">
            <a:avLst/>
          </a:prstGeom>
        </p:spPr>
        <p:txBody>
          <a:bodyPr wrap="square">
            <a:spAutoFit/>
          </a:bodyPr>
          <a:lstStyle/>
          <a:p>
            <a:pPr algn="ctr">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1" name="Rectangle 10">
            <a:extLst>
              <a:ext uri="{FF2B5EF4-FFF2-40B4-BE49-F238E27FC236}">
                <a16:creationId xmlns:a16="http://schemas.microsoft.com/office/drawing/2014/main" id="{C6C4E3A0-91A5-42A9-BCFB-5F09E394C749}"/>
              </a:ext>
            </a:extLst>
          </p:cNvPr>
          <p:cNvSpPr/>
          <p:nvPr/>
        </p:nvSpPr>
        <p:spPr>
          <a:xfrm rot="10800000" flipH="1" flipV="1">
            <a:off x="1339439" y="5682347"/>
            <a:ext cx="4522026" cy="553998"/>
          </a:xfrm>
          <a:prstGeom prst="rect">
            <a:avLst/>
          </a:prstGeom>
        </p:spPr>
        <p:txBody>
          <a:bodyPr wrap="square">
            <a:spAutoFit/>
          </a:bodyPr>
          <a:lstStyle/>
          <a:p>
            <a:pPr algn="ctr"/>
            <a:r>
              <a:rPr lang="en-US" sz="3000">
                <a:latin typeface="Space Grotesk Medium" pitchFamily="2" charset="0"/>
                <a:cs typeface="Space Grotesk Medium" pitchFamily="2" charset="0"/>
              </a:rPr>
              <a:t>DESIGN </a:t>
            </a:r>
            <a:r>
              <a:rPr lang="en-US" sz="3000" spc="100">
                <a:latin typeface="Space Grotesk Medium" pitchFamily="2" charset="0"/>
                <a:cs typeface="Space Grotesk Medium" pitchFamily="2" charset="0"/>
              </a:rPr>
              <a:t>THINGKING</a:t>
            </a:r>
            <a:endParaRPr lang="en-US" sz="3000" spc="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6A32E9C7-F5B7-484B-A97C-FD6381806B6B}"/>
              </a:ext>
            </a:extLst>
          </p:cNvPr>
          <p:cNvSpPr/>
          <p:nvPr/>
        </p:nvSpPr>
        <p:spPr>
          <a:xfrm rot="10800000" flipH="1" flipV="1">
            <a:off x="4561898" y="8882881"/>
            <a:ext cx="1872306" cy="415498"/>
          </a:xfrm>
          <a:prstGeom prst="rect">
            <a:avLst/>
          </a:prstGeom>
        </p:spPr>
        <p:txBody>
          <a:bodyPr wrap="square">
            <a:spAutoFit/>
          </a:bodyPr>
          <a:lstStyle/>
          <a:p>
            <a:pPr algn="ctr"/>
            <a:r>
              <a:rPr lang="en-US" sz="2100">
                <a:solidFill>
                  <a:schemeClr val="bg1"/>
                </a:solidFill>
                <a:latin typeface="Space Grotesk Medium" pitchFamily="2" charset="0"/>
                <a:cs typeface="Space Grotesk Medium" pitchFamily="2" charset="0"/>
              </a:rPr>
              <a:t>N / PROJECT</a:t>
            </a:r>
            <a:endParaRPr lang="en-US" sz="2100" dirty="0">
              <a:solidFill>
                <a:schemeClr val="bg1"/>
              </a:solidFill>
              <a:latin typeface="Space Grotesk Medium" pitchFamily="2" charset="0"/>
              <a:cs typeface="Space Grotesk Medium" pitchFamily="2" charset="0"/>
            </a:endParaRPr>
          </a:p>
        </p:txBody>
      </p:sp>
      <p:sp>
        <p:nvSpPr>
          <p:cNvPr id="13" name="Rectangle 12">
            <a:extLst>
              <a:ext uri="{FF2B5EF4-FFF2-40B4-BE49-F238E27FC236}">
                <a16:creationId xmlns:a16="http://schemas.microsoft.com/office/drawing/2014/main" id="{6F5B0DA0-CED0-4A5A-ADDC-020E120CCB18}"/>
              </a:ext>
            </a:extLst>
          </p:cNvPr>
          <p:cNvSpPr/>
          <p:nvPr/>
        </p:nvSpPr>
        <p:spPr>
          <a:xfrm rot="10800000" flipH="1" flipV="1">
            <a:off x="956025" y="8912440"/>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D/M/YEAR</a:t>
            </a:r>
            <a:endParaRPr lang="en-US" sz="2100" dirty="0">
              <a:latin typeface="Space Grotesk Medium" pitchFamily="2" charset="0"/>
              <a:cs typeface="Space Grotesk Medium" pitchFamily="2" charset="0"/>
            </a:endParaRPr>
          </a:p>
        </p:txBody>
      </p:sp>
      <p:sp>
        <p:nvSpPr>
          <p:cNvPr id="16" name="Rectangle 15">
            <a:extLst>
              <a:ext uri="{FF2B5EF4-FFF2-40B4-BE49-F238E27FC236}">
                <a16:creationId xmlns:a16="http://schemas.microsoft.com/office/drawing/2014/main" id="{2B977415-DB0F-4EBD-8B29-983E2F9F1F12}"/>
              </a:ext>
            </a:extLst>
          </p:cNvPr>
          <p:cNvSpPr/>
          <p:nvPr/>
        </p:nvSpPr>
        <p:spPr>
          <a:xfrm rot="5400000" flipH="1" flipV="1">
            <a:off x="6181028" y="7255090"/>
            <a:ext cx="2330352"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3" name="Straight Connector 2">
            <a:extLst>
              <a:ext uri="{FF2B5EF4-FFF2-40B4-BE49-F238E27FC236}">
                <a16:creationId xmlns:a16="http://schemas.microsoft.com/office/drawing/2014/main" id="{3AC87338-989D-483B-A15E-EBEB97124BDC}"/>
              </a:ext>
            </a:extLst>
          </p:cNvPr>
          <p:cNvCxnSpPr>
            <a:cxnSpLocks/>
          </p:cNvCxnSpPr>
          <p:nvPr/>
        </p:nvCxnSpPr>
        <p:spPr>
          <a:xfrm>
            <a:off x="9144000" y="0"/>
            <a:ext cx="0" cy="97154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CF14D6B-D4E3-4C10-AE5F-E46675C5786B}"/>
              </a:ext>
            </a:extLst>
          </p:cNvPr>
          <p:cNvCxnSpPr>
            <a:cxnSpLocks/>
          </p:cNvCxnSpPr>
          <p:nvPr/>
        </p:nvCxnSpPr>
        <p:spPr>
          <a:xfrm>
            <a:off x="10229850"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1E118E3-AE59-4100-BDDB-92E87A13D220}"/>
              </a:ext>
            </a:extLst>
          </p:cNvPr>
          <p:cNvCxnSpPr>
            <a:cxnSpLocks/>
          </p:cNvCxnSpPr>
          <p:nvPr/>
        </p:nvCxnSpPr>
        <p:spPr>
          <a:xfrm>
            <a:off x="10229850" y="5143500"/>
            <a:ext cx="80581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BE2E69A-8EBF-4C6E-8D63-CB016861F880}"/>
              </a:ext>
            </a:extLst>
          </p:cNvPr>
          <p:cNvCxnSpPr>
            <a:cxnSpLocks/>
          </p:cNvCxnSpPr>
          <p:nvPr/>
        </p:nvCxnSpPr>
        <p:spPr>
          <a:xfrm>
            <a:off x="0" y="970597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7A1FC055-F6BD-48D2-A0BC-83EA331C444D}"/>
              </a:ext>
            </a:extLst>
          </p:cNvPr>
          <p:cNvCxnSpPr>
            <a:cxnSpLocks/>
          </p:cNvCxnSpPr>
          <p:nvPr/>
        </p:nvCxnSpPr>
        <p:spPr>
          <a:xfrm>
            <a:off x="0" y="51435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9355176-A041-4604-8B1B-582DC5538DC6}"/>
              </a:ext>
            </a:extLst>
          </p:cNvPr>
          <p:cNvCxnSpPr>
            <a:cxnSpLocks/>
          </p:cNvCxnSpPr>
          <p:nvPr/>
        </p:nvCxnSpPr>
        <p:spPr>
          <a:xfrm>
            <a:off x="8058147" y="5143500"/>
            <a:ext cx="0" cy="45624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B5C0E5A9-9E3E-43FD-B36B-80941525FD05}"/>
              </a:ext>
            </a:extLst>
          </p:cNvPr>
          <p:cNvSpPr/>
          <p:nvPr/>
        </p:nvSpPr>
        <p:spPr>
          <a:xfrm rot="10800000" flipH="1" flipV="1">
            <a:off x="11315701" y="1294478"/>
            <a:ext cx="5921759" cy="2554545"/>
          </a:xfrm>
          <a:prstGeom prst="rect">
            <a:avLst/>
          </a:prstGeom>
        </p:spPr>
        <p:txBody>
          <a:bodyPr wrap="square">
            <a:spAutoFit/>
          </a:bodyPr>
          <a:lstStyle/>
          <a:p>
            <a:pPr algn="r"/>
            <a:r>
              <a:rPr lang="en-US" sz="8000">
                <a:solidFill>
                  <a:schemeClr val="bg1">
                    <a:lumMod val="95000"/>
                  </a:schemeClr>
                </a:solidFill>
                <a:latin typeface="Dashboard" panose="00000500000000000000" pitchFamily="50" charset="0"/>
                <a:cs typeface="Space Grotesk Medium" pitchFamily="2" charset="0"/>
              </a:rPr>
              <a:t>MORE</a:t>
            </a:r>
          </a:p>
          <a:p>
            <a:pPr algn="r"/>
            <a:r>
              <a:rPr lang="en-US" sz="8000">
                <a:solidFill>
                  <a:schemeClr val="bg1">
                    <a:lumMod val="95000"/>
                  </a:schemeClr>
                </a:solidFill>
                <a:latin typeface="Dashboard" panose="00000500000000000000" pitchFamily="50" charset="0"/>
                <a:cs typeface="Space Grotesk Medium" pitchFamily="2" charset="0"/>
              </a:rPr>
              <a:t>GALLERY</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9" name="Picture Placeholder 8">
            <a:extLst>
              <a:ext uri="{FF2B5EF4-FFF2-40B4-BE49-F238E27FC236}">
                <a16:creationId xmlns:a16="http://schemas.microsoft.com/office/drawing/2014/main" id="{3CD5C6C6-4937-4B70-8071-A7E9E0F3180E}"/>
              </a:ext>
            </a:extLst>
          </p:cNvPr>
          <p:cNvSpPr>
            <a:spLocks noGrp="1"/>
          </p:cNvSpPr>
          <p:nvPr>
            <p:ph type="pic" sz="quarter" idx="12"/>
          </p:nvPr>
        </p:nvSpPr>
        <p:spPr/>
      </p:sp>
      <p:sp>
        <p:nvSpPr>
          <p:cNvPr id="2" name="Picture Placeholder 1">
            <a:extLst>
              <a:ext uri="{FF2B5EF4-FFF2-40B4-BE49-F238E27FC236}">
                <a16:creationId xmlns:a16="http://schemas.microsoft.com/office/drawing/2014/main" id="{683821E8-15C6-4809-AD55-50875F163A1B}"/>
              </a:ext>
            </a:extLst>
          </p:cNvPr>
          <p:cNvSpPr>
            <a:spLocks noGrp="1"/>
          </p:cNvSpPr>
          <p:nvPr>
            <p:ph type="pic" sz="quarter" idx="10"/>
          </p:nvPr>
        </p:nvSpPr>
        <p:spPr/>
      </p:sp>
    </p:spTree>
    <p:extLst>
      <p:ext uri="{BB962C8B-B14F-4D97-AF65-F5344CB8AC3E}">
        <p14:creationId xmlns:p14="http://schemas.microsoft.com/office/powerpoint/2010/main" val="3605749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13845FFC-38FB-4604-BDDA-59C2B30A9DF7}"/>
              </a:ext>
            </a:extLst>
          </p:cNvPr>
          <p:cNvSpPr/>
          <p:nvPr/>
        </p:nvSpPr>
        <p:spPr>
          <a:xfrm>
            <a:off x="-27296" y="7346357"/>
            <a:ext cx="18315296" cy="2940643"/>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9DB8F567-82B1-4FEF-BB39-A260061AA4BE}"/>
              </a:ext>
            </a:extLst>
          </p:cNvPr>
          <p:cNvSpPr/>
          <p:nvPr/>
        </p:nvSpPr>
        <p:spPr>
          <a:xfrm rot="10800000" flipH="1" flipV="1">
            <a:off x="1518033" y="5833172"/>
            <a:ext cx="4817087" cy="923330"/>
          </a:xfrm>
          <a:prstGeom prst="rect">
            <a:avLst/>
          </a:prstGeom>
        </p:spPr>
        <p:txBody>
          <a:bodyPr wrap="square">
            <a:spAutoFit/>
          </a:bodyPr>
          <a:lstStyle/>
          <a:p>
            <a:r>
              <a:rPr lang="en-US" sz="5400" b="1">
                <a:latin typeface="Space Grotesk" pitchFamily="2" charset="0"/>
                <a:cs typeface="Space Grotesk" pitchFamily="2" charset="0"/>
              </a:rPr>
              <a:t>Adam Judge</a:t>
            </a:r>
          </a:p>
        </p:txBody>
      </p:sp>
      <p:sp>
        <p:nvSpPr>
          <p:cNvPr id="30" name="Rectangle 29">
            <a:extLst>
              <a:ext uri="{FF2B5EF4-FFF2-40B4-BE49-F238E27FC236}">
                <a16:creationId xmlns:a16="http://schemas.microsoft.com/office/drawing/2014/main" id="{D6199BDB-CF66-41BD-BA6F-7947249DDC90}"/>
              </a:ext>
            </a:extLst>
          </p:cNvPr>
          <p:cNvSpPr/>
          <p:nvPr/>
        </p:nvSpPr>
        <p:spPr>
          <a:xfrm>
            <a:off x="12277197" y="8545432"/>
            <a:ext cx="4943474" cy="994439"/>
          </a:xfrm>
          <a:prstGeom prst="rect">
            <a:avLst/>
          </a:prstGeom>
        </p:spPr>
        <p:txBody>
          <a:bodyPr wrap="square">
            <a:spAutoFit/>
          </a:bodyPr>
          <a:lstStyle/>
          <a:p>
            <a:pPr>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a:t>
            </a:r>
          </a:p>
        </p:txBody>
      </p:sp>
      <p:sp>
        <p:nvSpPr>
          <p:cNvPr id="28" name="Rectangle 27">
            <a:extLst>
              <a:ext uri="{FF2B5EF4-FFF2-40B4-BE49-F238E27FC236}">
                <a16:creationId xmlns:a16="http://schemas.microsoft.com/office/drawing/2014/main" id="{769D1835-63E5-4949-A9C2-052DA5DA2FE0}"/>
              </a:ext>
            </a:extLst>
          </p:cNvPr>
          <p:cNvSpPr/>
          <p:nvPr/>
        </p:nvSpPr>
        <p:spPr>
          <a:xfrm rot="10800000" flipH="1" flipV="1">
            <a:off x="8029706" y="2889727"/>
            <a:ext cx="9390972" cy="1409873"/>
          </a:xfrm>
          <a:prstGeom prst="rect">
            <a:avLst/>
          </a:prstGeom>
        </p:spPr>
        <p:txBody>
          <a:bodyPr wrap="square">
            <a:spAutoFit/>
          </a:bodyPr>
          <a:lstStyle/>
          <a:p>
            <a:pPr>
              <a:lnSpc>
                <a:spcPct val="150000"/>
              </a:lnSpc>
            </a:pPr>
            <a:r>
              <a:rPr lang="en-US" sz="3000" spc="100">
                <a:latin typeface="Space Grotesk" pitchFamily="2" charset="0"/>
                <a:cs typeface="Space Grotesk" pitchFamily="2" charset="0"/>
              </a:rPr>
              <a:t>DESIGN IS THE INTERMEDIARY BETWEEN INFORMATION AND UNDERSTANDING</a:t>
            </a:r>
          </a:p>
        </p:txBody>
      </p:sp>
      <p:sp>
        <p:nvSpPr>
          <p:cNvPr id="31" name="Rectangle 30">
            <a:extLst>
              <a:ext uri="{FF2B5EF4-FFF2-40B4-BE49-F238E27FC236}">
                <a16:creationId xmlns:a16="http://schemas.microsoft.com/office/drawing/2014/main" id="{B9B8E7DD-1C9C-48C1-BA71-BB557AE78B66}"/>
              </a:ext>
            </a:extLst>
          </p:cNvPr>
          <p:cNvSpPr/>
          <p:nvPr/>
        </p:nvSpPr>
        <p:spPr>
          <a:xfrm rot="10800000" flipH="1" flipV="1">
            <a:off x="8227985" y="6055849"/>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32" name="Rectangle 31">
            <a:extLst>
              <a:ext uri="{FF2B5EF4-FFF2-40B4-BE49-F238E27FC236}">
                <a16:creationId xmlns:a16="http://schemas.microsoft.com/office/drawing/2014/main" id="{D4DC8677-C346-4AE8-A7BA-0849128CA4B4}"/>
              </a:ext>
            </a:extLst>
          </p:cNvPr>
          <p:cNvSpPr/>
          <p:nvPr/>
        </p:nvSpPr>
        <p:spPr>
          <a:xfrm rot="10800000" flipH="1" flipV="1">
            <a:off x="7951125" y="867034"/>
            <a:ext cx="6274786" cy="1323439"/>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AUTHOR</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33" name="Straight Connector 32">
            <a:extLst>
              <a:ext uri="{FF2B5EF4-FFF2-40B4-BE49-F238E27FC236}">
                <a16:creationId xmlns:a16="http://schemas.microsoft.com/office/drawing/2014/main" id="{77407DBA-D6E5-4075-924B-14D28825D50F}"/>
              </a:ext>
            </a:extLst>
          </p:cNvPr>
          <p:cNvCxnSpPr>
            <a:cxnSpLocks/>
          </p:cNvCxnSpPr>
          <p:nvPr/>
        </p:nvCxnSpPr>
        <p:spPr>
          <a:xfrm>
            <a:off x="7083802" y="-2"/>
            <a:ext cx="0" cy="73437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2E182FE-5943-4FE3-8531-9644AD5054EF}"/>
              </a:ext>
            </a:extLst>
          </p:cNvPr>
          <p:cNvCxnSpPr>
            <a:cxnSpLocks/>
          </p:cNvCxnSpPr>
          <p:nvPr/>
        </p:nvCxnSpPr>
        <p:spPr>
          <a:xfrm>
            <a:off x="0" y="7346357"/>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21E4BAA9-E5C1-4C49-A55C-A716C3D5BFE3}"/>
              </a:ext>
            </a:extLst>
          </p:cNvPr>
          <p:cNvSpPr/>
          <p:nvPr/>
        </p:nvSpPr>
        <p:spPr>
          <a:xfrm>
            <a:off x="2507481" y="8545432"/>
            <a:ext cx="3215199"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a:t>
            </a:r>
          </a:p>
        </p:txBody>
      </p:sp>
      <p:sp>
        <p:nvSpPr>
          <p:cNvPr id="36" name="Rectangle 35">
            <a:extLst>
              <a:ext uri="{FF2B5EF4-FFF2-40B4-BE49-F238E27FC236}">
                <a16:creationId xmlns:a16="http://schemas.microsoft.com/office/drawing/2014/main" id="{3B4BF4C6-0D7D-44F5-B02C-E85F69ADA35A}"/>
              </a:ext>
            </a:extLst>
          </p:cNvPr>
          <p:cNvSpPr/>
          <p:nvPr/>
        </p:nvSpPr>
        <p:spPr>
          <a:xfrm rot="10800000" flipH="1" flipV="1">
            <a:off x="1596614" y="8045611"/>
            <a:ext cx="4126066"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sp>
        <p:nvSpPr>
          <p:cNvPr id="37" name="Rectangle 36">
            <a:extLst>
              <a:ext uri="{FF2B5EF4-FFF2-40B4-BE49-F238E27FC236}">
                <a16:creationId xmlns:a16="http://schemas.microsoft.com/office/drawing/2014/main" id="{F8BE9274-0246-45D5-B412-C8A9EA82BB0B}"/>
              </a:ext>
            </a:extLst>
          </p:cNvPr>
          <p:cNvSpPr/>
          <p:nvPr/>
        </p:nvSpPr>
        <p:spPr>
          <a:xfrm>
            <a:off x="8201773" y="8545432"/>
            <a:ext cx="3215199"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a:t>
            </a:r>
          </a:p>
        </p:txBody>
      </p:sp>
      <p:sp>
        <p:nvSpPr>
          <p:cNvPr id="38" name="Rectangle 37">
            <a:extLst>
              <a:ext uri="{FF2B5EF4-FFF2-40B4-BE49-F238E27FC236}">
                <a16:creationId xmlns:a16="http://schemas.microsoft.com/office/drawing/2014/main" id="{B29443B5-A629-4DE5-BD46-12FBB55C3D9B}"/>
              </a:ext>
            </a:extLst>
          </p:cNvPr>
          <p:cNvSpPr/>
          <p:nvPr/>
        </p:nvSpPr>
        <p:spPr>
          <a:xfrm rot="10800000" flipH="1" flipV="1">
            <a:off x="7083802" y="8045611"/>
            <a:ext cx="4126066" cy="553998"/>
          </a:xfrm>
          <a:prstGeom prst="rect">
            <a:avLst/>
          </a:prstGeom>
        </p:spPr>
        <p:txBody>
          <a:bodyPr wrap="square">
            <a:spAutoFit/>
          </a:bodyPr>
          <a:lstStyle/>
          <a:p>
            <a:r>
              <a:rPr lang="en-US" sz="3000" spc="100">
                <a:latin typeface="Space Grotesk Medium" pitchFamily="2" charset="0"/>
                <a:cs typeface="Space Grotesk Medium" pitchFamily="2" charset="0"/>
              </a:rPr>
              <a:t>NEW PROJECT WORK</a:t>
            </a:r>
            <a:endParaRPr lang="en-US" sz="3000" spc="100" dirty="0">
              <a:latin typeface="Space Grotesk Medium" pitchFamily="2" charset="0"/>
              <a:cs typeface="Space Grotesk Medium" pitchFamily="2" charset="0"/>
            </a:endParaRPr>
          </a:p>
        </p:txBody>
      </p:sp>
      <p:sp>
        <p:nvSpPr>
          <p:cNvPr id="39" name="Rectangle 38">
            <a:extLst>
              <a:ext uri="{FF2B5EF4-FFF2-40B4-BE49-F238E27FC236}">
                <a16:creationId xmlns:a16="http://schemas.microsoft.com/office/drawing/2014/main" id="{B66DE875-A8D2-4D76-8AA5-3231944827AD}"/>
              </a:ext>
            </a:extLst>
          </p:cNvPr>
          <p:cNvSpPr/>
          <p:nvPr/>
        </p:nvSpPr>
        <p:spPr>
          <a:xfrm rot="10800000" flipH="1" flipV="1">
            <a:off x="7083803" y="8571837"/>
            <a:ext cx="1228710" cy="923330"/>
          </a:xfrm>
          <a:prstGeom prst="rect">
            <a:avLst/>
          </a:prstGeom>
        </p:spPr>
        <p:txBody>
          <a:bodyPr wrap="square">
            <a:spAutoFit/>
          </a:bodyPr>
          <a:lstStyle/>
          <a:p>
            <a:r>
              <a:rPr lang="en-US" sz="5400">
                <a:latin typeface="Space Grotesk Medium" pitchFamily="2" charset="0"/>
                <a:cs typeface="Space Grotesk Medium" pitchFamily="2" charset="0"/>
              </a:rPr>
              <a:t>02</a:t>
            </a:r>
            <a:endParaRPr lang="en-US" sz="5400" dirty="0">
              <a:latin typeface="Space Grotesk Medium" pitchFamily="2" charset="0"/>
              <a:cs typeface="Space Grotesk Medium" pitchFamily="2" charset="0"/>
            </a:endParaRPr>
          </a:p>
        </p:txBody>
      </p:sp>
      <p:sp>
        <p:nvSpPr>
          <p:cNvPr id="41" name="Rectangle 40">
            <a:extLst>
              <a:ext uri="{FF2B5EF4-FFF2-40B4-BE49-F238E27FC236}">
                <a16:creationId xmlns:a16="http://schemas.microsoft.com/office/drawing/2014/main" id="{8967C373-6951-48AE-9F66-D376B425D662}"/>
              </a:ext>
            </a:extLst>
          </p:cNvPr>
          <p:cNvSpPr/>
          <p:nvPr/>
        </p:nvSpPr>
        <p:spPr>
          <a:xfrm rot="10800000" flipH="1" flipV="1">
            <a:off x="1518033" y="8568230"/>
            <a:ext cx="1228710" cy="923330"/>
          </a:xfrm>
          <a:prstGeom prst="rect">
            <a:avLst/>
          </a:prstGeom>
        </p:spPr>
        <p:txBody>
          <a:bodyPr wrap="square">
            <a:spAutoFit/>
          </a:bodyPr>
          <a:lstStyle/>
          <a:p>
            <a:r>
              <a:rPr lang="en-US" sz="5400">
                <a:latin typeface="Space Grotesk Medium" pitchFamily="2" charset="0"/>
                <a:cs typeface="Space Grotesk Medium" pitchFamily="2" charset="0"/>
              </a:rPr>
              <a:t>01</a:t>
            </a:r>
            <a:endParaRPr lang="en-US" sz="5400" dirty="0">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36843599-5AD9-4AF7-A9CB-99D4876FAAAE}"/>
              </a:ext>
            </a:extLst>
          </p:cNvPr>
          <p:cNvSpPr>
            <a:spLocks noGrp="1"/>
          </p:cNvSpPr>
          <p:nvPr>
            <p:ph type="pic" sz="quarter" idx="11"/>
          </p:nvPr>
        </p:nvSpPr>
        <p:spPr/>
      </p:sp>
      <p:cxnSp>
        <p:nvCxnSpPr>
          <p:cNvPr id="43" name="Straight Connector 42">
            <a:extLst>
              <a:ext uri="{FF2B5EF4-FFF2-40B4-BE49-F238E27FC236}">
                <a16:creationId xmlns:a16="http://schemas.microsoft.com/office/drawing/2014/main" id="{5D15F2B5-8004-4FE8-BEC1-94A12683BDBC}"/>
              </a:ext>
            </a:extLst>
          </p:cNvPr>
          <p:cNvCxnSpPr>
            <a:cxnSpLocks/>
          </p:cNvCxnSpPr>
          <p:nvPr/>
        </p:nvCxnSpPr>
        <p:spPr>
          <a:xfrm>
            <a:off x="7083801" y="5595584"/>
            <a:ext cx="112041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545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42AC49-6CB2-4B99-9087-7A34DC16EE50}"/>
              </a:ext>
            </a:extLst>
          </p:cNvPr>
          <p:cNvSpPr/>
          <p:nvPr/>
        </p:nvSpPr>
        <p:spPr>
          <a:xfrm>
            <a:off x="9077325" y="4586217"/>
            <a:ext cx="9210675" cy="5700783"/>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Rectangle 6">
            <a:extLst>
              <a:ext uri="{FF2B5EF4-FFF2-40B4-BE49-F238E27FC236}">
                <a16:creationId xmlns:a16="http://schemas.microsoft.com/office/drawing/2014/main" id="{2D7AC7C3-8F2E-42C1-B096-B1F83BD763FE}"/>
              </a:ext>
            </a:extLst>
          </p:cNvPr>
          <p:cNvSpPr/>
          <p:nvPr/>
        </p:nvSpPr>
        <p:spPr>
          <a:xfrm rot="10800000" flipH="1" flipV="1">
            <a:off x="12913665" y="8514130"/>
            <a:ext cx="4080782" cy="461665"/>
          </a:xfrm>
          <a:prstGeom prst="rect">
            <a:avLst/>
          </a:prstGeom>
        </p:spPr>
        <p:txBody>
          <a:bodyPr wrap="square">
            <a:spAutoFit/>
          </a:bodyPr>
          <a:lstStyle/>
          <a:p>
            <a:pPr algn="r"/>
            <a:r>
              <a:rPr lang="en-US" sz="2400">
                <a:latin typeface="Space Grotesk" pitchFamily="2" charset="0"/>
                <a:cs typeface="Space Grotesk" pitchFamily="2" charset="0"/>
              </a:rPr>
              <a:t>RESULT OF A PROCESS</a:t>
            </a:r>
          </a:p>
        </p:txBody>
      </p:sp>
      <p:sp>
        <p:nvSpPr>
          <p:cNvPr id="8" name="Rectangle 7">
            <a:extLst>
              <a:ext uri="{FF2B5EF4-FFF2-40B4-BE49-F238E27FC236}">
                <a16:creationId xmlns:a16="http://schemas.microsoft.com/office/drawing/2014/main" id="{461B5E04-A929-488A-A02C-D13D2FA6162A}"/>
              </a:ext>
            </a:extLst>
          </p:cNvPr>
          <p:cNvSpPr/>
          <p:nvPr/>
        </p:nvSpPr>
        <p:spPr>
          <a:xfrm rot="10800000" flipH="1" flipV="1">
            <a:off x="10266969" y="5838609"/>
            <a:ext cx="6727478" cy="1061829"/>
          </a:xfrm>
          <a:prstGeom prst="rect">
            <a:avLst/>
          </a:prstGeom>
        </p:spPr>
        <p:txBody>
          <a:bodyPr wrap="square">
            <a:spAutoFit/>
          </a:bodyPr>
          <a:lstStyle/>
          <a:p>
            <a:pPr algn="r"/>
            <a:r>
              <a:rPr lang="en-US" sz="2100">
                <a:latin typeface="Space Grotesk" pitchFamily="2" charset="0"/>
                <a:cs typeface="Space Grotesk" pitchFamily="2" charset="0"/>
              </a:rPr>
              <a:t>Paul Rand, one of the very first pixel artists, designed the first icons, typefaces, and interfaces of the Apple Macintosh.</a:t>
            </a:r>
          </a:p>
        </p:txBody>
      </p:sp>
      <p:cxnSp>
        <p:nvCxnSpPr>
          <p:cNvPr id="10" name="Straight Connector 9">
            <a:extLst>
              <a:ext uri="{FF2B5EF4-FFF2-40B4-BE49-F238E27FC236}">
                <a16:creationId xmlns:a16="http://schemas.microsoft.com/office/drawing/2014/main" id="{BE75804F-20D0-47D6-9F10-C742211C9655}"/>
              </a:ext>
            </a:extLst>
          </p:cNvPr>
          <p:cNvCxnSpPr>
            <a:cxnSpLocks/>
          </p:cNvCxnSpPr>
          <p:nvPr/>
        </p:nvCxnSpPr>
        <p:spPr>
          <a:xfrm>
            <a:off x="9077325"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D0BD383-1D72-4812-88B0-E82F1ACB946C}"/>
              </a:ext>
            </a:extLst>
          </p:cNvPr>
          <p:cNvSpPr/>
          <p:nvPr/>
        </p:nvSpPr>
        <p:spPr>
          <a:xfrm rot="10800000" flipH="1" flipV="1">
            <a:off x="1936407" y="1399604"/>
            <a:ext cx="6181552" cy="923330"/>
          </a:xfrm>
          <a:prstGeom prst="rect">
            <a:avLst/>
          </a:prstGeom>
        </p:spPr>
        <p:txBody>
          <a:bodyPr wrap="square">
            <a:spAutoFit/>
          </a:bodyPr>
          <a:lstStyle/>
          <a:p>
            <a:pPr algn="r"/>
            <a:r>
              <a:rPr lang="en-US" sz="5400" b="1">
                <a:latin typeface="Space Grotesk" pitchFamily="2" charset="0"/>
                <a:cs typeface="Space Grotesk" pitchFamily="2" charset="0"/>
              </a:rPr>
              <a:t>Paul Rand</a:t>
            </a:r>
          </a:p>
        </p:txBody>
      </p:sp>
      <p:sp>
        <p:nvSpPr>
          <p:cNvPr id="28" name="Rectangle 27">
            <a:extLst>
              <a:ext uri="{FF2B5EF4-FFF2-40B4-BE49-F238E27FC236}">
                <a16:creationId xmlns:a16="http://schemas.microsoft.com/office/drawing/2014/main" id="{6BE09AFD-4C4D-44AB-BE5D-5941B5A4C96C}"/>
              </a:ext>
            </a:extLst>
          </p:cNvPr>
          <p:cNvSpPr/>
          <p:nvPr/>
        </p:nvSpPr>
        <p:spPr>
          <a:xfrm rot="10800000" flipH="1" flipV="1">
            <a:off x="1092698" y="1861268"/>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E2B7D5C4-5FF9-4E9F-B514-B52EFC68916E}"/>
              </a:ext>
            </a:extLst>
          </p:cNvPr>
          <p:cNvSpPr/>
          <p:nvPr/>
        </p:nvSpPr>
        <p:spPr>
          <a:xfrm rot="10800000" flipH="1" flipV="1">
            <a:off x="10260130" y="1024602"/>
            <a:ext cx="6610078" cy="2554545"/>
          </a:xfrm>
          <a:prstGeom prst="rect">
            <a:avLst/>
          </a:prstGeom>
        </p:spPr>
        <p:txBody>
          <a:bodyPr wrap="square">
            <a:spAutoFit/>
          </a:bodyPr>
          <a:lstStyle/>
          <a:p>
            <a:pPr algn="r"/>
            <a:r>
              <a:rPr lang="en-US" sz="8000">
                <a:solidFill>
                  <a:schemeClr val="bg1">
                    <a:lumMod val="95000"/>
                  </a:schemeClr>
                </a:solidFill>
                <a:latin typeface="Dashboard" panose="00000500000000000000" pitchFamily="50" charset="0"/>
                <a:cs typeface="Space Grotesk Medium" pitchFamily="2" charset="0"/>
              </a:rPr>
              <a:t>GRHAPIC</a:t>
            </a:r>
          </a:p>
          <a:p>
            <a:pPr algn="r"/>
            <a:r>
              <a:rPr lang="en-US" sz="8000">
                <a:solidFill>
                  <a:schemeClr val="bg1">
                    <a:lumMod val="95000"/>
                  </a:schemeClr>
                </a:solidFill>
                <a:latin typeface="Dashboard" panose="00000500000000000000" pitchFamily="50" charset="0"/>
                <a:cs typeface="Space Grotesk Medium" pitchFamily="2" charset="0"/>
              </a:rPr>
              <a:t>DESAINER</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15" name="Straight Connector 14">
            <a:extLst>
              <a:ext uri="{FF2B5EF4-FFF2-40B4-BE49-F238E27FC236}">
                <a16:creationId xmlns:a16="http://schemas.microsoft.com/office/drawing/2014/main" id="{47034E3B-382F-4595-9661-D58044509AA2}"/>
              </a:ext>
            </a:extLst>
          </p:cNvPr>
          <p:cNvCxnSpPr>
            <a:cxnSpLocks/>
          </p:cNvCxnSpPr>
          <p:nvPr/>
        </p:nvCxnSpPr>
        <p:spPr>
          <a:xfrm flipH="1">
            <a:off x="9077325" y="4586217"/>
            <a:ext cx="92106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B98E3AF4-821E-4704-9A69-B0198C3F70DF}"/>
              </a:ext>
            </a:extLst>
          </p:cNvPr>
          <p:cNvSpPr>
            <a:spLocks noGrp="1"/>
          </p:cNvSpPr>
          <p:nvPr>
            <p:ph type="pic" sz="quarter" idx="11"/>
          </p:nvPr>
        </p:nvSpPr>
        <p:spPr/>
      </p:sp>
    </p:spTree>
    <p:extLst>
      <p:ext uri="{BB962C8B-B14F-4D97-AF65-F5344CB8AC3E}">
        <p14:creationId xmlns:p14="http://schemas.microsoft.com/office/powerpoint/2010/main" val="3193232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4BA970A2-FE24-479D-B986-886E24C0EADA}"/>
              </a:ext>
            </a:extLst>
          </p:cNvPr>
          <p:cNvSpPr/>
          <p:nvPr/>
        </p:nvSpPr>
        <p:spPr>
          <a:xfrm>
            <a:off x="-1" y="6291698"/>
            <a:ext cx="8480521" cy="399530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8DE0BD49-2A3C-46D2-8B85-D697BE4B38BF}"/>
              </a:ext>
            </a:extLst>
          </p:cNvPr>
          <p:cNvSpPr/>
          <p:nvPr/>
        </p:nvSpPr>
        <p:spPr>
          <a:xfrm rot="10800000" flipH="1" flipV="1">
            <a:off x="1226346" y="7428173"/>
            <a:ext cx="5524160" cy="1708160"/>
          </a:xfrm>
          <a:prstGeom prst="rect">
            <a:avLst/>
          </a:prstGeom>
        </p:spPr>
        <p:txBody>
          <a:bodyPr wrap="square">
            <a:spAutoFit/>
          </a:bodyPr>
          <a:lstStyle/>
          <a:p>
            <a:pPr>
              <a:lnSpc>
                <a:spcPct val="150000"/>
              </a:lnSpc>
            </a:pPr>
            <a:r>
              <a:rPr lang="en-US" sz="3000" spc="100">
                <a:latin typeface="Space Grotesk Medium" pitchFamily="2" charset="0"/>
                <a:cs typeface="Space Grotesk Medium" pitchFamily="2" charset="0"/>
              </a:rPr>
              <a:t>STYLES COME AND GO.</a:t>
            </a:r>
          </a:p>
          <a:p>
            <a:r>
              <a:rPr lang="en-US" sz="3000" spc="100">
                <a:latin typeface="Space Grotesk Medium" pitchFamily="2" charset="0"/>
                <a:cs typeface="Space Grotesk Medium" pitchFamily="2" charset="0"/>
              </a:rPr>
              <a:t>GOOD DESIGN IS A LANGUAGE, NOT A STYLE</a:t>
            </a:r>
          </a:p>
        </p:txBody>
      </p:sp>
      <p:sp>
        <p:nvSpPr>
          <p:cNvPr id="5" name="Rectangle 4">
            <a:extLst>
              <a:ext uri="{FF2B5EF4-FFF2-40B4-BE49-F238E27FC236}">
                <a16:creationId xmlns:a16="http://schemas.microsoft.com/office/drawing/2014/main" id="{72121A96-9FD6-4EBC-914F-212F45913A0B}"/>
              </a:ext>
            </a:extLst>
          </p:cNvPr>
          <p:cNvSpPr/>
          <p:nvPr/>
        </p:nvSpPr>
        <p:spPr>
          <a:xfrm rot="10800000" flipH="1" flipV="1">
            <a:off x="9061207" y="7820588"/>
            <a:ext cx="7838736" cy="923330"/>
          </a:xfrm>
          <a:prstGeom prst="rect">
            <a:avLst/>
          </a:prstGeom>
        </p:spPr>
        <p:txBody>
          <a:bodyPr wrap="square">
            <a:spAutoFit/>
          </a:bodyPr>
          <a:lstStyle/>
          <a:p>
            <a:pPr algn="ctr"/>
            <a:r>
              <a:rPr lang="en-US" sz="5400" b="1">
                <a:latin typeface="Space Grotesk" pitchFamily="2" charset="0"/>
                <a:cs typeface="Space Grotesk" pitchFamily="2" charset="0"/>
              </a:rPr>
              <a:t>Massimo Vignelli</a:t>
            </a:r>
          </a:p>
        </p:txBody>
      </p:sp>
      <p:sp>
        <p:nvSpPr>
          <p:cNvPr id="6" name="Rectangle 5">
            <a:extLst>
              <a:ext uri="{FF2B5EF4-FFF2-40B4-BE49-F238E27FC236}">
                <a16:creationId xmlns:a16="http://schemas.microsoft.com/office/drawing/2014/main" id="{240C21D9-070E-4264-B4F6-EB5FBC378D3C}"/>
              </a:ext>
            </a:extLst>
          </p:cNvPr>
          <p:cNvSpPr/>
          <p:nvPr/>
        </p:nvSpPr>
        <p:spPr>
          <a:xfrm rot="10800000" flipH="1" flipV="1">
            <a:off x="11704924" y="8928391"/>
            <a:ext cx="5057775" cy="461665"/>
          </a:xfrm>
          <a:prstGeom prst="rect">
            <a:avLst/>
          </a:prstGeom>
        </p:spPr>
        <p:txBody>
          <a:bodyPr wrap="square">
            <a:spAutoFit/>
          </a:bodyPr>
          <a:lstStyle/>
          <a:p>
            <a:pPr algn="r"/>
            <a:r>
              <a:rPr lang="en-US" sz="2400">
                <a:latin typeface="Space Grotesk" pitchFamily="2" charset="0"/>
                <a:cs typeface="Space Grotesk" pitchFamily="2" charset="0"/>
              </a:rPr>
              <a:t>RESULT OF A PROCESS</a:t>
            </a:r>
          </a:p>
        </p:txBody>
      </p:sp>
      <p:sp>
        <p:nvSpPr>
          <p:cNvPr id="10" name="Rectangle 9">
            <a:extLst>
              <a:ext uri="{FF2B5EF4-FFF2-40B4-BE49-F238E27FC236}">
                <a16:creationId xmlns:a16="http://schemas.microsoft.com/office/drawing/2014/main" id="{A44A7DA2-60DA-4EA3-B8A7-B0D83B0115CE}"/>
              </a:ext>
            </a:extLst>
          </p:cNvPr>
          <p:cNvSpPr/>
          <p:nvPr/>
        </p:nvSpPr>
        <p:spPr>
          <a:xfrm>
            <a:off x="1226346" y="4587964"/>
            <a:ext cx="4943474"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a:t>
            </a:r>
          </a:p>
        </p:txBody>
      </p:sp>
      <p:sp>
        <p:nvSpPr>
          <p:cNvPr id="13" name="Rectangle 12">
            <a:extLst>
              <a:ext uri="{FF2B5EF4-FFF2-40B4-BE49-F238E27FC236}">
                <a16:creationId xmlns:a16="http://schemas.microsoft.com/office/drawing/2014/main" id="{8F3E1393-66A3-4834-876A-EDC35CA01FF1}"/>
              </a:ext>
            </a:extLst>
          </p:cNvPr>
          <p:cNvSpPr/>
          <p:nvPr/>
        </p:nvSpPr>
        <p:spPr>
          <a:xfrm rot="10800000" flipH="1" flipV="1">
            <a:off x="1226346" y="3789127"/>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236C58DA-5955-4C54-A7BD-4F37197348E4}"/>
              </a:ext>
            </a:extLst>
          </p:cNvPr>
          <p:cNvSpPr/>
          <p:nvPr/>
        </p:nvSpPr>
        <p:spPr>
          <a:xfrm rot="10800000" flipH="1" flipV="1">
            <a:off x="1129778" y="896944"/>
            <a:ext cx="6610078"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GREAT</a:t>
            </a:r>
          </a:p>
          <a:p>
            <a:r>
              <a:rPr lang="en-US" sz="8000">
                <a:solidFill>
                  <a:schemeClr val="bg1">
                    <a:lumMod val="95000"/>
                  </a:schemeClr>
                </a:solidFill>
                <a:latin typeface="Dashboard" panose="00000500000000000000" pitchFamily="50" charset="0"/>
                <a:cs typeface="Space Grotesk Medium" pitchFamily="2" charset="0"/>
              </a:rPr>
              <a:t>DESAINER</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22" name="Rectangle 21">
            <a:extLst>
              <a:ext uri="{FF2B5EF4-FFF2-40B4-BE49-F238E27FC236}">
                <a16:creationId xmlns:a16="http://schemas.microsoft.com/office/drawing/2014/main" id="{FE20D769-AD03-4828-ABB0-133AF329C938}"/>
              </a:ext>
            </a:extLst>
          </p:cNvPr>
          <p:cNvSpPr/>
          <p:nvPr/>
        </p:nvSpPr>
        <p:spPr>
          <a:xfrm>
            <a:off x="8480520" y="4308052"/>
            <a:ext cx="9807480" cy="1990289"/>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4" name="Straight Connector 13">
            <a:extLst>
              <a:ext uri="{FF2B5EF4-FFF2-40B4-BE49-F238E27FC236}">
                <a16:creationId xmlns:a16="http://schemas.microsoft.com/office/drawing/2014/main" id="{B5E2C303-DC35-427F-B066-38E09B3533DB}"/>
              </a:ext>
            </a:extLst>
          </p:cNvPr>
          <p:cNvCxnSpPr>
            <a:cxnSpLocks/>
          </p:cNvCxnSpPr>
          <p:nvPr/>
        </p:nvCxnSpPr>
        <p:spPr>
          <a:xfrm>
            <a:off x="8480520" y="4308052"/>
            <a:ext cx="98074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EA04D6-14DF-48CC-B5D8-0A181F58F629}"/>
              </a:ext>
            </a:extLst>
          </p:cNvPr>
          <p:cNvCxnSpPr>
            <a:cxnSpLocks/>
          </p:cNvCxnSpPr>
          <p:nvPr/>
        </p:nvCxnSpPr>
        <p:spPr>
          <a:xfrm>
            <a:off x="8480521"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EAF3593-123B-4963-8F08-1A429443CE4E}"/>
              </a:ext>
            </a:extLst>
          </p:cNvPr>
          <p:cNvCxnSpPr>
            <a:cxnSpLocks/>
          </p:cNvCxnSpPr>
          <p:nvPr/>
        </p:nvCxnSpPr>
        <p:spPr>
          <a:xfrm>
            <a:off x="-1" y="10286999"/>
            <a:ext cx="848052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25B79F-5EEF-445C-BB3E-9C1DD385CABC}"/>
              </a:ext>
            </a:extLst>
          </p:cNvPr>
          <p:cNvCxnSpPr>
            <a:cxnSpLocks/>
          </p:cNvCxnSpPr>
          <p:nvPr/>
        </p:nvCxnSpPr>
        <p:spPr>
          <a:xfrm>
            <a:off x="0" y="6291698"/>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83980F1-7597-4653-8413-6306BD01C262}"/>
              </a:ext>
            </a:extLst>
          </p:cNvPr>
          <p:cNvSpPr/>
          <p:nvPr/>
        </p:nvSpPr>
        <p:spPr>
          <a:xfrm rot="10800000" flipH="1" flipV="1">
            <a:off x="11263910" y="5026485"/>
            <a:ext cx="4522026" cy="553998"/>
          </a:xfrm>
          <a:prstGeom prst="rect">
            <a:avLst/>
          </a:prstGeom>
        </p:spPr>
        <p:txBody>
          <a:bodyPr wrap="square">
            <a:spAutoFit/>
          </a:bodyPr>
          <a:lstStyle/>
          <a:p>
            <a:pPr algn="ctr"/>
            <a:r>
              <a:rPr lang="en-US" sz="3000">
                <a:latin typeface="Space Grotesk Medium" pitchFamily="2" charset="0"/>
                <a:cs typeface="Space Grotesk Medium" pitchFamily="2" charset="0"/>
              </a:rPr>
              <a:t>DESIGN </a:t>
            </a:r>
            <a:r>
              <a:rPr lang="en-US" sz="3000" spc="100">
                <a:latin typeface="Space Grotesk Medium" pitchFamily="2" charset="0"/>
                <a:cs typeface="Space Grotesk Medium" pitchFamily="2" charset="0"/>
              </a:rPr>
              <a:t>THINGKING</a:t>
            </a:r>
            <a:endParaRPr lang="en-US" sz="3000" spc="100" dirty="0">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5D539450-592C-4743-B279-BAB598F86EDE}"/>
              </a:ext>
            </a:extLst>
          </p:cNvPr>
          <p:cNvSpPr>
            <a:spLocks noGrp="1"/>
          </p:cNvSpPr>
          <p:nvPr>
            <p:ph type="pic" sz="quarter" idx="12"/>
          </p:nvPr>
        </p:nvSpPr>
        <p:spPr/>
      </p:sp>
    </p:spTree>
    <p:extLst>
      <p:ext uri="{BB962C8B-B14F-4D97-AF65-F5344CB8AC3E}">
        <p14:creationId xmlns:p14="http://schemas.microsoft.com/office/powerpoint/2010/main" val="659813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6308AC-B7A7-4E55-9DD7-1E494367C58F}"/>
              </a:ext>
            </a:extLst>
          </p:cNvPr>
          <p:cNvSpPr/>
          <p:nvPr/>
        </p:nvSpPr>
        <p:spPr>
          <a:xfrm>
            <a:off x="0" y="0"/>
            <a:ext cx="18287986" cy="2152421"/>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2" name="Rectangle 31">
            <a:extLst>
              <a:ext uri="{FF2B5EF4-FFF2-40B4-BE49-F238E27FC236}">
                <a16:creationId xmlns:a16="http://schemas.microsoft.com/office/drawing/2014/main" id="{EB7535D8-2919-48A7-9F80-2BD8D0B68780}"/>
              </a:ext>
            </a:extLst>
          </p:cNvPr>
          <p:cNvSpPr/>
          <p:nvPr/>
        </p:nvSpPr>
        <p:spPr>
          <a:xfrm>
            <a:off x="0" y="3980720"/>
            <a:ext cx="9464570" cy="3796344"/>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DEB03612-313E-4DED-85BE-BDA67449CC14}"/>
              </a:ext>
            </a:extLst>
          </p:cNvPr>
          <p:cNvSpPr/>
          <p:nvPr/>
        </p:nvSpPr>
        <p:spPr>
          <a:xfrm rot="10800000" flipH="1" flipV="1">
            <a:off x="320583" y="8817446"/>
            <a:ext cx="9144000" cy="553998"/>
          </a:xfrm>
          <a:prstGeom prst="rect">
            <a:avLst/>
          </a:prstGeom>
        </p:spPr>
        <p:txBody>
          <a:bodyPr wrap="square">
            <a:spAutoFit/>
          </a:bodyPr>
          <a:lstStyle/>
          <a:p>
            <a:pPr algn="ctr"/>
            <a:r>
              <a:rPr lang="en-US" sz="3000" b="1" spc="100">
                <a:latin typeface="Space Grotesk" pitchFamily="2" charset="0"/>
                <a:cs typeface="Space Grotesk" pitchFamily="2" charset="0"/>
              </a:rPr>
              <a:t>GOOD DESIGN IS THE RESULT OF A PROCESS</a:t>
            </a:r>
          </a:p>
        </p:txBody>
      </p:sp>
      <p:sp>
        <p:nvSpPr>
          <p:cNvPr id="8" name="Rectangle 7">
            <a:extLst>
              <a:ext uri="{FF2B5EF4-FFF2-40B4-BE49-F238E27FC236}">
                <a16:creationId xmlns:a16="http://schemas.microsoft.com/office/drawing/2014/main" id="{62C22E2E-6683-4011-AF16-AD6A63C4757B}"/>
              </a:ext>
            </a:extLst>
          </p:cNvPr>
          <p:cNvSpPr/>
          <p:nvPr/>
        </p:nvSpPr>
        <p:spPr>
          <a:xfrm>
            <a:off x="1421598" y="2424525"/>
            <a:ext cx="4943474" cy="994439"/>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a:t>
            </a:r>
          </a:p>
        </p:txBody>
      </p:sp>
      <p:cxnSp>
        <p:nvCxnSpPr>
          <p:cNvPr id="11" name="Straight Connector 10">
            <a:extLst>
              <a:ext uri="{FF2B5EF4-FFF2-40B4-BE49-F238E27FC236}">
                <a16:creationId xmlns:a16="http://schemas.microsoft.com/office/drawing/2014/main" id="{D9AFDE88-33DB-4423-9ED7-1857047B5804}"/>
              </a:ext>
            </a:extLst>
          </p:cNvPr>
          <p:cNvCxnSpPr>
            <a:cxnSpLocks/>
          </p:cNvCxnSpPr>
          <p:nvPr/>
        </p:nvCxnSpPr>
        <p:spPr>
          <a:xfrm>
            <a:off x="0" y="7777072"/>
            <a:ext cx="94645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2E4B9A1-EFE1-4789-8DD7-70C500F9FBF3}"/>
              </a:ext>
            </a:extLst>
          </p:cNvPr>
          <p:cNvSpPr/>
          <p:nvPr/>
        </p:nvSpPr>
        <p:spPr>
          <a:xfrm rot="10800000" flipH="1" flipV="1">
            <a:off x="1421598" y="4678563"/>
            <a:ext cx="5685369" cy="2400657"/>
          </a:xfrm>
          <a:prstGeom prst="rect">
            <a:avLst/>
          </a:prstGeom>
        </p:spPr>
        <p:txBody>
          <a:bodyPr wrap="square">
            <a:spAutoFit/>
          </a:bodyPr>
          <a:lstStyle/>
          <a:p>
            <a:r>
              <a:rPr lang="en-US" sz="3000">
                <a:latin typeface="Space Grotesk Medium" pitchFamily="2" charset="0"/>
                <a:cs typeface="Space Grotesk Medium" pitchFamily="2" charset="0"/>
              </a:rPr>
              <a:t>Dilla Ayunda, one of the very first pixel artists, designed the first icons, typefaces, and interfaces of the Apple Macintosh.</a:t>
            </a:r>
          </a:p>
        </p:txBody>
      </p:sp>
      <p:cxnSp>
        <p:nvCxnSpPr>
          <p:cNvPr id="14" name="Straight Connector 13">
            <a:extLst>
              <a:ext uri="{FF2B5EF4-FFF2-40B4-BE49-F238E27FC236}">
                <a16:creationId xmlns:a16="http://schemas.microsoft.com/office/drawing/2014/main" id="{D44155DF-05D2-479B-B00C-BDA322AD443F}"/>
              </a:ext>
            </a:extLst>
          </p:cNvPr>
          <p:cNvCxnSpPr>
            <a:cxnSpLocks/>
          </p:cNvCxnSpPr>
          <p:nvPr/>
        </p:nvCxnSpPr>
        <p:spPr>
          <a:xfrm>
            <a:off x="0" y="3980720"/>
            <a:ext cx="94645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F4E71D9-ED0D-4C5A-A7AB-07DC15147A32}"/>
              </a:ext>
            </a:extLst>
          </p:cNvPr>
          <p:cNvCxnSpPr>
            <a:cxnSpLocks/>
          </p:cNvCxnSpPr>
          <p:nvPr/>
        </p:nvCxnSpPr>
        <p:spPr>
          <a:xfrm>
            <a:off x="9464596" y="2152431"/>
            <a:ext cx="0" cy="81209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4939DE0-A6DC-42A1-8E76-C5B45AF07EA6}"/>
              </a:ext>
            </a:extLst>
          </p:cNvPr>
          <p:cNvSpPr/>
          <p:nvPr/>
        </p:nvSpPr>
        <p:spPr>
          <a:xfrm rot="10800000" flipH="1" flipV="1">
            <a:off x="1846938" y="649820"/>
            <a:ext cx="14594123" cy="1323439"/>
          </a:xfrm>
          <a:prstGeom prst="rect">
            <a:avLst/>
          </a:prstGeom>
        </p:spPr>
        <p:txBody>
          <a:bodyPr wrap="square">
            <a:spAutoFit/>
          </a:bodyPr>
          <a:lstStyle/>
          <a:p>
            <a:pPr algn="ctr"/>
            <a:r>
              <a:rPr lang="en-US" sz="8000">
                <a:solidFill>
                  <a:schemeClr val="bg1">
                    <a:lumMod val="95000"/>
                  </a:schemeClr>
                </a:solidFill>
                <a:latin typeface="Dashboard" panose="00000500000000000000" pitchFamily="50" charset="0"/>
                <a:cs typeface="Space Grotesk Medium" pitchFamily="2" charset="0"/>
              </a:rPr>
              <a:t>FOUNDER </a:t>
            </a:r>
            <a:r>
              <a:rPr lang="en-US" sz="8000" u="sng">
                <a:solidFill>
                  <a:schemeClr val="bg1">
                    <a:lumMod val="95000"/>
                  </a:schemeClr>
                </a:solidFill>
                <a:latin typeface="Dashboard" panose="00000500000000000000" pitchFamily="50" charset="0"/>
                <a:cs typeface="Space Grotesk Medium" pitchFamily="2" charset="0"/>
              </a:rPr>
              <a:t>of</a:t>
            </a:r>
            <a:r>
              <a:rPr lang="en-US" sz="8000">
                <a:solidFill>
                  <a:schemeClr val="bg1">
                    <a:lumMod val="95000"/>
                  </a:schemeClr>
                </a:solidFill>
                <a:latin typeface="Dashboard" panose="00000500000000000000" pitchFamily="50" charset="0"/>
                <a:cs typeface="Space Grotesk Medium" pitchFamily="2" charset="0"/>
              </a:rPr>
              <a:t> AURELIO</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26" name="Straight Connector 25">
            <a:extLst>
              <a:ext uri="{FF2B5EF4-FFF2-40B4-BE49-F238E27FC236}">
                <a16:creationId xmlns:a16="http://schemas.microsoft.com/office/drawing/2014/main" id="{6EFFABC9-ED3E-41C6-8EA8-30EAE82E7A96}"/>
              </a:ext>
            </a:extLst>
          </p:cNvPr>
          <p:cNvCxnSpPr>
            <a:cxnSpLocks/>
          </p:cNvCxnSpPr>
          <p:nvPr/>
        </p:nvCxnSpPr>
        <p:spPr>
          <a:xfrm>
            <a:off x="0" y="2152431"/>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AE06B7E-2C05-431F-AA3A-A3A451AB2EBC}"/>
              </a:ext>
            </a:extLst>
          </p:cNvPr>
          <p:cNvSpPr/>
          <p:nvPr/>
        </p:nvSpPr>
        <p:spPr>
          <a:xfrm rot="10800000" flipH="1" flipV="1">
            <a:off x="15234198" y="2980649"/>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42" name="Rectangle 41">
            <a:extLst>
              <a:ext uri="{FF2B5EF4-FFF2-40B4-BE49-F238E27FC236}">
                <a16:creationId xmlns:a16="http://schemas.microsoft.com/office/drawing/2014/main" id="{81B9DED0-B4B7-4FDE-979C-A8F8534C8D23}"/>
              </a:ext>
            </a:extLst>
          </p:cNvPr>
          <p:cNvSpPr/>
          <p:nvPr/>
        </p:nvSpPr>
        <p:spPr>
          <a:xfrm rot="10800000" flipH="1" flipV="1">
            <a:off x="10754436" y="2604911"/>
            <a:ext cx="7533558" cy="923330"/>
          </a:xfrm>
          <a:prstGeom prst="rect">
            <a:avLst/>
          </a:prstGeom>
        </p:spPr>
        <p:txBody>
          <a:bodyPr wrap="square">
            <a:spAutoFit/>
          </a:bodyPr>
          <a:lstStyle/>
          <a:p>
            <a:r>
              <a:rPr lang="en-US" sz="5400" b="1">
                <a:latin typeface="Space Grotesk" pitchFamily="2" charset="0"/>
                <a:cs typeface="Space Grotesk" pitchFamily="2" charset="0"/>
              </a:rPr>
              <a:t>Dilla Ayunda</a:t>
            </a:r>
          </a:p>
        </p:txBody>
      </p:sp>
      <p:sp>
        <p:nvSpPr>
          <p:cNvPr id="2" name="Picture Placeholder 1">
            <a:extLst>
              <a:ext uri="{FF2B5EF4-FFF2-40B4-BE49-F238E27FC236}">
                <a16:creationId xmlns:a16="http://schemas.microsoft.com/office/drawing/2014/main" id="{4941240A-231F-45B4-9B58-923179890695}"/>
              </a:ext>
            </a:extLst>
          </p:cNvPr>
          <p:cNvSpPr>
            <a:spLocks noGrp="1"/>
          </p:cNvSpPr>
          <p:nvPr>
            <p:ph type="pic" sz="quarter" idx="11"/>
          </p:nvPr>
        </p:nvSpPr>
        <p:spPr/>
      </p:sp>
    </p:spTree>
    <p:extLst>
      <p:ext uri="{BB962C8B-B14F-4D97-AF65-F5344CB8AC3E}">
        <p14:creationId xmlns:p14="http://schemas.microsoft.com/office/powerpoint/2010/main" val="696911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05EBB75-8D40-4122-ACC8-0A773ECCE7D4}"/>
              </a:ext>
            </a:extLst>
          </p:cNvPr>
          <p:cNvSpPr/>
          <p:nvPr/>
        </p:nvSpPr>
        <p:spPr>
          <a:xfrm>
            <a:off x="-177" y="3624506"/>
            <a:ext cx="8057441" cy="292446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3C0E0209-4F46-42BA-A3CC-7D18559A006E}"/>
              </a:ext>
            </a:extLst>
          </p:cNvPr>
          <p:cNvSpPr/>
          <p:nvPr/>
        </p:nvSpPr>
        <p:spPr>
          <a:xfrm>
            <a:off x="1070948" y="6900162"/>
            <a:ext cx="3577607" cy="1306063"/>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a:t>
            </a:r>
          </a:p>
        </p:txBody>
      </p:sp>
      <p:sp>
        <p:nvSpPr>
          <p:cNvPr id="9" name="Rectangle 8">
            <a:extLst>
              <a:ext uri="{FF2B5EF4-FFF2-40B4-BE49-F238E27FC236}">
                <a16:creationId xmlns:a16="http://schemas.microsoft.com/office/drawing/2014/main" id="{663D2215-936B-4B69-868C-8FBB4F54E845}"/>
              </a:ext>
            </a:extLst>
          </p:cNvPr>
          <p:cNvSpPr/>
          <p:nvPr/>
        </p:nvSpPr>
        <p:spPr>
          <a:xfrm rot="10800000" flipH="1" flipV="1">
            <a:off x="1070591" y="4156770"/>
            <a:ext cx="2753702" cy="1938992"/>
          </a:xfrm>
          <a:prstGeom prst="rect">
            <a:avLst/>
          </a:prstGeom>
        </p:spPr>
        <p:txBody>
          <a:bodyPr wrap="square">
            <a:spAutoFit/>
          </a:bodyPr>
          <a:lstStyle/>
          <a:p>
            <a:r>
              <a:rPr lang="en-US" sz="3000">
                <a:latin typeface="Space Grotesk" pitchFamily="2" charset="0"/>
                <a:cs typeface="Space Grotesk" pitchFamily="2" charset="0"/>
              </a:rPr>
              <a:t>GOOD DESIGN IS THE RESULT OF A PROCESS</a:t>
            </a:r>
          </a:p>
        </p:txBody>
      </p:sp>
      <p:sp>
        <p:nvSpPr>
          <p:cNvPr id="11" name="Rectangle 10">
            <a:extLst>
              <a:ext uri="{FF2B5EF4-FFF2-40B4-BE49-F238E27FC236}">
                <a16:creationId xmlns:a16="http://schemas.microsoft.com/office/drawing/2014/main" id="{47D1852B-4022-48A3-917A-CF996A16FAD9}"/>
              </a:ext>
            </a:extLst>
          </p:cNvPr>
          <p:cNvSpPr/>
          <p:nvPr/>
        </p:nvSpPr>
        <p:spPr>
          <a:xfrm rot="10800000" flipH="1" flipV="1">
            <a:off x="1070590" y="8673227"/>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3" name="Rectangle 12">
            <a:extLst>
              <a:ext uri="{FF2B5EF4-FFF2-40B4-BE49-F238E27FC236}">
                <a16:creationId xmlns:a16="http://schemas.microsoft.com/office/drawing/2014/main" id="{913167C3-A1A5-434F-B1B3-AEE4311081A4}"/>
              </a:ext>
            </a:extLst>
          </p:cNvPr>
          <p:cNvSpPr/>
          <p:nvPr/>
        </p:nvSpPr>
        <p:spPr>
          <a:xfrm rot="10800000" flipH="1" flipV="1">
            <a:off x="1070590" y="634208"/>
            <a:ext cx="6610078"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SMART</a:t>
            </a:r>
          </a:p>
          <a:p>
            <a:r>
              <a:rPr lang="en-US" sz="8000">
                <a:solidFill>
                  <a:schemeClr val="bg1">
                    <a:lumMod val="95000"/>
                  </a:schemeClr>
                </a:solidFill>
                <a:latin typeface="Dashboard" panose="00000500000000000000" pitchFamily="50" charset="0"/>
                <a:cs typeface="Space Grotesk Medium" pitchFamily="2" charset="0"/>
              </a:rPr>
              <a:t>DESAINER</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14" name="Straight Connector 13">
            <a:extLst>
              <a:ext uri="{FF2B5EF4-FFF2-40B4-BE49-F238E27FC236}">
                <a16:creationId xmlns:a16="http://schemas.microsoft.com/office/drawing/2014/main" id="{73380635-2F45-41EA-BB30-C5B7E9442E99}"/>
              </a:ext>
            </a:extLst>
          </p:cNvPr>
          <p:cNvCxnSpPr>
            <a:cxnSpLocks/>
          </p:cNvCxnSpPr>
          <p:nvPr/>
        </p:nvCxnSpPr>
        <p:spPr>
          <a:xfrm>
            <a:off x="-177" y="6548974"/>
            <a:ext cx="1828817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8FE514C-A286-4E27-A20E-4B9DD7AA840D}"/>
              </a:ext>
            </a:extLst>
          </p:cNvPr>
          <p:cNvCxnSpPr>
            <a:cxnSpLocks/>
          </p:cNvCxnSpPr>
          <p:nvPr/>
        </p:nvCxnSpPr>
        <p:spPr>
          <a:xfrm>
            <a:off x="-177" y="3624507"/>
            <a:ext cx="805744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8648B9D-7F26-4C94-9085-3A0A84968BE4}"/>
              </a:ext>
            </a:extLst>
          </p:cNvPr>
          <p:cNvCxnSpPr>
            <a:cxnSpLocks/>
          </p:cNvCxnSpPr>
          <p:nvPr/>
        </p:nvCxnSpPr>
        <p:spPr>
          <a:xfrm>
            <a:off x="8057441"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7A002DD-BFB7-4382-8C20-2E9A1F413796}"/>
              </a:ext>
            </a:extLst>
          </p:cNvPr>
          <p:cNvSpPr/>
          <p:nvPr/>
        </p:nvSpPr>
        <p:spPr>
          <a:xfrm rot="10800000" flipH="1" flipV="1">
            <a:off x="8951372" y="7272861"/>
            <a:ext cx="4522026" cy="553998"/>
          </a:xfrm>
          <a:prstGeom prst="rect">
            <a:avLst/>
          </a:prstGeom>
        </p:spPr>
        <p:txBody>
          <a:bodyPr wrap="square">
            <a:spAutoFit/>
          </a:bodyPr>
          <a:lstStyle/>
          <a:p>
            <a:pPr algn="ctr"/>
            <a:r>
              <a:rPr lang="en-US" sz="3000">
                <a:latin typeface="Space Grotesk Medium" pitchFamily="2" charset="0"/>
                <a:cs typeface="Space Grotesk Medium" pitchFamily="2" charset="0"/>
              </a:rPr>
              <a:t>DESIGN </a:t>
            </a:r>
            <a:r>
              <a:rPr lang="en-US" sz="3000" spc="100">
                <a:latin typeface="Space Grotesk Medium" pitchFamily="2" charset="0"/>
                <a:cs typeface="Space Grotesk Medium" pitchFamily="2" charset="0"/>
              </a:rPr>
              <a:t>THINGKING</a:t>
            </a:r>
            <a:endParaRPr lang="en-US" sz="3000" spc="100" dirty="0">
              <a:latin typeface="Space Grotesk Medium" pitchFamily="2" charset="0"/>
              <a:cs typeface="Space Grotesk Medium" pitchFamily="2" charset="0"/>
            </a:endParaRPr>
          </a:p>
        </p:txBody>
      </p:sp>
      <p:sp>
        <p:nvSpPr>
          <p:cNvPr id="19" name="Rectangle 18">
            <a:extLst>
              <a:ext uri="{FF2B5EF4-FFF2-40B4-BE49-F238E27FC236}">
                <a16:creationId xmlns:a16="http://schemas.microsoft.com/office/drawing/2014/main" id="{BD209B3E-28CF-44E8-815D-DE79180E109A}"/>
              </a:ext>
            </a:extLst>
          </p:cNvPr>
          <p:cNvSpPr/>
          <p:nvPr/>
        </p:nvSpPr>
        <p:spPr>
          <a:xfrm rot="10800000" flipH="1" flipV="1">
            <a:off x="14524630" y="5593489"/>
            <a:ext cx="2330352" cy="415498"/>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21" name="Rectangle 20">
            <a:extLst>
              <a:ext uri="{FF2B5EF4-FFF2-40B4-BE49-F238E27FC236}">
                <a16:creationId xmlns:a16="http://schemas.microsoft.com/office/drawing/2014/main" id="{224D3DF0-BEFB-4540-9ACB-86C991BE8E74}"/>
              </a:ext>
            </a:extLst>
          </p:cNvPr>
          <p:cNvSpPr/>
          <p:nvPr/>
        </p:nvSpPr>
        <p:spPr>
          <a:xfrm rot="10800000" flipH="1" flipV="1">
            <a:off x="9444848" y="5339574"/>
            <a:ext cx="7838736" cy="923330"/>
          </a:xfrm>
          <a:prstGeom prst="rect">
            <a:avLst/>
          </a:prstGeom>
        </p:spPr>
        <p:txBody>
          <a:bodyPr wrap="square">
            <a:spAutoFit/>
          </a:bodyPr>
          <a:lstStyle/>
          <a:p>
            <a:r>
              <a:rPr lang="en-US" sz="5400" b="1">
                <a:latin typeface="Space Grotesk" pitchFamily="2" charset="0"/>
                <a:cs typeface="Space Grotesk" pitchFamily="2" charset="0"/>
              </a:rPr>
              <a:t>Timi Janet</a:t>
            </a:r>
          </a:p>
        </p:txBody>
      </p:sp>
      <p:cxnSp>
        <p:nvCxnSpPr>
          <p:cNvPr id="24" name="Straight Connector 23">
            <a:extLst>
              <a:ext uri="{FF2B5EF4-FFF2-40B4-BE49-F238E27FC236}">
                <a16:creationId xmlns:a16="http://schemas.microsoft.com/office/drawing/2014/main" id="{0152F583-0328-48DA-B7A1-9B8CC9F567DA}"/>
              </a:ext>
            </a:extLst>
          </p:cNvPr>
          <p:cNvCxnSpPr>
            <a:cxnSpLocks/>
          </p:cNvCxnSpPr>
          <p:nvPr/>
        </p:nvCxnSpPr>
        <p:spPr>
          <a:xfrm>
            <a:off x="8057264" y="8673227"/>
            <a:ext cx="10230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CF6E6A71-58A0-46DB-B95E-A6030EF34ACF}"/>
              </a:ext>
            </a:extLst>
          </p:cNvPr>
          <p:cNvSpPr>
            <a:spLocks noGrp="1"/>
          </p:cNvSpPr>
          <p:nvPr>
            <p:ph type="pic" sz="quarter" idx="10"/>
          </p:nvPr>
        </p:nvSpPr>
        <p:spPr/>
      </p:sp>
    </p:spTree>
    <p:extLst>
      <p:ext uri="{BB962C8B-B14F-4D97-AF65-F5344CB8AC3E}">
        <p14:creationId xmlns:p14="http://schemas.microsoft.com/office/powerpoint/2010/main" val="366565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8CCA92A-40F5-4A07-A99D-473C8417357F}"/>
              </a:ext>
            </a:extLst>
          </p:cNvPr>
          <p:cNvSpPr/>
          <p:nvPr/>
        </p:nvSpPr>
        <p:spPr>
          <a:xfrm>
            <a:off x="9144000" y="-13236"/>
            <a:ext cx="9154493" cy="5198165"/>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8" name="Rectangle 27">
            <a:extLst>
              <a:ext uri="{FF2B5EF4-FFF2-40B4-BE49-F238E27FC236}">
                <a16:creationId xmlns:a16="http://schemas.microsoft.com/office/drawing/2014/main" id="{DFEE4A94-EA46-46C7-99FA-CB904A247D53}"/>
              </a:ext>
            </a:extLst>
          </p:cNvPr>
          <p:cNvSpPr/>
          <p:nvPr/>
        </p:nvSpPr>
        <p:spPr>
          <a:xfrm>
            <a:off x="-15739" y="8251233"/>
            <a:ext cx="18298494" cy="203576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A7474F0A-DA80-4B66-84EA-3A7215CBFB69}"/>
              </a:ext>
            </a:extLst>
          </p:cNvPr>
          <p:cNvSpPr/>
          <p:nvPr/>
        </p:nvSpPr>
        <p:spPr>
          <a:xfrm rot="10800000" flipH="1" flipV="1">
            <a:off x="10835895" y="5804794"/>
            <a:ext cx="6034313" cy="1938992"/>
          </a:xfrm>
          <a:prstGeom prst="rect">
            <a:avLst/>
          </a:prstGeom>
        </p:spPr>
        <p:txBody>
          <a:bodyPr wrap="square">
            <a:spAutoFit/>
          </a:bodyPr>
          <a:lstStyle/>
          <a:p>
            <a:pPr algn="r"/>
            <a:r>
              <a:rPr lang="en-US" sz="3000" b="1">
                <a:latin typeface="Space Grotesk" pitchFamily="2" charset="0"/>
                <a:cs typeface="Space Grotesk" pitchFamily="2" charset="0"/>
              </a:rPr>
              <a:t>And</a:t>
            </a:r>
          </a:p>
          <a:p>
            <a:pPr algn="r"/>
            <a:r>
              <a:rPr lang="en-US" sz="3000" b="1">
                <a:latin typeface="Space Grotesk" pitchFamily="2" charset="0"/>
                <a:cs typeface="Space Grotesk" pitchFamily="2" charset="0"/>
              </a:rPr>
              <a:t>Creator</a:t>
            </a:r>
          </a:p>
          <a:p>
            <a:pPr algn="r"/>
            <a:r>
              <a:rPr lang="en-US" sz="3000" b="1">
                <a:latin typeface="Space Grotesk" pitchFamily="2" charset="0"/>
                <a:cs typeface="Space Grotesk" pitchFamily="2" charset="0"/>
              </a:rPr>
              <a:t>of the</a:t>
            </a:r>
          </a:p>
          <a:p>
            <a:pPr algn="r"/>
            <a:r>
              <a:rPr lang="en-US" sz="3000" b="1">
                <a:latin typeface="Space Grotesk" pitchFamily="2" charset="0"/>
                <a:cs typeface="Space Grotesk" pitchFamily="2" charset="0"/>
              </a:rPr>
              <a:t>Clarence Smart Desain</a:t>
            </a:r>
          </a:p>
        </p:txBody>
      </p:sp>
      <p:sp>
        <p:nvSpPr>
          <p:cNvPr id="7" name="Rectangle 6">
            <a:extLst>
              <a:ext uri="{FF2B5EF4-FFF2-40B4-BE49-F238E27FC236}">
                <a16:creationId xmlns:a16="http://schemas.microsoft.com/office/drawing/2014/main" id="{5A83216D-D768-48D9-8272-860B426BAE90}"/>
              </a:ext>
            </a:extLst>
          </p:cNvPr>
          <p:cNvSpPr/>
          <p:nvPr/>
        </p:nvSpPr>
        <p:spPr>
          <a:xfrm>
            <a:off x="10379056" y="3623362"/>
            <a:ext cx="6372225" cy="682816"/>
          </a:xfrm>
          <a:prstGeom prst="rect">
            <a:avLst/>
          </a:prstGeom>
        </p:spPr>
        <p:txBody>
          <a:bodyPr wrap="square">
            <a:spAutoFit/>
          </a:bodyPr>
          <a:lstStyle/>
          <a:p>
            <a:pPr algn="r">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a:t>
            </a:r>
          </a:p>
        </p:txBody>
      </p:sp>
      <p:sp>
        <p:nvSpPr>
          <p:cNvPr id="8" name="Rectangle 7">
            <a:extLst>
              <a:ext uri="{FF2B5EF4-FFF2-40B4-BE49-F238E27FC236}">
                <a16:creationId xmlns:a16="http://schemas.microsoft.com/office/drawing/2014/main" id="{CE0C466E-5AF0-4B46-9B5B-E0B85E1D3DBF}"/>
              </a:ext>
            </a:extLst>
          </p:cNvPr>
          <p:cNvSpPr/>
          <p:nvPr/>
        </p:nvSpPr>
        <p:spPr>
          <a:xfrm rot="10800000" flipH="1" flipV="1">
            <a:off x="4572001" y="8855392"/>
            <a:ext cx="9144000" cy="553998"/>
          </a:xfrm>
          <a:prstGeom prst="rect">
            <a:avLst/>
          </a:prstGeom>
        </p:spPr>
        <p:txBody>
          <a:bodyPr wrap="square">
            <a:spAutoFit/>
          </a:bodyPr>
          <a:lstStyle/>
          <a:p>
            <a:pPr algn="ctr"/>
            <a:r>
              <a:rPr lang="en-US" sz="3000">
                <a:latin typeface="Space Grotesk" pitchFamily="2" charset="0"/>
                <a:cs typeface="Space Grotesk" pitchFamily="2" charset="0"/>
              </a:rPr>
              <a:t>GOOD DESIGN IS THE RESULT OF A PROCESS</a:t>
            </a:r>
          </a:p>
        </p:txBody>
      </p:sp>
      <p:cxnSp>
        <p:nvCxnSpPr>
          <p:cNvPr id="9" name="Straight Connector 8">
            <a:extLst>
              <a:ext uri="{FF2B5EF4-FFF2-40B4-BE49-F238E27FC236}">
                <a16:creationId xmlns:a16="http://schemas.microsoft.com/office/drawing/2014/main" id="{14797506-600B-4DAC-9DBE-F8AB57A25CCD}"/>
              </a:ext>
            </a:extLst>
          </p:cNvPr>
          <p:cNvCxnSpPr>
            <a:cxnSpLocks/>
          </p:cNvCxnSpPr>
          <p:nvPr/>
        </p:nvCxnSpPr>
        <p:spPr>
          <a:xfrm>
            <a:off x="-15739" y="8251237"/>
            <a:ext cx="183919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5B18148-263A-41BF-BD12-185E7A287BCA}"/>
              </a:ext>
            </a:extLst>
          </p:cNvPr>
          <p:cNvCxnSpPr>
            <a:cxnSpLocks/>
          </p:cNvCxnSpPr>
          <p:nvPr/>
        </p:nvCxnSpPr>
        <p:spPr>
          <a:xfrm flipV="1">
            <a:off x="9144000" y="4"/>
            <a:ext cx="0" cy="82512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A8C17A9-24AB-4C0D-A00C-A33F3A887C7A}"/>
              </a:ext>
            </a:extLst>
          </p:cNvPr>
          <p:cNvSpPr/>
          <p:nvPr/>
        </p:nvSpPr>
        <p:spPr>
          <a:xfrm rot="5400000" flipV="1">
            <a:off x="8536889" y="6320631"/>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8" name="Rectangle 17">
            <a:extLst>
              <a:ext uri="{FF2B5EF4-FFF2-40B4-BE49-F238E27FC236}">
                <a16:creationId xmlns:a16="http://schemas.microsoft.com/office/drawing/2014/main" id="{43685C82-AE42-4186-B233-6B9CA931757B}"/>
              </a:ext>
            </a:extLst>
          </p:cNvPr>
          <p:cNvSpPr/>
          <p:nvPr/>
        </p:nvSpPr>
        <p:spPr>
          <a:xfrm rot="10800000" flipH="1" flipV="1">
            <a:off x="10260130" y="1024602"/>
            <a:ext cx="6610078" cy="2554545"/>
          </a:xfrm>
          <a:prstGeom prst="rect">
            <a:avLst/>
          </a:prstGeom>
        </p:spPr>
        <p:txBody>
          <a:bodyPr wrap="square">
            <a:spAutoFit/>
          </a:bodyPr>
          <a:lstStyle/>
          <a:p>
            <a:pPr algn="r"/>
            <a:r>
              <a:rPr lang="en-US" sz="8000">
                <a:solidFill>
                  <a:schemeClr val="bg1">
                    <a:lumMod val="95000"/>
                  </a:schemeClr>
                </a:solidFill>
                <a:latin typeface="Dashboard" panose="00000500000000000000" pitchFamily="50" charset="0"/>
                <a:cs typeface="Space Grotesk Medium" pitchFamily="2" charset="0"/>
              </a:rPr>
              <a:t>GRHAPIC</a:t>
            </a:r>
          </a:p>
          <a:p>
            <a:pPr algn="r"/>
            <a:r>
              <a:rPr lang="en-US" sz="8000">
                <a:solidFill>
                  <a:schemeClr val="bg1">
                    <a:lumMod val="95000"/>
                  </a:schemeClr>
                </a:solidFill>
                <a:latin typeface="Dashboard" panose="00000500000000000000" pitchFamily="50" charset="0"/>
                <a:cs typeface="Space Grotesk Medium" pitchFamily="2" charset="0"/>
              </a:rPr>
              <a:t>DESAINER</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19" name="Straight Connector 18">
            <a:extLst>
              <a:ext uri="{FF2B5EF4-FFF2-40B4-BE49-F238E27FC236}">
                <a16:creationId xmlns:a16="http://schemas.microsoft.com/office/drawing/2014/main" id="{EFD1B220-3B74-4D83-A45D-1DE18C6D6173}"/>
              </a:ext>
            </a:extLst>
          </p:cNvPr>
          <p:cNvCxnSpPr>
            <a:cxnSpLocks/>
          </p:cNvCxnSpPr>
          <p:nvPr/>
        </p:nvCxnSpPr>
        <p:spPr>
          <a:xfrm>
            <a:off x="9144000" y="5184933"/>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D016E64C-9421-4C70-8440-7EF54567B1A4}"/>
              </a:ext>
            </a:extLst>
          </p:cNvPr>
          <p:cNvSpPr/>
          <p:nvPr/>
        </p:nvSpPr>
        <p:spPr>
          <a:xfrm rot="10800000" flipH="1" flipV="1">
            <a:off x="1186345" y="5679898"/>
            <a:ext cx="7838736" cy="923330"/>
          </a:xfrm>
          <a:prstGeom prst="rect">
            <a:avLst/>
          </a:prstGeom>
        </p:spPr>
        <p:txBody>
          <a:bodyPr wrap="square">
            <a:spAutoFit/>
          </a:bodyPr>
          <a:lstStyle/>
          <a:p>
            <a:r>
              <a:rPr lang="en-US" sz="5400" b="1">
                <a:latin typeface="Space Grotesk" pitchFamily="2" charset="0"/>
                <a:cs typeface="Space Grotesk" pitchFamily="2" charset="0"/>
              </a:rPr>
              <a:t>Linda Amora</a:t>
            </a:r>
          </a:p>
        </p:txBody>
      </p:sp>
      <p:sp>
        <p:nvSpPr>
          <p:cNvPr id="21" name="Rectangle 20">
            <a:extLst>
              <a:ext uri="{FF2B5EF4-FFF2-40B4-BE49-F238E27FC236}">
                <a16:creationId xmlns:a16="http://schemas.microsoft.com/office/drawing/2014/main" id="{BDE62C7A-7777-4909-A6F6-3E0C2BD08F7F}"/>
              </a:ext>
            </a:extLst>
          </p:cNvPr>
          <p:cNvSpPr/>
          <p:nvPr/>
        </p:nvSpPr>
        <p:spPr>
          <a:xfrm rot="10800000" flipV="1">
            <a:off x="1186345" y="6724129"/>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EBB10144-CA79-44B1-9F76-38C9019A9D2D}"/>
              </a:ext>
            </a:extLst>
          </p:cNvPr>
          <p:cNvSpPr>
            <a:spLocks noGrp="1"/>
          </p:cNvSpPr>
          <p:nvPr>
            <p:ph type="pic" sz="quarter" idx="12"/>
          </p:nvPr>
        </p:nvSpPr>
        <p:spPr/>
      </p:sp>
    </p:spTree>
    <p:extLst>
      <p:ext uri="{BB962C8B-B14F-4D97-AF65-F5344CB8AC3E}">
        <p14:creationId xmlns:p14="http://schemas.microsoft.com/office/powerpoint/2010/main" val="3981733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18D70BB-69DA-4D12-950E-3373BD922B27}"/>
              </a:ext>
            </a:extLst>
          </p:cNvPr>
          <p:cNvSpPr/>
          <p:nvPr/>
        </p:nvSpPr>
        <p:spPr>
          <a:xfrm>
            <a:off x="-1" y="0"/>
            <a:ext cx="18288000" cy="2812089"/>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5" name="Straight Connector 4">
            <a:extLst>
              <a:ext uri="{FF2B5EF4-FFF2-40B4-BE49-F238E27FC236}">
                <a16:creationId xmlns:a16="http://schemas.microsoft.com/office/drawing/2014/main" id="{7CFF390C-8E7C-4460-94DB-0D0850224B48}"/>
              </a:ext>
            </a:extLst>
          </p:cNvPr>
          <p:cNvCxnSpPr>
            <a:cxnSpLocks/>
          </p:cNvCxnSpPr>
          <p:nvPr/>
        </p:nvCxnSpPr>
        <p:spPr>
          <a:xfrm>
            <a:off x="0" y="2812089"/>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F15C536-93A1-4237-BF39-9ED4A6BE942E}"/>
              </a:ext>
            </a:extLst>
          </p:cNvPr>
          <p:cNvSpPr/>
          <p:nvPr/>
        </p:nvSpPr>
        <p:spPr>
          <a:xfrm>
            <a:off x="7978822" y="6305750"/>
            <a:ext cx="2968822"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0" name="Rectangle 9">
            <a:extLst>
              <a:ext uri="{FF2B5EF4-FFF2-40B4-BE49-F238E27FC236}">
                <a16:creationId xmlns:a16="http://schemas.microsoft.com/office/drawing/2014/main" id="{E845A7A0-6D8E-45BF-A0BA-D27FCE26B480}"/>
              </a:ext>
            </a:extLst>
          </p:cNvPr>
          <p:cNvSpPr/>
          <p:nvPr/>
        </p:nvSpPr>
        <p:spPr>
          <a:xfrm rot="10800000" flipH="1" flipV="1">
            <a:off x="6894171" y="7694341"/>
            <a:ext cx="5670129" cy="553998"/>
          </a:xfrm>
          <a:prstGeom prst="rect">
            <a:avLst/>
          </a:prstGeom>
        </p:spPr>
        <p:txBody>
          <a:bodyPr wrap="square">
            <a:spAutoFit/>
          </a:bodyPr>
          <a:lstStyle/>
          <a:p>
            <a:pPr algn="ctr"/>
            <a:r>
              <a:rPr lang="en-US" sz="3000" b="1" spc="100">
                <a:latin typeface="Space Grotesk" pitchFamily="2" charset="0"/>
                <a:cs typeface="Space Grotesk" pitchFamily="2" charset="0"/>
              </a:rPr>
              <a:t>GRAPHIC EXIBITION</a:t>
            </a:r>
          </a:p>
        </p:txBody>
      </p:sp>
      <p:sp>
        <p:nvSpPr>
          <p:cNvPr id="14" name="Rectangle 13">
            <a:extLst>
              <a:ext uri="{FF2B5EF4-FFF2-40B4-BE49-F238E27FC236}">
                <a16:creationId xmlns:a16="http://schemas.microsoft.com/office/drawing/2014/main" id="{48120B29-E48B-4D6C-ABF3-9EF901ECF203}"/>
              </a:ext>
            </a:extLst>
          </p:cNvPr>
          <p:cNvSpPr/>
          <p:nvPr/>
        </p:nvSpPr>
        <p:spPr>
          <a:xfrm rot="10800000" flipH="1" flipV="1">
            <a:off x="7978823" y="5738650"/>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BFD14C6E-0310-4DF7-ADC8-B6FDA6D13286}"/>
              </a:ext>
            </a:extLst>
          </p:cNvPr>
          <p:cNvSpPr/>
          <p:nvPr/>
        </p:nvSpPr>
        <p:spPr>
          <a:xfrm rot="10800000" flipH="1" flipV="1">
            <a:off x="2011551" y="744325"/>
            <a:ext cx="14264897" cy="1323439"/>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GRHAPIC DESAINER</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17" name="Rectangle 16">
            <a:extLst>
              <a:ext uri="{FF2B5EF4-FFF2-40B4-BE49-F238E27FC236}">
                <a16:creationId xmlns:a16="http://schemas.microsoft.com/office/drawing/2014/main" id="{054516FB-EA90-4E63-B3D5-B78B4F4D7247}"/>
              </a:ext>
            </a:extLst>
          </p:cNvPr>
          <p:cNvSpPr/>
          <p:nvPr/>
        </p:nvSpPr>
        <p:spPr>
          <a:xfrm rot="10800000" flipH="1" flipV="1">
            <a:off x="1395590" y="3367049"/>
            <a:ext cx="4413146" cy="923330"/>
          </a:xfrm>
          <a:prstGeom prst="rect">
            <a:avLst/>
          </a:prstGeom>
        </p:spPr>
        <p:txBody>
          <a:bodyPr wrap="square">
            <a:spAutoFit/>
          </a:bodyPr>
          <a:lstStyle/>
          <a:p>
            <a:pPr algn="r"/>
            <a:r>
              <a:rPr lang="en-US" sz="5400" b="1">
                <a:latin typeface="Space Grotesk" pitchFamily="2" charset="0"/>
                <a:cs typeface="Space Grotesk" pitchFamily="2" charset="0"/>
              </a:rPr>
              <a:t>Paul Loumu</a:t>
            </a:r>
          </a:p>
        </p:txBody>
      </p:sp>
      <p:cxnSp>
        <p:nvCxnSpPr>
          <p:cNvPr id="20" name="Straight Connector 19">
            <a:extLst>
              <a:ext uri="{FF2B5EF4-FFF2-40B4-BE49-F238E27FC236}">
                <a16:creationId xmlns:a16="http://schemas.microsoft.com/office/drawing/2014/main" id="{EF0E1900-8603-42E2-93DC-7CCEEA7F56FE}"/>
              </a:ext>
            </a:extLst>
          </p:cNvPr>
          <p:cNvCxnSpPr>
            <a:cxnSpLocks/>
          </p:cNvCxnSpPr>
          <p:nvPr/>
        </p:nvCxnSpPr>
        <p:spPr>
          <a:xfrm flipV="1">
            <a:off x="6866021" y="2812089"/>
            <a:ext cx="0" cy="7474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D44D5E1-AEAB-4666-9D04-4D71BB2E487A}"/>
              </a:ext>
            </a:extLst>
          </p:cNvPr>
          <p:cNvCxnSpPr>
            <a:cxnSpLocks/>
          </p:cNvCxnSpPr>
          <p:nvPr/>
        </p:nvCxnSpPr>
        <p:spPr>
          <a:xfrm flipV="1">
            <a:off x="12592454" y="2812089"/>
            <a:ext cx="0" cy="74749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Picture Placeholder 27">
            <a:extLst>
              <a:ext uri="{FF2B5EF4-FFF2-40B4-BE49-F238E27FC236}">
                <a16:creationId xmlns:a16="http://schemas.microsoft.com/office/drawing/2014/main" id="{684AF251-1A31-4A94-BC89-BB320916C23C}"/>
              </a:ext>
            </a:extLst>
          </p:cNvPr>
          <p:cNvSpPr>
            <a:spLocks noGrp="1"/>
          </p:cNvSpPr>
          <p:nvPr>
            <p:ph type="pic" sz="quarter" idx="12"/>
          </p:nvPr>
        </p:nvSpPr>
        <p:spPr/>
      </p:sp>
      <p:sp>
        <p:nvSpPr>
          <p:cNvPr id="29" name="Picture Placeholder 28">
            <a:extLst>
              <a:ext uri="{FF2B5EF4-FFF2-40B4-BE49-F238E27FC236}">
                <a16:creationId xmlns:a16="http://schemas.microsoft.com/office/drawing/2014/main" id="{4198BBA1-72E3-4DCB-BA76-18F7B04792C2}"/>
              </a:ext>
            </a:extLst>
          </p:cNvPr>
          <p:cNvSpPr>
            <a:spLocks noGrp="1"/>
          </p:cNvSpPr>
          <p:nvPr>
            <p:ph type="pic" sz="quarter" idx="13"/>
          </p:nvPr>
        </p:nvSpPr>
        <p:spPr/>
      </p:sp>
    </p:spTree>
    <p:extLst>
      <p:ext uri="{BB962C8B-B14F-4D97-AF65-F5344CB8AC3E}">
        <p14:creationId xmlns:p14="http://schemas.microsoft.com/office/powerpoint/2010/main" val="134680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81D373F6-E772-4113-B8D4-F40427BFA15A}"/>
              </a:ext>
            </a:extLst>
          </p:cNvPr>
          <p:cNvSpPr/>
          <p:nvPr/>
        </p:nvSpPr>
        <p:spPr>
          <a:xfrm>
            <a:off x="6540638" y="4525585"/>
            <a:ext cx="11747362" cy="92849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4" name="Straight Connector 3">
            <a:extLst>
              <a:ext uri="{FF2B5EF4-FFF2-40B4-BE49-F238E27FC236}">
                <a16:creationId xmlns:a16="http://schemas.microsoft.com/office/drawing/2014/main" id="{1D593D4A-DC4E-4627-8440-1DA9DA674106}"/>
              </a:ext>
            </a:extLst>
          </p:cNvPr>
          <p:cNvCxnSpPr>
            <a:cxnSpLocks/>
          </p:cNvCxnSpPr>
          <p:nvPr/>
        </p:nvCxnSpPr>
        <p:spPr>
          <a:xfrm>
            <a:off x="12760464" y="5454093"/>
            <a:ext cx="0" cy="48562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D395B74-8452-48DF-975C-080EE3513DFA}"/>
              </a:ext>
            </a:extLst>
          </p:cNvPr>
          <p:cNvCxnSpPr>
            <a:cxnSpLocks/>
          </p:cNvCxnSpPr>
          <p:nvPr/>
        </p:nvCxnSpPr>
        <p:spPr>
          <a:xfrm>
            <a:off x="6540639"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2D7243E6-2BC4-467F-9AC6-E1123CF45725}"/>
              </a:ext>
            </a:extLst>
          </p:cNvPr>
          <p:cNvSpPr/>
          <p:nvPr/>
        </p:nvSpPr>
        <p:spPr>
          <a:xfrm>
            <a:off x="995652" y="8478936"/>
            <a:ext cx="4743431" cy="682816"/>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7" name="Rectangle 6">
            <a:extLst>
              <a:ext uri="{FF2B5EF4-FFF2-40B4-BE49-F238E27FC236}">
                <a16:creationId xmlns:a16="http://schemas.microsoft.com/office/drawing/2014/main" id="{BD0E9D25-8287-4F33-BD7E-B80A01193B04}"/>
              </a:ext>
            </a:extLst>
          </p:cNvPr>
          <p:cNvSpPr/>
          <p:nvPr/>
        </p:nvSpPr>
        <p:spPr>
          <a:xfrm rot="10800000" flipH="1" flipV="1">
            <a:off x="934064" y="1108681"/>
            <a:ext cx="4743431" cy="1338828"/>
          </a:xfrm>
          <a:prstGeom prst="rect">
            <a:avLst/>
          </a:prstGeom>
        </p:spPr>
        <p:txBody>
          <a:bodyPr wrap="square">
            <a:spAutoFit/>
          </a:bodyPr>
          <a:lstStyle/>
          <a:p>
            <a:r>
              <a:rPr lang="en-US" sz="4000">
                <a:solidFill>
                  <a:srgbClr val="000000"/>
                </a:solidFill>
                <a:latin typeface="Space Grotesk Medium" pitchFamily="2" charset="0"/>
                <a:cs typeface="Space Grotesk Medium" pitchFamily="2" charset="0"/>
              </a:rPr>
              <a:t>New Office Culture</a:t>
            </a:r>
            <a:endParaRPr lang="en-US" sz="4000" dirty="0">
              <a:solidFill>
                <a:srgbClr val="000000"/>
              </a:solidFill>
              <a:latin typeface="Space Grotesk Medium" pitchFamily="2" charset="0"/>
              <a:cs typeface="Space Grotesk Medium" pitchFamily="2" charset="0"/>
            </a:endParaRPr>
          </a:p>
        </p:txBody>
      </p:sp>
      <p:sp>
        <p:nvSpPr>
          <p:cNvPr id="8" name="Rectangle 7">
            <a:extLst>
              <a:ext uri="{FF2B5EF4-FFF2-40B4-BE49-F238E27FC236}">
                <a16:creationId xmlns:a16="http://schemas.microsoft.com/office/drawing/2014/main" id="{93A4C15A-11C7-4ADA-BD28-2DD0634CB852}"/>
              </a:ext>
            </a:extLst>
          </p:cNvPr>
          <p:cNvSpPr/>
          <p:nvPr/>
        </p:nvSpPr>
        <p:spPr>
          <a:xfrm rot="10800000" flipH="1" flipV="1">
            <a:off x="7365641" y="434661"/>
            <a:ext cx="5921759" cy="2800767"/>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Medium" pitchFamily="2" charset="0"/>
              </a:rPr>
              <a:t>WORLD</a:t>
            </a:r>
          </a:p>
          <a:p>
            <a:r>
              <a:rPr lang="en-US" sz="8800">
                <a:solidFill>
                  <a:schemeClr val="bg1">
                    <a:lumMod val="95000"/>
                  </a:schemeClr>
                </a:solidFill>
                <a:latin typeface="Dashboard" panose="00000500000000000000" pitchFamily="50" charset="0"/>
                <a:cs typeface="Space Grotesk Medium" pitchFamily="2" charset="0"/>
              </a:rPr>
              <a:t>REPORT</a:t>
            </a:r>
            <a:endParaRPr lang="en-US" sz="8800" dirty="0">
              <a:solidFill>
                <a:schemeClr val="bg1">
                  <a:lumMod val="95000"/>
                </a:schemeClr>
              </a:solidFill>
              <a:latin typeface="Dashboard" panose="00000500000000000000" pitchFamily="50" charset="0"/>
              <a:cs typeface="Space Grotesk Medium" pitchFamily="2" charset="0"/>
            </a:endParaRPr>
          </a:p>
        </p:txBody>
      </p:sp>
      <p:sp>
        <p:nvSpPr>
          <p:cNvPr id="12" name="Rectangle 11">
            <a:extLst>
              <a:ext uri="{FF2B5EF4-FFF2-40B4-BE49-F238E27FC236}">
                <a16:creationId xmlns:a16="http://schemas.microsoft.com/office/drawing/2014/main" id="{C01B0CD3-268A-4435-AE9E-4A4737A9CB67}"/>
              </a:ext>
            </a:extLst>
          </p:cNvPr>
          <p:cNvSpPr/>
          <p:nvPr/>
        </p:nvSpPr>
        <p:spPr>
          <a:xfrm rot="10800000" flipH="1" flipV="1">
            <a:off x="7403307" y="5774204"/>
            <a:ext cx="4743431" cy="2794868"/>
          </a:xfrm>
          <a:prstGeom prst="rect">
            <a:avLst/>
          </a:prstGeom>
        </p:spPr>
        <p:txBody>
          <a:bodyPr wrap="square">
            <a:spAutoFit/>
          </a:bodyPr>
          <a:lstStyle/>
          <a:p>
            <a:pPr>
              <a:lnSpc>
                <a:spcPct val="150000"/>
              </a:lnSpc>
            </a:pPr>
            <a:r>
              <a:rPr lang="en-US" sz="3000" spc="100">
                <a:solidFill>
                  <a:srgbClr val="000000"/>
                </a:solidFill>
                <a:latin typeface="Space Grotesk Medium" pitchFamily="2" charset="0"/>
                <a:cs typeface="Space Grotesk Medium" pitchFamily="2" charset="0"/>
              </a:rPr>
              <a:t>STYLES COME AND GO GOOD DESIGN IS A LANGUAGE, NOT A STYLE</a:t>
            </a:r>
            <a:endParaRPr lang="en-US" sz="3000" spc="100" dirty="0">
              <a:solidFill>
                <a:srgbClr val="000000"/>
              </a:solidFill>
              <a:latin typeface="Space Grotesk Medium" pitchFamily="2" charset="0"/>
              <a:cs typeface="Space Grotesk Medium" pitchFamily="2" charset="0"/>
            </a:endParaRPr>
          </a:p>
        </p:txBody>
      </p:sp>
      <p:sp>
        <p:nvSpPr>
          <p:cNvPr id="14" name="Rectangle 13">
            <a:extLst>
              <a:ext uri="{FF2B5EF4-FFF2-40B4-BE49-F238E27FC236}">
                <a16:creationId xmlns:a16="http://schemas.microsoft.com/office/drawing/2014/main" id="{A8A49215-FDA4-4CBF-BA50-7A8286EA3DFC}"/>
              </a:ext>
            </a:extLst>
          </p:cNvPr>
          <p:cNvSpPr/>
          <p:nvPr/>
        </p:nvSpPr>
        <p:spPr>
          <a:xfrm>
            <a:off x="7365640" y="3508376"/>
            <a:ext cx="5007469" cy="682816"/>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a:t>
            </a:r>
          </a:p>
        </p:txBody>
      </p:sp>
      <p:sp>
        <p:nvSpPr>
          <p:cNvPr id="15" name="Rectangle 14">
            <a:extLst>
              <a:ext uri="{FF2B5EF4-FFF2-40B4-BE49-F238E27FC236}">
                <a16:creationId xmlns:a16="http://schemas.microsoft.com/office/drawing/2014/main" id="{CC696B1B-D74C-4427-9478-736A4B05AE83}"/>
              </a:ext>
            </a:extLst>
          </p:cNvPr>
          <p:cNvSpPr/>
          <p:nvPr/>
        </p:nvSpPr>
        <p:spPr>
          <a:xfrm rot="10800000" flipH="1" flipV="1">
            <a:off x="13879375" y="703827"/>
            <a:ext cx="3338600" cy="3487365"/>
          </a:xfrm>
          <a:prstGeom prst="rect">
            <a:avLst/>
          </a:prstGeom>
        </p:spPr>
        <p:txBody>
          <a:bodyPr wrap="square">
            <a:spAutoFit/>
          </a:bodyPr>
          <a:lstStyle/>
          <a:p>
            <a:pPr algn="r">
              <a:lnSpc>
                <a:spcPct val="150000"/>
              </a:lnSpc>
            </a:pPr>
            <a:r>
              <a:rPr lang="en-US" sz="3000" spc="100">
                <a:solidFill>
                  <a:srgbClr val="000000"/>
                </a:solidFill>
                <a:latin typeface="Space Grotesk Medium" pitchFamily="2" charset="0"/>
                <a:cs typeface="Space Grotesk Medium" pitchFamily="2" charset="0"/>
              </a:rPr>
              <a:t>DESIGN IS AS MUCH AN ACT OF SPACING AS AN ACT OF MARKING</a:t>
            </a:r>
            <a:endParaRPr lang="en-US" sz="3000" spc="100" dirty="0">
              <a:solidFill>
                <a:srgbClr val="000000"/>
              </a:solidFill>
              <a:latin typeface="Space Grotesk Medium" pitchFamily="2" charset="0"/>
              <a:cs typeface="Space Grotesk Medium" pitchFamily="2" charset="0"/>
            </a:endParaRPr>
          </a:p>
        </p:txBody>
      </p:sp>
      <p:cxnSp>
        <p:nvCxnSpPr>
          <p:cNvPr id="9" name="Straight Connector 8">
            <a:extLst>
              <a:ext uri="{FF2B5EF4-FFF2-40B4-BE49-F238E27FC236}">
                <a16:creationId xmlns:a16="http://schemas.microsoft.com/office/drawing/2014/main" id="{5C679FE7-3B76-4144-8D0E-50192244C214}"/>
              </a:ext>
            </a:extLst>
          </p:cNvPr>
          <p:cNvCxnSpPr>
            <a:cxnSpLocks/>
          </p:cNvCxnSpPr>
          <p:nvPr/>
        </p:nvCxnSpPr>
        <p:spPr>
          <a:xfrm>
            <a:off x="6540639" y="4502245"/>
            <a:ext cx="117473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0162D0F-DC45-4DD4-B1E9-F0EB9EC4A293}"/>
              </a:ext>
            </a:extLst>
          </p:cNvPr>
          <p:cNvCxnSpPr>
            <a:cxnSpLocks/>
          </p:cNvCxnSpPr>
          <p:nvPr/>
        </p:nvCxnSpPr>
        <p:spPr>
          <a:xfrm>
            <a:off x="6540639" y="5454093"/>
            <a:ext cx="1174736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CC6665C-22EC-4382-8124-A7C3E4C066FC}"/>
              </a:ext>
            </a:extLst>
          </p:cNvPr>
          <p:cNvSpPr/>
          <p:nvPr/>
        </p:nvSpPr>
        <p:spPr>
          <a:xfrm rot="10800000" flipH="1" flipV="1">
            <a:off x="835590" y="8063438"/>
            <a:ext cx="1872306" cy="415498"/>
          </a:xfrm>
          <a:prstGeom prst="rect">
            <a:avLst/>
          </a:prstGeom>
        </p:spPr>
        <p:txBody>
          <a:bodyPr wrap="square">
            <a:spAutoFit/>
          </a:bodyPr>
          <a:lstStyle/>
          <a:p>
            <a:pPr algn="r"/>
            <a:r>
              <a:rPr lang="en-US" sz="2100">
                <a:solidFill>
                  <a:srgbClr val="000000"/>
                </a:solidFill>
                <a:latin typeface="Space Grotesk Medium" pitchFamily="2" charset="0"/>
                <a:cs typeface="Space Grotesk Medium" pitchFamily="2" charset="0"/>
              </a:rPr>
              <a:t>N / PROJECT</a:t>
            </a:r>
            <a:endParaRPr lang="en-US" sz="2100" dirty="0">
              <a:solidFill>
                <a:srgbClr val="000000"/>
              </a:solidFill>
              <a:latin typeface="Space Grotesk Medium" pitchFamily="2" charset="0"/>
              <a:cs typeface="Space Grotesk Medium" pitchFamily="2" charset="0"/>
            </a:endParaRPr>
          </a:p>
        </p:txBody>
      </p:sp>
      <p:sp>
        <p:nvSpPr>
          <p:cNvPr id="29" name="Rectangle 28">
            <a:extLst>
              <a:ext uri="{FF2B5EF4-FFF2-40B4-BE49-F238E27FC236}">
                <a16:creationId xmlns:a16="http://schemas.microsoft.com/office/drawing/2014/main" id="{498A0660-2974-4ADC-8E82-3C0018048052}"/>
              </a:ext>
            </a:extLst>
          </p:cNvPr>
          <p:cNvSpPr/>
          <p:nvPr/>
        </p:nvSpPr>
        <p:spPr>
          <a:xfrm rot="10800000" flipH="1" flipV="1">
            <a:off x="7403307" y="4813299"/>
            <a:ext cx="1872306" cy="415498"/>
          </a:xfrm>
          <a:prstGeom prst="rect">
            <a:avLst/>
          </a:prstGeom>
        </p:spPr>
        <p:txBody>
          <a:bodyPr wrap="square">
            <a:spAutoFit/>
          </a:bodyPr>
          <a:lstStyle/>
          <a:p>
            <a:pPr algn="ctr"/>
            <a:r>
              <a:rPr lang="en-US" sz="2100">
                <a:solidFill>
                  <a:srgbClr val="000000"/>
                </a:solidFill>
                <a:latin typeface="Space Grotesk Medium" pitchFamily="2" charset="0"/>
                <a:cs typeface="Space Grotesk Medium" pitchFamily="2" charset="0"/>
              </a:rPr>
              <a:t>N / PROJECT</a:t>
            </a:r>
            <a:endParaRPr lang="en-US" sz="2100" dirty="0">
              <a:solidFill>
                <a:srgbClr val="000000"/>
              </a:solidFill>
              <a:latin typeface="Space Grotesk Medium" pitchFamily="2" charset="0"/>
              <a:cs typeface="Space Grotesk Medium" pitchFamily="2" charset="0"/>
            </a:endParaRPr>
          </a:p>
        </p:txBody>
      </p:sp>
      <p:sp>
        <p:nvSpPr>
          <p:cNvPr id="35" name="Rectangle 34">
            <a:extLst>
              <a:ext uri="{FF2B5EF4-FFF2-40B4-BE49-F238E27FC236}">
                <a16:creationId xmlns:a16="http://schemas.microsoft.com/office/drawing/2014/main" id="{2ADCDE52-9F67-4DEB-B58F-00A2163FD040}"/>
              </a:ext>
            </a:extLst>
          </p:cNvPr>
          <p:cNvSpPr/>
          <p:nvPr/>
        </p:nvSpPr>
        <p:spPr>
          <a:xfrm rot="10800000" flipH="1" flipV="1">
            <a:off x="14699301" y="4813299"/>
            <a:ext cx="1872306" cy="415498"/>
          </a:xfrm>
          <a:prstGeom prst="rect">
            <a:avLst/>
          </a:prstGeom>
        </p:spPr>
        <p:txBody>
          <a:bodyPr wrap="square">
            <a:spAutoFit/>
          </a:bodyPr>
          <a:lstStyle/>
          <a:p>
            <a:pPr algn="r"/>
            <a:r>
              <a:rPr lang="en-US" sz="2100">
                <a:solidFill>
                  <a:srgbClr val="000000"/>
                </a:solidFill>
                <a:latin typeface="Space Grotesk Medium" pitchFamily="2" charset="0"/>
                <a:cs typeface="Space Grotesk Medium" pitchFamily="2" charset="0"/>
              </a:rPr>
              <a:t>D/M/YEAR</a:t>
            </a:r>
            <a:endParaRPr lang="en-US" sz="2100" dirty="0">
              <a:solidFill>
                <a:srgbClr val="000000"/>
              </a:solidFill>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F8A48553-A484-43A8-8D84-EB50133CBAAF}"/>
              </a:ext>
            </a:extLst>
          </p:cNvPr>
          <p:cNvSpPr>
            <a:spLocks noGrp="1"/>
          </p:cNvSpPr>
          <p:nvPr>
            <p:ph type="pic" sz="quarter" idx="10"/>
          </p:nvPr>
        </p:nvSpPr>
        <p:spPr/>
      </p:sp>
      <p:sp>
        <p:nvSpPr>
          <p:cNvPr id="3" name="Picture Placeholder 2">
            <a:extLst>
              <a:ext uri="{FF2B5EF4-FFF2-40B4-BE49-F238E27FC236}">
                <a16:creationId xmlns:a16="http://schemas.microsoft.com/office/drawing/2014/main" id="{8BD6CA22-A901-47DC-8709-CBE6B1F327D6}"/>
              </a:ext>
            </a:extLst>
          </p:cNvPr>
          <p:cNvSpPr>
            <a:spLocks noGrp="1"/>
          </p:cNvSpPr>
          <p:nvPr>
            <p:ph type="pic" sz="quarter" idx="11"/>
          </p:nvPr>
        </p:nvSpPr>
        <p:spPr/>
      </p:sp>
    </p:spTree>
    <p:extLst>
      <p:ext uri="{BB962C8B-B14F-4D97-AF65-F5344CB8AC3E}">
        <p14:creationId xmlns:p14="http://schemas.microsoft.com/office/powerpoint/2010/main" val="14857550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2BAAC2C-939D-47BF-84D5-D38E3C80A6DB}"/>
              </a:ext>
            </a:extLst>
          </p:cNvPr>
          <p:cNvSpPr/>
          <p:nvPr/>
        </p:nvSpPr>
        <p:spPr>
          <a:xfrm>
            <a:off x="0" y="0"/>
            <a:ext cx="18313682" cy="267469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C0D5F8EB-875A-45EA-BCCE-B624D1FFDD59}"/>
              </a:ext>
            </a:extLst>
          </p:cNvPr>
          <p:cNvSpPr/>
          <p:nvPr/>
        </p:nvSpPr>
        <p:spPr>
          <a:xfrm rot="10800000" flipH="1" flipV="1">
            <a:off x="11514889" y="8080949"/>
            <a:ext cx="4080780" cy="646331"/>
          </a:xfrm>
          <a:prstGeom prst="rect">
            <a:avLst/>
          </a:prstGeom>
        </p:spPr>
        <p:txBody>
          <a:bodyPr wrap="square">
            <a:spAutoFit/>
          </a:bodyPr>
          <a:lstStyle/>
          <a:p>
            <a:pPr algn="ctr"/>
            <a:r>
              <a:rPr lang="en-US" sz="3600" spc="100">
                <a:latin typeface="Space Grotesk" pitchFamily="2" charset="0"/>
                <a:cs typeface="Space Grotesk" pitchFamily="2" charset="0"/>
              </a:rPr>
              <a:t>-Dieter rams</a:t>
            </a:r>
          </a:p>
        </p:txBody>
      </p:sp>
      <p:sp>
        <p:nvSpPr>
          <p:cNvPr id="10" name="Rectangle 9">
            <a:extLst>
              <a:ext uri="{FF2B5EF4-FFF2-40B4-BE49-F238E27FC236}">
                <a16:creationId xmlns:a16="http://schemas.microsoft.com/office/drawing/2014/main" id="{B94B5690-BA94-4B28-B9CF-D5FDD4F607B5}"/>
              </a:ext>
            </a:extLst>
          </p:cNvPr>
          <p:cNvSpPr/>
          <p:nvPr/>
        </p:nvSpPr>
        <p:spPr>
          <a:xfrm rot="10800000" flipH="1" flipV="1">
            <a:off x="1774209" y="3623308"/>
            <a:ext cx="14739582" cy="3040384"/>
          </a:xfrm>
          <a:prstGeom prst="rect">
            <a:avLst/>
          </a:prstGeom>
        </p:spPr>
        <p:txBody>
          <a:bodyPr wrap="square">
            <a:spAutoFit/>
          </a:bodyPr>
          <a:lstStyle/>
          <a:p>
            <a:pPr algn="just">
              <a:lnSpc>
                <a:spcPct val="150000"/>
              </a:lnSpc>
            </a:pPr>
            <a:r>
              <a:rPr lang="en-US" sz="4400">
                <a:latin typeface="Space Grotesk" pitchFamily="2" charset="0"/>
                <a:cs typeface="Space Grotesk" pitchFamily="2" charset="0"/>
              </a:rPr>
              <a:t>“GOOD DESIGN IS MAKING SOMETHING INTELLIGIBLE AND MEMORABLE. GREAT DESIGN IS MAKING SOMETHING MEMORABLE AND MEANINGFUL.”</a:t>
            </a:r>
          </a:p>
        </p:txBody>
      </p:sp>
      <p:cxnSp>
        <p:nvCxnSpPr>
          <p:cNvPr id="12" name="Straight Connector 11">
            <a:extLst>
              <a:ext uri="{FF2B5EF4-FFF2-40B4-BE49-F238E27FC236}">
                <a16:creationId xmlns:a16="http://schemas.microsoft.com/office/drawing/2014/main" id="{9002AB45-6262-45B5-986A-279538CDEE1F}"/>
              </a:ext>
            </a:extLst>
          </p:cNvPr>
          <p:cNvCxnSpPr>
            <a:cxnSpLocks/>
          </p:cNvCxnSpPr>
          <p:nvPr/>
        </p:nvCxnSpPr>
        <p:spPr>
          <a:xfrm>
            <a:off x="-114300" y="2671102"/>
            <a:ext cx="184724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B66E65A-5834-47DE-A029-22A75178AA19}"/>
              </a:ext>
            </a:extLst>
          </p:cNvPr>
          <p:cNvCxnSpPr>
            <a:cxnSpLocks/>
          </p:cNvCxnSpPr>
          <p:nvPr/>
        </p:nvCxnSpPr>
        <p:spPr>
          <a:xfrm>
            <a:off x="-114300" y="7586895"/>
            <a:ext cx="1864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6296D1D-9200-44F3-B9E6-A77F4BEB8605}"/>
              </a:ext>
            </a:extLst>
          </p:cNvPr>
          <p:cNvSpPr/>
          <p:nvPr/>
        </p:nvSpPr>
        <p:spPr>
          <a:xfrm rot="10800000" flipH="1" flipV="1">
            <a:off x="2011552" y="625180"/>
            <a:ext cx="14264897" cy="1323439"/>
          </a:xfrm>
          <a:prstGeom prst="rect">
            <a:avLst/>
          </a:prstGeom>
        </p:spPr>
        <p:txBody>
          <a:bodyPr wrap="square">
            <a:spAutoFit/>
          </a:bodyPr>
          <a:lstStyle/>
          <a:p>
            <a:pPr algn="ctr"/>
            <a:r>
              <a:rPr lang="en-US" sz="8000">
                <a:solidFill>
                  <a:schemeClr val="bg1">
                    <a:lumMod val="95000"/>
                  </a:schemeClr>
                </a:solidFill>
                <a:latin typeface="Dashboard" panose="00000500000000000000" pitchFamily="50" charset="0"/>
                <a:cs typeface="Space Grotesk Medium" pitchFamily="2" charset="0"/>
              </a:rPr>
              <a:t>SMART QUOTES</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20" name="Straight Connector 19">
            <a:extLst>
              <a:ext uri="{FF2B5EF4-FFF2-40B4-BE49-F238E27FC236}">
                <a16:creationId xmlns:a16="http://schemas.microsoft.com/office/drawing/2014/main" id="{EE76B2BC-FAE8-418C-ABAE-68FA23B2177F}"/>
              </a:ext>
            </a:extLst>
          </p:cNvPr>
          <p:cNvCxnSpPr>
            <a:cxnSpLocks/>
          </p:cNvCxnSpPr>
          <p:nvPr/>
        </p:nvCxnSpPr>
        <p:spPr>
          <a:xfrm>
            <a:off x="1551687" y="2671102"/>
            <a:ext cx="0" cy="76158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5ECD07A-2B65-4602-A347-D154E4B2CF4F}"/>
              </a:ext>
            </a:extLst>
          </p:cNvPr>
          <p:cNvCxnSpPr>
            <a:cxnSpLocks/>
          </p:cNvCxnSpPr>
          <p:nvPr/>
        </p:nvCxnSpPr>
        <p:spPr>
          <a:xfrm>
            <a:off x="16742817" y="2671102"/>
            <a:ext cx="0" cy="76158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2183748-67FF-4A1C-B2F4-34D67C020121}"/>
              </a:ext>
            </a:extLst>
          </p:cNvPr>
          <p:cNvSpPr/>
          <p:nvPr/>
        </p:nvSpPr>
        <p:spPr>
          <a:xfrm rot="10800000" flipH="1" flipV="1">
            <a:off x="8073189" y="8080949"/>
            <a:ext cx="4080780" cy="646331"/>
          </a:xfrm>
          <a:prstGeom prst="rect">
            <a:avLst/>
          </a:prstGeom>
        </p:spPr>
        <p:txBody>
          <a:bodyPr wrap="square">
            <a:spAutoFit/>
          </a:bodyPr>
          <a:lstStyle/>
          <a:p>
            <a:pPr algn="r"/>
            <a:r>
              <a:rPr lang="en-US" sz="3600" b="1" spc="100">
                <a:latin typeface="Space Grotesk" pitchFamily="2" charset="0"/>
                <a:cs typeface="Space Grotesk" pitchFamily="2" charset="0"/>
              </a:rPr>
              <a:t>QUOTES BY</a:t>
            </a:r>
          </a:p>
        </p:txBody>
      </p:sp>
    </p:spTree>
    <p:extLst>
      <p:ext uri="{BB962C8B-B14F-4D97-AF65-F5344CB8AC3E}">
        <p14:creationId xmlns:p14="http://schemas.microsoft.com/office/powerpoint/2010/main" val="1714004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72D4007-2FE1-4B42-9B1D-36DA4D4A4CFB}"/>
              </a:ext>
            </a:extLst>
          </p:cNvPr>
          <p:cNvSpPr/>
          <p:nvPr/>
        </p:nvSpPr>
        <p:spPr>
          <a:xfrm>
            <a:off x="0" y="0"/>
            <a:ext cx="18288000" cy="4384960"/>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7" name="Straight Connector 6">
            <a:extLst>
              <a:ext uri="{FF2B5EF4-FFF2-40B4-BE49-F238E27FC236}">
                <a16:creationId xmlns:a16="http://schemas.microsoft.com/office/drawing/2014/main" id="{30C80E08-1321-439B-9C77-B5C5BD0AD08E}"/>
              </a:ext>
            </a:extLst>
          </p:cNvPr>
          <p:cNvCxnSpPr>
            <a:cxnSpLocks/>
          </p:cNvCxnSpPr>
          <p:nvPr/>
        </p:nvCxnSpPr>
        <p:spPr>
          <a:xfrm>
            <a:off x="-95084" y="4384964"/>
            <a:ext cx="184786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0AF9592-22E1-406C-A61C-6537A9693DD6}"/>
              </a:ext>
            </a:extLst>
          </p:cNvPr>
          <p:cNvSpPr/>
          <p:nvPr/>
        </p:nvSpPr>
        <p:spPr>
          <a:xfrm>
            <a:off x="12568993" y="7385003"/>
            <a:ext cx="4414154" cy="792140"/>
          </a:xfrm>
          <a:prstGeom prst="rect">
            <a:avLst/>
          </a:prstGeom>
        </p:spPr>
        <p:txBody>
          <a:bodyPr wrap="square">
            <a:spAutoFit/>
          </a:bodyPr>
          <a:lstStyle/>
          <a:p>
            <a:pPr algn="r">
              <a:lnSpc>
                <a:spcPct val="150000"/>
              </a:lnSpc>
              <a:defRPr/>
            </a:pPr>
            <a:r>
              <a:rPr lang="en-US" sz="16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9" name="Rectangle 8">
            <a:extLst>
              <a:ext uri="{FF2B5EF4-FFF2-40B4-BE49-F238E27FC236}">
                <a16:creationId xmlns:a16="http://schemas.microsoft.com/office/drawing/2014/main" id="{C0DB54DF-7F64-4675-912F-B57B5DE7F094}"/>
              </a:ext>
            </a:extLst>
          </p:cNvPr>
          <p:cNvSpPr/>
          <p:nvPr/>
        </p:nvSpPr>
        <p:spPr>
          <a:xfrm rot="10800000" flipH="1" flipV="1">
            <a:off x="13851368" y="4816844"/>
            <a:ext cx="3025527" cy="1015663"/>
          </a:xfrm>
          <a:prstGeom prst="rect">
            <a:avLst/>
          </a:prstGeom>
        </p:spPr>
        <p:txBody>
          <a:bodyPr wrap="square">
            <a:spAutoFit/>
          </a:bodyPr>
          <a:lstStyle/>
          <a:p>
            <a:pPr algn="r"/>
            <a:r>
              <a:rPr lang="en-US" sz="3000" b="1">
                <a:latin typeface="Space Grotesk" pitchFamily="2" charset="0"/>
                <a:ea typeface="Source Sans Pro" panose="020B0503030403020204" pitchFamily="34" charset="0"/>
                <a:cs typeface="Space Grotesk" pitchFamily="2" charset="0"/>
              </a:rPr>
              <a:t>Aurelio Experiment</a:t>
            </a:r>
            <a:endParaRPr lang="en-US" sz="3000" b="1" dirty="0">
              <a:latin typeface="Space Grotesk" pitchFamily="2" charset="0"/>
              <a:ea typeface="Source Sans Pro" panose="020B0503030403020204" pitchFamily="34" charset="0"/>
              <a:cs typeface="Space Grotesk" pitchFamily="2" charset="0"/>
            </a:endParaRPr>
          </a:p>
        </p:txBody>
      </p:sp>
      <p:sp>
        <p:nvSpPr>
          <p:cNvPr id="12" name="Rectangle 11">
            <a:extLst>
              <a:ext uri="{FF2B5EF4-FFF2-40B4-BE49-F238E27FC236}">
                <a16:creationId xmlns:a16="http://schemas.microsoft.com/office/drawing/2014/main" id="{6A7D23DB-B331-4CFA-B6CE-01EB77633598}"/>
              </a:ext>
            </a:extLst>
          </p:cNvPr>
          <p:cNvSpPr/>
          <p:nvPr/>
        </p:nvSpPr>
        <p:spPr>
          <a:xfrm rot="5400000" flipH="1" flipV="1">
            <a:off x="7236398" y="6294811"/>
            <a:ext cx="3012413" cy="415498"/>
          </a:xfrm>
          <a:prstGeom prst="rect">
            <a:avLst/>
          </a:prstGeom>
        </p:spPr>
        <p:txBody>
          <a:bodyPr wrap="square">
            <a:spAutoFit/>
          </a:bodyPr>
          <a:lstStyle/>
          <a:p>
            <a:pPr algn="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3" name="Rectangle 12">
            <a:extLst>
              <a:ext uri="{FF2B5EF4-FFF2-40B4-BE49-F238E27FC236}">
                <a16:creationId xmlns:a16="http://schemas.microsoft.com/office/drawing/2014/main" id="{225671F4-A347-4D31-838B-9662EADFC204}"/>
              </a:ext>
            </a:extLst>
          </p:cNvPr>
          <p:cNvSpPr/>
          <p:nvPr/>
        </p:nvSpPr>
        <p:spPr>
          <a:xfrm rot="10800000" flipH="1" flipV="1">
            <a:off x="1902371" y="875982"/>
            <a:ext cx="4962453"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SMART</a:t>
            </a:r>
          </a:p>
          <a:p>
            <a:r>
              <a:rPr lang="en-US" sz="8000">
                <a:solidFill>
                  <a:schemeClr val="bg1">
                    <a:lumMod val="95000"/>
                  </a:schemeClr>
                </a:solidFill>
                <a:latin typeface="Dashboard" panose="00000500000000000000" pitchFamily="50" charset="0"/>
                <a:cs typeface="Space Grotesk Medium" pitchFamily="2" charset="0"/>
              </a:rPr>
              <a:t>DESIGN</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16" name="TextBox 15">
            <a:extLst>
              <a:ext uri="{FF2B5EF4-FFF2-40B4-BE49-F238E27FC236}">
                <a16:creationId xmlns:a16="http://schemas.microsoft.com/office/drawing/2014/main" id="{75435564-0360-4625-93DA-30DC722A6A13}"/>
              </a:ext>
            </a:extLst>
          </p:cNvPr>
          <p:cNvSpPr txBox="1"/>
          <p:nvPr/>
        </p:nvSpPr>
        <p:spPr>
          <a:xfrm>
            <a:off x="7729965" y="1169075"/>
            <a:ext cx="9253182" cy="1968359"/>
          </a:xfrm>
          <a:prstGeom prst="rect">
            <a:avLst/>
          </a:prstGeom>
          <a:noFill/>
        </p:spPr>
        <p:txBody>
          <a:bodyPr wrap="square">
            <a:spAutoFit/>
          </a:bodyPr>
          <a:lstStyle/>
          <a:p>
            <a:pPr algn="r">
              <a:lnSpc>
                <a:spcPct val="150000"/>
              </a:lnSpc>
            </a:pPr>
            <a:r>
              <a:rPr lang="en-US" sz="2800">
                <a:latin typeface="Space Grotesk" pitchFamily="2" charset="0"/>
                <a:cs typeface="Space Grotesk" pitchFamily="2" charset="0"/>
              </a:rPr>
              <a:t>“GOOD DESIGN IS MAKING SOMETHING INTELLIGIBLE AND MEMORABLE. GREAT DESIGN IS MAKING SOMETHING MEMORABLE AND MEANINGFUL.”</a:t>
            </a:r>
          </a:p>
        </p:txBody>
      </p:sp>
      <p:cxnSp>
        <p:nvCxnSpPr>
          <p:cNvPr id="18" name="Straight Connector 17">
            <a:extLst>
              <a:ext uri="{FF2B5EF4-FFF2-40B4-BE49-F238E27FC236}">
                <a16:creationId xmlns:a16="http://schemas.microsoft.com/office/drawing/2014/main" id="{7E9908BB-B62D-4724-A5CC-7B8509A709D7}"/>
              </a:ext>
            </a:extLst>
          </p:cNvPr>
          <p:cNvCxnSpPr>
            <a:cxnSpLocks/>
          </p:cNvCxnSpPr>
          <p:nvPr/>
        </p:nvCxnSpPr>
        <p:spPr>
          <a:xfrm>
            <a:off x="9150824" y="8860229"/>
            <a:ext cx="92327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383BBE7-765C-4C69-B060-0B3A45549850}"/>
              </a:ext>
            </a:extLst>
          </p:cNvPr>
          <p:cNvCxnSpPr>
            <a:cxnSpLocks/>
          </p:cNvCxnSpPr>
          <p:nvPr/>
        </p:nvCxnSpPr>
        <p:spPr>
          <a:xfrm>
            <a:off x="9150824" y="4384964"/>
            <a:ext cx="0" cy="5902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41B4EE34-0988-4E24-AA60-76C483081155}"/>
              </a:ext>
            </a:extLst>
          </p:cNvPr>
          <p:cNvSpPr/>
          <p:nvPr/>
        </p:nvSpPr>
        <p:spPr>
          <a:xfrm>
            <a:off x="12568993" y="6365168"/>
            <a:ext cx="4414154" cy="792140"/>
          </a:xfrm>
          <a:prstGeom prst="rect">
            <a:avLst/>
          </a:prstGeom>
        </p:spPr>
        <p:txBody>
          <a:bodyPr wrap="square">
            <a:spAutoFit/>
          </a:bodyPr>
          <a:lstStyle/>
          <a:p>
            <a:pPr algn="r">
              <a:lnSpc>
                <a:spcPct val="150000"/>
              </a:lnSpc>
              <a:defRPr/>
            </a:pPr>
            <a:r>
              <a:rPr lang="en-US" sz="16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6" name="Picture Placeholder 5">
            <a:extLst>
              <a:ext uri="{FF2B5EF4-FFF2-40B4-BE49-F238E27FC236}">
                <a16:creationId xmlns:a16="http://schemas.microsoft.com/office/drawing/2014/main" id="{2FD7E3CD-3002-4667-A29E-D45029E3C0DE}"/>
              </a:ext>
            </a:extLst>
          </p:cNvPr>
          <p:cNvSpPr>
            <a:spLocks noGrp="1"/>
          </p:cNvSpPr>
          <p:nvPr>
            <p:ph type="pic" sz="quarter" idx="10"/>
          </p:nvPr>
        </p:nvSpPr>
        <p:spPr/>
      </p:sp>
    </p:spTree>
    <p:extLst>
      <p:ext uri="{BB962C8B-B14F-4D97-AF65-F5344CB8AC3E}">
        <p14:creationId xmlns:p14="http://schemas.microsoft.com/office/powerpoint/2010/main" val="2844347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1FC825E1-43BC-4F41-B570-4D5EAE59F730}"/>
              </a:ext>
            </a:extLst>
          </p:cNvPr>
          <p:cNvSpPr/>
          <p:nvPr/>
        </p:nvSpPr>
        <p:spPr>
          <a:xfrm>
            <a:off x="9144000" y="5887284"/>
            <a:ext cx="9165230" cy="2424006"/>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4CF9DE67-430C-40F1-ADC7-D79132A5A57F}"/>
              </a:ext>
            </a:extLst>
          </p:cNvPr>
          <p:cNvSpPr/>
          <p:nvPr/>
        </p:nvSpPr>
        <p:spPr>
          <a:xfrm>
            <a:off x="10034095" y="6861483"/>
            <a:ext cx="3692521" cy="682817"/>
          </a:xfrm>
          <a:prstGeom prst="rect">
            <a:avLst/>
          </a:prstGeom>
        </p:spPr>
        <p:txBody>
          <a:bodyPr wrap="square">
            <a:spAutoFit/>
          </a:bodyPr>
          <a:lstStyle/>
          <a:p>
            <a:pPr algn="just">
              <a:lnSpc>
                <a:spcPct val="150000"/>
              </a:lnSpc>
              <a:defRPr/>
            </a:pPr>
            <a:r>
              <a:rPr lang="en-US" sz="135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7" name="Rectangle 6">
            <a:extLst>
              <a:ext uri="{FF2B5EF4-FFF2-40B4-BE49-F238E27FC236}">
                <a16:creationId xmlns:a16="http://schemas.microsoft.com/office/drawing/2014/main" id="{BBBB5B2A-D5D7-4F3F-B794-E517ADB3944D}"/>
              </a:ext>
            </a:extLst>
          </p:cNvPr>
          <p:cNvSpPr/>
          <p:nvPr/>
        </p:nvSpPr>
        <p:spPr>
          <a:xfrm rot="10800000" flipH="1" flipV="1">
            <a:off x="10034093" y="6422902"/>
            <a:ext cx="3692521" cy="415499"/>
          </a:xfrm>
          <a:prstGeom prst="rect">
            <a:avLst/>
          </a:prstGeom>
        </p:spPr>
        <p:txBody>
          <a:bodyPr wrap="square">
            <a:spAutoFit/>
          </a:bodyPr>
          <a:lstStyle/>
          <a:p>
            <a:pPr algn="just"/>
            <a:r>
              <a:rPr lang="en-US" sz="2100">
                <a:latin typeface="Space Grotesk" pitchFamily="2" charset="0"/>
                <a:ea typeface="Source Sans Pro" panose="020B0503030403020204" pitchFamily="34" charset="0"/>
                <a:cs typeface="Space Grotesk" pitchFamily="2" charset="0"/>
              </a:rPr>
              <a:t>Clarence Experiment</a:t>
            </a:r>
            <a:endParaRPr lang="en-US" sz="2100" dirty="0">
              <a:latin typeface="Space Grotesk" pitchFamily="2" charset="0"/>
              <a:ea typeface="Source Sans Pro" panose="020B0503030403020204" pitchFamily="34" charset="0"/>
              <a:cs typeface="Space Grotesk" pitchFamily="2" charset="0"/>
            </a:endParaRPr>
          </a:p>
        </p:txBody>
      </p:sp>
      <p:sp>
        <p:nvSpPr>
          <p:cNvPr id="20" name="Rectangle 19">
            <a:extLst>
              <a:ext uri="{FF2B5EF4-FFF2-40B4-BE49-F238E27FC236}">
                <a16:creationId xmlns:a16="http://schemas.microsoft.com/office/drawing/2014/main" id="{C712F712-DC7D-4D3B-812A-E61AF17968EA}"/>
              </a:ext>
            </a:extLst>
          </p:cNvPr>
          <p:cNvSpPr/>
          <p:nvPr/>
        </p:nvSpPr>
        <p:spPr>
          <a:xfrm rot="10800000" flipH="1" flipV="1">
            <a:off x="1364787" y="6623749"/>
            <a:ext cx="4962453"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SMART</a:t>
            </a:r>
          </a:p>
          <a:p>
            <a:r>
              <a:rPr lang="en-US" sz="8000">
                <a:solidFill>
                  <a:schemeClr val="bg1">
                    <a:lumMod val="95000"/>
                  </a:schemeClr>
                </a:solidFill>
                <a:latin typeface="Dashboard" panose="00000500000000000000" pitchFamily="50" charset="0"/>
                <a:cs typeface="Space Grotesk Medium" pitchFamily="2" charset="0"/>
              </a:rPr>
              <a:t>DESIGN</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23" name="TextBox 22">
            <a:extLst>
              <a:ext uri="{FF2B5EF4-FFF2-40B4-BE49-F238E27FC236}">
                <a16:creationId xmlns:a16="http://schemas.microsoft.com/office/drawing/2014/main" id="{488DACD7-EBE1-45FE-A5C7-78F8E38BFF66}"/>
              </a:ext>
            </a:extLst>
          </p:cNvPr>
          <p:cNvSpPr txBox="1"/>
          <p:nvPr/>
        </p:nvSpPr>
        <p:spPr>
          <a:xfrm>
            <a:off x="1369369" y="1115026"/>
            <a:ext cx="6905767" cy="2614690"/>
          </a:xfrm>
          <a:prstGeom prst="rect">
            <a:avLst/>
          </a:prstGeom>
          <a:noFill/>
        </p:spPr>
        <p:txBody>
          <a:bodyPr wrap="square">
            <a:spAutoFit/>
          </a:bodyPr>
          <a:lstStyle/>
          <a:p>
            <a:pPr>
              <a:lnSpc>
                <a:spcPct val="150000"/>
              </a:lnSpc>
            </a:pPr>
            <a:r>
              <a:rPr lang="en-US" sz="2800">
                <a:latin typeface="Space Grotesk" pitchFamily="2" charset="0"/>
                <a:cs typeface="Space Grotesk" pitchFamily="2" charset="0"/>
              </a:rPr>
              <a:t>“GOOD DESIGN IS MAKING SOMETHING INTELLIGIBLE AND MEMORABLE. GREAT DESIGN IS MAKING SOMETHING MEMORABLE AND MEANINGFUL.”</a:t>
            </a:r>
          </a:p>
        </p:txBody>
      </p:sp>
      <p:sp>
        <p:nvSpPr>
          <p:cNvPr id="43" name="Rectangle 42">
            <a:extLst>
              <a:ext uri="{FF2B5EF4-FFF2-40B4-BE49-F238E27FC236}">
                <a16:creationId xmlns:a16="http://schemas.microsoft.com/office/drawing/2014/main" id="{3A320955-71CC-4CCC-B2D3-8EEAC255FDA4}"/>
              </a:ext>
            </a:extLst>
          </p:cNvPr>
          <p:cNvSpPr/>
          <p:nvPr/>
        </p:nvSpPr>
        <p:spPr>
          <a:xfrm rot="10800000" flipV="1">
            <a:off x="1364788" y="5258103"/>
            <a:ext cx="2330352"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cxnSp>
        <p:nvCxnSpPr>
          <p:cNvPr id="14" name="Straight Connector 13">
            <a:extLst>
              <a:ext uri="{FF2B5EF4-FFF2-40B4-BE49-F238E27FC236}">
                <a16:creationId xmlns:a16="http://schemas.microsoft.com/office/drawing/2014/main" id="{CD4EDDFD-2E81-45D1-B13E-3D767E2F4871}"/>
              </a:ext>
            </a:extLst>
          </p:cNvPr>
          <p:cNvCxnSpPr>
            <a:cxnSpLocks/>
          </p:cNvCxnSpPr>
          <p:nvPr/>
        </p:nvCxnSpPr>
        <p:spPr>
          <a:xfrm>
            <a:off x="9165230" y="0"/>
            <a:ext cx="0" cy="1041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8632B32-3277-4237-AE74-B0D78864B3EB}"/>
              </a:ext>
            </a:extLst>
          </p:cNvPr>
          <p:cNvCxnSpPr>
            <a:cxnSpLocks/>
          </p:cNvCxnSpPr>
          <p:nvPr/>
        </p:nvCxnSpPr>
        <p:spPr>
          <a:xfrm flipH="1">
            <a:off x="9122770" y="5892800"/>
            <a:ext cx="92880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F8F7BCA-5769-43AA-8FD1-31990E8CCF76}"/>
              </a:ext>
            </a:extLst>
          </p:cNvPr>
          <p:cNvCxnSpPr>
            <a:cxnSpLocks/>
          </p:cNvCxnSpPr>
          <p:nvPr/>
        </p:nvCxnSpPr>
        <p:spPr>
          <a:xfrm flipH="1">
            <a:off x="9122770" y="8296895"/>
            <a:ext cx="928806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95F8926C-DBBB-467C-AF5B-818B2A11EA50}"/>
              </a:ext>
            </a:extLst>
          </p:cNvPr>
          <p:cNvSpPr/>
          <p:nvPr/>
        </p:nvSpPr>
        <p:spPr>
          <a:xfrm rot="10800000" flipH="1" flipV="1">
            <a:off x="10034093" y="8716629"/>
            <a:ext cx="7306050" cy="461665"/>
          </a:xfrm>
          <a:prstGeom prst="rect">
            <a:avLst/>
          </a:prstGeom>
        </p:spPr>
        <p:txBody>
          <a:bodyPr wrap="square">
            <a:spAutoFit/>
          </a:bodyPr>
          <a:lstStyle/>
          <a:p>
            <a:r>
              <a:rPr lang="en-US" sz="2400">
                <a:latin typeface="Space Grotesk" pitchFamily="2" charset="0"/>
                <a:cs typeface="Space Grotesk" pitchFamily="2" charset="0"/>
              </a:rPr>
              <a:t>GOOD DESIGN IS THE RESULT OF A PROCESS</a:t>
            </a:r>
          </a:p>
        </p:txBody>
      </p:sp>
      <p:cxnSp>
        <p:nvCxnSpPr>
          <p:cNvPr id="29" name="Straight Connector 28">
            <a:extLst>
              <a:ext uri="{FF2B5EF4-FFF2-40B4-BE49-F238E27FC236}">
                <a16:creationId xmlns:a16="http://schemas.microsoft.com/office/drawing/2014/main" id="{CABB9519-D343-4C36-B536-D98F7BAA3E31}"/>
              </a:ext>
            </a:extLst>
          </p:cNvPr>
          <p:cNvCxnSpPr>
            <a:cxnSpLocks/>
          </p:cNvCxnSpPr>
          <p:nvPr/>
        </p:nvCxnSpPr>
        <p:spPr>
          <a:xfrm flipH="1">
            <a:off x="0" y="4215107"/>
            <a:ext cx="91652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Picture Placeholder 18">
            <a:extLst>
              <a:ext uri="{FF2B5EF4-FFF2-40B4-BE49-F238E27FC236}">
                <a16:creationId xmlns:a16="http://schemas.microsoft.com/office/drawing/2014/main" id="{DAE7AE8A-9186-4CD0-B5D8-0307ABC04214}"/>
              </a:ext>
            </a:extLst>
          </p:cNvPr>
          <p:cNvSpPr>
            <a:spLocks noGrp="1"/>
          </p:cNvSpPr>
          <p:nvPr>
            <p:ph type="pic" sz="quarter" idx="10"/>
          </p:nvPr>
        </p:nvSpPr>
        <p:spPr/>
      </p:sp>
    </p:spTree>
    <p:extLst>
      <p:ext uri="{BB962C8B-B14F-4D97-AF65-F5344CB8AC3E}">
        <p14:creationId xmlns:p14="http://schemas.microsoft.com/office/powerpoint/2010/main" val="34529557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DA941A-A8A2-4991-932A-B67A8BA037F7}"/>
              </a:ext>
            </a:extLst>
          </p:cNvPr>
          <p:cNvSpPr/>
          <p:nvPr/>
        </p:nvSpPr>
        <p:spPr>
          <a:xfrm>
            <a:off x="0" y="-1"/>
            <a:ext cx="18288000" cy="2789399"/>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FEE4BEF6-803C-4035-8000-0D91B13FACA6}"/>
              </a:ext>
            </a:extLst>
          </p:cNvPr>
          <p:cNvSpPr/>
          <p:nvPr/>
        </p:nvSpPr>
        <p:spPr>
          <a:xfrm rot="10800000" flipH="1" flipV="1">
            <a:off x="7174762" y="6668197"/>
            <a:ext cx="4801035" cy="1477328"/>
          </a:xfrm>
          <a:prstGeom prst="rect">
            <a:avLst/>
          </a:prstGeom>
        </p:spPr>
        <p:txBody>
          <a:bodyPr wrap="square">
            <a:spAutoFit/>
          </a:bodyPr>
          <a:lstStyle/>
          <a:p>
            <a:r>
              <a:rPr lang="en-US" sz="3000">
                <a:latin typeface="Space Grotesk" pitchFamily="2" charset="0"/>
                <a:cs typeface="Space Grotesk" pitchFamily="2" charset="0"/>
              </a:rPr>
              <a:t>DESIGN IS AS MUCH AN ACT OF SPACING AS AN ACT OF MARKING</a:t>
            </a:r>
          </a:p>
        </p:txBody>
      </p:sp>
      <p:sp>
        <p:nvSpPr>
          <p:cNvPr id="10" name="Rectangle 9">
            <a:extLst>
              <a:ext uri="{FF2B5EF4-FFF2-40B4-BE49-F238E27FC236}">
                <a16:creationId xmlns:a16="http://schemas.microsoft.com/office/drawing/2014/main" id="{43ACBB32-A1B9-4FB7-8D6B-E60BA645D5B1}"/>
              </a:ext>
            </a:extLst>
          </p:cNvPr>
          <p:cNvSpPr/>
          <p:nvPr/>
        </p:nvSpPr>
        <p:spPr>
          <a:xfrm rot="10800000" flipH="1" flipV="1">
            <a:off x="9239310" y="1697092"/>
            <a:ext cx="3012413"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FD7D3C3B-1B77-4F2E-8884-E19C25338028}"/>
              </a:ext>
            </a:extLst>
          </p:cNvPr>
          <p:cNvSpPr/>
          <p:nvPr/>
        </p:nvSpPr>
        <p:spPr>
          <a:xfrm rot="10800000" flipH="1" flipV="1">
            <a:off x="7094054" y="3205273"/>
            <a:ext cx="4962453"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SMART</a:t>
            </a:r>
          </a:p>
          <a:p>
            <a:r>
              <a:rPr lang="en-US" sz="8000">
                <a:solidFill>
                  <a:schemeClr val="bg1">
                    <a:lumMod val="95000"/>
                  </a:schemeClr>
                </a:solidFill>
                <a:latin typeface="Dashboard" panose="00000500000000000000" pitchFamily="50" charset="0"/>
                <a:cs typeface="Space Grotesk Medium" pitchFamily="2" charset="0"/>
              </a:rPr>
              <a:t>DESIGN</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13" name="Straight Connector 12">
            <a:extLst>
              <a:ext uri="{FF2B5EF4-FFF2-40B4-BE49-F238E27FC236}">
                <a16:creationId xmlns:a16="http://schemas.microsoft.com/office/drawing/2014/main" id="{E0050EED-73EB-4DD8-94A0-DE02CF0E4B07}"/>
              </a:ext>
            </a:extLst>
          </p:cNvPr>
          <p:cNvCxnSpPr>
            <a:cxnSpLocks/>
          </p:cNvCxnSpPr>
          <p:nvPr/>
        </p:nvCxnSpPr>
        <p:spPr>
          <a:xfrm>
            <a:off x="-95309" y="2774528"/>
            <a:ext cx="1847861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17E5A3-D5C7-43B1-8274-E06FD72FCD09}"/>
              </a:ext>
            </a:extLst>
          </p:cNvPr>
          <p:cNvCxnSpPr>
            <a:cxnSpLocks/>
          </p:cNvCxnSpPr>
          <p:nvPr/>
        </p:nvCxnSpPr>
        <p:spPr>
          <a:xfrm>
            <a:off x="6756400" y="8860229"/>
            <a:ext cx="1159983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A2F4E98-EC1B-450D-8A6D-C024877D0E26}"/>
              </a:ext>
            </a:extLst>
          </p:cNvPr>
          <p:cNvCxnSpPr>
            <a:cxnSpLocks/>
            <a:stCxn id="7" idx="0"/>
          </p:cNvCxnSpPr>
          <p:nvPr/>
        </p:nvCxnSpPr>
        <p:spPr>
          <a:xfrm>
            <a:off x="9144000" y="-1"/>
            <a:ext cx="0" cy="27745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C0E967A-1600-495E-9A5E-FE3771D85061}"/>
              </a:ext>
            </a:extLst>
          </p:cNvPr>
          <p:cNvSpPr/>
          <p:nvPr/>
        </p:nvSpPr>
        <p:spPr>
          <a:xfrm>
            <a:off x="1311981" y="1032042"/>
            <a:ext cx="5862780"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a:t>
            </a:r>
          </a:p>
        </p:txBody>
      </p:sp>
      <p:sp>
        <p:nvSpPr>
          <p:cNvPr id="24" name="Rectangle 23">
            <a:extLst>
              <a:ext uri="{FF2B5EF4-FFF2-40B4-BE49-F238E27FC236}">
                <a16:creationId xmlns:a16="http://schemas.microsoft.com/office/drawing/2014/main" id="{491939C2-0364-4529-84FE-E9FB4473AB60}"/>
              </a:ext>
            </a:extLst>
          </p:cNvPr>
          <p:cNvSpPr/>
          <p:nvPr/>
        </p:nvSpPr>
        <p:spPr>
          <a:xfrm rot="10800000" flipH="1" flipV="1">
            <a:off x="6756400" y="9296616"/>
            <a:ext cx="8394698" cy="553998"/>
          </a:xfrm>
          <a:prstGeom prst="rect">
            <a:avLst/>
          </a:prstGeom>
        </p:spPr>
        <p:txBody>
          <a:bodyPr wrap="square">
            <a:spAutoFit/>
          </a:bodyPr>
          <a:lstStyle/>
          <a:p>
            <a:pPr algn="r"/>
            <a:r>
              <a:rPr lang="en-US" sz="3000">
                <a:latin typeface="Space Grotesk" pitchFamily="2" charset="0"/>
                <a:cs typeface="Space Grotesk" pitchFamily="2" charset="0"/>
              </a:rPr>
              <a:t>GOOD DESIGN IS THE RESULT OF A PROCESS</a:t>
            </a:r>
          </a:p>
        </p:txBody>
      </p:sp>
      <p:cxnSp>
        <p:nvCxnSpPr>
          <p:cNvPr id="31" name="Straight Connector 30">
            <a:extLst>
              <a:ext uri="{FF2B5EF4-FFF2-40B4-BE49-F238E27FC236}">
                <a16:creationId xmlns:a16="http://schemas.microsoft.com/office/drawing/2014/main" id="{C0426C56-983E-4F93-BD9A-126091C55E2D}"/>
              </a:ext>
            </a:extLst>
          </p:cNvPr>
          <p:cNvCxnSpPr>
            <a:cxnSpLocks/>
          </p:cNvCxnSpPr>
          <p:nvPr/>
        </p:nvCxnSpPr>
        <p:spPr>
          <a:xfrm>
            <a:off x="6756400" y="2774528"/>
            <a:ext cx="0" cy="7512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Picture Placeholder 37">
            <a:extLst>
              <a:ext uri="{FF2B5EF4-FFF2-40B4-BE49-F238E27FC236}">
                <a16:creationId xmlns:a16="http://schemas.microsoft.com/office/drawing/2014/main" id="{8EBF6D08-648B-4FF1-B1A5-D44977D66450}"/>
              </a:ext>
            </a:extLst>
          </p:cNvPr>
          <p:cNvSpPr>
            <a:spLocks noGrp="1"/>
          </p:cNvSpPr>
          <p:nvPr>
            <p:ph type="pic" sz="quarter" idx="13"/>
          </p:nvPr>
        </p:nvSpPr>
        <p:spPr/>
      </p:sp>
      <p:sp>
        <p:nvSpPr>
          <p:cNvPr id="39" name="Picture Placeholder 38">
            <a:extLst>
              <a:ext uri="{FF2B5EF4-FFF2-40B4-BE49-F238E27FC236}">
                <a16:creationId xmlns:a16="http://schemas.microsoft.com/office/drawing/2014/main" id="{8B296E44-A698-4947-B3B1-BB7AEB7B7EF9}"/>
              </a:ext>
            </a:extLst>
          </p:cNvPr>
          <p:cNvSpPr>
            <a:spLocks noGrp="1"/>
          </p:cNvSpPr>
          <p:nvPr>
            <p:ph type="pic" sz="quarter" idx="14"/>
          </p:nvPr>
        </p:nvSpPr>
        <p:spPr/>
      </p:sp>
    </p:spTree>
    <p:extLst>
      <p:ext uri="{BB962C8B-B14F-4D97-AF65-F5344CB8AC3E}">
        <p14:creationId xmlns:p14="http://schemas.microsoft.com/office/powerpoint/2010/main" val="3518815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6BCC5B-09FC-43C8-A528-0E928C18E241}"/>
              </a:ext>
            </a:extLst>
          </p:cNvPr>
          <p:cNvSpPr/>
          <p:nvPr/>
        </p:nvSpPr>
        <p:spPr>
          <a:xfrm>
            <a:off x="-1" y="3682411"/>
            <a:ext cx="11864265" cy="2690876"/>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4" name="Straight Connector 3">
            <a:extLst>
              <a:ext uri="{FF2B5EF4-FFF2-40B4-BE49-F238E27FC236}">
                <a16:creationId xmlns:a16="http://schemas.microsoft.com/office/drawing/2014/main" id="{2AF10E3D-7135-4832-810E-47F73A93E465}"/>
              </a:ext>
            </a:extLst>
          </p:cNvPr>
          <p:cNvCxnSpPr>
            <a:cxnSpLocks/>
          </p:cNvCxnSpPr>
          <p:nvPr/>
        </p:nvCxnSpPr>
        <p:spPr>
          <a:xfrm>
            <a:off x="0" y="3682411"/>
            <a:ext cx="118642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38759B7-8CC3-4544-8734-8A236F43323E}"/>
              </a:ext>
            </a:extLst>
          </p:cNvPr>
          <p:cNvSpPr/>
          <p:nvPr/>
        </p:nvSpPr>
        <p:spPr>
          <a:xfrm>
            <a:off x="957322" y="2205749"/>
            <a:ext cx="3171824"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6" name="Rectangle 5">
            <a:extLst>
              <a:ext uri="{FF2B5EF4-FFF2-40B4-BE49-F238E27FC236}">
                <a16:creationId xmlns:a16="http://schemas.microsoft.com/office/drawing/2014/main" id="{5066105A-1F8E-42F7-B5E2-3A1B00F9EF4B}"/>
              </a:ext>
            </a:extLst>
          </p:cNvPr>
          <p:cNvSpPr/>
          <p:nvPr/>
        </p:nvSpPr>
        <p:spPr>
          <a:xfrm rot="10800000" flipH="1" flipV="1">
            <a:off x="957322" y="1027553"/>
            <a:ext cx="3171824" cy="1015663"/>
          </a:xfrm>
          <a:prstGeom prst="rect">
            <a:avLst/>
          </a:prstGeom>
        </p:spPr>
        <p:txBody>
          <a:bodyPr wrap="square">
            <a:spAutoFit/>
          </a:bodyPr>
          <a:lstStyle/>
          <a:p>
            <a:pPr algn="just"/>
            <a:r>
              <a:rPr lang="en-US" sz="3000">
                <a:latin typeface="Space Grotesk" pitchFamily="2" charset="0"/>
                <a:ea typeface="Source Sans Pro" panose="020B0503030403020204" pitchFamily="34" charset="0"/>
                <a:cs typeface="Space Grotesk" pitchFamily="2" charset="0"/>
              </a:rPr>
              <a:t>Clarence Experiment</a:t>
            </a:r>
            <a:endParaRPr lang="en-US" sz="3000" dirty="0">
              <a:latin typeface="Space Grotesk" pitchFamily="2" charset="0"/>
              <a:ea typeface="Source Sans Pro" panose="020B0503030403020204" pitchFamily="34" charset="0"/>
              <a:cs typeface="Space Grotesk" pitchFamily="2" charset="0"/>
            </a:endParaRPr>
          </a:p>
        </p:txBody>
      </p:sp>
      <p:sp>
        <p:nvSpPr>
          <p:cNvPr id="7" name="Rectangle 6">
            <a:extLst>
              <a:ext uri="{FF2B5EF4-FFF2-40B4-BE49-F238E27FC236}">
                <a16:creationId xmlns:a16="http://schemas.microsoft.com/office/drawing/2014/main" id="{B198DC4D-2A71-4273-97E2-A02257E48910}"/>
              </a:ext>
            </a:extLst>
          </p:cNvPr>
          <p:cNvSpPr/>
          <p:nvPr/>
        </p:nvSpPr>
        <p:spPr>
          <a:xfrm rot="10800000" flipH="1" flipV="1">
            <a:off x="12367138" y="927067"/>
            <a:ext cx="4962453" cy="2554545"/>
          </a:xfrm>
          <a:prstGeom prst="rect">
            <a:avLst/>
          </a:prstGeom>
        </p:spPr>
        <p:txBody>
          <a:bodyPr wrap="square">
            <a:spAutoFit/>
          </a:bodyPr>
          <a:lstStyle/>
          <a:p>
            <a:pPr algn="r"/>
            <a:r>
              <a:rPr lang="en-US" sz="8000">
                <a:solidFill>
                  <a:schemeClr val="bg1">
                    <a:lumMod val="95000"/>
                  </a:schemeClr>
                </a:solidFill>
                <a:latin typeface="Dashboard" panose="00000500000000000000" pitchFamily="50" charset="0"/>
                <a:cs typeface="Space Grotesk Medium" pitchFamily="2" charset="0"/>
              </a:rPr>
              <a:t>GOOD</a:t>
            </a:r>
          </a:p>
          <a:p>
            <a:pPr algn="r"/>
            <a:r>
              <a:rPr lang="en-US" sz="8000">
                <a:solidFill>
                  <a:schemeClr val="bg1">
                    <a:lumMod val="95000"/>
                  </a:schemeClr>
                </a:solidFill>
                <a:latin typeface="Dashboard" panose="00000500000000000000" pitchFamily="50" charset="0"/>
                <a:cs typeface="Space Grotesk Medium" pitchFamily="2" charset="0"/>
              </a:rPr>
              <a:t>DESIGN</a:t>
            </a:r>
            <a:endParaRPr lang="en-US" sz="8000" dirty="0">
              <a:solidFill>
                <a:schemeClr val="bg1">
                  <a:lumMod val="95000"/>
                </a:schemeClr>
              </a:solidFill>
              <a:latin typeface="Dashboard" panose="00000500000000000000" pitchFamily="50" charset="0"/>
              <a:cs typeface="Space Grotesk Medium" pitchFamily="2" charset="0"/>
            </a:endParaRPr>
          </a:p>
        </p:txBody>
      </p:sp>
      <p:cxnSp>
        <p:nvCxnSpPr>
          <p:cNvPr id="8" name="Straight Connector 7">
            <a:extLst>
              <a:ext uri="{FF2B5EF4-FFF2-40B4-BE49-F238E27FC236}">
                <a16:creationId xmlns:a16="http://schemas.microsoft.com/office/drawing/2014/main" id="{BCE746A8-54EC-40C8-A18C-6B1C287F9A62}"/>
              </a:ext>
            </a:extLst>
          </p:cNvPr>
          <p:cNvCxnSpPr>
            <a:cxnSpLocks/>
          </p:cNvCxnSpPr>
          <p:nvPr/>
        </p:nvCxnSpPr>
        <p:spPr>
          <a:xfrm>
            <a:off x="0" y="6373295"/>
            <a:ext cx="118642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F61DA71-E7B1-4B12-993E-BC710B1FE48D}"/>
              </a:ext>
            </a:extLst>
          </p:cNvPr>
          <p:cNvSpPr txBox="1"/>
          <p:nvPr/>
        </p:nvSpPr>
        <p:spPr>
          <a:xfrm>
            <a:off x="957321" y="3954647"/>
            <a:ext cx="10404094" cy="1968359"/>
          </a:xfrm>
          <a:prstGeom prst="rect">
            <a:avLst/>
          </a:prstGeom>
          <a:noFill/>
        </p:spPr>
        <p:txBody>
          <a:bodyPr wrap="square">
            <a:spAutoFit/>
          </a:bodyPr>
          <a:lstStyle/>
          <a:p>
            <a:pPr>
              <a:lnSpc>
                <a:spcPct val="150000"/>
              </a:lnSpc>
            </a:pPr>
            <a:r>
              <a:rPr lang="en-US" sz="2800">
                <a:latin typeface="Space Grotesk" pitchFamily="2" charset="0"/>
                <a:cs typeface="Space Grotesk" pitchFamily="2" charset="0"/>
              </a:rPr>
              <a:t>“GOOD DESIGN IS MAKING SOMETHING INTELLIGIBLE AND MEMORABLE. GREAT DESIGN IS MAKING SOMETHING MEMORABLE AND MEANINGFUL.”</a:t>
            </a:r>
          </a:p>
        </p:txBody>
      </p:sp>
      <p:sp>
        <p:nvSpPr>
          <p:cNvPr id="10" name="Rectangle 9">
            <a:extLst>
              <a:ext uri="{FF2B5EF4-FFF2-40B4-BE49-F238E27FC236}">
                <a16:creationId xmlns:a16="http://schemas.microsoft.com/office/drawing/2014/main" id="{9FF9A84C-8F9C-44CE-8B9F-67DC84C0D1DE}"/>
              </a:ext>
            </a:extLst>
          </p:cNvPr>
          <p:cNvSpPr/>
          <p:nvPr/>
        </p:nvSpPr>
        <p:spPr>
          <a:xfrm>
            <a:off x="4745351" y="2205749"/>
            <a:ext cx="3171824"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11" name="Rectangle 10">
            <a:extLst>
              <a:ext uri="{FF2B5EF4-FFF2-40B4-BE49-F238E27FC236}">
                <a16:creationId xmlns:a16="http://schemas.microsoft.com/office/drawing/2014/main" id="{011B80A5-05B7-48D8-A289-804A8EF88E2A}"/>
              </a:ext>
            </a:extLst>
          </p:cNvPr>
          <p:cNvSpPr/>
          <p:nvPr/>
        </p:nvSpPr>
        <p:spPr>
          <a:xfrm rot="10800000" flipH="1" flipV="1">
            <a:off x="957322" y="7086129"/>
            <a:ext cx="3012413" cy="415498"/>
          </a:xfrm>
          <a:prstGeom prst="rect">
            <a:avLst/>
          </a:prstGeom>
        </p:spPr>
        <p:txBody>
          <a:bodyPr wrap="square">
            <a:spAutoFit/>
          </a:bodyPr>
          <a:lstStyle/>
          <a:p>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12" name="Rectangle 11">
            <a:extLst>
              <a:ext uri="{FF2B5EF4-FFF2-40B4-BE49-F238E27FC236}">
                <a16:creationId xmlns:a16="http://schemas.microsoft.com/office/drawing/2014/main" id="{AC399DDB-AF05-4CD6-86CF-D15050E4444A}"/>
              </a:ext>
            </a:extLst>
          </p:cNvPr>
          <p:cNvSpPr/>
          <p:nvPr/>
        </p:nvSpPr>
        <p:spPr>
          <a:xfrm>
            <a:off x="957322" y="7752986"/>
            <a:ext cx="4885895" cy="1674113"/>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Etiam vel risus sit amet dui sagittis interdum. </a:t>
            </a:r>
          </a:p>
        </p:txBody>
      </p:sp>
      <p:cxnSp>
        <p:nvCxnSpPr>
          <p:cNvPr id="13" name="Straight Connector 12">
            <a:extLst>
              <a:ext uri="{FF2B5EF4-FFF2-40B4-BE49-F238E27FC236}">
                <a16:creationId xmlns:a16="http://schemas.microsoft.com/office/drawing/2014/main" id="{30DE45E7-3E54-4D3B-AF21-59B3B3549160}"/>
              </a:ext>
            </a:extLst>
          </p:cNvPr>
          <p:cNvCxnSpPr>
            <a:cxnSpLocks/>
          </p:cNvCxnSpPr>
          <p:nvPr/>
        </p:nvCxnSpPr>
        <p:spPr>
          <a:xfrm>
            <a:off x="11864276"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FCEE831F-9711-42D2-993A-C8EB66BC8100}"/>
              </a:ext>
            </a:extLst>
          </p:cNvPr>
          <p:cNvSpPr/>
          <p:nvPr/>
        </p:nvSpPr>
        <p:spPr>
          <a:xfrm>
            <a:off x="6331263" y="7751577"/>
            <a:ext cx="4885895" cy="1674113"/>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Etiam vel risus sit amet dui sagittis interdum. </a:t>
            </a:r>
          </a:p>
        </p:txBody>
      </p:sp>
      <p:sp>
        <p:nvSpPr>
          <p:cNvPr id="20" name="Rectangle 19">
            <a:extLst>
              <a:ext uri="{FF2B5EF4-FFF2-40B4-BE49-F238E27FC236}">
                <a16:creationId xmlns:a16="http://schemas.microsoft.com/office/drawing/2014/main" id="{9AEF8AFD-274D-4657-AA42-08D34CFAECF8}"/>
              </a:ext>
            </a:extLst>
          </p:cNvPr>
          <p:cNvSpPr/>
          <p:nvPr/>
        </p:nvSpPr>
        <p:spPr>
          <a:xfrm>
            <a:off x="8189591" y="2204340"/>
            <a:ext cx="3171824" cy="1027782"/>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27" name="Picture Placeholder 26">
            <a:extLst>
              <a:ext uri="{FF2B5EF4-FFF2-40B4-BE49-F238E27FC236}">
                <a16:creationId xmlns:a16="http://schemas.microsoft.com/office/drawing/2014/main" id="{41ADE286-CFEB-44E0-A802-34051845B9B7}"/>
              </a:ext>
            </a:extLst>
          </p:cNvPr>
          <p:cNvSpPr>
            <a:spLocks noGrp="1"/>
          </p:cNvSpPr>
          <p:nvPr>
            <p:ph type="pic" sz="quarter" idx="10"/>
          </p:nvPr>
        </p:nvSpPr>
        <p:spPr/>
      </p:sp>
    </p:spTree>
    <p:extLst>
      <p:ext uri="{BB962C8B-B14F-4D97-AF65-F5344CB8AC3E}">
        <p14:creationId xmlns:p14="http://schemas.microsoft.com/office/powerpoint/2010/main" val="3134343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89CF17F-D7DC-4EED-8B91-07AEE0744F10}"/>
              </a:ext>
            </a:extLst>
          </p:cNvPr>
          <p:cNvSpPr/>
          <p:nvPr/>
        </p:nvSpPr>
        <p:spPr>
          <a:xfrm>
            <a:off x="9" y="3682386"/>
            <a:ext cx="11217153" cy="3037340"/>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9" name="Straight Connector 8">
            <a:extLst>
              <a:ext uri="{FF2B5EF4-FFF2-40B4-BE49-F238E27FC236}">
                <a16:creationId xmlns:a16="http://schemas.microsoft.com/office/drawing/2014/main" id="{2D4007B0-16D2-4328-9E51-C9C752277172}"/>
              </a:ext>
            </a:extLst>
          </p:cNvPr>
          <p:cNvCxnSpPr>
            <a:cxnSpLocks/>
          </p:cNvCxnSpPr>
          <p:nvPr/>
        </p:nvCxnSpPr>
        <p:spPr>
          <a:xfrm>
            <a:off x="0" y="9064799"/>
            <a:ext cx="11217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163000-3A14-4DA2-BA20-562058D86F82}"/>
              </a:ext>
            </a:extLst>
          </p:cNvPr>
          <p:cNvCxnSpPr>
            <a:cxnSpLocks/>
          </p:cNvCxnSpPr>
          <p:nvPr/>
        </p:nvCxnSpPr>
        <p:spPr>
          <a:xfrm>
            <a:off x="0" y="6719736"/>
            <a:ext cx="11217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8E3B2D3-B42B-4CD5-8B47-1087E0D72605}"/>
              </a:ext>
            </a:extLst>
          </p:cNvPr>
          <p:cNvSpPr/>
          <p:nvPr/>
        </p:nvSpPr>
        <p:spPr>
          <a:xfrm>
            <a:off x="1684432" y="7020137"/>
            <a:ext cx="5069684" cy="1674113"/>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Etiam vel risus sit amet dui sagittis interdum. </a:t>
            </a:r>
          </a:p>
        </p:txBody>
      </p:sp>
      <p:sp>
        <p:nvSpPr>
          <p:cNvPr id="18" name="Rectangle 17">
            <a:extLst>
              <a:ext uri="{FF2B5EF4-FFF2-40B4-BE49-F238E27FC236}">
                <a16:creationId xmlns:a16="http://schemas.microsoft.com/office/drawing/2014/main" id="{911A9B7D-0A64-44B6-B86F-529BCA45AC8F}"/>
              </a:ext>
            </a:extLst>
          </p:cNvPr>
          <p:cNvSpPr/>
          <p:nvPr/>
        </p:nvSpPr>
        <p:spPr>
          <a:xfrm rot="10800000" flipV="1">
            <a:off x="1684432" y="4353544"/>
            <a:ext cx="3292646" cy="1477328"/>
          </a:xfrm>
          <a:prstGeom prst="rect">
            <a:avLst/>
          </a:prstGeom>
        </p:spPr>
        <p:txBody>
          <a:bodyPr wrap="square">
            <a:spAutoFit/>
          </a:bodyPr>
          <a:lstStyle/>
          <a:p>
            <a:r>
              <a:rPr lang="en-US" sz="3000">
                <a:latin typeface="Space Grotesk Medium" pitchFamily="2" charset="0"/>
                <a:cs typeface="Space Grotesk Medium" pitchFamily="2" charset="0"/>
              </a:rPr>
              <a:t>GOOD DESIGN IS THE RESULT OF A PROCESS</a:t>
            </a:r>
          </a:p>
        </p:txBody>
      </p:sp>
      <p:sp>
        <p:nvSpPr>
          <p:cNvPr id="19" name="Rectangle 18">
            <a:extLst>
              <a:ext uri="{FF2B5EF4-FFF2-40B4-BE49-F238E27FC236}">
                <a16:creationId xmlns:a16="http://schemas.microsoft.com/office/drawing/2014/main" id="{2696E7F4-5F12-44C0-829F-3C272953DB0A}"/>
              </a:ext>
            </a:extLst>
          </p:cNvPr>
          <p:cNvSpPr/>
          <p:nvPr/>
        </p:nvSpPr>
        <p:spPr>
          <a:xfrm rot="10800000" flipH="1" flipV="1">
            <a:off x="1684433" y="9435349"/>
            <a:ext cx="3292645" cy="553998"/>
          </a:xfrm>
          <a:prstGeom prst="rect">
            <a:avLst/>
          </a:prstGeom>
        </p:spPr>
        <p:txBody>
          <a:bodyPr wrap="square">
            <a:spAutoFit/>
          </a:bodyPr>
          <a:lstStyle/>
          <a:p>
            <a:r>
              <a:rPr lang="en-US" sz="3000">
                <a:latin typeface="Space Grotesk Medium" pitchFamily="2" charset="0"/>
                <a:cs typeface="Space Grotesk Medium" pitchFamily="2" charset="0"/>
              </a:rPr>
              <a:t>N / PROJECT</a:t>
            </a:r>
            <a:endParaRPr lang="en-US" sz="3000" dirty="0">
              <a:latin typeface="Space Grotesk Medium" pitchFamily="2" charset="0"/>
              <a:cs typeface="Space Grotesk Medium" pitchFamily="2" charset="0"/>
            </a:endParaRPr>
          </a:p>
        </p:txBody>
      </p:sp>
      <p:cxnSp>
        <p:nvCxnSpPr>
          <p:cNvPr id="22" name="Straight Connector 21">
            <a:extLst>
              <a:ext uri="{FF2B5EF4-FFF2-40B4-BE49-F238E27FC236}">
                <a16:creationId xmlns:a16="http://schemas.microsoft.com/office/drawing/2014/main" id="{8F3590E2-A7BE-441F-BFC6-D6B30256BA63}"/>
              </a:ext>
            </a:extLst>
          </p:cNvPr>
          <p:cNvCxnSpPr>
            <a:cxnSpLocks/>
          </p:cNvCxnSpPr>
          <p:nvPr/>
        </p:nvCxnSpPr>
        <p:spPr>
          <a:xfrm>
            <a:off x="0" y="3682411"/>
            <a:ext cx="11217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664E46C-D3DD-4AA6-A55C-9FD6C5C284E6}"/>
              </a:ext>
            </a:extLst>
          </p:cNvPr>
          <p:cNvCxnSpPr>
            <a:cxnSpLocks/>
          </p:cNvCxnSpPr>
          <p:nvPr/>
        </p:nvCxnSpPr>
        <p:spPr>
          <a:xfrm>
            <a:off x="11217162" y="0"/>
            <a:ext cx="0" cy="10287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9555718C-C5DD-4201-81DA-787142803D36}"/>
              </a:ext>
            </a:extLst>
          </p:cNvPr>
          <p:cNvSpPr/>
          <p:nvPr/>
        </p:nvSpPr>
        <p:spPr>
          <a:xfrm rot="10800000" flipH="1" flipV="1">
            <a:off x="1541960" y="686979"/>
            <a:ext cx="4962453" cy="2554545"/>
          </a:xfrm>
          <a:prstGeom prst="rect">
            <a:avLst/>
          </a:prstGeom>
        </p:spPr>
        <p:txBody>
          <a:bodyPr wrap="square">
            <a:spAutoFit/>
          </a:bodyPr>
          <a:lstStyle/>
          <a:p>
            <a:r>
              <a:rPr lang="en-US" sz="8000">
                <a:solidFill>
                  <a:schemeClr val="bg1">
                    <a:lumMod val="95000"/>
                  </a:schemeClr>
                </a:solidFill>
                <a:latin typeface="Dashboard" panose="00000500000000000000" pitchFamily="50" charset="0"/>
                <a:cs typeface="Space Grotesk Medium" pitchFamily="2" charset="0"/>
              </a:rPr>
              <a:t>GOOD</a:t>
            </a:r>
          </a:p>
          <a:p>
            <a:r>
              <a:rPr lang="en-US" sz="8000">
                <a:solidFill>
                  <a:schemeClr val="bg1">
                    <a:lumMod val="95000"/>
                  </a:schemeClr>
                </a:solidFill>
                <a:latin typeface="Dashboard" panose="00000500000000000000" pitchFamily="50" charset="0"/>
                <a:cs typeface="Space Grotesk Medium" pitchFamily="2" charset="0"/>
              </a:rPr>
              <a:t>DESIGN</a:t>
            </a:r>
            <a:endParaRPr lang="en-US" sz="8000" dirty="0">
              <a:solidFill>
                <a:schemeClr val="bg1">
                  <a:lumMod val="95000"/>
                </a:schemeClr>
              </a:solidFill>
              <a:latin typeface="Dashboard" panose="00000500000000000000" pitchFamily="50" charset="0"/>
              <a:cs typeface="Space Grotesk Medium" pitchFamily="2" charset="0"/>
            </a:endParaRPr>
          </a:p>
        </p:txBody>
      </p:sp>
      <p:sp>
        <p:nvSpPr>
          <p:cNvPr id="6" name="Picture Placeholder 5">
            <a:extLst>
              <a:ext uri="{FF2B5EF4-FFF2-40B4-BE49-F238E27FC236}">
                <a16:creationId xmlns:a16="http://schemas.microsoft.com/office/drawing/2014/main" id="{9027380C-FFDF-4038-8199-5143D8E6A627}"/>
              </a:ext>
            </a:extLst>
          </p:cNvPr>
          <p:cNvSpPr>
            <a:spLocks noGrp="1"/>
          </p:cNvSpPr>
          <p:nvPr>
            <p:ph type="pic" sz="quarter" idx="10"/>
          </p:nvPr>
        </p:nvSpPr>
        <p:spPr/>
      </p:sp>
    </p:spTree>
    <p:extLst>
      <p:ext uri="{BB962C8B-B14F-4D97-AF65-F5344CB8AC3E}">
        <p14:creationId xmlns:p14="http://schemas.microsoft.com/office/powerpoint/2010/main" val="130187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FB6694A-4033-4478-9F3B-C7BD12065789}"/>
              </a:ext>
            </a:extLst>
          </p:cNvPr>
          <p:cNvSpPr/>
          <p:nvPr/>
        </p:nvSpPr>
        <p:spPr>
          <a:xfrm>
            <a:off x="0" y="1960126"/>
            <a:ext cx="18288000" cy="244470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7F68D701-6F22-4086-9143-8C4248A040D3}"/>
              </a:ext>
            </a:extLst>
          </p:cNvPr>
          <p:cNvSpPr/>
          <p:nvPr/>
        </p:nvSpPr>
        <p:spPr>
          <a:xfrm rot="10800000" flipH="1" flipV="1">
            <a:off x="3925958" y="6849542"/>
            <a:ext cx="10436082" cy="1477328"/>
          </a:xfrm>
          <a:prstGeom prst="rect">
            <a:avLst/>
          </a:prstGeom>
        </p:spPr>
        <p:txBody>
          <a:bodyPr wrap="square">
            <a:spAutoFit/>
          </a:bodyPr>
          <a:lstStyle/>
          <a:p>
            <a:pPr algn="ctr"/>
            <a:r>
              <a:rPr lang="en-US" sz="9000">
                <a:solidFill>
                  <a:schemeClr val="bg1">
                    <a:lumMod val="95000"/>
                  </a:schemeClr>
                </a:solidFill>
                <a:latin typeface="Dashboard" panose="00000500000000000000" pitchFamily="50" charset="0"/>
                <a:cs typeface="Space Grotesk SemiBold" pitchFamily="2" charset="0"/>
              </a:rPr>
              <a:t>THANKS</a:t>
            </a:r>
            <a:endParaRPr lang="en-US" sz="9000" dirty="0">
              <a:solidFill>
                <a:schemeClr val="bg1">
                  <a:lumMod val="95000"/>
                </a:schemeClr>
              </a:solidFill>
              <a:latin typeface="Dashboard" panose="00000500000000000000" pitchFamily="50" charset="0"/>
              <a:cs typeface="Space Grotesk SemiBold" pitchFamily="2" charset="0"/>
            </a:endParaRPr>
          </a:p>
        </p:txBody>
      </p:sp>
      <p:cxnSp>
        <p:nvCxnSpPr>
          <p:cNvPr id="25" name="Straight Connector 24">
            <a:extLst>
              <a:ext uri="{FF2B5EF4-FFF2-40B4-BE49-F238E27FC236}">
                <a16:creationId xmlns:a16="http://schemas.microsoft.com/office/drawing/2014/main" id="{8D3B2837-5D70-434B-840D-32B7DFC3FD6F}"/>
              </a:ext>
            </a:extLst>
          </p:cNvPr>
          <p:cNvCxnSpPr>
            <a:cxnSpLocks/>
          </p:cNvCxnSpPr>
          <p:nvPr/>
        </p:nvCxnSpPr>
        <p:spPr>
          <a:xfrm flipV="1">
            <a:off x="5539996" y="0"/>
            <a:ext cx="0" cy="44048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D2385F1-1EC9-4521-ABF5-2153E81FB6F1}"/>
              </a:ext>
            </a:extLst>
          </p:cNvPr>
          <p:cNvCxnSpPr>
            <a:cxnSpLocks/>
          </p:cNvCxnSpPr>
          <p:nvPr/>
        </p:nvCxnSpPr>
        <p:spPr>
          <a:xfrm flipV="1">
            <a:off x="13102846" y="-88900"/>
            <a:ext cx="0" cy="44937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EF13147-5EA6-44C6-91C0-9B801872D6B0}"/>
              </a:ext>
            </a:extLst>
          </p:cNvPr>
          <p:cNvCxnSpPr>
            <a:cxnSpLocks/>
          </p:cNvCxnSpPr>
          <p:nvPr/>
        </p:nvCxnSpPr>
        <p:spPr>
          <a:xfrm flipH="1">
            <a:off x="-1" y="4404836"/>
            <a:ext cx="1828800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F6E056E-6DF3-4FB1-A19A-7054912D717F}"/>
              </a:ext>
            </a:extLst>
          </p:cNvPr>
          <p:cNvCxnSpPr>
            <a:cxnSpLocks/>
          </p:cNvCxnSpPr>
          <p:nvPr/>
        </p:nvCxnSpPr>
        <p:spPr>
          <a:xfrm flipH="1">
            <a:off x="-19879" y="1960126"/>
            <a:ext cx="1828800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FDB28D56-C200-4F5A-AF71-D7A6998CB1B7}"/>
              </a:ext>
            </a:extLst>
          </p:cNvPr>
          <p:cNvSpPr/>
          <p:nvPr/>
        </p:nvSpPr>
        <p:spPr>
          <a:xfrm rot="10800000" flipH="1" flipV="1">
            <a:off x="826997" y="2905481"/>
            <a:ext cx="3025527" cy="553998"/>
          </a:xfrm>
          <a:prstGeom prst="rect">
            <a:avLst/>
          </a:prstGeom>
        </p:spPr>
        <p:txBody>
          <a:bodyPr wrap="square">
            <a:spAutoFit/>
          </a:bodyPr>
          <a:lstStyle/>
          <a:p>
            <a:r>
              <a:rPr lang="en-US" sz="3000" spc="100">
                <a:solidFill>
                  <a:schemeClr val="bg1">
                    <a:lumMod val="95000"/>
                  </a:schemeClr>
                </a:solidFill>
                <a:latin typeface="Space Grotesk Medium" pitchFamily="2" charset="0"/>
                <a:cs typeface="Space Grotesk Medium" pitchFamily="2" charset="0"/>
              </a:rPr>
              <a:t>SMART DESIGN</a:t>
            </a:r>
            <a:endParaRPr lang="en-US" sz="3000" spc="100" dirty="0">
              <a:solidFill>
                <a:schemeClr val="bg1">
                  <a:lumMod val="95000"/>
                </a:schemeClr>
              </a:solidFill>
              <a:latin typeface="Space Grotesk Medium" pitchFamily="2" charset="0"/>
              <a:cs typeface="Space Grotesk Medium" pitchFamily="2" charset="0"/>
            </a:endParaRPr>
          </a:p>
        </p:txBody>
      </p:sp>
      <p:sp>
        <p:nvSpPr>
          <p:cNvPr id="28" name="Rectangle 27">
            <a:extLst>
              <a:ext uri="{FF2B5EF4-FFF2-40B4-BE49-F238E27FC236}">
                <a16:creationId xmlns:a16="http://schemas.microsoft.com/office/drawing/2014/main" id="{5ED4A172-76A2-488C-931E-1B8756C7B687}"/>
              </a:ext>
            </a:extLst>
          </p:cNvPr>
          <p:cNvSpPr/>
          <p:nvPr/>
        </p:nvSpPr>
        <p:spPr>
          <a:xfrm rot="10800000" flipH="1" flipV="1">
            <a:off x="6732861" y="2905480"/>
            <a:ext cx="4522026" cy="553998"/>
          </a:xfrm>
          <a:prstGeom prst="rect">
            <a:avLst/>
          </a:prstGeom>
        </p:spPr>
        <p:txBody>
          <a:bodyPr wrap="square">
            <a:spAutoFit/>
          </a:bodyPr>
          <a:lstStyle/>
          <a:p>
            <a:pPr algn="ctr"/>
            <a:r>
              <a:rPr lang="en-US" sz="3000" spc="100">
                <a:solidFill>
                  <a:schemeClr val="bg1">
                    <a:lumMod val="95000"/>
                  </a:schemeClr>
                </a:solidFill>
                <a:latin typeface="Space Grotesk Medium" pitchFamily="2" charset="0"/>
                <a:cs typeface="Space Grotesk Medium" pitchFamily="2" charset="0"/>
              </a:rPr>
              <a:t>DESIGN THINGKING</a:t>
            </a:r>
            <a:endParaRPr lang="en-US" sz="3000" spc="100" dirty="0">
              <a:solidFill>
                <a:schemeClr val="bg1">
                  <a:lumMod val="95000"/>
                </a:schemeClr>
              </a:solidFill>
              <a:latin typeface="Space Grotesk Medium" pitchFamily="2" charset="0"/>
              <a:cs typeface="Space Grotesk Medium" pitchFamily="2" charset="0"/>
            </a:endParaRPr>
          </a:p>
        </p:txBody>
      </p:sp>
      <p:sp>
        <p:nvSpPr>
          <p:cNvPr id="29" name="Rectangle 28">
            <a:extLst>
              <a:ext uri="{FF2B5EF4-FFF2-40B4-BE49-F238E27FC236}">
                <a16:creationId xmlns:a16="http://schemas.microsoft.com/office/drawing/2014/main" id="{4904559C-34DB-4011-A5A5-4E899C96DE62}"/>
              </a:ext>
            </a:extLst>
          </p:cNvPr>
          <p:cNvSpPr/>
          <p:nvPr/>
        </p:nvSpPr>
        <p:spPr>
          <a:xfrm rot="10800000" flipH="1" flipV="1">
            <a:off x="13483988" y="2905480"/>
            <a:ext cx="3646936" cy="553998"/>
          </a:xfrm>
          <a:prstGeom prst="rect">
            <a:avLst/>
          </a:prstGeom>
        </p:spPr>
        <p:txBody>
          <a:bodyPr wrap="square">
            <a:spAutoFit/>
          </a:bodyPr>
          <a:lstStyle/>
          <a:p>
            <a:pPr algn="r"/>
            <a:r>
              <a:rPr lang="en-US" sz="3000" spc="100">
                <a:solidFill>
                  <a:schemeClr val="bg1">
                    <a:lumMod val="95000"/>
                  </a:schemeClr>
                </a:solidFill>
                <a:latin typeface="Space Grotesk Medium" pitchFamily="2" charset="0"/>
                <a:cs typeface="Space Grotesk Medium" pitchFamily="2" charset="0"/>
              </a:rPr>
              <a:t>GRAPHIC DESIGN</a:t>
            </a:r>
            <a:endParaRPr lang="en-US" sz="3000" spc="100" dirty="0">
              <a:solidFill>
                <a:schemeClr val="bg1">
                  <a:lumMod val="95000"/>
                </a:schemeClr>
              </a:solidFill>
              <a:latin typeface="Space Grotesk Medium" pitchFamily="2" charset="0"/>
              <a:cs typeface="Space Grotesk Medium" pitchFamily="2" charset="0"/>
            </a:endParaRPr>
          </a:p>
        </p:txBody>
      </p:sp>
    </p:spTree>
    <p:extLst>
      <p:ext uri="{BB962C8B-B14F-4D97-AF65-F5344CB8AC3E}">
        <p14:creationId xmlns:p14="http://schemas.microsoft.com/office/powerpoint/2010/main" val="404408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F9F8AF2A-5948-405E-B10B-506F8C8D339D}"/>
              </a:ext>
            </a:extLst>
          </p:cNvPr>
          <p:cNvSpPr/>
          <p:nvPr/>
        </p:nvSpPr>
        <p:spPr>
          <a:xfrm>
            <a:off x="0" y="3806826"/>
            <a:ext cx="18288000" cy="2673348"/>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Rectangle 1">
            <a:extLst>
              <a:ext uri="{FF2B5EF4-FFF2-40B4-BE49-F238E27FC236}">
                <a16:creationId xmlns:a16="http://schemas.microsoft.com/office/drawing/2014/main" id="{D2473C86-6201-42DB-BED5-8D504902797F}"/>
              </a:ext>
            </a:extLst>
          </p:cNvPr>
          <p:cNvSpPr/>
          <p:nvPr/>
        </p:nvSpPr>
        <p:spPr>
          <a:xfrm rot="10800000" flipH="1" flipV="1">
            <a:off x="1034125" y="1911979"/>
            <a:ext cx="7936551" cy="1446550"/>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AURELIO</a:t>
            </a:r>
            <a:endParaRPr lang="en-US" sz="8800" dirty="0">
              <a:solidFill>
                <a:schemeClr val="bg1">
                  <a:lumMod val="95000"/>
                </a:schemeClr>
              </a:solidFill>
              <a:latin typeface="Dashboard" panose="00000500000000000000" pitchFamily="50" charset="0"/>
              <a:cs typeface="Space Grotesk SemiBold" pitchFamily="2" charset="0"/>
            </a:endParaRPr>
          </a:p>
        </p:txBody>
      </p:sp>
      <p:cxnSp>
        <p:nvCxnSpPr>
          <p:cNvPr id="3" name="Straight Connector 2">
            <a:extLst>
              <a:ext uri="{FF2B5EF4-FFF2-40B4-BE49-F238E27FC236}">
                <a16:creationId xmlns:a16="http://schemas.microsoft.com/office/drawing/2014/main" id="{6B18C41E-E7FA-48D9-B9FC-A91F4C186F5A}"/>
              </a:ext>
            </a:extLst>
          </p:cNvPr>
          <p:cNvCxnSpPr>
            <a:cxnSpLocks/>
          </p:cNvCxnSpPr>
          <p:nvPr/>
        </p:nvCxnSpPr>
        <p:spPr>
          <a:xfrm>
            <a:off x="0" y="3806826"/>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5871585F-1C40-44BE-B129-F533CC8998DC}"/>
              </a:ext>
            </a:extLst>
          </p:cNvPr>
          <p:cNvCxnSpPr>
            <a:cxnSpLocks/>
          </p:cNvCxnSpPr>
          <p:nvPr/>
        </p:nvCxnSpPr>
        <p:spPr>
          <a:xfrm>
            <a:off x="0" y="6480174"/>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C3E7982B-CB82-45F3-8223-EB38566825B1}"/>
              </a:ext>
            </a:extLst>
          </p:cNvPr>
          <p:cNvSpPr/>
          <p:nvPr/>
        </p:nvSpPr>
        <p:spPr>
          <a:xfrm rot="10800000" flipH="1" flipV="1">
            <a:off x="1034125" y="829919"/>
            <a:ext cx="4249075" cy="1015663"/>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OFFICE CULTURE</a:t>
            </a:r>
            <a:endParaRPr lang="en-US" sz="3000" spc="100" dirty="0">
              <a:solidFill>
                <a:srgbClr val="000000"/>
              </a:solidFill>
              <a:latin typeface="Space Grotesk Medium" pitchFamily="2" charset="0"/>
              <a:cs typeface="Space Grotesk Medium" pitchFamily="2" charset="0"/>
            </a:endParaRPr>
          </a:p>
        </p:txBody>
      </p:sp>
      <p:grpSp>
        <p:nvGrpSpPr>
          <p:cNvPr id="40" name="Group 39">
            <a:extLst>
              <a:ext uri="{FF2B5EF4-FFF2-40B4-BE49-F238E27FC236}">
                <a16:creationId xmlns:a16="http://schemas.microsoft.com/office/drawing/2014/main" id="{368F80A1-0BDD-4FFE-BFF5-AD9432787EEF}"/>
              </a:ext>
            </a:extLst>
          </p:cNvPr>
          <p:cNvGrpSpPr/>
          <p:nvPr/>
        </p:nvGrpSpPr>
        <p:grpSpPr>
          <a:xfrm>
            <a:off x="888736" y="4431865"/>
            <a:ext cx="16510528" cy="1423270"/>
            <a:chOff x="870346" y="7570640"/>
            <a:chExt cx="16510528" cy="1423270"/>
          </a:xfrm>
        </p:grpSpPr>
        <p:grpSp>
          <p:nvGrpSpPr>
            <p:cNvPr id="39" name="Group 38">
              <a:extLst>
                <a:ext uri="{FF2B5EF4-FFF2-40B4-BE49-F238E27FC236}">
                  <a16:creationId xmlns:a16="http://schemas.microsoft.com/office/drawing/2014/main" id="{84A99B8D-1886-4F96-98F2-924B3DB20397}"/>
                </a:ext>
              </a:extLst>
            </p:cNvPr>
            <p:cNvGrpSpPr/>
            <p:nvPr/>
          </p:nvGrpSpPr>
          <p:grpSpPr>
            <a:xfrm>
              <a:off x="870346" y="7570640"/>
              <a:ext cx="4809177" cy="1423270"/>
              <a:chOff x="1213878" y="7500070"/>
              <a:chExt cx="4809177" cy="1423270"/>
            </a:xfrm>
          </p:grpSpPr>
          <p:sp>
            <p:nvSpPr>
              <p:cNvPr id="6" name="Rectangle 5">
                <a:extLst>
                  <a:ext uri="{FF2B5EF4-FFF2-40B4-BE49-F238E27FC236}">
                    <a16:creationId xmlns:a16="http://schemas.microsoft.com/office/drawing/2014/main" id="{8972603E-020D-4BF2-9A48-80F48B655C54}"/>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7" name="Rectangle 6">
                <a:extLst>
                  <a:ext uri="{FF2B5EF4-FFF2-40B4-BE49-F238E27FC236}">
                    <a16:creationId xmlns:a16="http://schemas.microsoft.com/office/drawing/2014/main" id="{103CCC60-05D7-478D-BB39-057EDB8A8EDE}"/>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OFFICE CULTURE</a:t>
                </a:r>
                <a:endParaRPr lang="en-US" sz="3000" spc="100" dirty="0">
                  <a:solidFill>
                    <a:srgbClr val="000000"/>
                  </a:solidFill>
                  <a:latin typeface="Space Grotesk Medium" pitchFamily="2" charset="0"/>
                  <a:cs typeface="Space Grotesk Medium" pitchFamily="2" charset="0"/>
                </a:endParaRPr>
              </a:p>
            </p:txBody>
          </p:sp>
          <p:sp>
            <p:nvSpPr>
              <p:cNvPr id="8" name="Rectangle 7">
                <a:extLst>
                  <a:ext uri="{FF2B5EF4-FFF2-40B4-BE49-F238E27FC236}">
                    <a16:creationId xmlns:a16="http://schemas.microsoft.com/office/drawing/2014/main" id="{11309133-28E8-40AB-9B8B-AC25A5B1892A}"/>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01</a:t>
                </a:r>
                <a:endParaRPr lang="en-US" sz="5400" dirty="0">
                  <a:solidFill>
                    <a:srgbClr val="000000"/>
                  </a:solidFill>
                  <a:latin typeface="Space Grotesk Medium" pitchFamily="2" charset="0"/>
                  <a:cs typeface="Space Grotesk Medium" pitchFamily="2" charset="0"/>
                </a:endParaRPr>
              </a:p>
            </p:txBody>
          </p:sp>
        </p:grpSp>
        <p:grpSp>
          <p:nvGrpSpPr>
            <p:cNvPr id="43" name="Group 42">
              <a:extLst>
                <a:ext uri="{FF2B5EF4-FFF2-40B4-BE49-F238E27FC236}">
                  <a16:creationId xmlns:a16="http://schemas.microsoft.com/office/drawing/2014/main" id="{E43AA40E-5DBF-4A9D-A8F4-58934D1460B6}"/>
                </a:ext>
              </a:extLst>
            </p:cNvPr>
            <p:cNvGrpSpPr/>
            <p:nvPr/>
          </p:nvGrpSpPr>
          <p:grpSpPr>
            <a:xfrm>
              <a:off x="6721021" y="7570640"/>
              <a:ext cx="4809177" cy="1423270"/>
              <a:chOff x="1213878" y="7500070"/>
              <a:chExt cx="4809177" cy="1423270"/>
            </a:xfrm>
          </p:grpSpPr>
          <p:sp>
            <p:nvSpPr>
              <p:cNvPr id="44" name="Rectangle 43">
                <a:extLst>
                  <a:ext uri="{FF2B5EF4-FFF2-40B4-BE49-F238E27FC236}">
                    <a16:creationId xmlns:a16="http://schemas.microsoft.com/office/drawing/2014/main" id="{0CC0658E-50E9-4920-B7A3-40E02785C87C}"/>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45" name="Rectangle 44">
                <a:extLst>
                  <a:ext uri="{FF2B5EF4-FFF2-40B4-BE49-F238E27FC236}">
                    <a16:creationId xmlns:a16="http://schemas.microsoft.com/office/drawing/2014/main" id="{653FAC17-E0E0-4405-93D7-D98CB6B98ED4}"/>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PROJECT WORK</a:t>
                </a:r>
                <a:endParaRPr lang="en-US" sz="3000" spc="100" dirty="0">
                  <a:solidFill>
                    <a:srgbClr val="000000"/>
                  </a:solidFill>
                  <a:latin typeface="Space Grotesk Medium" pitchFamily="2" charset="0"/>
                  <a:cs typeface="Space Grotesk Medium" pitchFamily="2" charset="0"/>
                </a:endParaRPr>
              </a:p>
            </p:txBody>
          </p:sp>
          <p:sp>
            <p:nvSpPr>
              <p:cNvPr id="46" name="Rectangle 45">
                <a:extLst>
                  <a:ext uri="{FF2B5EF4-FFF2-40B4-BE49-F238E27FC236}">
                    <a16:creationId xmlns:a16="http://schemas.microsoft.com/office/drawing/2014/main" id="{B416C77C-3324-4D09-BB0B-6F3C2FE3276F}"/>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02</a:t>
                </a:r>
                <a:endParaRPr lang="en-US" sz="5400" dirty="0">
                  <a:solidFill>
                    <a:srgbClr val="000000"/>
                  </a:solidFill>
                  <a:latin typeface="Space Grotesk Medium" pitchFamily="2" charset="0"/>
                  <a:cs typeface="Space Grotesk Medium" pitchFamily="2" charset="0"/>
                </a:endParaRPr>
              </a:p>
            </p:txBody>
          </p:sp>
        </p:grpSp>
        <p:grpSp>
          <p:nvGrpSpPr>
            <p:cNvPr id="48" name="Group 47">
              <a:extLst>
                <a:ext uri="{FF2B5EF4-FFF2-40B4-BE49-F238E27FC236}">
                  <a16:creationId xmlns:a16="http://schemas.microsoft.com/office/drawing/2014/main" id="{3F3289CC-B16F-4228-B7F4-07C9497AE5EF}"/>
                </a:ext>
              </a:extLst>
            </p:cNvPr>
            <p:cNvGrpSpPr/>
            <p:nvPr/>
          </p:nvGrpSpPr>
          <p:grpSpPr>
            <a:xfrm>
              <a:off x="12571697" y="7570640"/>
              <a:ext cx="4809177" cy="1423270"/>
              <a:chOff x="1213878" y="7500070"/>
              <a:chExt cx="4809177" cy="1423270"/>
            </a:xfrm>
          </p:grpSpPr>
          <p:sp>
            <p:nvSpPr>
              <p:cNvPr id="50" name="Rectangle 49">
                <a:extLst>
                  <a:ext uri="{FF2B5EF4-FFF2-40B4-BE49-F238E27FC236}">
                    <a16:creationId xmlns:a16="http://schemas.microsoft.com/office/drawing/2014/main" id="{33CED7E0-FDDC-426F-B886-A717179B480E}"/>
                  </a:ext>
                </a:extLst>
              </p:cNvPr>
              <p:cNvSpPr/>
              <p:nvPr/>
            </p:nvSpPr>
            <p:spPr>
              <a:xfrm>
                <a:off x="2279746" y="8120266"/>
                <a:ext cx="3743309" cy="68281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a:t>
                </a:r>
              </a:p>
            </p:txBody>
          </p:sp>
          <p:sp>
            <p:nvSpPr>
              <p:cNvPr id="52" name="Rectangle 51">
                <a:extLst>
                  <a:ext uri="{FF2B5EF4-FFF2-40B4-BE49-F238E27FC236}">
                    <a16:creationId xmlns:a16="http://schemas.microsoft.com/office/drawing/2014/main" id="{0BC4F1DD-C50D-48E8-BEFE-33B802810E2D}"/>
                  </a:ext>
                </a:extLst>
              </p:cNvPr>
              <p:cNvSpPr/>
              <p:nvPr/>
            </p:nvSpPr>
            <p:spPr>
              <a:xfrm rot="10800000" flipH="1" flipV="1">
                <a:off x="1213878" y="7500070"/>
                <a:ext cx="4809177"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AURELIO</a:t>
                </a:r>
                <a:endParaRPr lang="en-US" sz="3000" spc="100" dirty="0">
                  <a:solidFill>
                    <a:srgbClr val="000000"/>
                  </a:solidFill>
                  <a:latin typeface="Space Grotesk Medium" pitchFamily="2" charset="0"/>
                  <a:cs typeface="Space Grotesk Medium" pitchFamily="2" charset="0"/>
                </a:endParaRPr>
              </a:p>
            </p:txBody>
          </p:sp>
          <p:sp>
            <p:nvSpPr>
              <p:cNvPr id="53" name="Rectangle 52">
                <a:extLst>
                  <a:ext uri="{FF2B5EF4-FFF2-40B4-BE49-F238E27FC236}">
                    <a16:creationId xmlns:a16="http://schemas.microsoft.com/office/drawing/2014/main" id="{6E25A2CD-5E91-46CE-B16C-42D756E6B33C}"/>
                  </a:ext>
                </a:extLst>
              </p:cNvPr>
              <p:cNvSpPr/>
              <p:nvPr/>
            </p:nvSpPr>
            <p:spPr>
              <a:xfrm rot="10800000" flipH="1" flipV="1">
                <a:off x="1213878" y="8000010"/>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03</a:t>
                </a:r>
                <a:endParaRPr lang="en-US" sz="5400" dirty="0">
                  <a:solidFill>
                    <a:srgbClr val="000000"/>
                  </a:solidFill>
                  <a:latin typeface="Space Grotesk Medium" pitchFamily="2" charset="0"/>
                  <a:cs typeface="Space Grotesk Medium" pitchFamily="2" charset="0"/>
                </a:endParaRPr>
              </a:p>
            </p:txBody>
          </p:sp>
        </p:grpSp>
      </p:grpSp>
      <p:sp>
        <p:nvSpPr>
          <p:cNvPr id="66" name="Rectangle 65">
            <a:extLst>
              <a:ext uri="{FF2B5EF4-FFF2-40B4-BE49-F238E27FC236}">
                <a16:creationId xmlns:a16="http://schemas.microsoft.com/office/drawing/2014/main" id="{4DCD096E-2655-45C0-9205-02C7B5C4EAA8}"/>
              </a:ext>
            </a:extLst>
          </p:cNvPr>
          <p:cNvSpPr/>
          <p:nvPr/>
        </p:nvSpPr>
        <p:spPr>
          <a:xfrm rot="10800000" flipH="1" flipV="1">
            <a:off x="13592489" y="767725"/>
            <a:ext cx="3806775" cy="2794868"/>
          </a:xfrm>
          <a:prstGeom prst="rect">
            <a:avLst/>
          </a:prstGeom>
        </p:spPr>
        <p:txBody>
          <a:bodyPr wrap="square">
            <a:spAutoFit/>
          </a:bodyPr>
          <a:lstStyle/>
          <a:p>
            <a:pPr algn="r">
              <a:lnSpc>
                <a:spcPct val="150000"/>
              </a:lnSpc>
            </a:pPr>
            <a:r>
              <a:rPr lang="en-US" sz="3000" spc="100">
                <a:solidFill>
                  <a:srgbClr val="000000"/>
                </a:solidFill>
                <a:latin typeface="Space Grotesk Medium" pitchFamily="2" charset="0"/>
                <a:cs typeface="Space Grotesk Medium" pitchFamily="2" charset="0"/>
              </a:rPr>
              <a:t>DESIGN IS AS MUCH AN ACT OF SPACING AS AN ACT OF MARKING</a:t>
            </a:r>
            <a:endParaRPr lang="en-US" sz="3000" spc="100" dirty="0">
              <a:solidFill>
                <a:srgbClr val="000000"/>
              </a:solidFill>
              <a:latin typeface="Space Grotesk Medium" pitchFamily="2" charset="0"/>
              <a:cs typeface="Space Grotesk Medium" pitchFamily="2" charset="0"/>
            </a:endParaRPr>
          </a:p>
        </p:txBody>
      </p:sp>
      <p:sp>
        <p:nvSpPr>
          <p:cNvPr id="5" name="Picture Placeholder 4">
            <a:extLst>
              <a:ext uri="{FF2B5EF4-FFF2-40B4-BE49-F238E27FC236}">
                <a16:creationId xmlns:a16="http://schemas.microsoft.com/office/drawing/2014/main" id="{F3647710-47B6-4C22-AE07-40F325CA78EB}"/>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87F22705-1320-49B8-B1C9-1DB07629CAE7}"/>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3E9061A4-E7BC-4FB0-841A-38A3BCC089DA}"/>
              </a:ext>
            </a:extLst>
          </p:cNvPr>
          <p:cNvSpPr>
            <a:spLocks noGrp="1"/>
          </p:cNvSpPr>
          <p:nvPr>
            <p:ph type="pic" sz="quarter" idx="12"/>
          </p:nvPr>
        </p:nvSpPr>
        <p:spPr/>
      </p:sp>
    </p:spTree>
    <p:extLst>
      <p:ext uri="{BB962C8B-B14F-4D97-AF65-F5344CB8AC3E}">
        <p14:creationId xmlns:p14="http://schemas.microsoft.com/office/powerpoint/2010/main" val="305783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F70EA06D-AEE7-456E-B78C-B937BC9522DC}"/>
              </a:ext>
            </a:extLst>
          </p:cNvPr>
          <p:cNvSpPr/>
          <p:nvPr/>
        </p:nvSpPr>
        <p:spPr>
          <a:xfrm>
            <a:off x="0" y="-1"/>
            <a:ext cx="18288000" cy="3221961"/>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Rectangle 45">
            <a:extLst>
              <a:ext uri="{FF2B5EF4-FFF2-40B4-BE49-F238E27FC236}">
                <a16:creationId xmlns:a16="http://schemas.microsoft.com/office/drawing/2014/main" id="{846762E5-29AE-49C1-8FDF-CEBAC6132668}"/>
              </a:ext>
            </a:extLst>
          </p:cNvPr>
          <p:cNvSpPr/>
          <p:nvPr/>
        </p:nvSpPr>
        <p:spPr>
          <a:xfrm>
            <a:off x="5404243" y="7005900"/>
            <a:ext cx="12883757" cy="243965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1" name="Straight Connector 10">
            <a:extLst>
              <a:ext uri="{FF2B5EF4-FFF2-40B4-BE49-F238E27FC236}">
                <a16:creationId xmlns:a16="http://schemas.microsoft.com/office/drawing/2014/main" id="{7A595E90-A971-4643-97CF-C77467B9B0FE}"/>
              </a:ext>
            </a:extLst>
          </p:cNvPr>
          <p:cNvCxnSpPr>
            <a:cxnSpLocks/>
          </p:cNvCxnSpPr>
          <p:nvPr/>
        </p:nvCxnSpPr>
        <p:spPr>
          <a:xfrm>
            <a:off x="5404192" y="7005900"/>
            <a:ext cx="128838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518E158-FF5F-4398-BA55-1E9D4991A44A}"/>
              </a:ext>
            </a:extLst>
          </p:cNvPr>
          <p:cNvCxnSpPr>
            <a:cxnSpLocks/>
          </p:cNvCxnSpPr>
          <p:nvPr/>
        </p:nvCxnSpPr>
        <p:spPr>
          <a:xfrm>
            <a:off x="5404192" y="9445557"/>
            <a:ext cx="128838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EEE41D40-9045-4105-8F32-882EE4E89F59}"/>
              </a:ext>
            </a:extLst>
          </p:cNvPr>
          <p:cNvGrpSpPr/>
          <p:nvPr/>
        </p:nvGrpSpPr>
        <p:grpSpPr>
          <a:xfrm>
            <a:off x="6293879" y="7689509"/>
            <a:ext cx="4730589" cy="1530659"/>
            <a:chOff x="1058394" y="3671717"/>
            <a:chExt cx="4730589" cy="1530659"/>
          </a:xfrm>
        </p:grpSpPr>
        <p:sp>
          <p:nvSpPr>
            <p:cNvPr id="16" name="Rectangle 15">
              <a:extLst>
                <a:ext uri="{FF2B5EF4-FFF2-40B4-BE49-F238E27FC236}">
                  <a16:creationId xmlns:a16="http://schemas.microsoft.com/office/drawing/2014/main" id="{DF371304-856F-4D02-9ABE-79A40DAFC840}"/>
                </a:ext>
              </a:extLst>
            </p:cNvPr>
            <p:cNvSpPr/>
            <p:nvPr/>
          </p:nvSpPr>
          <p:spPr>
            <a:xfrm>
              <a:off x="2023305" y="4207937"/>
              <a:ext cx="3765678" cy="994439"/>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a:t>
              </a:r>
            </a:p>
          </p:txBody>
        </p:sp>
        <p:sp>
          <p:nvSpPr>
            <p:cNvPr id="17" name="Rectangle 16">
              <a:extLst>
                <a:ext uri="{FF2B5EF4-FFF2-40B4-BE49-F238E27FC236}">
                  <a16:creationId xmlns:a16="http://schemas.microsoft.com/office/drawing/2014/main" id="{642029B4-8160-4F40-B29F-9702F14FA93C}"/>
                </a:ext>
              </a:extLst>
            </p:cNvPr>
            <p:cNvSpPr/>
            <p:nvPr/>
          </p:nvSpPr>
          <p:spPr>
            <a:xfrm rot="10800000" flipH="1" flipV="1">
              <a:off x="1058394" y="3671717"/>
              <a:ext cx="4191451"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PROJECT WORK</a:t>
              </a:r>
              <a:endParaRPr lang="en-US" sz="3000" spc="100" dirty="0">
                <a:solidFill>
                  <a:srgbClr val="000000"/>
                </a:solidFill>
                <a:latin typeface="Space Grotesk Medium" pitchFamily="2" charset="0"/>
                <a:cs typeface="Space Grotesk Medium" pitchFamily="2" charset="0"/>
              </a:endParaRPr>
            </a:p>
          </p:txBody>
        </p:sp>
        <p:sp>
          <p:nvSpPr>
            <p:cNvPr id="18" name="Rectangle 17">
              <a:extLst>
                <a:ext uri="{FF2B5EF4-FFF2-40B4-BE49-F238E27FC236}">
                  <a16:creationId xmlns:a16="http://schemas.microsoft.com/office/drawing/2014/main" id="{18A5D65E-E1D3-4338-8E12-C86800019085}"/>
                </a:ext>
              </a:extLst>
            </p:cNvPr>
            <p:cNvSpPr/>
            <p:nvPr/>
          </p:nvSpPr>
          <p:spPr>
            <a:xfrm rot="10800000" flipH="1" flipV="1">
              <a:off x="1058394" y="4243492"/>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01</a:t>
              </a:r>
              <a:endParaRPr lang="en-US" sz="5400" dirty="0">
                <a:solidFill>
                  <a:srgbClr val="000000"/>
                </a:solidFill>
                <a:latin typeface="Space Grotesk Medium" pitchFamily="2" charset="0"/>
                <a:cs typeface="Space Grotesk Medium" pitchFamily="2" charset="0"/>
              </a:endParaRPr>
            </a:p>
          </p:txBody>
        </p:sp>
      </p:grpSp>
      <p:sp>
        <p:nvSpPr>
          <p:cNvPr id="28" name="Rectangle 27">
            <a:extLst>
              <a:ext uri="{FF2B5EF4-FFF2-40B4-BE49-F238E27FC236}">
                <a16:creationId xmlns:a16="http://schemas.microsoft.com/office/drawing/2014/main" id="{296D1FF5-D98B-4A4C-84F5-7BECB2D9648F}"/>
              </a:ext>
            </a:extLst>
          </p:cNvPr>
          <p:cNvSpPr/>
          <p:nvPr/>
        </p:nvSpPr>
        <p:spPr>
          <a:xfrm rot="10800000" flipH="1" flipV="1">
            <a:off x="3081080" y="2528110"/>
            <a:ext cx="1872306" cy="415498"/>
          </a:xfrm>
          <a:prstGeom prst="rect">
            <a:avLst/>
          </a:prstGeom>
        </p:spPr>
        <p:txBody>
          <a:bodyPr wrap="square">
            <a:spAutoFit/>
          </a:bodyPr>
          <a:lstStyle/>
          <a:p>
            <a:pPr algn="r"/>
            <a:r>
              <a:rPr lang="en-US" sz="2100">
                <a:solidFill>
                  <a:srgbClr val="000000"/>
                </a:solidFill>
                <a:latin typeface="Space Grotesk Medium" pitchFamily="2" charset="0"/>
                <a:cs typeface="Space Grotesk Medium" pitchFamily="2" charset="0"/>
              </a:rPr>
              <a:t>N / PROJECT</a:t>
            </a:r>
            <a:endParaRPr lang="en-US" sz="2100" dirty="0">
              <a:solidFill>
                <a:srgbClr val="000000"/>
              </a:solidFill>
              <a:latin typeface="Space Grotesk Medium" pitchFamily="2" charset="0"/>
              <a:cs typeface="Space Grotesk Medium" pitchFamily="2" charset="0"/>
            </a:endParaRPr>
          </a:p>
        </p:txBody>
      </p:sp>
      <p:sp>
        <p:nvSpPr>
          <p:cNvPr id="21" name="Rectangle 20">
            <a:extLst>
              <a:ext uri="{FF2B5EF4-FFF2-40B4-BE49-F238E27FC236}">
                <a16:creationId xmlns:a16="http://schemas.microsoft.com/office/drawing/2014/main" id="{568F7B4A-000F-46A2-B66E-66BE3FC5D8AC}"/>
              </a:ext>
            </a:extLst>
          </p:cNvPr>
          <p:cNvSpPr/>
          <p:nvPr/>
        </p:nvSpPr>
        <p:spPr>
          <a:xfrm rot="10800000" flipH="1" flipV="1">
            <a:off x="15381672" y="1112161"/>
            <a:ext cx="1872306" cy="415498"/>
          </a:xfrm>
          <a:prstGeom prst="rect">
            <a:avLst/>
          </a:prstGeom>
        </p:spPr>
        <p:txBody>
          <a:bodyPr wrap="square">
            <a:spAutoFit/>
          </a:bodyPr>
          <a:lstStyle/>
          <a:p>
            <a:pPr algn="ctr"/>
            <a:r>
              <a:rPr lang="en-US" sz="2100">
                <a:solidFill>
                  <a:srgbClr val="000000"/>
                </a:solidFill>
                <a:latin typeface="Space Grotesk Medium" pitchFamily="2" charset="0"/>
                <a:cs typeface="Space Grotesk Medium" pitchFamily="2" charset="0"/>
              </a:rPr>
              <a:t>D/M/YEAR</a:t>
            </a:r>
            <a:endParaRPr lang="en-US" sz="2100" dirty="0">
              <a:solidFill>
                <a:srgbClr val="000000"/>
              </a:solidFill>
              <a:latin typeface="Space Grotesk Medium" pitchFamily="2" charset="0"/>
              <a:cs typeface="Space Grotesk Medium" pitchFamily="2" charset="0"/>
            </a:endParaRPr>
          </a:p>
        </p:txBody>
      </p:sp>
      <p:grpSp>
        <p:nvGrpSpPr>
          <p:cNvPr id="32" name="Group 31">
            <a:extLst>
              <a:ext uri="{FF2B5EF4-FFF2-40B4-BE49-F238E27FC236}">
                <a16:creationId xmlns:a16="http://schemas.microsoft.com/office/drawing/2014/main" id="{3DF702FF-2300-4605-B304-5679F93C3115}"/>
              </a:ext>
            </a:extLst>
          </p:cNvPr>
          <p:cNvGrpSpPr/>
          <p:nvPr/>
        </p:nvGrpSpPr>
        <p:grpSpPr>
          <a:xfrm>
            <a:off x="12216959" y="7689509"/>
            <a:ext cx="4730589" cy="1530659"/>
            <a:chOff x="1058394" y="3671717"/>
            <a:chExt cx="4730589" cy="1530659"/>
          </a:xfrm>
        </p:grpSpPr>
        <p:sp>
          <p:nvSpPr>
            <p:cNvPr id="33" name="Rectangle 32">
              <a:extLst>
                <a:ext uri="{FF2B5EF4-FFF2-40B4-BE49-F238E27FC236}">
                  <a16:creationId xmlns:a16="http://schemas.microsoft.com/office/drawing/2014/main" id="{0F4726E5-128B-4189-BF28-F4C9C0267B1D}"/>
                </a:ext>
              </a:extLst>
            </p:cNvPr>
            <p:cNvSpPr/>
            <p:nvPr/>
          </p:nvSpPr>
          <p:spPr>
            <a:xfrm>
              <a:off x="2023305" y="4207937"/>
              <a:ext cx="3765678" cy="994439"/>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a:t>
              </a:r>
            </a:p>
          </p:txBody>
        </p:sp>
        <p:sp>
          <p:nvSpPr>
            <p:cNvPr id="34" name="Rectangle 33">
              <a:extLst>
                <a:ext uri="{FF2B5EF4-FFF2-40B4-BE49-F238E27FC236}">
                  <a16:creationId xmlns:a16="http://schemas.microsoft.com/office/drawing/2014/main" id="{4B735C94-9FC1-4108-8248-AA0F92E6FD57}"/>
                </a:ext>
              </a:extLst>
            </p:cNvPr>
            <p:cNvSpPr/>
            <p:nvPr/>
          </p:nvSpPr>
          <p:spPr>
            <a:xfrm rot="10800000" flipH="1" flipV="1">
              <a:off x="1058394" y="3671717"/>
              <a:ext cx="4191451"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NEW PROJECT WORK</a:t>
              </a:r>
              <a:endParaRPr lang="en-US" sz="3000" spc="100" dirty="0">
                <a:solidFill>
                  <a:srgbClr val="000000"/>
                </a:solidFill>
                <a:latin typeface="Space Grotesk Medium" pitchFamily="2" charset="0"/>
                <a:cs typeface="Space Grotesk Medium" pitchFamily="2" charset="0"/>
              </a:endParaRPr>
            </a:p>
          </p:txBody>
        </p:sp>
        <p:sp>
          <p:nvSpPr>
            <p:cNvPr id="35" name="Rectangle 34">
              <a:extLst>
                <a:ext uri="{FF2B5EF4-FFF2-40B4-BE49-F238E27FC236}">
                  <a16:creationId xmlns:a16="http://schemas.microsoft.com/office/drawing/2014/main" id="{0A89C7CA-056B-44AA-8D59-E437B7A19867}"/>
                </a:ext>
              </a:extLst>
            </p:cNvPr>
            <p:cNvSpPr/>
            <p:nvPr/>
          </p:nvSpPr>
          <p:spPr>
            <a:xfrm rot="10800000" flipH="1" flipV="1">
              <a:off x="1058394" y="4243492"/>
              <a:ext cx="1228710" cy="923330"/>
            </a:xfrm>
            <a:prstGeom prst="rect">
              <a:avLst/>
            </a:prstGeom>
          </p:spPr>
          <p:txBody>
            <a:bodyPr wrap="square">
              <a:spAutoFit/>
            </a:bodyPr>
            <a:lstStyle/>
            <a:p>
              <a:r>
                <a:rPr lang="en-US" sz="5400">
                  <a:solidFill>
                    <a:srgbClr val="000000"/>
                  </a:solidFill>
                  <a:latin typeface="Space Grotesk Medium" pitchFamily="2" charset="0"/>
                  <a:cs typeface="Space Grotesk Medium" pitchFamily="2" charset="0"/>
                </a:rPr>
                <a:t>02</a:t>
              </a:r>
              <a:endParaRPr lang="en-US" sz="5400" dirty="0">
                <a:solidFill>
                  <a:srgbClr val="000000"/>
                </a:solidFill>
                <a:latin typeface="Space Grotesk Medium" pitchFamily="2" charset="0"/>
                <a:cs typeface="Space Grotesk Medium" pitchFamily="2" charset="0"/>
              </a:endParaRPr>
            </a:p>
          </p:txBody>
        </p:sp>
      </p:grpSp>
      <p:sp>
        <p:nvSpPr>
          <p:cNvPr id="41" name="Rectangle 40">
            <a:extLst>
              <a:ext uri="{FF2B5EF4-FFF2-40B4-BE49-F238E27FC236}">
                <a16:creationId xmlns:a16="http://schemas.microsoft.com/office/drawing/2014/main" id="{5CD1A847-F2D7-40C7-ADC0-25E20B79EDA9}"/>
              </a:ext>
            </a:extLst>
          </p:cNvPr>
          <p:cNvSpPr/>
          <p:nvPr/>
        </p:nvSpPr>
        <p:spPr>
          <a:xfrm rot="10800000" flipH="1" flipV="1">
            <a:off x="11179752" y="3743117"/>
            <a:ext cx="5921759" cy="2800767"/>
          </a:xfrm>
          <a:prstGeom prst="rect">
            <a:avLst/>
          </a:prstGeom>
        </p:spPr>
        <p:txBody>
          <a:bodyPr wrap="square">
            <a:spAutoFit/>
          </a:bodyPr>
          <a:lstStyle/>
          <a:p>
            <a:pPr algn="r"/>
            <a:r>
              <a:rPr lang="en-US" sz="8800">
                <a:solidFill>
                  <a:schemeClr val="bg1">
                    <a:lumMod val="95000"/>
                  </a:schemeClr>
                </a:solidFill>
                <a:latin typeface="Dashboard" panose="00000500000000000000" pitchFamily="50" charset="0"/>
                <a:cs typeface="Space Grotesk Medium" pitchFamily="2" charset="0"/>
              </a:rPr>
              <a:t>WORLD</a:t>
            </a:r>
          </a:p>
          <a:p>
            <a:pPr algn="r"/>
            <a:r>
              <a:rPr lang="en-US" sz="8800">
                <a:solidFill>
                  <a:schemeClr val="bg1">
                    <a:lumMod val="95000"/>
                  </a:schemeClr>
                </a:solidFill>
                <a:latin typeface="Dashboard" panose="00000500000000000000" pitchFamily="50" charset="0"/>
                <a:cs typeface="Space Grotesk Medium" pitchFamily="2" charset="0"/>
              </a:rPr>
              <a:t>REPORT</a:t>
            </a:r>
            <a:endParaRPr lang="en-US" sz="8800" dirty="0">
              <a:solidFill>
                <a:schemeClr val="bg1">
                  <a:lumMod val="95000"/>
                </a:schemeClr>
              </a:solidFill>
              <a:latin typeface="Dashboard" panose="00000500000000000000" pitchFamily="50" charset="0"/>
              <a:cs typeface="Space Grotesk Medium" pitchFamily="2" charset="0"/>
            </a:endParaRPr>
          </a:p>
        </p:txBody>
      </p:sp>
      <p:sp>
        <p:nvSpPr>
          <p:cNvPr id="45" name="Rectangle 44">
            <a:extLst>
              <a:ext uri="{FF2B5EF4-FFF2-40B4-BE49-F238E27FC236}">
                <a16:creationId xmlns:a16="http://schemas.microsoft.com/office/drawing/2014/main" id="{2954521E-5C47-4475-AFD9-1E090B52CB64}"/>
              </a:ext>
            </a:extLst>
          </p:cNvPr>
          <p:cNvSpPr/>
          <p:nvPr/>
        </p:nvSpPr>
        <p:spPr>
          <a:xfrm rot="10800000" flipH="1" flipV="1">
            <a:off x="10578357" y="1628742"/>
            <a:ext cx="6523154" cy="1409873"/>
          </a:xfrm>
          <a:prstGeom prst="rect">
            <a:avLst/>
          </a:prstGeom>
        </p:spPr>
        <p:txBody>
          <a:bodyPr wrap="square">
            <a:spAutoFit/>
          </a:bodyPr>
          <a:lstStyle/>
          <a:p>
            <a:pPr algn="r">
              <a:lnSpc>
                <a:spcPct val="150000"/>
              </a:lnSpc>
            </a:pPr>
            <a:r>
              <a:rPr lang="en-US" sz="3000" spc="100">
                <a:solidFill>
                  <a:srgbClr val="000000"/>
                </a:solidFill>
                <a:latin typeface="Space Grotesk Medium" pitchFamily="2" charset="0"/>
                <a:cs typeface="Space Grotesk Medium" pitchFamily="2" charset="0"/>
              </a:rPr>
              <a:t>DESIGN IS AS MUCH AN ACT OF SPACING AS AN ACT OF MARKING</a:t>
            </a:r>
            <a:endParaRPr lang="en-US" sz="3000" spc="100" dirty="0">
              <a:solidFill>
                <a:srgbClr val="000000"/>
              </a:solidFill>
              <a:latin typeface="Space Grotesk Medium" pitchFamily="2" charset="0"/>
              <a:cs typeface="Space Grotesk Medium" pitchFamily="2" charset="0"/>
            </a:endParaRPr>
          </a:p>
        </p:txBody>
      </p:sp>
      <p:cxnSp>
        <p:nvCxnSpPr>
          <p:cNvPr id="31" name="Straight Connector 30">
            <a:extLst>
              <a:ext uri="{FF2B5EF4-FFF2-40B4-BE49-F238E27FC236}">
                <a16:creationId xmlns:a16="http://schemas.microsoft.com/office/drawing/2014/main" id="{629CB178-910A-40EA-8851-F013EB94992B}"/>
              </a:ext>
            </a:extLst>
          </p:cNvPr>
          <p:cNvCxnSpPr>
            <a:cxnSpLocks/>
          </p:cNvCxnSpPr>
          <p:nvPr/>
        </p:nvCxnSpPr>
        <p:spPr>
          <a:xfrm>
            <a:off x="5404243" y="-88900"/>
            <a:ext cx="0" cy="103759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B4BD196-23F3-44D2-B275-BBB1905BEFCC}"/>
              </a:ext>
            </a:extLst>
          </p:cNvPr>
          <p:cNvCxnSpPr>
            <a:cxnSpLocks/>
          </p:cNvCxnSpPr>
          <p:nvPr/>
        </p:nvCxnSpPr>
        <p:spPr>
          <a:xfrm>
            <a:off x="0" y="3204186"/>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Picture Placeholder 3">
            <a:extLst>
              <a:ext uri="{FF2B5EF4-FFF2-40B4-BE49-F238E27FC236}">
                <a16:creationId xmlns:a16="http://schemas.microsoft.com/office/drawing/2014/main" id="{343799E6-16CC-4ACC-96F9-CF48E247FF29}"/>
              </a:ext>
            </a:extLst>
          </p:cNvPr>
          <p:cNvSpPr>
            <a:spLocks noGrp="1"/>
          </p:cNvSpPr>
          <p:nvPr>
            <p:ph type="pic" sz="quarter" idx="12"/>
          </p:nvPr>
        </p:nvSpPr>
        <p:spPr/>
      </p:sp>
      <p:sp>
        <p:nvSpPr>
          <p:cNvPr id="3" name="Picture Placeholder 2">
            <a:extLst>
              <a:ext uri="{FF2B5EF4-FFF2-40B4-BE49-F238E27FC236}">
                <a16:creationId xmlns:a16="http://schemas.microsoft.com/office/drawing/2014/main" id="{7C5B2377-53F6-4A42-9A43-F62F0F93A229}"/>
              </a:ext>
            </a:extLst>
          </p:cNvPr>
          <p:cNvSpPr>
            <a:spLocks noGrp="1"/>
          </p:cNvSpPr>
          <p:nvPr>
            <p:ph type="pic" sz="quarter" idx="11"/>
          </p:nvPr>
        </p:nvSpPr>
        <p:spPr/>
      </p:sp>
    </p:spTree>
    <p:extLst>
      <p:ext uri="{BB962C8B-B14F-4D97-AF65-F5344CB8AC3E}">
        <p14:creationId xmlns:p14="http://schemas.microsoft.com/office/powerpoint/2010/main" val="202216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BBCA2600-7EBB-4C75-88BD-5F60204B0127}"/>
              </a:ext>
            </a:extLst>
          </p:cNvPr>
          <p:cNvSpPr/>
          <p:nvPr/>
        </p:nvSpPr>
        <p:spPr>
          <a:xfrm>
            <a:off x="0" y="0"/>
            <a:ext cx="18288000" cy="191451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2" name="Rectangle 51">
            <a:extLst>
              <a:ext uri="{FF2B5EF4-FFF2-40B4-BE49-F238E27FC236}">
                <a16:creationId xmlns:a16="http://schemas.microsoft.com/office/drawing/2014/main" id="{253656AF-BD45-4E89-ABF6-613353FB8E73}"/>
              </a:ext>
            </a:extLst>
          </p:cNvPr>
          <p:cNvSpPr/>
          <p:nvPr/>
        </p:nvSpPr>
        <p:spPr>
          <a:xfrm>
            <a:off x="1" y="8226639"/>
            <a:ext cx="18288000" cy="2060361"/>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1" name="Straight Connector 10">
            <a:extLst>
              <a:ext uri="{FF2B5EF4-FFF2-40B4-BE49-F238E27FC236}">
                <a16:creationId xmlns:a16="http://schemas.microsoft.com/office/drawing/2014/main" id="{108E4470-5AFB-4737-BAA7-5567869DDE54}"/>
              </a:ext>
            </a:extLst>
          </p:cNvPr>
          <p:cNvCxnSpPr>
            <a:cxnSpLocks/>
          </p:cNvCxnSpPr>
          <p:nvPr/>
        </p:nvCxnSpPr>
        <p:spPr>
          <a:xfrm>
            <a:off x="0" y="1914525"/>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48525860-7EB9-453E-A8CF-8380234EFB9E}"/>
              </a:ext>
            </a:extLst>
          </p:cNvPr>
          <p:cNvCxnSpPr>
            <a:cxnSpLocks/>
          </p:cNvCxnSpPr>
          <p:nvPr/>
        </p:nvCxnSpPr>
        <p:spPr>
          <a:xfrm>
            <a:off x="6143625" y="1914525"/>
            <a:ext cx="0" cy="63121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6F98C77-1E07-4261-BDBD-07032F36EEC1}"/>
              </a:ext>
            </a:extLst>
          </p:cNvPr>
          <p:cNvCxnSpPr>
            <a:cxnSpLocks/>
          </p:cNvCxnSpPr>
          <p:nvPr/>
        </p:nvCxnSpPr>
        <p:spPr>
          <a:xfrm>
            <a:off x="11744325" y="1914525"/>
            <a:ext cx="0" cy="63121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32B1CF4-FB0C-4C52-9399-B5B7B92A0744}"/>
              </a:ext>
            </a:extLst>
          </p:cNvPr>
          <p:cNvCxnSpPr>
            <a:cxnSpLocks/>
          </p:cNvCxnSpPr>
          <p:nvPr/>
        </p:nvCxnSpPr>
        <p:spPr>
          <a:xfrm>
            <a:off x="0" y="8226627"/>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1FC20E2-2354-4E85-9663-4B792818C219}"/>
              </a:ext>
            </a:extLst>
          </p:cNvPr>
          <p:cNvSpPr/>
          <p:nvPr/>
        </p:nvSpPr>
        <p:spPr>
          <a:xfrm>
            <a:off x="13060147" y="7331894"/>
            <a:ext cx="2780275" cy="682816"/>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a:t>
            </a:r>
          </a:p>
        </p:txBody>
      </p:sp>
      <p:grpSp>
        <p:nvGrpSpPr>
          <p:cNvPr id="31" name="Group 30">
            <a:extLst>
              <a:ext uri="{FF2B5EF4-FFF2-40B4-BE49-F238E27FC236}">
                <a16:creationId xmlns:a16="http://schemas.microsoft.com/office/drawing/2014/main" id="{133402A4-2426-4D2C-9B19-3E5F50407A45}"/>
              </a:ext>
            </a:extLst>
          </p:cNvPr>
          <p:cNvGrpSpPr/>
          <p:nvPr/>
        </p:nvGrpSpPr>
        <p:grpSpPr>
          <a:xfrm>
            <a:off x="3071813" y="163825"/>
            <a:ext cx="12144375" cy="1446550"/>
            <a:chOff x="1214453" y="163825"/>
            <a:chExt cx="12144375" cy="1446550"/>
          </a:xfrm>
        </p:grpSpPr>
        <p:sp>
          <p:nvSpPr>
            <p:cNvPr id="30" name="Rectangle 29">
              <a:extLst>
                <a:ext uri="{FF2B5EF4-FFF2-40B4-BE49-F238E27FC236}">
                  <a16:creationId xmlns:a16="http://schemas.microsoft.com/office/drawing/2014/main" id="{6897CAFF-272A-4A51-91FF-8128BD3580F2}"/>
                </a:ext>
              </a:extLst>
            </p:cNvPr>
            <p:cNvSpPr/>
            <p:nvPr/>
          </p:nvSpPr>
          <p:spPr>
            <a:xfrm rot="10800000" flipH="1" flipV="1">
              <a:off x="1214453" y="163825"/>
              <a:ext cx="5229234" cy="1446550"/>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STORY</a:t>
              </a:r>
              <a:endParaRPr lang="en-US" sz="8800" dirty="0">
                <a:solidFill>
                  <a:schemeClr val="bg1">
                    <a:lumMod val="95000"/>
                  </a:schemeClr>
                </a:solidFill>
                <a:latin typeface="Dashboard" panose="00000500000000000000" pitchFamily="50" charset="0"/>
                <a:cs typeface="Space Grotesk SemiBold" pitchFamily="2" charset="0"/>
              </a:endParaRPr>
            </a:p>
          </p:txBody>
        </p:sp>
        <p:sp>
          <p:nvSpPr>
            <p:cNvPr id="32" name="Rectangle 31">
              <a:extLst>
                <a:ext uri="{FF2B5EF4-FFF2-40B4-BE49-F238E27FC236}">
                  <a16:creationId xmlns:a16="http://schemas.microsoft.com/office/drawing/2014/main" id="{5E48B476-108A-4928-A833-D5BBEB0840EC}"/>
                </a:ext>
              </a:extLst>
            </p:cNvPr>
            <p:cNvSpPr/>
            <p:nvPr/>
          </p:nvSpPr>
          <p:spPr>
            <a:xfrm rot="10800000" flipH="1" flipV="1">
              <a:off x="6080970" y="519991"/>
              <a:ext cx="3048741" cy="830997"/>
            </a:xfrm>
            <a:prstGeom prst="rect">
              <a:avLst/>
            </a:prstGeom>
          </p:spPr>
          <p:txBody>
            <a:bodyPr wrap="square">
              <a:spAutoFit/>
            </a:bodyPr>
            <a:lstStyle/>
            <a:p>
              <a:pPr algn="ctr"/>
              <a:r>
                <a:rPr lang="en-US" sz="4800" u="sng">
                  <a:solidFill>
                    <a:schemeClr val="bg1">
                      <a:lumMod val="95000"/>
                    </a:schemeClr>
                  </a:solidFill>
                  <a:latin typeface="Dashboard" panose="00000500000000000000" pitchFamily="50" charset="0"/>
                  <a:cs typeface="Space Grotesk SemiBold" pitchFamily="2" charset="0"/>
                </a:rPr>
                <a:t>Of The</a:t>
              </a:r>
              <a:endParaRPr lang="en-US" sz="4800" u="sng" dirty="0">
                <a:solidFill>
                  <a:schemeClr val="bg1">
                    <a:lumMod val="95000"/>
                  </a:schemeClr>
                </a:solidFill>
                <a:latin typeface="Dashboard" panose="00000500000000000000" pitchFamily="50" charset="0"/>
                <a:cs typeface="Space Grotesk SemiBold" pitchFamily="2" charset="0"/>
              </a:endParaRPr>
            </a:p>
          </p:txBody>
        </p:sp>
        <p:sp>
          <p:nvSpPr>
            <p:cNvPr id="33" name="Rectangle 32">
              <a:extLst>
                <a:ext uri="{FF2B5EF4-FFF2-40B4-BE49-F238E27FC236}">
                  <a16:creationId xmlns:a16="http://schemas.microsoft.com/office/drawing/2014/main" id="{14569F2F-C258-4EE9-8857-A2879CA5CAC3}"/>
                </a:ext>
              </a:extLst>
            </p:cNvPr>
            <p:cNvSpPr/>
            <p:nvPr/>
          </p:nvSpPr>
          <p:spPr>
            <a:xfrm rot="10800000" flipH="1" flipV="1">
              <a:off x="9186878" y="163825"/>
              <a:ext cx="4171950" cy="1446550"/>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YEAR</a:t>
              </a:r>
              <a:endParaRPr lang="en-US" sz="8800" dirty="0">
                <a:solidFill>
                  <a:schemeClr val="bg1">
                    <a:lumMod val="95000"/>
                  </a:schemeClr>
                </a:solidFill>
                <a:latin typeface="Dashboard" panose="00000500000000000000" pitchFamily="50" charset="0"/>
                <a:cs typeface="Space Grotesk SemiBold" pitchFamily="2" charset="0"/>
              </a:endParaRPr>
            </a:p>
          </p:txBody>
        </p:sp>
      </p:grpSp>
      <p:sp>
        <p:nvSpPr>
          <p:cNvPr id="34" name="Rectangle 33">
            <a:extLst>
              <a:ext uri="{FF2B5EF4-FFF2-40B4-BE49-F238E27FC236}">
                <a16:creationId xmlns:a16="http://schemas.microsoft.com/office/drawing/2014/main" id="{B71AE650-52F7-4E50-B3B2-FA03622A6C8C}"/>
              </a:ext>
            </a:extLst>
          </p:cNvPr>
          <p:cNvSpPr/>
          <p:nvPr/>
        </p:nvSpPr>
        <p:spPr>
          <a:xfrm rot="10800000" flipH="1" flipV="1">
            <a:off x="1047707" y="2154238"/>
            <a:ext cx="4660727" cy="2102370"/>
          </a:xfrm>
          <a:prstGeom prst="rect">
            <a:avLst/>
          </a:prstGeom>
        </p:spPr>
        <p:txBody>
          <a:bodyPr wrap="square">
            <a:spAutoFit/>
          </a:bodyPr>
          <a:lstStyle/>
          <a:p>
            <a:pPr>
              <a:lnSpc>
                <a:spcPct val="150000"/>
              </a:lnSpc>
            </a:pPr>
            <a:r>
              <a:rPr lang="en-US" sz="3000" spc="100">
                <a:solidFill>
                  <a:srgbClr val="000000"/>
                </a:solidFill>
                <a:latin typeface="Space Grotesk Medium" pitchFamily="2" charset="0"/>
                <a:cs typeface="Space Grotesk Medium" pitchFamily="2" charset="0"/>
              </a:rPr>
              <a:t>DESIGN IS AS MUCH AN ACT OF SPACING AS AN ACT OF MARKING</a:t>
            </a:r>
            <a:endParaRPr lang="en-US" sz="3000" spc="100" dirty="0">
              <a:solidFill>
                <a:srgbClr val="000000"/>
              </a:solidFill>
              <a:latin typeface="Space Grotesk Medium" pitchFamily="2" charset="0"/>
              <a:cs typeface="Space Grotesk Medium" pitchFamily="2" charset="0"/>
            </a:endParaRPr>
          </a:p>
        </p:txBody>
      </p:sp>
      <p:sp>
        <p:nvSpPr>
          <p:cNvPr id="45" name="Rectangle 44">
            <a:extLst>
              <a:ext uri="{FF2B5EF4-FFF2-40B4-BE49-F238E27FC236}">
                <a16:creationId xmlns:a16="http://schemas.microsoft.com/office/drawing/2014/main" id="{66800FE8-C8B2-47CC-AD28-4DECD430DD01}"/>
              </a:ext>
            </a:extLst>
          </p:cNvPr>
          <p:cNvSpPr/>
          <p:nvPr/>
        </p:nvSpPr>
        <p:spPr>
          <a:xfrm rot="10800000" flipH="1" flipV="1">
            <a:off x="6607004" y="3344340"/>
            <a:ext cx="1872306" cy="415498"/>
          </a:xfrm>
          <a:prstGeom prst="rect">
            <a:avLst/>
          </a:prstGeom>
        </p:spPr>
        <p:txBody>
          <a:bodyPr wrap="square">
            <a:spAutoFit/>
          </a:bodyPr>
          <a:lstStyle/>
          <a:p>
            <a:pPr algn="ctr"/>
            <a:r>
              <a:rPr lang="en-US" sz="2100">
                <a:solidFill>
                  <a:srgbClr val="000000"/>
                </a:solidFill>
                <a:latin typeface="Space Grotesk Medium" pitchFamily="2" charset="0"/>
                <a:cs typeface="Space Grotesk Medium" pitchFamily="2" charset="0"/>
              </a:rPr>
              <a:t>N / PROJECT</a:t>
            </a:r>
            <a:endParaRPr lang="en-US" sz="2100" dirty="0">
              <a:solidFill>
                <a:srgbClr val="000000"/>
              </a:solidFill>
              <a:latin typeface="Space Grotesk Medium" pitchFamily="2" charset="0"/>
              <a:cs typeface="Space Grotesk Medium" pitchFamily="2" charset="0"/>
            </a:endParaRPr>
          </a:p>
        </p:txBody>
      </p:sp>
      <p:sp>
        <p:nvSpPr>
          <p:cNvPr id="54" name="Rectangle 53">
            <a:extLst>
              <a:ext uri="{FF2B5EF4-FFF2-40B4-BE49-F238E27FC236}">
                <a16:creationId xmlns:a16="http://schemas.microsoft.com/office/drawing/2014/main" id="{14E44CA4-52AD-483E-9ADE-9D2446467FC7}"/>
              </a:ext>
            </a:extLst>
          </p:cNvPr>
          <p:cNvSpPr/>
          <p:nvPr/>
        </p:nvSpPr>
        <p:spPr>
          <a:xfrm>
            <a:off x="6722850" y="2266152"/>
            <a:ext cx="4514841" cy="994439"/>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a:t>
            </a:r>
          </a:p>
        </p:txBody>
      </p:sp>
      <p:sp>
        <p:nvSpPr>
          <p:cNvPr id="35" name="Rectangle 34">
            <a:extLst>
              <a:ext uri="{FF2B5EF4-FFF2-40B4-BE49-F238E27FC236}">
                <a16:creationId xmlns:a16="http://schemas.microsoft.com/office/drawing/2014/main" id="{474020ED-8610-4512-9187-CD33DC9DBDD7}"/>
              </a:ext>
            </a:extLst>
          </p:cNvPr>
          <p:cNvSpPr/>
          <p:nvPr/>
        </p:nvSpPr>
        <p:spPr>
          <a:xfrm rot="10800000" flipH="1" flipV="1">
            <a:off x="955959" y="8976879"/>
            <a:ext cx="3025527" cy="553998"/>
          </a:xfrm>
          <a:prstGeom prst="rect">
            <a:avLst/>
          </a:prstGeom>
        </p:spPr>
        <p:txBody>
          <a:bodyPr wrap="square">
            <a:spAutoFit/>
          </a:bodyPr>
          <a:lstStyle/>
          <a:p>
            <a:r>
              <a:rPr lang="en-US" sz="3000" spc="100">
                <a:solidFill>
                  <a:schemeClr val="tx1">
                    <a:lumMod val="95000"/>
                    <a:lumOff val="5000"/>
                  </a:schemeClr>
                </a:solidFill>
                <a:latin typeface="Space Grotesk Medium" pitchFamily="2" charset="0"/>
                <a:cs typeface="Space Grotesk Medium" pitchFamily="2" charset="0"/>
              </a:rPr>
              <a:t>SMART DESIGN</a:t>
            </a:r>
            <a:endParaRPr lang="en-US" sz="3000" spc="100" dirty="0">
              <a:solidFill>
                <a:schemeClr val="tx1">
                  <a:lumMod val="95000"/>
                  <a:lumOff val="5000"/>
                </a:schemeClr>
              </a:solidFill>
              <a:latin typeface="Space Grotesk Medium" pitchFamily="2" charset="0"/>
              <a:cs typeface="Space Grotesk Medium" pitchFamily="2" charset="0"/>
            </a:endParaRPr>
          </a:p>
        </p:txBody>
      </p:sp>
      <p:sp>
        <p:nvSpPr>
          <p:cNvPr id="36" name="Rectangle 35">
            <a:extLst>
              <a:ext uri="{FF2B5EF4-FFF2-40B4-BE49-F238E27FC236}">
                <a16:creationId xmlns:a16="http://schemas.microsoft.com/office/drawing/2014/main" id="{3E1F7667-545C-47D2-A3D2-D9DC7DD223A8}"/>
              </a:ext>
            </a:extLst>
          </p:cNvPr>
          <p:cNvSpPr/>
          <p:nvPr/>
        </p:nvSpPr>
        <p:spPr>
          <a:xfrm rot="10800000" flipH="1" flipV="1">
            <a:off x="6882989" y="8979820"/>
            <a:ext cx="4522026" cy="553998"/>
          </a:xfrm>
          <a:prstGeom prst="rect">
            <a:avLst/>
          </a:prstGeom>
        </p:spPr>
        <p:txBody>
          <a:bodyPr wrap="square">
            <a:spAutoFit/>
          </a:bodyPr>
          <a:lstStyle/>
          <a:p>
            <a:pPr algn="ctr"/>
            <a:r>
              <a:rPr lang="en-US" sz="3000" spc="100">
                <a:solidFill>
                  <a:schemeClr val="tx1">
                    <a:lumMod val="95000"/>
                    <a:lumOff val="5000"/>
                  </a:schemeClr>
                </a:solidFill>
                <a:latin typeface="Space Grotesk Medium" pitchFamily="2" charset="0"/>
                <a:cs typeface="Space Grotesk Medium" pitchFamily="2" charset="0"/>
              </a:rPr>
              <a:t>DESIGN THINGKING</a:t>
            </a:r>
            <a:endParaRPr lang="en-US" sz="3000" spc="100" dirty="0">
              <a:solidFill>
                <a:schemeClr val="tx1">
                  <a:lumMod val="95000"/>
                  <a:lumOff val="5000"/>
                </a:schemeClr>
              </a:solidFill>
              <a:latin typeface="Space Grotesk Medium" pitchFamily="2" charset="0"/>
              <a:cs typeface="Space Grotesk Medium" pitchFamily="2" charset="0"/>
            </a:endParaRPr>
          </a:p>
        </p:txBody>
      </p:sp>
      <p:sp>
        <p:nvSpPr>
          <p:cNvPr id="37" name="Rectangle 36">
            <a:extLst>
              <a:ext uri="{FF2B5EF4-FFF2-40B4-BE49-F238E27FC236}">
                <a16:creationId xmlns:a16="http://schemas.microsoft.com/office/drawing/2014/main" id="{27B4D168-BAB3-472B-9261-5E5A801E89F3}"/>
              </a:ext>
            </a:extLst>
          </p:cNvPr>
          <p:cNvSpPr/>
          <p:nvPr/>
        </p:nvSpPr>
        <p:spPr>
          <a:xfrm rot="10800000" flipH="1" flipV="1">
            <a:off x="13799405" y="8976879"/>
            <a:ext cx="3646936" cy="553998"/>
          </a:xfrm>
          <a:prstGeom prst="rect">
            <a:avLst/>
          </a:prstGeom>
        </p:spPr>
        <p:txBody>
          <a:bodyPr wrap="square">
            <a:spAutoFit/>
          </a:bodyPr>
          <a:lstStyle/>
          <a:p>
            <a:pPr algn="r"/>
            <a:r>
              <a:rPr lang="en-US" sz="3000" spc="100">
                <a:solidFill>
                  <a:schemeClr val="tx1">
                    <a:lumMod val="95000"/>
                    <a:lumOff val="5000"/>
                  </a:schemeClr>
                </a:solidFill>
                <a:latin typeface="Space Grotesk Medium" pitchFamily="2" charset="0"/>
                <a:cs typeface="Space Grotesk Medium" pitchFamily="2" charset="0"/>
              </a:rPr>
              <a:t>GRAPHIC DESIGN</a:t>
            </a:r>
            <a:endParaRPr lang="en-US" sz="3000" spc="100" dirty="0">
              <a:solidFill>
                <a:schemeClr val="tx1">
                  <a:lumMod val="95000"/>
                  <a:lumOff val="5000"/>
                </a:schemeClr>
              </a:solidFill>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C74C3B26-1B94-4143-B97D-1B321217ECC8}"/>
              </a:ext>
            </a:extLst>
          </p:cNvPr>
          <p:cNvSpPr>
            <a:spLocks noGrp="1"/>
          </p:cNvSpPr>
          <p:nvPr>
            <p:ph type="pic" sz="quarter" idx="10"/>
          </p:nvPr>
        </p:nvSpPr>
        <p:spPr/>
      </p:sp>
      <p:sp>
        <p:nvSpPr>
          <p:cNvPr id="4" name="Picture Placeholder 3">
            <a:extLst>
              <a:ext uri="{FF2B5EF4-FFF2-40B4-BE49-F238E27FC236}">
                <a16:creationId xmlns:a16="http://schemas.microsoft.com/office/drawing/2014/main" id="{F027AA8F-C822-464C-9B9F-E2DA262CBE41}"/>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BE05FD0B-8D34-4FAD-8790-C0A1459DC015}"/>
              </a:ext>
            </a:extLst>
          </p:cNvPr>
          <p:cNvSpPr>
            <a:spLocks noGrp="1"/>
          </p:cNvSpPr>
          <p:nvPr>
            <p:ph type="pic" sz="quarter" idx="12"/>
          </p:nvPr>
        </p:nvSpPr>
        <p:spPr/>
      </p:sp>
    </p:spTree>
    <p:extLst>
      <p:ext uri="{BB962C8B-B14F-4D97-AF65-F5344CB8AC3E}">
        <p14:creationId xmlns:p14="http://schemas.microsoft.com/office/powerpoint/2010/main" val="258625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2061C6-6924-4229-A9ED-190890BFA425}"/>
              </a:ext>
            </a:extLst>
          </p:cNvPr>
          <p:cNvSpPr/>
          <p:nvPr/>
        </p:nvSpPr>
        <p:spPr>
          <a:xfrm>
            <a:off x="9143973" y="3216105"/>
            <a:ext cx="9143970" cy="7070893"/>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21" name="Group 20">
            <a:extLst>
              <a:ext uri="{FF2B5EF4-FFF2-40B4-BE49-F238E27FC236}">
                <a16:creationId xmlns:a16="http://schemas.microsoft.com/office/drawing/2014/main" id="{98D88F35-47A5-463C-BA39-D14E6C1A799E}"/>
              </a:ext>
            </a:extLst>
          </p:cNvPr>
          <p:cNvGrpSpPr/>
          <p:nvPr/>
        </p:nvGrpSpPr>
        <p:grpSpPr>
          <a:xfrm>
            <a:off x="10947153" y="7648405"/>
            <a:ext cx="5886451" cy="1371600"/>
            <a:chOff x="698442" y="6969022"/>
            <a:chExt cx="5886451" cy="1371600"/>
          </a:xfrm>
        </p:grpSpPr>
        <p:sp>
          <p:nvSpPr>
            <p:cNvPr id="7" name="Rectangle 6">
              <a:extLst>
                <a:ext uri="{FF2B5EF4-FFF2-40B4-BE49-F238E27FC236}">
                  <a16:creationId xmlns:a16="http://schemas.microsoft.com/office/drawing/2014/main" id="{5416A78F-2E7E-4ED4-ACDC-24CE94E24007}"/>
                </a:ext>
              </a:extLst>
            </p:cNvPr>
            <p:cNvSpPr/>
            <p:nvPr/>
          </p:nvSpPr>
          <p:spPr>
            <a:xfrm>
              <a:off x="4493642" y="6969022"/>
              <a:ext cx="2091251"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solidFill>
                  <a:srgbClr val="000000"/>
                </a:solidFill>
              </a:endParaRPr>
            </a:p>
          </p:txBody>
        </p:sp>
        <p:sp>
          <p:nvSpPr>
            <p:cNvPr id="8" name="Rectangle 7">
              <a:extLst>
                <a:ext uri="{FF2B5EF4-FFF2-40B4-BE49-F238E27FC236}">
                  <a16:creationId xmlns:a16="http://schemas.microsoft.com/office/drawing/2014/main" id="{0C91514C-F46C-4F72-A87F-469E3D99EA63}"/>
                </a:ext>
              </a:extLst>
            </p:cNvPr>
            <p:cNvSpPr/>
            <p:nvPr/>
          </p:nvSpPr>
          <p:spPr>
            <a:xfrm>
              <a:off x="698442" y="6969022"/>
              <a:ext cx="588645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50">
                <a:solidFill>
                  <a:srgbClr val="000000"/>
                </a:solidFill>
              </a:endParaRPr>
            </a:p>
          </p:txBody>
        </p:sp>
        <p:sp>
          <p:nvSpPr>
            <p:cNvPr id="12" name="Rectangle 11">
              <a:extLst>
                <a:ext uri="{FF2B5EF4-FFF2-40B4-BE49-F238E27FC236}">
                  <a16:creationId xmlns:a16="http://schemas.microsoft.com/office/drawing/2014/main" id="{6A32E9C7-F5B7-484B-A97C-FD6381806B6B}"/>
                </a:ext>
              </a:extLst>
            </p:cNvPr>
            <p:cNvSpPr/>
            <p:nvPr/>
          </p:nvSpPr>
          <p:spPr>
            <a:xfrm rot="10800000" flipH="1" flipV="1">
              <a:off x="4523258" y="7365068"/>
              <a:ext cx="2061634" cy="415498"/>
            </a:xfrm>
            <a:prstGeom prst="rect">
              <a:avLst/>
            </a:prstGeom>
          </p:spPr>
          <p:txBody>
            <a:bodyPr wrap="square">
              <a:spAutoFit/>
            </a:bodyPr>
            <a:lstStyle/>
            <a:p>
              <a:pPr algn="ctr"/>
              <a:r>
                <a:rPr lang="en-US" sz="2100" spc="100">
                  <a:solidFill>
                    <a:schemeClr val="bg1"/>
                  </a:solidFill>
                  <a:latin typeface="Space Grotesk Medium" pitchFamily="2" charset="0"/>
                  <a:cs typeface="Space Grotesk Medium" pitchFamily="2" charset="0"/>
                </a:rPr>
                <a:t>N / PROJECT</a:t>
              </a:r>
              <a:endParaRPr lang="en-US" sz="2100" spc="100" dirty="0">
                <a:solidFill>
                  <a:schemeClr val="bg1"/>
                </a:solidFill>
                <a:latin typeface="Space Grotesk Medium" pitchFamily="2" charset="0"/>
                <a:cs typeface="Space Grotesk Medium" pitchFamily="2" charset="0"/>
              </a:endParaRPr>
            </a:p>
          </p:txBody>
        </p:sp>
        <p:sp>
          <p:nvSpPr>
            <p:cNvPr id="13" name="Rectangle 12">
              <a:extLst>
                <a:ext uri="{FF2B5EF4-FFF2-40B4-BE49-F238E27FC236}">
                  <a16:creationId xmlns:a16="http://schemas.microsoft.com/office/drawing/2014/main" id="{6F5B0DA0-CED0-4A5A-ADDC-020E120CCB18}"/>
                </a:ext>
              </a:extLst>
            </p:cNvPr>
            <p:cNvSpPr/>
            <p:nvPr/>
          </p:nvSpPr>
          <p:spPr>
            <a:xfrm rot="10800000" flipH="1" flipV="1">
              <a:off x="917386" y="7394627"/>
              <a:ext cx="1872306" cy="415498"/>
            </a:xfrm>
            <a:prstGeom prst="rect">
              <a:avLst/>
            </a:prstGeom>
          </p:spPr>
          <p:txBody>
            <a:bodyPr wrap="square">
              <a:spAutoFit/>
            </a:bodyPr>
            <a:lstStyle/>
            <a:p>
              <a:pPr algn="ctr"/>
              <a:r>
                <a:rPr lang="en-US" sz="2100" spc="100">
                  <a:solidFill>
                    <a:srgbClr val="000000"/>
                  </a:solidFill>
                  <a:latin typeface="Space Grotesk Medium" pitchFamily="2" charset="0"/>
                  <a:cs typeface="Space Grotesk Medium" pitchFamily="2" charset="0"/>
                </a:rPr>
                <a:t>D/M/YEAR</a:t>
              </a:r>
              <a:endParaRPr lang="en-US" sz="2100" spc="100" dirty="0">
                <a:solidFill>
                  <a:srgbClr val="000000"/>
                </a:solidFill>
                <a:latin typeface="Space Grotesk Medium" pitchFamily="2" charset="0"/>
                <a:cs typeface="Space Grotesk Medium" pitchFamily="2" charset="0"/>
              </a:endParaRPr>
            </a:p>
          </p:txBody>
        </p:sp>
      </p:grpSp>
      <p:sp>
        <p:nvSpPr>
          <p:cNvPr id="14" name="Rectangle 13">
            <a:extLst>
              <a:ext uri="{FF2B5EF4-FFF2-40B4-BE49-F238E27FC236}">
                <a16:creationId xmlns:a16="http://schemas.microsoft.com/office/drawing/2014/main" id="{5D8CB2D7-7CC1-48F4-9E2C-5B01E3E1328B}"/>
              </a:ext>
            </a:extLst>
          </p:cNvPr>
          <p:cNvSpPr/>
          <p:nvPr/>
        </p:nvSpPr>
        <p:spPr>
          <a:xfrm>
            <a:off x="10947153" y="4348932"/>
            <a:ext cx="2921241" cy="2552558"/>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Etiam vel risus sit amet dui sagittis</a:t>
            </a:r>
          </a:p>
        </p:txBody>
      </p:sp>
      <p:sp>
        <p:nvSpPr>
          <p:cNvPr id="15" name="Rectangle 14">
            <a:extLst>
              <a:ext uri="{FF2B5EF4-FFF2-40B4-BE49-F238E27FC236}">
                <a16:creationId xmlns:a16="http://schemas.microsoft.com/office/drawing/2014/main" id="{220652F9-98E7-413E-8E68-78B26B0F490B}"/>
              </a:ext>
            </a:extLst>
          </p:cNvPr>
          <p:cNvSpPr/>
          <p:nvPr/>
        </p:nvSpPr>
        <p:spPr>
          <a:xfrm>
            <a:off x="14429150" y="4348932"/>
            <a:ext cx="2921233" cy="2552558"/>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lobortislobortis tempus.  Etiam vel risus sit amet dui sagittis</a:t>
            </a:r>
          </a:p>
        </p:txBody>
      </p:sp>
      <p:sp>
        <p:nvSpPr>
          <p:cNvPr id="16" name="Rectangle 15">
            <a:extLst>
              <a:ext uri="{FF2B5EF4-FFF2-40B4-BE49-F238E27FC236}">
                <a16:creationId xmlns:a16="http://schemas.microsoft.com/office/drawing/2014/main" id="{2B977415-DB0F-4EBD-8B29-983E2F9F1F12}"/>
              </a:ext>
            </a:extLst>
          </p:cNvPr>
          <p:cNvSpPr/>
          <p:nvPr/>
        </p:nvSpPr>
        <p:spPr>
          <a:xfrm rot="5400000" flipH="1" flipV="1">
            <a:off x="9428501" y="5130788"/>
            <a:ext cx="1979211" cy="415498"/>
          </a:xfrm>
          <a:prstGeom prst="rect">
            <a:avLst/>
          </a:prstGeom>
        </p:spPr>
        <p:txBody>
          <a:bodyPr wrap="square">
            <a:spAutoFit/>
          </a:bodyPr>
          <a:lstStyle/>
          <a:p>
            <a:r>
              <a:rPr lang="en-US" sz="2100" spc="100">
                <a:solidFill>
                  <a:srgbClr val="000000"/>
                </a:solidFill>
                <a:latin typeface="Space Grotesk Medium" pitchFamily="2" charset="0"/>
                <a:cs typeface="Space Grotesk Medium" pitchFamily="2" charset="0"/>
              </a:rPr>
              <a:t>N / PROJECT</a:t>
            </a:r>
            <a:endParaRPr lang="en-US" sz="2100" spc="100" dirty="0">
              <a:solidFill>
                <a:srgbClr val="000000"/>
              </a:solidFill>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C6C4E3A0-91A5-42A9-BCFB-5F09E394C749}"/>
              </a:ext>
            </a:extLst>
          </p:cNvPr>
          <p:cNvSpPr/>
          <p:nvPr/>
        </p:nvSpPr>
        <p:spPr>
          <a:xfrm rot="10800000" flipH="1" flipV="1">
            <a:off x="2621090" y="3500672"/>
            <a:ext cx="4522026" cy="553998"/>
          </a:xfrm>
          <a:prstGeom prst="rect">
            <a:avLst/>
          </a:prstGeom>
        </p:spPr>
        <p:txBody>
          <a:bodyPr wrap="square">
            <a:spAutoFit/>
          </a:bodyPr>
          <a:lstStyle/>
          <a:p>
            <a:r>
              <a:rPr lang="en-US" sz="3000" spc="100">
                <a:solidFill>
                  <a:srgbClr val="000000"/>
                </a:solidFill>
                <a:latin typeface="Space Grotesk Medium" pitchFamily="2" charset="0"/>
                <a:cs typeface="Space Grotesk Medium" pitchFamily="2" charset="0"/>
              </a:rPr>
              <a:t>DESIGN THINGKING</a:t>
            </a:r>
            <a:endParaRPr lang="en-US" sz="3000" spc="100" dirty="0">
              <a:solidFill>
                <a:srgbClr val="000000"/>
              </a:solidFill>
              <a:latin typeface="Space Grotesk Medium" pitchFamily="2" charset="0"/>
              <a:cs typeface="Space Grotesk Medium" pitchFamily="2" charset="0"/>
            </a:endParaRPr>
          </a:p>
        </p:txBody>
      </p:sp>
      <p:sp>
        <p:nvSpPr>
          <p:cNvPr id="25" name="Rectangle 24">
            <a:extLst>
              <a:ext uri="{FF2B5EF4-FFF2-40B4-BE49-F238E27FC236}">
                <a16:creationId xmlns:a16="http://schemas.microsoft.com/office/drawing/2014/main" id="{A8FF1B21-74D0-45D5-84FA-117C226C11C3}"/>
              </a:ext>
            </a:extLst>
          </p:cNvPr>
          <p:cNvSpPr/>
          <p:nvPr/>
        </p:nvSpPr>
        <p:spPr>
          <a:xfrm rot="10800000" flipH="1" flipV="1">
            <a:off x="3092423" y="848256"/>
            <a:ext cx="12103100" cy="1446550"/>
          </a:xfrm>
          <a:prstGeom prst="rect">
            <a:avLst/>
          </a:prstGeom>
        </p:spPr>
        <p:txBody>
          <a:bodyPr wrap="square">
            <a:spAutoFit/>
          </a:bodyPr>
          <a:lstStyle/>
          <a:p>
            <a:r>
              <a:rPr lang="en-US" sz="8800">
                <a:solidFill>
                  <a:schemeClr val="bg1"/>
                </a:solidFill>
                <a:latin typeface="Dashboard" panose="00000500000000000000" pitchFamily="50" charset="0"/>
                <a:cs typeface="Space Grotesk Medium" pitchFamily="2" charset="0"/>
              </a:rPr>
              <a:t>DESIGN CONCEPT</a:t>
            </a:r>
            <a:endParaRPr lang="en-US" sz="8800" dirty="0">
              <a:solidFill>
                <a:schemeClr val="bg1"/>
              </a:solidFill>
              <a:latin typeface="Dashboard" panose="00000500000000000000" pitchFamily="50" charset="0"/>
              <a:cs typeface="Space Grotesk Medium" pitchFamily="2" charset="0"/>
            </a:endParaRPr>
          </a:p>
        </p:txBody>
      </p:sp>
      <p:cxnSp>
        <p:nvCxnSpPr>
          <p:cNvPr id="27" name="Straight Connector 26">
            <a:extLst>
              <a:ext uri="{FF2B5EF4-FFF2-40B4-BE49-F238E27FC236}">
                <a16:creationId xmlns:a16="http://schemas.microsoft.com/office/drawing/2014/main" id="{46264016-6801-48F0-A3FE-CF93CF8BCD7A}"/>
              </a:ext>
            </a:extLst>
          </p:cNvPr>
          <p:cNvCxnSpPr>
            <a:cxnSpLocks/>
          </p:cNvCxnSpPr>
          <p:nvPr/>
        </p:nvCxnSpPr>
        <p:spPr>
          <a:xfrm>
            <a:off x="0" y="3216105"/>
            <a:ext cx="1828794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75FD4E9-B08C-4B42-B334-FE356DE643E1}"/>
              </a:ext>
            </a:extLst>
          </p:cNvPr>
          <p:cNvCxnSpPr>
            <a:cxnSpLocks/>
          </p:cNvCxnSpPr>
          <p:nvPr/>
        </p:nvCxnSpPr>
        <p:spPr>
          <a:xfrm>
            <a:off x="0" y="4339236"/>
            <a:ext cx="914397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CA29B-B130-4BC5-B726-5088DAA28A06}"/>
              </a:ext>
            </a:extLst>
          </p:cNvPr>
          <p:cNvCxnSpPr>
            <a:cxnSpLocks/>
          </p:cNvCxnSpPr>
          <p:nvPr/>
        </p:nvCxnSpPr>
        <p:spPr>
          <a:xfrm rot="5400000">
            <a:off x="4845023" y="7515055"/>
            <a:ext cx="8597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Picture Placeholder 1">
            <a:extLst>
              <a:ext uri="{FF2B5EF4-FFF2-40B4-BE49-F238E27FC236}">
                <a16:creationId xmlns:a16="http://schemas.microsoft.com/office/drawing/2014/main" id="{3FCF84B9-64F1-43AA-89BD-EBDDC3489079}"/>
              </a:ext>
            </a:extLst>
          </p:cNvPr>
          <p:cNvSpPr>
            <a:spLocks noGrp="1"/>
          </p:cNvSpPr>
          <p:nvPr>
            <p:ph type="pic" sz="quarter" idx="13"/>
          </p:nvPr>
        </p:nvSpPr>
        <p:spPr/>
      </p:sp>
    </p:spTree>
    <p:extLst>
      <p:ext uri="{BB962C8B-B14F-4D97-AF65-F5344CB8AC3E}">
        <p14:creationId xmlns:p14="http://schemas.microsoft.com/office/powerpoint/2010/main" val="122689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B880F27-2316-4B93-8903-5794E1830724}"/>
              </a:ext>
            </a:extLst>
          </p:cNvPr>
          <p:cNvSpPr/>
          <p:nvPr/>
        </p:nvSpPr>
        <p:spPr>
          <a:xfrm>
            <a:off x="16788800" y="-16632"/>
            <a:ext cx="1536699" cy="1034173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Rectangle 14">
            <a:extLst>
              <a:ext uri="{FF2B5EF4-FFF2-40B4-BE49-F238E27FC236}">
                <a16:creationId xmlns:a16="http://schemas.microsoft.com/office/drawing/2014/main" id="{21F0BC4A-6FAE-4707-8F76-31CB12AFA705}"/>
              </a:ext>
            </a:extLst>
          </p:cNvPr>
          <p:cNvSpPr/>
          <p:nvPr/>
        </p:nvSpPr>
        <p:spPr>
          <a:xfrm>
            <a:off x="-98621" y="-16632"/>
            <a:ext cx="8273265" cy="10341732"/>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Rectangle 2">
            <a:extLst>
              <a:ext uri="{FF2B5EF4-FFF2-40B4-BE49-F238E27FC236}">
                <a16:creationId xmlns:a16="http://schemas.microsoft.com/office/drawing/2014/main" id="{1EAEC3E0-3AE3-4374-B7A6-88B5DB60277C}"/>
              </a:ext>
            </a:extLst>
          </p:cNvPr>
          <p:cNvSpPr/>
          <p:nvPr/>
        </p:nvSpPr>
        <p:spPr>
          <a:xfrm>
            <a:off x="1222048" y="7898469"/>
            <a:ext cx="6170661" cy="1306063"/>
          </a:xfrm>
          <a:prstGeom prst="rect">
            <a:avLst/>
          </a:prstGeom>
        </p:spPr>
        <p:txBody>
          <a:bodyPr wrap="square">
            <a:spAutoFit/>
          </a:bodyPr>
          <a:lstStyle/>
          <a:p>
            <a:pPr>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sit amet convallis tortor. Morbi lobortis lobortis tempus. Etiam vel risus sit amet dui sagittis</a:t>
            </a:r>
          </a:p>
        </p:txBody>
      </p:sp>
      <p:sp>
        <p:nvSpPr>
          <p:cNvPr id="4" name="Rectangle 3">
            <a:extLst>
              <a:ext uri="{FF2B5EF4-FFF2-40B4-BE49-F238E27FC236}">
                <a16:creationId xmlns:a16="http://schemas.microsoft.com/office/drawing/2014/main" id="{E191AD51-899A-4F66-9AAB-B5159F2F56DE}"/>
              </a:ext>
            </a:extLst>
          </p:cNvPr>
          <p:cNvSpPr/>
          <p:nvPr/>
        </p:nvSpPr>
        <p:spPr>
          <a:xfrm>
            <a:off x="13314910" y="5553634"/>
            <a:ext cx="2778950" cy="1617687"/>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a:t>
            </a:r>
          </a:p>
        </p:txBody>
      </p:sp>
      <p:sp>
        <p:nvSpPr>
          <p:cNvPr id="5" name="Rectangle 4">
            <a:extLst>
              <a:ext uri="{FF2B5EF4-FFF2-40B4-BE49-F238E27FC236}">
                <a16:creationId xmlns:a16="http://schemas.microsoft.com/office/drawing/2014/main" id="{082E20C3-316E-42E5-A5AB-6FF5F59A3C1A}"/>
              </a:ext>
            </a:extLst>
          </p:cNvPr>
          <p:cNvSpPr/>
          <p:nvPr/>
        </p:nvSpPr>
        <p:spPr>
          <a:xfrm rot="10800000" flipH="1" flipV="1">
            <a:off x="14221554" y="8886628"/>
            <a:ext cx="1872306" cy="415498"/>
          </a:xfrm>
          <a:prstGeom prst="rect">
            <a:avLst/>
          </a:prstGeom>
        </p:spPr>
        <p:txBody>
          <a:bodyPr wrap="square">
            <a:spAutoFit/>
          </a:bodyPr>
          <a:lstStyle/>
          <a:p>
            <a:pPr algn="r"/>
            <a:r>
              <a:rPr lang="en-US" sz="2100">
                <a:solidFill>
                  <a:srgbClr val="000000"/>
                </a:solidFill>
                <a:latin typeface="Space Grotesk Medium" pitchFamily="2" charset="0"/>
                <a:cs typeface="Space Grotesk Medium" pitchFamily="2" charset="0"/>
              </a:rPr>
              <a:t>D/M/YEAR</a:t>
            </a:r>
            <a:endParaRPr lang="en-US" sz="2100" dirty="0">
              <a:solidFill>
                <a:srgbClr val="000000"/>
              </a:solidFill>
              <a:latin typeface="Space Grotesk Medium" pitchFamily="2" charset="0"/>
              <a:cs typeface="Space Grotesk Medium" pitchFamily="2" charset="0"/>
            </a:endParaRPr>
          </a:p>
        </p:txBody>
      </p:sp>
      <p:sp>
        <p:nvSpPr>
          <p:cNvPr id="7" name="Rectangle 6">
            <a:extLst>
              <a:ext uri="{FF2B5EF4-FFF2-40B4-BE49-F238E27FC236}">
                <a16:creationId xmlns:a16="http://schemas.microsoft.com/office/drawing/2014/main" id="{00908924-3B34-44E6-936A-8B789FD37525}"/>
              </a:ext>
            </a:extLst>
          </p:cNvPr>
          <p:cNvSpPr/>
          <p:nvPr/>
        </p:nvSpPr>
        <p:spPr>
          <a:xfrm>
            <a:off x="13314910" y="1746425"/>
            <a:ext cx="2778950" cy="2864182"/>
          </a:xfrm>
          <a:prstGeom prst="rect">
            <a:avLst/>
          </a:prstGeom>
        </p:spPr>
        <p:txBody>
          <a:bodyPr wrap="square">
            <a:spAutoFit/>
          </a:bodyPr>
          <a:lstStyle/>
          <a:p>
            <a:pPr algn="just">
              <a:lnSpc>
                <a:spcPct val="150000"/>
              </a:lnSpc>
              <a:defRPr/>
            </a:pPr>
            <a:r>
              <a:rPr lang="en-US" sz="1350">
                <a:solidFill>
                  <a:srgbClr val="000000"/>
                </a:solidFill>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tiam vel risus sit amet dui sagittis interdum. </a:t>
            </a:r>
          </a:p>
        </p:txBody>
      </p:sp>
      <p:sp>
        <p:nvSpPr>
          <p:cNvPr id="9" name="Rectangle 8">
            <a:extLst>
              <a:ext uri="{FF2B5EF4-FFF2-40B4-BE49-F238E27FC236}">
                <a16:creationId xmlns:a16="http://schemas.microsoft.com/office/drawing/2014/main" id="{8972D528-D8A2-4EEC-9B50-0A8A7352C426}"/>
              </a:ext>
            </a:extLst>
          </p:cNvPr>
          <p:cNvSpPr/>
          <p:nvPr/>
        </p:nvSpPr>
        <p:spPr>
          <a:xfrm rot="10800000" flipH="1" flipV="1">
            <a:off x="1147626" y="2134691"/>
            <a:ext cx="5439881" cy="1477328"/>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PAPER</a:t>
            </a:r>
            <a:endParaRPr lang="en-US" sz="8800" dirty="0">
              <a:solidFill>
                <a:schemeClr val="bg1">
                  <a:lumMod val="95000"/>
                </a:schemeClr>
              </a:solidFill>
              <a:latin typeface="Dashboard" panose="00000500000000000000" pitchFamily="50" charset="0"/>
              <a:cs typeface="Space Grotesk SemiBold" pitchFamily="2" charset="0"/>
            </a:endParaRPr>
          </a:p>
        </p:txBody>
      </p:sp>
      <p:sp>
        <p:nvSpPr>
          <p:cNvPr id="10" name="Rectangle 9">
            <a:extLst>
              <a:ext uri="{FF2B5EF4-FFF2-40B4-BE49-F238E27FC236}">
                <a16:creationId xmlns:a16="http://schemas.microsoft.com/office/drawing/2014/main" id="{0B20BE15-1AB7-4403-BD59-F65E94C4828C}"/>
              </a:ext>
            </a:extLst>
          </p:cNvPr>
          <p:cNvSpPr/>
          <p:nvPr/>
        </p:nvSpPr>
        <p:spPr>
          <a:xfrm rot="10800000" flipH="1" flipV="1">
            <a:off x="1162022" y="921818"/>
            <a:ext cx="6608960" cy="1477328"/>
          </a:xfrm>
          <a:prstGeom prst="rect">
            <a:avLst/>
          </a:prstGeom>
        </p:spPr>
        <p:txBody>
          <a:bodyPr wrap="square">
            <a:spAutoFit/>
          </a:bodyPr>
          <a:lstStyle/>
          <a:p>
            <a:r>
              <a:rPr lang="en-US" sz="8800">
                <a:solidFill>
                  <a:schemeClr val="bg1">
                    <a:lumMod val="95000"/>
                  </a:schemeClr>
                </a:solidFill>
                <a:latin typeface="Dashboard" panose="00000500000000000000" pitchFamily="50" charset="0"/>
                <a:cs typeface="Space Grotesk SemiBold" pitchFamily="2" charset="0"/>
              </a:rPr>
              <a:t>VINTAGE</a:t>
            </a:r>
            <a:endParaRPr lang="en-US" sz="8800" dirty="0">
              <a:solidFill>
                <a:schemeClr val="bg1">
                  <a:lumMod val="95000"/>
                </a:schemeClr>
              </a:solidFill>
              <a:latin typeface="Dashboard" panose="00000500000000000000" pitchFamily="50" charset="0"/>
              <a:cs typeface="Space Grotesk SemiBold" pitchFamily="2" charset="0"/>
            </a:endParaRPr>
          </a:p>
        </p:txBody>
      </p:sp>
      <p:cxnSp>
        <p:nvCxnSpPr>
          <p:cNvPr id="13" name="Straight Connector 12">
            <a:extLst>
              <a:ext uri="{FF2B5EF4-FFF2-40B4-BE49-F238E27FC236}">
                <a16:creationId xmlns:a16="http://schemas.microsoft.com/office/drawing/2014/main" id="{E6C92511-F4C7-46FF-9B5B-4CEF1BE584B9}"/>
              </a:ext>
            </a:extLst>
          </p:cNvPr>
          <p:cNvCxnSpPr>
            <a:cxnSpLocks/>
          </p:cNvCxnSpPr>
          <p:nvPr/>
        </p:nvCxnSpPr>
        <p:spPr>
          <a:xfrm>
            <a:off x="16788800" y="-16632"/>
            <a:ext cx="0" cy="103417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DD4EF32-651B-4450-88CD-B876742A3441}"/>
              </a:ext>
            </a:extLst>
          </p:cNvPr>
          <p:cNvSpPr/>
          <p:nvPr/>
        </p:nvSpPr>
        <p:spPr>
          <a:xfrm rot="16200000" flipH="1" flipV="1">
            <a:off x="12413649" y="4866501"/>
            <a:ext cx="10287000" cy="553998"/>
          </a:xfrm>
          <a:prstGeom prst="rect">
            <a:avLst/>
          </a:prstGeom>
        </p:spPr>
        <p:txBody>
          <a:bodyPr wrap="square">
            <a:spAutoFit/>
          </a:bodyPr>
          <a:lstStyle/>
          <a:p>
            <a:pPr algn="ctr"/>
            <a:r>
              <a:rPr lang="en-US" sz="3000" spc="100">
                <a:solidFill>
                  <a:srgbClr val="000000"/>
                </a:solidFill>
                <a:latin typeface="Space Grotesk Medium" pitchFamily="2" charset="0"/>
                <a:cs typeface="Space Grotesk Medium" pitchFamily="2" charset="0"/>
              </a:rPr>
              <a:t>ACCESSIBLE DESIGN IS GOOD DESIGN.</a:t>
            </a:r>
            <a:endParaRPr lang="en-US" sz="3000" spc="100" dirty="0">
              <a:solidFill>
                <a:srgbClr val="000000"/>
              </a:solidFill>
              <a:latin typeface="Space Grotesk Medium" pitchFamily="2" charset="0"/>
              <a:cs typeface="Space Grotesk Medium" pitchFamily="2" charset="0"/>
            </a:endParaRPr>
          </a:p>
        </p:txBody>
      </p:sp>
      <p:cxnSp>
        <p:nvCxnSpPr>
          <p:cNvPr id="17" name="Straight Connector 16">
            <a:extLst>
              <a:ext uri="{FF2B5EF4-FFF2-40B4-BE49-F238E27FC236}">
                <a16:creationId xmlns:a16="http://schemas.microsoft.com/office/drawing/2014/main" id="{C15D72E9-18E6-4E8C-A79B-FC06C40118BD}"/>
              </a:ext>
            </a:extLst>
          </p:cNvPr>
          <p:cNvCxnSpPr>
            <a:cxnSpLocks/>
          </p:cNvCxnSpPr>
          <p:nvPr/>
        </p:nvCxnSpPr>
        <p:spPr>
          <a:xfrm>
            <a:off x="8174644" y="-66675"/>
            <a:ext cx="0" cy="10420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icture Placeholder 7">
            <a:extLst>
              <a:ext uri="{FF2B5EF4-FFF2-40B4-BE49-F238E27FC236}">
                <a16:creationId xmlns:a16="http://schemas.microsoft.com/office/drawing/2014/main" id="{F39402DA-6779-4D61-B28B-F80EED42C38B}"/>
              </a:ext>
            </a:extLst>
          </p:cNvPr>
          <p:cNvSpPr>
            <a:spLocks noGrp="1"/>
          </p:cNvSpPr>
          <p:nvPr>
            <p:ph type="pic" sz="quarter" idx="13"/>
          </p:nvPr>
        </p:nvSpPr>
        <p:spPr/>
      </p:sp>
      <p:sp>
        <p:nvSpPr>
          <p:cNvPr id="2" name="Picture Placeholder 1">
            <a:extLst>
              <a:ext uri="{FF2B5EF4-FFF2-40B4-BE49-F238E27FC236}">
                <a16:creationId xmlns:a16="http://schemas.microsoft.com/office/drawing/2014/main" id="{069DEF4B-876C-4138-9712-7F75B7CF8A01}"/>
              </a:ext>
            </a:extLst>
          </p:cNvPr>
          <p:cNvSpPr>
            <a:spLocks noGrp="1"/>
          </p:cNvSpPr>
          <p:nvPr>
            <p:ph type="pic" sz="quarter" idx="11"/>
          </p:nvPr>
        </p:nvSpPr>
        <p:spPr/>
      </p:sp>
      <p:sp>
        <p:nvSpPr>
          <p:cNvPr id="6" name="Picture Placeholder 5">
            <a:extLst>
              <a:ext uri="{FF2B5EF4-FFF2-40B4-BE49-F238E27FC236}">
                <a16:creationId xmlns:a16="http://schemas.microsoft.com/office/drawing/2014/main" id="{C85FF130-622A-4E96-818C-F32E5DA7445C}"/>
              </a:ext>
            </a:extLst>
          </p:cNvPr>
          <p:cNvSpPr>
            <a:spLocks noGrp="1"/>
          </p:cNvSpPr>
          <p:nvPr>
            <p:ph type="pic" sz="quarter" idx="12"/>
          </p:nvPr>
        </p:nvSpPr>
        <p:spPr/>
      </p:sp>
    </p:spTree>
    <p:extLst>
      <p:ext uri="{BB962C8B-B14F-4D97-AF65-F5344CB8AC3E}">
        <p14:creationId xmlns:p14="http://schemas.microsoft.com/office/powerpoint/2010/main" val="3805495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7765A"/>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CC2DE3-34C0-4AE5-B72D-96834659E2A3}"/>
              </a:ext>
            </a:extLst>
          </p:cNvPr>
          <p:cNvSpPr/>
          <p:nvPr/>
        </p:nvSpPr>
        <p:spPr>
          <a:xfrm>
            <a:off x="0" y="0"/>
            <a:ext cx="18288000" cy="170565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Rectangle 20">
            <a:extLst>
              <a:ext uri="{FF2B5EF4-FFF2-40B4-BE49-F238E27FC236}">
                <a16:creationId xmlns:a16="http://schemas.microsoft.com/office/drawing/2014/main" id="{982534E0-BB5A-4405-AEED-1BF8EDE40CAC}"/>
              </a:ext>
            </a:extLst>
          </p:cNvPr>
          <p:cNvSpPr/>
          <p:nvPr/>
        </p:nvSpPr>
        <p:spPr>
          <a:xfrm>
            <a:off x="0" y="3292323"/>
            <a:ext cx="8775510" cy="6994677"/>
          </a:xfrm>
          <a:prstGeom prst="rect">
            <a:avLst/>
          </a:prstGeom>
          <a:solidFill>
            <a:srgbClr val="4F41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Rectangle 2">
            <a:extLst>
              <a:ext uri="{FF2B5EF4-FFF2-40B4-BE49-F238E27FC236}">
                <a16:creationId xmlns:a16="http://schemas.microsoft.com/office/drawing/2014/main" id="{949FA8AF-B8E3-46ED-8031-20068B520AAA}"/>
              </a:ext>
            </a:extLst>
          </p:cNvPr>
          <p:cNvSpPr/>
          <p:nvPr/>
        </p:nvSpPr>
        <p:spPr>
          <a:xfrm rot="10800000" flipH="1" flipV="1">
            <a:off x="894251" y="4073033"/>
            <a:ext cx="3047628"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THE</a:t>
            </a:r>
            <a:endParaRPr lang="en-US" sz="9000" dirty="0">
              <a:solidFill>
                <a:schemeClr val="bg1">
                  <a:lumMod val="95000"/>
                </a:schemeClr>
              </a:solidFill>
              <a:latin typeface="Dashboard" panose="00000500000000000000" pitchFamily="50" charset="0"/>
              <a:cs typeface="Space Grotesk SemiBold" pitchFamily="2" charset="0"/>
            </a:endParaRPr>
          </a:p>
        </p:txBody>
      </p:sp>
      <p:sp>
        <p:nvSpPr>
          <p:cNvPr id="6" name="Rectangle 5">
            <a:extLst>
              <a:ext uri="{FF2B5EF4-FFF2-40B4-BE49-F238E27FC236}">
                <a16:creationId xmlns:a16="http://schemas.microsoft.com/office/drawing/2014/main" id="{E462CBA6-7ADC-4689-8B8C-9C15BE61997F}"/>
              </a:ext>
            </a:extLst>
          </p:cNvPr>
          <p:cNvSpPr/>
          <p:nvPr/>
        </p:nvSpPr>
        <p:spPr>
          <a:xfrm rot="10800000" flipH="1" flipV="1">
            <a:off x="3663176" y="4396198"/>
            <a:ext cx="2713179" cy="830997"/>
          </a:xfrm>
          <a:prstGeom prst="rect">
            <a:avLst/>
          </a:prstGeom>
        </p:spPr>
        <p:txBody>
          <a:bodyPr wrap="square">
            <a:spAutoFit/>
          </a:bodyPr>
          <a:lstStyle/>
          <a:p>
            <a:pPr algn="ctr"/>
            <a:r>
              <a:rPr lang="en-US" sz="4800" u="sng">
                <a:solidFill>
                  <a:schemeClr val="bg1">
                    <a:lumMod val="95000"/>
                  </a:schemeClr>
                </a:solidFill>
                <a:latin typeface="Dashboard" panose="00000500000000000000" pitchFamily="50" charset="0"/>
                <a:cs typeface="Space Grotesk SemiBold" pitchFamily="2" charset="0"/>
              </a:rPr>
              <a:t>New’s</a:t>
            </a:r>
            <a:endParaRPr lang="en-US" sz="4800" u="sng" dirty="0">
              <a:solidFill>
                <a:schemeClr val="bg1">
                  <a:lumMod val="95000"/>
                </a:schemeClr>
              </a:solidFill>
              <a:latin typeface="Dashboard" panose="00000500000000000000" pitchFamily="50" charset="0"/>
              <a:cs typeface="Space Grotesk SemiBold" pitchFamily="2" charset="0"/>
            </a:endParaRPr>
          </a:p>
        </p:txBody>
      </p:sp>
      <p:sp>
        <p:nvSpPr>
          <p:cNvPr id="7" name="Rectangle 6">
            <a:extLst>
              <a:ext uri="{FF2B5EF4-FFF2-40B4-BE49-F238E27FC236}">
                <a16:creationId xmlns:a16="http://schemas.microsoft.com/office/drawing/2014/main" id="{91F6EC58-B963-4BC6-A2C3-82CFADC3E30C}"/>
              </a:ext>
            </a:extLst>
          </p:cNvPr>
          <p:cNvSpPr/>
          <p:nvPr/>
        </p:nvSpPr>
        <p:spPr>
          <a:xfrm rot="10800000" flipH="1" flipV="1">
            <a:off x="894251" y="5320171"/>
            <a:ext cx="5482104" cy="1477328"/>
          </a:xfrm>
          <a:prstGeom prst="rect">
            <a:avLst/>
          </a:prstGeom>
        </p:spPr>
        <p:txBody>
          <a:bodyPr wrap="square">
            <a:spAutoFit/>
          </a:bodyPr>
          <a:lstStyle/>
          <a:p>
            <a:r>
              <a:rPr lang="en-US" sz="9000">
                <a:solidFill>
                  <a:schemeClr val="bg1">
                    <a:lumMod val="95000"/>
                  </a:schemeClr>
                </a:solidFill>
                <a:latin typeface="Dashboard" panose="00000500000000000000" pitchFamily="50" charset="0"/>
                <a:cs typeface="Space Grotesk SemiBold" pitchFamily="2" charset="0"/>
              </a:rPr>
              <a:t>PAPER</a:t>
            </a:r>
            <a:endParaRPr lang="en-US" sz="9000" dirty="0">
              <a:solidFill>
                <a:schemeClr val="bg1">
                  <a:lumMod val="95000"/>
                </a:schemeClr>
              </a:solidFill>
              <a:latin typeface="Dashboard" panose="00000500000000000000" pitchFamily="50" charset="0"/>
              <a:cs typeface="Space Grotesk SemiBold" pitchFamily="2" charset="0"/>
            </a:endParaRPr>
          </a:p>
        </p:txBody>
      </p:sp>
      <p:cxnSp>
        <p:nvCxnSpPr>
          <p:cNvPr id="9" name="Straight Connector 8">
            <a:extLst>
              <a:ext uri="{FF2B5EF4-FFF2-40B4-BE49-F238E27FC236}">
                <a16:creationId xmlns:a16="http://schemas.microsoft.com/office/drawing/2014/main" id="{4ED398FB-CD90-41AA-9953-19BA08782309}"/>
              </a:ext>
            </a:extLst>
          </p:cNvPr>
          <p:cNvCxnSpPr>
            <a:cxnSpLocks/>
          </p:cNvCxnSpPr>
          <p:nvPr/>
        </p:nvCxnSpPr>
        <p:spPr>
          <a:xfrm>
            <a:off x="0" y="1705659"/>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8EA9F2E-2E83-4918-BB26-B7D2706A4F53}"/>
              </a:ext>
            </a:extLst>
          </p:cNvPr>
          <p:cNvCxnSpPr>
            <a:cxnSpLocks/>
          </p:cNvCxnSpPr>
          <p:nvPr/>
        </p:nvCxnSpPr>
        <p:spPr>
          <a:xfrm>
            <a:off x="0" y="3267075"/>
            <a:ext cx="1828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B3009B8-8AAE-42DA-BAED-B0B5258E0606}"/>
              </a:ext>
            </a:extLst>
          </p:cNvPr>
          <p:cNvSpPr/>
          <p:nvPr/>
        </p:nvSpPr>
        <p:spPr>
          <a:xfrm rot="10800000" flipH="1" flipV="1">
            <a:off x="2399153" y="501632"/>
            <a:ext cx="13489692" cy="553998"/>
          </a:xfrm>
          <a:prstGeom prst="rect">
            <a:avLst/>
          </a:prstGeom>
        </p:spPr>
        <p:txBody>
          <a:bodyPr wrap="square">
            <a:spAutoFit/>
          </a:bodyPr>
          <a:lstStyle/>
          <a:p>
            <a:pPr algn="ctr"/>
            <a:r>
              <a:rPr lang="en-US" sz="3000" spc="100">
                <a:latin typeface="Space Grotesk Medium" pitchFamily="2" charset="0"/>
                <a:cs typeface="Space Grotesk Medium" pitchFamily="2" charset="0"/>
              </a:rPr>
              <a:t>DESIGN IS AS MUCH AN ACT OF SPACING AS AN ACT OF MARKING.</a:t>
            </a:r>
            <a:endParaRPr lang="en-US" sz="3000" spc="100" dirty="0">
              <a:latin typeface="Space Grotesk Medium" pitchFamily="2" charset="0"/>
              <a:cs typeface="Space Grotesk Medium" pitchFamily="2" charset="0"/>
            </a:endParaRPr>
          </a:p>
        </p:txBody>
      </p:sp>
      <p:sp>
        <p:nvSpPr>
          <p:cNvPr id="18" name="Rectangle 17">
            <a:extLst>
              <a:ext uri="{FF2B5EF4-FFF2-40B4-BE49-F238E27FC236}">
                <a16:creationId xmlns:a16="http://schemas.microsoft.com/office/drawing/2014/main" id="{C0580E7C-6D90-4F7D-B1E2-AD381ECD076E}"/>
              </a:ext>
            </a:extLst>
          </p:cNvPr>
          <p:cNvSpPr/>
          <p:nvPr/>
        </p:nvSpPr>
        <p:spPr>
          <a:xfrm>
            <a:off x="894250" y="7596766"/>
            <a:ext cx="6729257" cy="1350947"/>
          </a:xfrm>
          <a:prstGeom prst="rect">
            <a:avLst/>
          </a:prstGeom>
        </p:spPr>
        <p:txBody>
          <a:bodyPr wrap="square">
            <a:spAutoFit/>
          </a:bodyPr>
          <a:lstStyle/>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Cras non facilisis velit, sit amet convallis tortor. Morbi lobortis lobortis tempus. Etiam vel risus sit amet dui sagittis interdum. Cras non facilisis velit, sit amet convallis tortor. Morbi lobortis lobortis tempus. </a:t>
            </a:r>
          </a:p>
          <a:p>
            <a:pPr algn="just">
              <a:lnSpc>
                <a:spcPct val="150000"/>
              </a:lnSpc>
              <a:defRPr/>
            </a:pPr>
            <a:r>
              <a:rPr lang="en-US" sz="1400">
                <a:latin typeface="Source Sans Pro" panose="020B0503030403020204" pitchFamily="34" charset="0"/>
                <a:ea typeface="Source Sans Pro" panose="020B0503030403020204" pitchFamily="34" charset="0"/>
              </a:rPr>
              <a:t>Etiam vel risus sit amet dui sagittis interdum. </a:t>
            </a:r>
          </a:p>
        </p:txBody>
      </p:sp>
      <p:sp>
        <p:nvSpPr>
          <p:cNvPr id="20" name="Rectangle 19">
            <a:extLst>
              <a:ext uri="{FF2B5EF4-FFF2-40B4-BE49-F238E27FC236}">
                <a16:creationId xmlns:a16="http://schemas.microsoft.com/office/drawing/2014/main" id="{AB9804BD-989B-4251-BFEF-35988A6D4AF8}"/>
              </a:ext>
            </a:extLst>
          </p:cNvPr>
          <p:cNvSpPr/>
          <p:nvPr/>
        </p:nvSpPr>
        <p:spPr>
          <a:xfrm rot="10800000" flipH="1" flipV="1">
            <a:off x="695590" y="2329108"/>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D/M/YEAR</a:t>
            </a:r>
            <a:endParaRPr lang="en-US" sz="2100" dirty="0">
              <a:latin typeface="Space Grotesk Medium" pitchFamily="2" charset="0"/>
              <a:cs typeface="Space Grotesk Medium" pitchFamily="2" charset="0"/>
            </a:endParaRPr>
          </a:p>
        </p:txBody>
      </p:sp>
      <p:sp>
        <p:nvSpPr>
          <p:cNvPr id="11" name="Rectangle 10">
            <a:extLst>
              <a:ext uri="{FF2B5EF4-FFF2-40B4-BE49-F238E27FC236}">
                <a16:creationId xmlns:a16="http://schemas.microsoft.com/office/drawing/2014/main" id="{5D8CCCE4-F09E-440E-8F20-C13977F12905}"/>
              </a:ext>
            </a:extLst>
          </p:cNvPr>
          <p:cNvSpPr/>
          <p:nvPr/>
        </p:nvSpPr>
        <p:spPr>
          <a:xfrm rot="10800000" flipH="1" flipV="1">
            <a:off x="9935571" y="2247714"/>
            <a:ext cx="8352429" cy="738664"/>
          </a:xfrm>
          <a:prstGeom prst="rect">
            <a:avLst/>
          </a:prstGeom>
        </p:spPr>
        <p:txBody>
          <a:bodyPr wrap="square">
            <a:spAutoFit/>
          </a:bodyPr>
          <a:lstStyle/>
          <a:p>
            <a:r>
              <a:rPr lang="en-US" sz="2100" spc="900">
                <a:latin typeface="Space Grotesk Medium" pitchFamily="2" charset="0"/>
                <a:cs typeface="Space Grotesk Medium" pitchFamily="2" charset="0"/>
              </a:rPr>
              <a:t>ACCESSIBLE DESIGN</a:t>
            </a:r>
          </a:p>
          <a:p>
            <a:r>
              <a:rPr lang="en-US" sz="2100" spc="900">
                <a:latin typeface="Space Grotesk Medium" pitchFamily="2" charset="0"/>
                <a:cs typeface="Space Grotesk Medium" pitchFamily="2" charset="0"/>
              </a:rPr>
              <a:t>IS GOOD DESIGN.</a:t>
            </a:r>
            <a:endParaRPr lang="en-US" sz="2100" spc="900" dirty="0">
              <a:latin typeface="Space Grotesk Medium" pitchFamily="2" charset="0"/>
              <a:cs typeface="Space Grotesk Medium" pitchFamily="2" charset="0"/>
            </a:endParaRPr>
          </a:p>
        </p:txBody>
      </p:sp>
      <p:cxnSp>
        <p:nvCxnSpPr>
          <p:cNvPr id="22" name="Straight Connector 21">
            <a:extLst>
              <a:ext uri="{FF2B5EF4-FFF2-40B4-BE49-F238E27FC236}">
                <a16:creationId xmlns:a16="http://schemas.microsoft.com/office/drawing/2014/main" id="{00237EAB-4988-4FFE-9EED-3DE31D48C2FA}"/>
              </a:ext>
            </a:extLst>
          </p:cNvPr>
          <p:cNvCxnSpPr>
            <a:cxnSpLocks/>
          </p:cNvCxnSpPr>
          <p:nvPr/>
        </p:nvCxnSpPr>
        <p:spPr>
          <a:xfrm>
            <a:off x="8779539" y="1705657"/>
            <a:ext cx="0" cy="858134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96A57A4-B3D8-466D-81C2-C348AC80DD37}"/>
              </a:ext>
            </a:extLst>
          </p:cNvPr>
          <p:cNvSpPr/>
          <p:nvPr/>
        </p:nvSpPr>
        <p:spPr>
          <a:xfrm rot="10800000" flipH="1" flipV="1">
            <a:off x="6140150" y="2324888"/>
            <a:ext cx="1872306" cy="415498"/>
          </a:xfrm>
          <a:prstGeom prst="rect">
            <a:avLst/>
          </a:prstGeom>
        </p:spPr>
        <p:txBody>
          <a:bodyPr wrap="square">
            <a:spAutoFit/>
          </a:bodyPr>
          <a:lstStyle/>
          <a:p>
            <a:pPr algn="ctr"/>
            <a:r>
              <a:rPr lang="en-US" sz="2100">
                <a:latin typeface="Space Grotesk Medium" pitchFamily="2" charset="0"/>
                <a:cs typeface="Space Grotesk Medium" pitchFamily="2" charset="0"/>
              </a:rPr>
              <a:t>N / PROJECT</a:t>
            </a:r>
            <a:endParaRPr lang="en-US" sz="2100" dirty="0">
              <a:latin typeface="Space Grotesk Medium" pitchFamily="2" charset="0"/>
              <a:cs typeface="Space Grotesk Medium" pitchFamily="2" charset="0"/>
            </a:endParaRPr>
          </a:p>
        </p:txBody>
      </p:sp>
      <p:sp>
        <p:nvSpPr>
          <p:cNvPr id="2" name="Picture Placeholder 1">
            <a:extLst>
              <a:ext uri="{FF2B5EF4-FFF2-40B4-BE49-F238E27FC236}">
                <a16:creationId xmlns:a16="http://schemas.microsoft.com/office/drawing/2014/main" id="{30592C3D-3849-4EED-901C-0CEC335FA5CF}"/>
              </a:ext>
            </a:extLst>
          </p:cNvPr>
          <p:cNvSpPr>
            <a:spLocks noGrp="1"/>
          </p:cNvSpPr>
          <p:nvPr>
            <p:ph type="pic" sz="quarter" idx="12"/>
          </p:nvPr>
        </p:nvSpPr>
        <p:spPr/>
      </p:sp>
    </p:spTree>
    <p:extLst>
      <p:ext uri="{BB962C8B-B14F-4D97-AF65-F5344CB8AC3E}">
        <p14:creationId xmlns:p14="http://schemas.microsoft.com/office/powerpoint/2010/main" val="1848763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83858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3527</TotalTime>
  <Words>3038</Words>
  <Application>Microsoft Office PowerPoint</Application>
  <PresentationFormat>Custom</PresentationFormat>
  <Paragraphs>308</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Dashboard</vt:lpstr>
      <vt:lpstr>Source Sans Pro</vt:lpstr>
      <vt:lpstr>Space Grotesk</vt:lpstr>
      <vt:lpstr>Space Grotesk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LDDX</dc:creator>
  <cp:lastModifiedBy>alifia grhapic</cp:lastModifiedBy>
  <cp:revision>319</cp:revision>
  <dcterms:created xsi:type="dcterms:W3CDTF">2020-11-19T07:05:51Z</dcterms:created>
  <dcterms:modified xsi:type="dcterms:W3CDTF">2021-04-22T03:42:46Z</dcterms:modified>
</cp:coreProperties>
</file>