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9" r:id="rId3"/>
    <p:sldId id="280" r:id="rId4"/>
    <p:sldId id="285" r:id="rId5"/>
    <p:sldId id="286" r:id="rId6"/>
    <p:sldId id="283" r:id="rId7"/>
    <p:sldId id="292" r:id="rId8"/>
    <p:sldId id="293" r:id="rId9"/>
    <p:sldId id="282" r:id="rId10"/>
    <p:sldId id="284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10.png"/><Relationship Id="rId7" Type="http://schemas.openxmlformats.org/officeDocument/2006/relationships/image" Target="../media/image7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6.wmf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wmf"/><Relationship Id="rId1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45920"/>
            <a:ext cx="10756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PHƯƠNG TRÌNH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4823732" y="2692470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" y="-149135"/>
            <a:ext cx="6213357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417342" y="2693417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51" y="147420"/>
            <a:ext cx="2382947" cy="12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1" y="1377249"/>
            <a:ext cx="10386663" cy="1352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49" y="2191002"/>
            <a:ext cx="4064438" cy="2051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61" y="3216637"/>
            <a:ext cx="9655126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( 0&lt;x&lt;36,x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36 –x 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136 800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3000 x + 4800 (36- x ) = 136 800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3000x + 172 800 – 4800x = 136 800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20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đk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20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521588" y="1227630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887269" y="2295518"/>
            <a:ext cx="9725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 39 SGK</a:t>
            </a: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0" y="430531"/>
            <a:ext cx="2756263" cy="95413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2941346" y="763515"/>
            <a:ext cx="8506071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khởi hành từ thành phố A đến thành phố B với vận tốc 30km/h. Khi từ B về A xe chạy với tốc độ 45km/h. Gọi x (km) là chiều dài quãng đường AB. Viết biểu thức biểu thị: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ô tô đi từ A đến B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ô tô đi từ B về 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71252" y="3466524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0157" y="4246890"/>
            <a:ext cx="4901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a.Thời gian ô tô đi từ A đến B là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706904"/>
              </p:ext>
            </p:extLst>
          </p:nvPr>
        </p:nvGraphicFramePr>
        <p:xfrm>
          <a:off x="5357622" y="4047572"/>
          <a:ext cx="720074" cy="94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3" imgW="215713" imgH="393359" progId="Equation.DSMT4">
                  <p:embed/>
                </p:oleObj>
              </mc:Choice>
              <mc:Fallback>
                <p:oleObj name="Equation" r:id="rId3" imgW="215713" imgH="39335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622" y="4047572"/>
                        <a:ext cx="720074" cy="946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45226" y="4246890"/>
            <a:ext cx="4844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59505" y="5288866"/>
            <a:ext cx="59548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 ô tô đi từ B về A là           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839480"/>
              </p:ext>
            </p:extLst>
          </p:nvPr>
        </p:nvGraphicFramePr>
        <p:xfrm>
          <a:off x="5460274" y="5076286"/>
          <a:ext cx="564697" cy="1006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5" imgW="215713" imgH="393359" progId="Equation.DSMT4">
                  <p:embed/>
                </p:oleObj>
              </mc:Choice>
              <mc:Fallback>
                <p:oleObj name="Equation" r:id="rId5" imgW="215713" imgH="39335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274" y="5076286"/>
                        <a:ext cx="564697" cy="1006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143690" y="-1856"/>
            <a:ext cx="2675709" cy="559070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9285159" y="10917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45" y="612735"/>
            <a:ext cx="7762839" cy="417385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902328"/>
              </p:ext>
            </p:extLst>
          </p:nvPr>
        </p:nvGraphicFramePr>
        <p:xfrm>
          <a:off x="9758093" y="1254459"/>
          <a:ext cx="398468" cy="68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4" imgW="228501" imgH="393529" progId="Equation.DSMT4">
                  <p:embed/>
                </p:oleObj>
              </mc:Choice>
              <mc:Fallback>
                <p:oleObj name="Equation" r:id="rId4" imgW="228501" imgH="39352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8093" y="1254459"/>
                        <a:ext cx="398468" cy="680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478163"/>
              </p:ext>
            </p:extLst>
          </p:nvPr>
        </p:nvGraphicFramePr>
        <p:xfrm>
          <a:off x="9869416" y="1912041"/>
          <a:ext cx="412400" cy="73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6" imgW="215713" imgH="393359" progId="Equation.DSMT4">
                  <p:embed/>
                </p:oleObj>
              </mc:Choice>
              <mc:Fallback>
                <p:oleObj name="Equation" r:id="rId6" imgW="215713" imgH="39335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416" y="1912041"/>
                        <a:ext cx="412400" cy="735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264315"/>
              </p:ext>
            </p:extLst>
          </p:nvPr>
        </p:nvGraphicFramePr>
        <p:xfrm>
          <a:off x="8478391" y="3785181"/>
          <a:ext cx="269406" cy="69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391" y="3785181"/>
                        <a:ext cx="269406" cy="690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797121"/>
              </p:ext>
            </p:extLst>
          </p:nvPr>
        </p:nvGraphicFramePr>
        <p:xfrm>
          <a:off x="9753916" y="2595260"/>
          <a:ext cx="321700" cy="824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916" y="2595260"/>
                        <a:ext cx="321700" cy="8243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464647"/>
              </p:ext>
            </p:extLst>
          </p:nvPr>
        </p:nvGraphicFramePr>
        <p:xfrm>
          <a:off x="7778889" y="4406011"/>
          <a:ext cx="435112" cy="743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11" imgW="228501" imgH="393529" progId="Equation.DSMT4">
                  <p:embed/>
                </p:oleObj>
              </mc:Choice>
              <mc:Fallback>
                <p:oleObj name="Equation" r:id="rId11" imgW="228501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89" y="4406011"/>
                        <a:ext cx="435112" cy="7433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955157"/>
              </p:ext>
            </p:extLst>
          </p:nvPr>
        </p:nvGraphicFramePr>
        <p:xfrm>
          <a:off x="8640633" y="4384914"/>
          <a:ext cx="459732" cy="81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12" imgW="215713" imgH="393359" progId="Equation.DSMT4">
                  <p:embed/>
                </p:oleObj>
              </mc:Choice>
              <mc:Fallback>
                <p:oleObj name="Equation" r:id="rId12" imgW="215713" imgH="39335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0633" y="4384914"/>
                        <a:ext cx="459732" cy="819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582746"/>
              </p:ext>
            </p:extLst>
          </p:nvPr>
        </p:nvGraphicFramePr>
        <p:xfrm>
          <a:off x="9676805" y="4321051"/>
          <a:ext cx="339970" cy="871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13" imgW="152334" imgH="393529" progId="Equation.DSMT4">
                  <p:embed/>
                </p:oleObj>
              </mc:Choice>
              <mc:Fallback>
                <p:oleObj name="Equation" r:id="rId13" imgW="152334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6805" y="4321051"/>
                        <a:ext cx="339970" cy="871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010034"/>
              </p:ext>
            </p:extLst>
          </p:nvPr>
        </p:nvGraphicFramePr>
        <p:xfrm>
          <a:off x="7778889" y="5164820"/>
          <a:ext cx="1889411" cy="7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14" imgW="965200" imgH="393700" progId="Equation.DSMT4">
                  <p:embed/>
                </p:oleObj>
              </mc:Choice>
              <mc:Fallback>
                <p:oleObj name="Equation" r:id="rId14" imgW="965200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89" y="5164820"/>
                        <a:ext cx="1889411" cy="766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680294" y="579198"/>
            <a:ext cx="44660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(km) 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nl-NL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h</a:t>
            </a:r>
            <a:endParaRPr kumimoji="0" lang="nl-NL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7680294" y="2025769"/>
            <a:ext cx="334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h</a:t>
            </a:r>
            <a:r>
              <a:rPr kumimoji="0" lang="nl-NL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nl-NL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7631715" y="2443969"/>
            <a:ext cx="31099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h 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7658626" y="3382792"/>
            <a:ext cx="40193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8598725" y="3785202"/>
            <a:ext cx="3569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8256734" y="4456219"/>
            <a:ext cx="1247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0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endParaRPr kumimoji="0" lang="nl-NL" altLang="en-US" sz="3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9232347" y="4042715"/>
            <a:ext cx="4757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0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endParaRPr kumimoji="0" lang="nl-NL" altLang="en-US" sz="3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30062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948825" y="5944967"/>
            <a:ext cx="5518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=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&gt;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03633" y="956901"/>
            <a:ext cx="431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§2.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ADA7C-3FAC-07D1-2D54-F5C1FB7D2A73}"/>
              </a:ext>
            </a:extLst>
          </p:cNvPr>
          <p:cNvSpPr txBox="1"/>
          <p:nvPr/>
        </p:nvSpPr>
        <p:spPr>
          <a:xfrm>
            <a:off x="486416" y="742597"/>
            <a:ext cx="98031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97" y="1552166"/>
            <a:ext cx="9642949" cy="36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573018" y="2846288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44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3" y="902142"/>
            <a:ext cx="10126504" cy="47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622542"/>
            <a:ext cx="10398469" cy="56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480947" y="2831364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348</Words>
  <PresentationFormat>Widescreen</PresentationFormat>
  <Paragraphs>46</Paragraphs>
  <Slides>11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等线</vt:lpstr>
      <vt:lpstr>Open Sans</vt:lpstr>
      <vt:lpstr>华文行楷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2022-07-14T11:55:04Z</dcterms:created>
  <dcterms:modified xsi:type="dcterms:W3CDTF">2023-06-14T13:46:44Z</dcterms:modified>
</cp:coreProperties>
</file>