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9" r:id="rId3"/>
    <p:sldId id="290" r:id="rId4"/>
    <p:sldId id="291" r:id="rId5"/>
    <p:sldId id="292" r:id="rId6"/>
    <p:sldId id="293" r:id="rId7"/>
    <p:sldId id="257" r:id="rId8"/>
    <p:sldId id="283" r:id="rId9"/>
    <p:sldId id="274" r:id="rId10"/>
    <p:sldId id="280" r:id="rId11"/>
    <p:sldId id="281" r:id="rId12"/>
    <p:sldId id="282" r:id="rId13"/>
    <p:sldId id="285" r:id="rId14"/>
    <p:sldId id="286" r:id="rId15"/>
    <p:sldId id="287" r:id="rId16"/>
    <p:sldId id="288" r:id="rId17"/>
    <p:sldId id="269" r:id="rId18"/>
    <p:sldId id="29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84" autoAdjust="0"/>
  </p:normalViewPr>
  <p:slideViewPr>
    <p:cSldViewPr>
      <p:cViewPr>
        <p:scale>
          <a:sx n="66" d="100"/>
          <a:sy n="66" d="100"/>
        </p:scale>
        <p:origin x="-1506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5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Trả</a:t>
            </a:r>
            <a:r>
              <a:rPr lang="en-US" baseline="0" smtClean="0"/>
              <a:t> lời đúng xe chạy, TL sai xe đứng im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nêu</a:t>
            </a:r>
            <a:r>
              <a:rPr lang="en-US" baseline="0" smtClean="0"/>
              <a:t> miệng lại câu hỏi, HS quan sát và trả lời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9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5.png"/><Relationship Id="rId5" Type="http://schemas.microsoft.com/office/2007/relationships/media" Target="../media/media3.mp3"/><Relationship Id="rId10" Type="http://schemas.openxmlformats.org/officeDocument/2006/relationships/image" Target="../media/image23.gif"/><Relationship Id="rId4" Type="http://schemas.openxmlformats.org/officeDocument/2006/relationships/audio" Target="../media/media2.mp3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6.png"/><Relationship Id="rId5" Type="http://schemas.microsoft.com/office/2007/relationships/media" Target="../media/media3.mp3"/><Relationship Id="rId10" Type="http://schemas.openxmlformats.org/officeDocument/2006/relationships/image" Target="../media/image23.gif"/><Relationship Id="rId4" Type="http://schemas.openxmlformats.org/officeDocument/2006/relationships/audio" Target="../media/media2.mp3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3.gif"/><Relationship Id="rId5" Type="http://schemas.microsoft.com/office/2007/relationships/media" Target="../media/media3.mp3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3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43096903751589" TargetMode="External"/><Relationship Id="rId2" Type="http://schemas.openxmlformats.org/officeDocument/2006/relationships/hyperlink" Target="https://www.facebook.com/nhilinh.phan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3.gif"/><Relationship Id="rId5" Type="http://schemas.microsoft.com/office/2007/relationships/media" Target="../media/media3.mp3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5" name="Explosion 1 4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7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8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111" y="2291574"/>
            <a:ext cx="1819411" cy="165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0271" y="328400"/>
            <a:ext cx="6477000" cy="3614950"/>
            <a:chOff x="316471" y="328400"/>
            <a:chExt cx="6477000" cy="361495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71" y="328400"/>
              <a:ext cx="6477000" cy="36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>
              <a:off x="2493152" y="1959113"/>
              <a:ext cx="917711" cy="7808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823144" y="2175563"/>
              <a:ext cx="527525" cy="443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77739" y="1939891"/>
              <a:ext cx="917711" cy="8303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200" y="19972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90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34563" y="1985998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95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38300" y="2043321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&lt;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45679E-6 L 1.08629 -0.00401 " pathEditMode="relative" rAng="0" ptsTypes="AA">
                                      <p:cBhvr>
                                        <p:cTn id="13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6" y="-2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1.34167 0.0037 " pathEditMode="relative" rAng="0" ptsTypes="AA">
                                      <p:cBhvr>
                                        <p:cTn id="22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6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7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528" y="2184639"/>
            <a:ext cx="1829114" cy="166144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-457200" y="742950"/>
            <a:ext cx="6996527" cy="3962400"/>
            <a:chOff x="-457200" y="742950"/>
            <a:chExt cx="6996527" cy="3962400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" y="742950"/>
              <a:ext cx="6996527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875986" y="1809750"/>
              <a:ext cx="2584177" cy="838200"/>
              <a:chOff x="875986" y="1809750"/>
              <a:chExt cx="2584177" cy="8382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875986" y="1809750"/>
                <a:ext cx="838200" cy="838200"/>
                <a:chOff x="875986" y="1809750"/>
                <a:chExt cx="838200" cy="838200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914400" y="1809750"/>
                  <a:ext cx="762000" cy="8382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875986" y="1874907"/>
                  <a:ext cx="838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45</a:t>
                  </a:r>
                  <a:endParaRPr lang="en-US" sz="4000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2621963" y="1809750"/>
                <a:ext cx="838200" cy="838200"/>
                <a:chOff x="875986" y="1809750"/>
                <a:chExt cx="838200" cy="838200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914400" y="1809750"/>
                  <a:ext cx="799786" cy="8382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875986" y="1874907"/>
                  <a:ext cx="838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14</a:t>
                  </a:r>
                  <a:endParaRPr lang="en-US" sz="4000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789903" y="1868796"/>
                <a:ext cx="838200" cy="707886"/>
                <a:chOff x="636079" y="2943277"/>
                <a:chExt cx="838200" cy="707886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794209" y="3104539"/>
                  <a:ext cx="457200" cy="4191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36079" y="2943277"/>
                  <a:ext cx="838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&gt;</a:t>
                  </a:r>
                  <a:endParaRPr lang="en-US" sz="4000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3" name="Explosion 1 2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8589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1.14253 3.7037E-7 " pathEditMode="relative" rAng="0" ptsTypes="AA">
                                      <p:cBhvr>
                                        <p:cTn id="1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1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1.275 -0.0111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5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152400" y="742950"/>
            <a:ext cx="6895722" cy="3048000"/>
            <a:chOff x="-152400" y="742950"/>
            <a:chExt cx="6895722" cy="3048000"/>
          </a:xfrm>
        </p:grpSpPr>
        <p:pic>
          <p:nvPicPr>
            <p:cNvPr id="2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742950"/>
              <a:ext cx="6895722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794708" y="1773294"/>
              <a:ext cx="881692" cy="838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693085" y="1733550"/>
              <a:ext cx="907364" cy="838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05000" y="1970693"/>
              <a:ext cx="527525" cy="443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4708" y="1804818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90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93085" y="1804818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49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08625" y="1817757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&lt;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29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30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528" y="2184639"/>
            <a:ext cx="1829114" cy="16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1.13125 0.01482 " pathEditMode="relative" rAng="0" ptsTypes="AA">
                                      <p:cBhvr>
                                        <p:cTn id="13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63" y="74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4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1.275 -0.0111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5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6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097827" y="495300"/>
            <a:ext cx="806270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0" y="96474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47699" y="-7620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 &gt;; &lt;; = 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637" y="1031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75291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5534821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3267" y="855109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06607" y="855109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10477" y="2910594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 rot="5400000">
            <a:off x="5586998" y="2183663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66009" y="2910594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361017" y="3015803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 rot="5400000">
            <a:off x="5129180" y="3280163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 rot="5400000">
            <a:off x="2369914" y="3909457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79" y="904422"/>
            <a:ext cx="312252" cy="27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01" y="2967725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0" y="920783"/>
            <a:ext cx="243897" cy="28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1750" y="394335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5" y="304652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37" y="2973515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7814" y="2223159"/>
            <a:ext cx="238287" cy="28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4330" y="3331011"/>
            <a:ext cx="288636" cy="28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8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097827" y="495300"/>
            <a:ext cx="806270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0" y="96474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47699" y="-76200"/>
            <a:ext cx="83439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  Tìm đường xe đi đến trạm xăng.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637" y="1031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324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75291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888208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5534821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6" y="91202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4" y="2952750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95910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6010" y="394335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1880" y="3313116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6465" y="2177100"/>
            <a:ext cx="288328" cy="34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3317" y="1285253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70" y="350140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4241" y="374191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35" y="4451706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3634" y="4228478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5986" y="1410497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4846" y="1230031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30" y="888208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4683" y="115632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65" y="307595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2117" y="334265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580">
            <a:off x="7547138" y="470179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804254"/>
            <a:ext cx="1967011" cy="47161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2" y="3337594"/>
            <a:ext cx="1068226" cy="47161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730" y="225596"/>
            <a:ext cx="2119414" cy="4716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048" y="2477314"/>
            <a:ext cx="519211" cy="4716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8830" y="2840147"/>
            <a:ext cx="1068226" cy="4716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5" y="4307653"/>
            <a:ext cx="2125626" cy="47161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68965" y="5480458"/>
            <a:ext cx="2854968" cy="4716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32256" y="1421005"/>
            <a:ext cx="1979840" cy="4392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5948">
            <a:off x="3090072" y="1734553"/>
            <a:ext cx="519211" cy="47161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7" y="804254"/>
            <a:ext cx="2125626" cy="4716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8104" y="-323965"/>
            <a:ext cx="2119414" cy="47161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3" y="2878867"/>
            <a:ext cx="1068226" cy="47161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2175" y="2643059"/>
            <a:ext cx="1068226" cy="4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8386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3827E-7 L 0.0967 0.00154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6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7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2469 L 0.00295 0.4083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16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7198 L -0.02187 0.40253 " pathEditMode="relative" rAng="0" ptsTypes="AA">
                                      <p:cBhvr>
                                        <p:cTn id="24" dur="5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2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3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4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5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 0.00216 L 0.06215 0.004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6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7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3981 L -0.00156 0.093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7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8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9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-3.33333E-6 L 0.28403 0.00463 " pathEditMode="relative" rAng="0" ptsTypes="AA">
                                      <p:cBhvr>
                                        <p:cTn id="71" dur="5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4.81481E-6 L 0.25538 -0.00462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84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8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86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4535E-6 L 0.0125 -0.62991 " pathEditMode="relative" rAng="0" ptsTypes="AA">
                                      <p:cBhvr>
                                        <p:cTn id="87" dur="2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3151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235 L 0.0033 -0.526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11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12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13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2963 L -0.23351 -0.03426 " pathEditMode="relative" rAng="0" ptsTypes="AA">
                                      <p:cBhvr>
                                        <p:cTn id="10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24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5679E-6 L -0.15399 -0.00618 " pathEditMode="relative" rAng="0" ptsTypes="AA">
                                      <p:cBhvr>
                                        <p:cTn id="10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13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14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4150"/>
                            </p:stCondLst>
                            <p:childTnLst>
                              <p:par>
                                <p:cTn id="1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93827E-7 L 0.00035 -0.0904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53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988 L -0.00278 -0.0401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15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16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660"/>
                            </p:stCondLst>
                            <p:childTnLst>
                              <p:par>
                                <p:cTn id="1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1.99259E-6 L 0.29636 0.00464 " pathEditMode="relative" rAng="0" ptsTypes="AA">
                                      <p:cBhvr>
                                        <p:cTn id="13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48 L 0.20885 -0.0018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16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17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1667 L -0.02187 0.45771 " pathEditMode="relative" rAng="0" ptsTypes="AA">
                                      <p:cBhvr>
                                        <p:cTn id="1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04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0139 0.3299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17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218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219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2200"/>
                            </p:stCondLst>
                            <p:childTnLst>
                              <p:par>
                                <p:cTn id="1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8.64198E-7 L 0.12379 -0.0040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2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421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710"/>
                            </p:stCondLst>
                            <p:childTnLst>
                              <p:par>
                                <p:cTn id="18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128 0.1663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671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672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22298" y="1885950"/>
            <a:ext cx="83439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Lớp 1A có 33 học sinh, lớp 1B có 30 học sinh, lớp 1C có 35 học sinh. Hỏi:</a:t>
            </a:r>
          </a:p>
          <a:p>
            <a:pPr marL="742950" indent="-742950" algn="just">
              <a:buAutoNum type="alphaLcParenR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Lớp 1A và 1B, lớp nào có nhiều học sinh hơn?</a:t>
            </a:r>
          </a:p>
          <a:p>
            <a:pPr marL="742950" indent="-742950" algn="just">
              <a:buAutoNum type="alphaLcParenR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Lớp 1B và 1C, lớp nào có ít học sinh hơn?</a:t>
            </a:r>
          </a:p>
          <a:p>
            <a:pPr marL="742950" indent="-742950" algn="just">
              <a:buAutoNum type="alphaLcParenR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Lớp nào có nhiều học sinh nhất?</a:t>
            </a:r>
          </a:p>
          <a:p>
            <a:pPr marL="742950" indent="-742950" algn="just">
              <a:buAutoNum type="alphaLcParenR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Lớp nào có ít học sinh nhất?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1031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76198" y="6350"/>
            <a:ext cx="440784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4647253" y="12700"/>
            <a:ext cx="440784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2349500" y="2635250"/>
            <a:ext cx="440784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1800" y="438150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Lġ	: </a:t>
            </a:r>
            <a:r>
              <a:rPr lang="en-US" sz="2400" b="1">
                <a:solidFill>
                  <a:schemeClr val="bg1"/>
                </a:solidFill>
                <a:latin typeface="HP001 4 hàng" pitchFamily="34" charset="0"/>
              </a:rPr>
              <a:t>1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Sĩ số	: 33</a:t>
            </a:r>
            <a:endParaRPr lang="en-US" sz="2400" b="1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1100" y="371812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Lġ	: 1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6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Sĩ số	: 30</a:t>
            </a:r>
            <a:endParaRPr lang="en-US" sz="2400" b="1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7000" y="2962612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Lġ	: 1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Sĩ số	: 35</a:t>
            </a:r>
            <a:endParaRPr lang="en-US" sz="2400" b="1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0955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Bảng các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số từ 1 đến 100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6950"/>
            <a:ext cx="8991600" cy="857250"/>
          </a:xfrm>
        </p:spPr>
        <p:txBody>
          <a:bodyPr>
            <a:noAutofit/>
          </a:bodyPr>
          <a:lstStyle/>
          <a:p>
            <a:pPr algn="l"/>
            <a:r>
              <a:rPr lang="en-US" sz="3600"/>
              <a:t>Để đăng kí trọn bộ giáo án, mời thầy cô liên hệ:</a:t>
            </a:r>
            <a:br>
              <a:rPr lang="en-US" sz="3600"/>
            </a:br>
            <a:r>
              <a:rPr lang="en-US" sz="3600"/>
              <a:t>+ Facebook chính chủ: </a:t>
            </a:r>
            <a:r>
              <a:rPr lang="en-US" sz="3600">
                <a:hlinkClick r:id="rId2"/>
              </a:rPr>
              <a:t>https</a:t>
            </a:r>
            <a:r>
              <a:rPr lang="en-US" sz="3600">
                <a:hlinkClick r:id="rId2"/>
              </a:rPr>
              <a:t>://</a:t>
            </a:r>
            <a:r>
              <a:rPr lang="en-US" sz="3600" smtClean="0">
                <a:hlinkClick r:id="rId2"/>
              </a:rPr>
              <a:t>www.facebook.com/nhilinh.phan</a:t>
            </a:r>
            <a:r>
              <a:rPr lang="en-US" sz="3600"/>
              <a:t/>
            </a:r>
            <a:br>
              <a:rPr lang="en-US" sz="3600"/>
            </a:br>
            <a:r>
              <a:rPr lang="en-US" sz="3600"/>
              <a:t>+ Nhóm fecbook chia sẻ tài liệu miễn phí: </a:t>
            </a:r>
            <a:r>
              <a:rPr lang="en-US" sz="3600">
                <a:hlinkClick r:id="rId3"/>
              </a:rPr>
              <a:t>https</a:t>
            </a:r>
            <a:r>
              <a:rPr lang="en-US" sz="3600">
                <a:hlinkClick r:id="rId3"/>
              </a:rPr>
              <a:t>://</a:t>
            </a:r>
            <a:r>
              <a:rPr lang="en-US" sz="3600" smtClean="0">
                <a:hlinkClick r:id="rId3"/>
              </a:rPr>
              <a:t>www.facebook.com/groups/443096903751589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Zalo: 0916604268 </a:t>
            </a:r>
            <a:r>
              <a:rPr lang="en-US" sz="3600"/>
              <a:t/>
            </a:r>
            <a:br>
              <a:rPr lang="en-US" sz="3600"/>
            </a:b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8356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750"/>
            <a:ext cx="56022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4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41833" y="4494239"/>
              <a:ext cx="634775" cy="8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16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49065"/>
            <a:ext cx="1580752" cy="739631"/>
            <a:chOff x="9540552" y="4392227"/>
            <a:chExt cx="1619672" cy="10104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721373" cy="967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15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2730825"/>
            <a:ext cx="1700211" cy="784788"/>
            <a:chOff x="9540552" y="4420621"/>
            <a:chExt cx="1619672" cy="9968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23656" y="4518304"/>
              <a:ext cx="670689" cy="899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18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5"/>
            <a:ext cx="1234671" cy="589675"/>
            <a:chOff x="9540552" y="4420621"/>
            <a:chExt cx="1619672" cy="104333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86339" y="4429291"/>
              <a:ext cx="788993" cy="1034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chemeClr val="bg1"/>
                  </a:solidFill>
                </a:rPr>
                <a:t>18</a:t>
              </a:r>
              <a:endParaRPr lang="vi-VN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8" y="398526"/>
            <a:ext cx="488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lớn nhất?</a:t>
            </a:r>
            <a:endParaRPr lang="vi-VN" sz="36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12211" y="251662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396301" cy="8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&lt;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826235"/>
            <a:ext cx="1580752" cy="797685"/>
            <a:chOff x="9540552" y="4312915"/>
            <a:chExt cx="1619672" cy="10897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95916" y="4312915"/>
              <a:ext cx="476646" cy="1051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=</a:t>
              </a:r>
              <a:endParaRPr lang="vi-VN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6"/>
            <a:ext cx="1580752" cy="737367"/>
            <a:chOff x="9540552" y="4420621"/>
            <a:chExt cx="1619672" cy="10073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58682" y="4460897"/>
              <a:ext cx="450366" cy="96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+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94536" y="4002767"/>
            <a:ext cx="1700211" cy="788285"/>
            <a:chOff x="9540552" y="4420621"/>
            <a:chExt cx="1619672" cy="10012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44710" y="4444563"/>
              <a:ext cx="443156" cy="977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&gt;</a:t>
              </a:r>
              <a:endParaRPr lang="vi-VN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07071"/>
            <a:ext cx="1234671" cy="646331"/>
            <a:chOff x="9540552" y="4326571"/>
            <a:chExt cx="1619672" cy="114357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75254" y="4326571"/>
              <a:ext cx="542959" cy="1143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chemeClr val="bg1"/>
                  </a:solidFill>
                </a:rPr>
                <a:t>&gt;</a:t>
              </a:r>
              <a:endParaRPr lang="vi-VN" sz="36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83" y="774679"/>
            <a:ext cx="3981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Dấu thích hợp điền vào ô trống là:</a:t>
            </a:r>
            <a:endParaRPr lang="vi-VN" sz="32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7267" y="118664"/>
            <a:ext cx="32211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37         35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43314" y="162206"/>
            <a:ext cx="762000" cy="65601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588526" cy="776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chemeClr val="bg1"/>
                  </a:solidFill>
                </a:rPr>
                <a:t>30</a:t>
              </a:r>
              <a:endParaRPr lang="vi-VN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6"/>
            <a:ext cx="1580752" cy="766395"/>
            <a:chOff x="9540552" y="4420621"/>
            <a:chExt cx="1619672" cy="10470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87673" y="4500554"/>
              <a:ext cx="721373" cy="96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69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93203" y="2087126"/>
            <a:ext cx="1700211" cy="773170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555174"/>
              <a:ext cx="621823" cy="82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chemeClr val="bg1"/>
                  </a:solidFill>
                </a:rPr>
                <a:t>25</a:t>
              </a:r>
              <a:endParaRPr lang="vi-VN" sz="36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5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96510" y="4454971"/>
              <a:ext cx="721702" cy="925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chemeClr val="bg1"/>
                  </a:solidFill>
                </a:rPr>
                <a:t>25</a:t>
              </a:r>
              <a:endParaRPr lang="vi-VN" sz="28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109" y="361950"/>
            <a:ext cx="538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bé nhất?</a:t>
            </a:r>
            <a:endParaRPr lang="vi-VN" sz="36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28747" y="4494239"/>
              <a:ext cx="634775" cy="8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20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49062"/>
            <a:ext cx="1580752" cy="769441"/>
            <a:chOff x="9540552" y="4392227"/>
            <a:chExt cx="1619672" cy="105118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773932" cy="1051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50</a:t>
              </a:r>
              <a:endParaRPr lang="vi-VN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2925086"/>
            <a:ext cx="1580752" cy="722853"/>
            <a:chOff x="9540552" y="4420621"/>
            <a:chExt cx="1619672" cy="9875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87673" y="4441068"/>
              <a:ext cx="721373" cy="96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90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3978623"/>
            <a:ext cx="1700211" cy="784788"/>
            <a:chOff x="9540552" y="4420621"/>
            <a:chExt cx="1619672" cy="9968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09829" y="4518304"/>
              <a:ext cx="670689" cy="899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10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50612"/>
            <a:ext cx="1234671" cy="584775"/>
            <a:chOff x="9540552" y="4403611"/>
            <a:chExt cx="1619672" cy="10346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67299" y="4403611"/>
              <a:ext cx="788993" cy="1034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chemeClr val="bg1"/>
                  </a:solidFill>
                </a:rPr>
                <a:t>10</a:t>
              </a:r>
              <a:endParaRPr lang="vi-VN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68" y="345294"/>
            <a:ext cx="5804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8" y="1576027"/>
            <a:ext cx="880324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20/SGK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9235" y="209550"/>
            <a:ext cx="7820705" cy="4794924"/>
            <a:chOff x="147637" y="209550"/>
            <a:chExt cx="7820705" cy="4794924"/>
          </a:xfrm>
        </p:grpSpPr>
        <p:sp>
          <p:nvSpPr>
            <p:cNvPr id="4" name="Title 4"/>
            <p:cNvSpPr txBox="1">
              <a:spLocks/>
            </p:cNvSpPr>
            <p:nvPr/>
          </p:nvSpPr>
          <p:spPr>
            <a:xfrm>
              <a:off x="647699" y="209550"/>
              <a:ext cx="527083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smtClean="0">
                  <a:latin typeface="Arial" pitchFamily="34" charset="0"/>
                  <a:cs typeface="Arial" pitchFamily="34" charset="0"/>
                </a:rPr>
                <a:t>Đ, S ?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47637" y="3127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442" y="834111"/>
              <a:ext cx="7327900" cy="417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838200" y="923824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351563" y="923824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38200" y="3061727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351563" y="3061727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4"/>
            <p:cNvSpPr txBox="1">
              <a:spLocks/>
            </p:cNvSpPr>
            <p:nvPr/>
          </p:nvSpPr>
          <p:spPr>
            <a:xfrm>
              <a:off x="881743" y="688975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smtClean="0">
                  <a:latin typeface="Arial" pitchFamily="34" charset="0"/>
                  <a:cs typeface="Arial" pitchFamily="34" charset="0"/>
                </a:rPr>
                <a:t>a)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itle 4"/>
            <p:cNvSpPr txBox="1">
              <a:spLocks/>
            </p:cNvSpPr>
            <p:nvPr/>
          </p:nvSpPr>
          <p:spPr>
            <a:xfrm>
              <a:off x="4362448" y="739775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smtClean="0">
                  <a:latin typeface="Arial" pitchFamily="34" charset="0"/>
                  <a:cs typeface="Arial" pitchFamily="34" charset="0"/>
                </a:rPr>
                <a:t>b)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itle 4"/>
            <p:cNvSpPr txBox="1">
              <a:spLocks/>
            </p:cNvSpPr>
            <p:nvPr/>
          </p:nvSpPr>
          <p:spPr>
            <a:xfrm>
              <a:off x="883557" y="2810892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smtClean="0">
                  <a:latin typeface="Arial" pitchFamily="34" charset="0"/>
                  <a:cs typeface="Arial" pitchFamily="34" charset="0"/>
                </a:rPr>
                <a:t>c)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itle 4"/>
            <p:cNvSpPr txBox="1">
              <a:spLocks/>
            </p:cNvSpPr>
            <p:nvPr/>
          </p:nvSpPr>
          <p:spPr>
            <a:xfrm>
              <a:off x="4364262" y="2861692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smtClean="0">
                  <a:latin typeface="Arial" pitchFamily="34" charset="0"/>
                  <a:cs typeface="Arial" pitchFamily="34" charset="0"/>
                </a:rPr>
                <a:t>d)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690377" y="4440460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203740" y="4432291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701262" y="2300734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200111" y="2307079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2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xplosion 1 21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7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2346071"/>
            <a:ext cx="1744250" cy="15843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441425" y="201464"/>
            <a:ext cx="7070825" cy="4076849"/>
            <a:chOff x="-441425" y="201464"/>
            <a:chExt cx="7070825" cy="407684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1425" y="201464"/>
              <a:ext cx="7070825" cy="4076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2710344" y="1942691"/>
              <a:ext cx="779268" cy="717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024719" y="2150008"/>
              <a:ext cx="412228" cy="3794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5353" y="1942691"/>
              <a:ext cx="779268" cy="717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8330" y="1943122"/>
              <a:ext cx="1076847" cy="67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45715" y="1961233"/>
              <a:ext cx="988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81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1707" y="1982161"/>
              <a:ext cx="655002" cy="67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6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82716E-6 L 1.1033 0.00525 " pathEditMode="relative" rAng="0" ptsTypes="AA">
                                      <p:cBhvr>
                                        <p:cTn id="31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56" y="24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1.46666 0.01851 " pathEditMode="relative" rAng="0" ptsTypes="AA">
                                      <p:cBhvr>
                                        <p:cTn id="40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33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254</Words>
  <PresentationFormat>On-screen Show (16:9)</PresentationFormat>
  <Paragraphs>93</Paragraphs>
  <Slides>18</Slides>
  <Notes>5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đăng kí trọn bộ giáo án, mời thầy cô liên hệ: + Facebook chính chủ: https://www.facebook.com/nhilinh.phan + Nhóm fecbook chia sẻ tài liệu miễn phí: https://www.facebook.com/groups/443096903751589 Zalo: 0916604268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2021-02-05T14:41:39Z</dcterms:modified>
</cp:coreProperties>
</file>