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4" r:id="rId2"/>
    <p:sldId id="279" r:id="rId3"/>
    <p:sldId id="257" r:id="rId4"/>
    <p:sldId id="276" r:id="rId5"/>
    <p:sldId id="258" r:id="rId6"/>
    <p:sldId id="260" r:id="rId7"/>
    <p:sldId id="273" r:id="rId8"/>
    <p:sldId id="277" r:id="rId9"/>
    <p:sldId id="261" r:id="rId10"/>
    <p:sldId id="262" r:id="rId11"/>
    <p:sldId id="278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7707"/>
    <a:srgbClr val="799AD5"/>
    <a:srgbClr val="FB4005"/>
    <a:srgbClr val="3584CB"/>
    <a:srgbClr val="5B9BD5"/>
    <a:srgbClr val="D4DFF0"/>
    <a:srgbClr val="C0E6EA"/>
    <a:srgbClr val="E5F5F7"/>
    <a:srgbClr val="62C8CE"/>
    <a:srgbClr val="53F3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1416" y="114"/>
      </p:cViewPr>
      <p:guideLst>
        <p:guide orient="horz" pos="220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slide" Target="slide6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4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802676" y="1698171"/>
            <a:ext cx="5312664" cy="5107525"/>
          </a:xfrm>
          <a:prstGeom prst="roundRect">
            <a:avLst>
              <a:gd name="adj" fmla="val 4732"/>
            </a:avLst>
          </a:prstGeom>
          <a:noFill/>
          <a:ln>
            <a:solidFill>
              <a:srgbClr val="A67B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0"/>
            <a:ext cx="9144000" cy="15784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5204" y="31846"/>
            <a:ext cx="7571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an email to Mira, your pen friend. Tell her about your house. Use the answers to the questions in </a:t>
            </a:r>
            <a:r>
              <a:rPr lang="en-US" sz="24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2035632" y="4037119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035632" y="4453102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035632" y="4853697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216" y="1578429"/>
            <a:ext cx="5407584" cy="583083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V="1">
            <a:off x="1907616" y="2404264"/>
            <a:ext cx="5120640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907616" y="2698178"/>
            <a:ext cx="5120640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907616" y="2087336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To: mira@webmail.com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07616" y="2366086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Subject: My house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7616" y="2702107"/>
            <a:ext cx="4855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Hi Mira,</a:t>
            </a:r>
          </a:p>
          <a:p>
            <a:r>
              <a:rPr lang="en-US" sz="2400"/>
              <a:t>Thanks for you email. Now I’ll tell you about my house.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616" y="6380813"/>
            <a:ext cx="4991100" cy="42488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907616" y="5037591"/>
            <a:ext cx="4855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What about you? Where do you live? Tell me in your next email.</a:t>
            </a:r>
          </a:p>
          <a:p>
            <a:r>
              <a:rPr lang="en-US" sz="2400"/>
              <a:t>All the best,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2071448" y="6301757"/>
            <a:ext cx="4572000" cy="0"/>
          </a:xfrm>
          <a:prstGeom prst="line">
            <a:avLst/>
          </a:prstGeom>
          <a:ln w="9525">
            <a:solidFill>
              <a:srgbClr val="A67B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sp>
        <p:nvSpPr>
          <p:cNvPr id="9" name="Rectangle 8"/>
          <p:cNvSpPr/>
          <p:nvPr/>
        </p:nvSpPr>
        <p:spPr>
          <a:xfrm>
            <a:off x="1735746" y="569347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 err="1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649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" y="0"/>
            <a:ext cx="8711296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" y="2842839"/>
            <a:ext cx="8892967" cy="33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12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545169"/>
            <a:ext cx="4176100" cy="73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52" y="402635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25" y="5360618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82" y="4067128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82" y="4968101"/>
            <a:ext cx="379595" cy="390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0196" y="4051875"/>
            <a:ext cx="3636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Look at the pictures. Name each of them. Guess if they are mentioned in the listening text.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0196" y="5348883"/>
            <a:ext cx="34843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Mai talking about her house. Tick (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) T (True) or F (False).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38825" y="4026356"/>
            <a:ext cx="3919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Answer the questions.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00557" y="4940759"/>
            <a:ext cx="3858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an email to Mira, your pen friend. Tell her about your house. Use the answers to the questions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3046" y="330784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Listening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62882" y="330784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Writing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" y="0"/>
            <a:ext cx="8711296" cy="228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Listening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0030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697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2" y="25323"/>
            <a:ext cx="77832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at the pictures. Name each of them. Guess if they are mentioned in the listening text.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04" y="1289958"/>
            <a:ext cx="1970995" cy="22422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046" y="1843869"/>
            <a:ext cx="2844574" cy="1392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726" y="1766693"/>
            <a:ext cx="3113995" cy="15943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886" y="3925061"/>
            <a:ext cx="1672319" cy="18738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1" y="3801280"/>
            <a:ext cx="2290082" cy="1815387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54428" y="1469231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2778905" y="1565525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6082495" y="1469231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0" name="Oval 19"/>
          <p:cNvSpPr/>
          <p:nvPr/>
        </p:nvSpPr>
        <p:spPr>
          <a:xfrm>
            <a:off x="1444380" y="4095508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4729026" y="4095508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4804" y="6068974"/>
            <a:ext cx="5758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Now listen and check your guesses.</a:t>
            </a:r>
          </a:p>
        </p:txBody>
      </p:sp>
      <p:pic>
        <p:nvPicPr>
          <p:cNvPr id="2" name="Bản sao của B1_14">
            <a:hlinkClick r:id="" action="ppaction://media"/>
            <a:extLst>
              <a:ext uri="{FF2B5EF4-FFF2-40B4-BE49-F238E27FC236}">
                <a16:creationId xmlns:a16="http://schemas.microsoft.com/office/drawing/2014/main" id="{8D11931B-F3AC-4CDD-B901-FC0B2226D5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38813" y="6086902"/>
            <a:ext cx="487363" cy="4873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29273" y="3336818"/>
            <a:ext cx="1422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B050"/>
                </a:solidFill>
              </a:rPr>
              <a:t>bookself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38217" y="3361058"/>
            <a:ext cx="788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sofa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50481" y="3285932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desk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317079" y="5537254"/>
            <a:ext cx="923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clock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838813" y="5537254"/>
            <a:ext cx="1345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window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5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3" grpId="0"/>
      <p:bldP spid="21" grpId="0"/>
      <p:bldP spid="22" grpId="0"/>
      <p:bldP spid="23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96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52008"/>
            <a:ext cx="7906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Mai talking about her house. Tick (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 </a:t>
            </a:r>
          </a:p>
        </p:txBody>
      </p:sp>
      <p:graphicFrame>
        <p:nvGraphicFramePr>
          <p:cNvPr id="72" name="Table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1944996"/>
              </p:ext>
            </p:extLst>
          </p:nvPr>
        </p:nvGraphicFramePr>
        <p:xfrm>
          <a:off x="108858" y="1062186"/>
          <a:ext cx="8871856" cy="519473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719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78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42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88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562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9A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9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9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9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531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1.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There</a:t>
                      </a:r>
                      <a:r>
                        <a:rPr lang="en-US" sz="2800" baseline="0" dirty="0"/>
                        <a:t> are four people in Mai’s family.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531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2.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Mai’s house has</a:t>
                      </a:r>
                      <a:r>
                        <a:rPr lang="en-US" sz="2800" baseline="0" dirty="0"/>
                        <a:t> seven rooms.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531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3.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The living room</a:t>
                      </a:r>
                      <a:r>
                        <a:rPr lang="en-US" sz="2800" baseline="0" dirty="0"/>
                        <a:t> is next to the kitchen.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5314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4.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In her</a:t>
                      </a:r>
                      <a:r>
                        <a:rPr lang="en-US" sz="2800" baseline="0" dirty="0"/>
                        <a:t> bedroom, there’s a clock on the wall.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3531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5.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She often</a:t>
                      </a:r>
                      <a:r>
                        <a:rPr lang="en-US" sz="2800" baseline="0" dirty="0"/>
                        <a:t> listens to music in her bedroom.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F19805A-7716-4A8C-BCAD-EA4FB3FA869E}"/>
              </a:ext>
            </a:extLst>
          </p:cNvPr>
          <p:cNvSpPr txBox="1"/>
          <p:nvPr/>
        </p:nvSpPr>
        <p:spPr>
          <a:xfrm>
            <a:off x="8405091" y="1548035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AD23C0-1078-4B60-B34F-6391E89E99B3}"/>
              </a:ext>
            </a:extLst>
          </p:cNvPr>
          <p:cNvSpPr txBox="1"/>
          <p:nvPr/>
        </p:nvSpPr>
        <p:spPr>
          <a:xfrm>
            <a:off x="8405091" y="2434030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764228-9885-4E84-A4F0-6E3CAB3F8E4D}"/>
              </a:ext>
            </a:extLst>
          </p:cNvPr>
          <p:cNvSpPr txBox="1"/>
          <p:nvPr/>
        </p:nvSpPr>
        <p:spPr>
          <a:xfrm>
            <a:off x="7656946" y="3403611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152918-496F-4106-8317-E33007650968}"/>
              </a:ext>
            </a:extLst>
          </p:cNvPr>
          <p:cNvSpPr txBox="1"/>
          <p:nvPr/>
        </p:nvSpPr>
        <p:spPr>
          <a:xfrm>
            <a:off x="7656946" y="4358205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FD5BA6-C8CC-427A-85F2-1461275A4DD7}"/>
              </a:ext>
            </a:extLst>
          </p:cNvPr>
          <p:cNvSpPr txBox="1"/>
          <p:nvPr/>
        </p:nvSpPr>
        <p:spPr>
          <a:xfrm>
            <a:off x="8385183" y="5291081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595E8B-D9DC-4FA3-8C1A-0397C8DFE297}"/>
              </a:ext>
            </a:extLst>
          </p:cNvPr>
          <p:cNvSpPr txBox="1"/>
          <p:nvPr/>
        </p:nvSpPr>
        <p:spPr>
          <a:xfrm>
            <a:off x="827313" y="2000506"/>
            <a:ext cx="5773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E77707"/>
                </a:solidFill>
              </a:rPr>
              <a:t>There are three people in Mai’s family.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8EBC68-B3E3-45AD-857A-179C4AD8B7CD}"/>
              </a:ext>
            </a:extLst>
          </p:cNvPr>
          <p:cNvSpPr txBox="1"/>
          <p:nvPr/>
        </p:nvSpPr>
        <p:spPr>
          <a:xfrm>
            <a:off x="827313" y="3002768"/>
            <a:ext cx="4068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E77707"/>
                </a:solidFill>
              </a:rPr>
              <a:t>Mai’s house has six rooms.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206156-A180-40AF-B354-C17DE34FCBFD}"/>
              </a:ext>
            </a:extLst>
          </p:cNvPr>
          <p:cNvSpPr txBox="1"/>
          <p:nvPr/>
        </p:nvSpPr>
        <p:spPr>
          <a:xfrm>
            <a:off x="865011" y="5766750"/>
            <a:ext cx="58528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E77707"/>
                </a:solidFill>
              </a:rPr>
              <a:t>She often reads books in her bedroom.</a:t>
            </a:r>
          </a:p>
        </p:txBody>
      </p:sp>
      <p:pic>
        <p:nvPicPr>
          <p:cNvPr id="4" name="Bản sao của B1_15">
            <a:hlinkClick r:id="" action="ppaction://media"/>
            <a:extLst>
              <a:ext uri="{FF2B5EF4-FFF2-40B4-BE49-F238E27FC236}">
                <a16:creationId xmlns:a16="http://schemas.microsoft.com/office/drawing/2014/main" id="{E19B46EF-4487-4B65-B6C4-0090704CD7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78653" y="425553"/>
            <a:ext cx="487363" cy="487363"/>
          </a:xfrm>
          <a:prstGeom prst="rect">
            <a:avLst/>
          </a:prstGeom>
        </p:spPr>
      </p:pic>
      <p:sp>
        <p:nvSpPr>
          <p:cNvPr id="16" name="Rounded Rectangle 15">
            <a:hlinkClick r:id="rId7" action="ppaction://hlinksldjump"/>
          </p:cNvPr>
          <p:cNvSpPr/>
          <p:nvPr/>
        </p:nvSpPr>
        <p:spPr>
          <a:xfrm>
            <a:off x="3794160" y="6381264"/>
            <a:ext cx="1555680" cy="386091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Audio script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3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9" grpId="0"/>
      <p:bldP spid="10" grpId="0"/>
      <p:bldP spid="11" grpId="0"/>
      <p:bldP spid="12" grpId="0"/>
      <p:bldP spid="3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3860416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My name's Mai. I live in a town house in Ha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</a:rPr>
                <a:t>Noi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. I live with my parents. There are six rooms in our house: a living room, a kitchen, two bedrooms, and two bathrooms. I love our living room the best because it's bright. It's next to the kitchen. I have my own bedroom. It's small but beautiful. There's a bed, a desk, a chair, and a bookshelf. It also has a big window and a clock on the wall. I often read books in my bedroom.</a:t>
              </a:r>
              <a:endParaRPr lang="en-US" sz="28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ản sao của B1_15">
            <a:hlinkClick r:id="" action="ppaction://media"/>
            <a:extLst>
              <a:ext uri="{FF2B5EF4-FFF2-40B4-BE49-F238E27FC236}">
                <a16:creationId xmlns:a16="http://schemas.microsoft.com/office/drawing/2014/main" id="{5C439D61-3C27-4A3B-B059-1843F47170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294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84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Writing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9132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0270" y="234029"/>
            <a:ext cx="7903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 the questions.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-28757" y="1242949"/>
            <a:ext cx="9022673" cy="5711057"/>
            <a:chOff x="193701" y="1590291"/>
            <a:chExt cx="8653859" cy="5137079"/>
          </a:xfrm>
        </p:grpSpPr>
        <p:sp>
          <p:nvSpPr>
            <p:cNvPr id="47" name="Rounded Rectangle 46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336117" y="1788127"/>
            <a:ext cx="5728817" cy="470318"/>
            <a:chOff x="363373" y="1262747"/>
            <a:chExt cx="5728817" cy="470318"/>
          </a:xfrm>
        </p:grpSpPr>
        <p:sp>
          <p:nvSpPr>
            <p:cNvPr id="51" name="TextBox 50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27314" y="1271400"/>
              <a:ext cx="5264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Where do you live?</a:t>
              </a:r>
              <a:endParaRPr lang="en-US" sz="2400" i="1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336117" y="3035513"/>
            <a:ext cx="6471767" cy="830997"/>
            <a:chOff x="369902" y="1946149"/>
            <a:chExt cx="6471767" cy="830997"/>
          </a:xfrm>
        </p:grpSpPr>
        <p:sp>
          <p:nvSpPr>
            <p:cNvPr id="54" name="TextBox 53"/>
            <p:cNvSpPr txBox="1"/>
            <p:nvPr/>
          </p:nvSpPr>
          <p:spPr>
            <a:xfrm>
              <a:off x="369902" y="1946149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44733" y="1946149"/>
              <a:ext cx="59969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How many rooms are there in your house? What are they</a:t>
              </a:r>
              <a:endParaRPr lang="en-US" sz="2400" dirty="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336117" y="4872970"/>
            <a:ext cx="6471767" cy="830997"/>
            <a:chOff x="363373" y="4026312"/>
            <a:chExt cx="6471767" cy="830997"/>
          </a:xfrm>
        </p:grpSpPr>
        <p:sp>
          <p:nvSpPr>
            <p:cNvPr id="57" name="TextBox 56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38204" y="4026312"/>
              <a:ext cx="59969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Which room do you like the best in your house? Why?</a:t>
              </a:r>
            </a:p>
          </p:txBody>
        </p:sp>
      </p:grpSp>
      <p:cxnSp>
        <p:nvCxnSpPr>
          <p:cNvPr id="65" name="Straight Connector 64"/>
          <p:cNvCxnSpPr/>
          <p:nvPr/>
        </p:nvCxnSpPr>
        <p:spPr>
          <a:xfrm flipV="1">
            <a:off x="1607505" y="2680761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1607505" y="4357160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1611630" y="6115892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1347547" y="2546170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1347547" y="4256859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1347547" y="5956662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1156</TotalTime>
  <Words>438</Words>
  <Application>Microsoft Office PowerPoint</Application>
  <PresentationFormat>On-screen Show (4:3)</PresentationFormat>
  <Paragraphs>60</Paragraphs>
  <Slides>11</Slides>
  <Notes>0</Notes>
  <HiddenSlides>1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89</cp:revision>
  <dcterms:created xsi:type="dcterms:W3CDTF">2020-12-09T02:04:09Z</dcterms:created>
  <dcterms:modified xsi:type="dcterms:W3CDTF">2023-07-07T10:01:30Z</dcterms:modified>
</cp:coreProperties>
</file>