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84" r:id="rId2"/>
    <p:sldId id="285" r:id="rId3"/>
    <p:sldId id="287" r:id="rId4"/>
    <p:sldId id="286" r:id="rId5"/>
    <p:sldId id="292" r:id="rId6"/>
    <p:sldId id="291" r:id="rId7"/>
    <p:sldId id="294" r:id="rId8"/>
    <p:sldId id="293" r:id="rId9"/>
    <p:sldId id="288" r:id="rId10"/>
    <p:sldId id="289" r:id="rId11"/>
    <p:sldId id="276" r:id="rId12"/>
    <p:sldId id="282" r:id="rId13"/>
    <p:sldId id="279" r:id="rId14"/>
  </p:sldIdLst>
  <p:sldSz cx="9144000" cy="5143500" type="screen16x9"/>
  <p:notesSz cx="9144000" cy="6858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3AB"/>
    <a:srgbClr val="DF31BE"/>
    <a:srgbClr val="ECB2CB"/>
    <a:srgbClr val="E9A5C2"/>
    <a:srgbClr val="008A3E"/>
    <a:srgbClr val="FFFF66"/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C6C34-7E37-7D5A-EC67-860F6B55BC5F}" v="2" dt="2020-08-10T15:13:42.094"/>
    <p1510:client id="{A77E535D-64B8-4849-8373-C9856491E641}" v="4" dt="2020-08-10T22:19:04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3" autoAdjust="0"/>
    <p:restoredTop sz="94660"/>
  </p:normalViewPr>
  <p:slideViewPr>
    <p:cSldViewPr>
      <p:cViewPr>
        <p:scale>
          <a:sx n="154" d="100"/>
          <a:sy n="154" d="100"/>
        </p:scale>
        <p:origin x="-3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ười dùng Khách" userId="S::urn:spo:anon#a3d25e8665d24784db8b40b5b60cda1a191872e911952b607f7675fb564fa7e5::" providerId="AD" clId="Web-{A77E535D-64B8-4849-8373-C9856491E641}"/>
    <pc:docChg chg="modSld">
      <pc:chgData name="Người dùng Khách" userId="S::urn:spo:anon#a3d25e8665d24784db8b40b5b60cda1a191872e911952b607f7675fb564fa7e5::" providerId="AD" clId="Web-{A77E535D-64B8-4849-8373-C9856491E641}" dt="2020-08-10T22:19:04.132" v="3" actId="1076"/>
      <pc:docMkLst>
        <pc:docMk/>
      </pc:docMkLst>
      <pc:sldChg chg="modSp">
        <pc:chgData name="Người dùng Khách" userId="S::urn:spo:anon#a3d25e8665d24784db8b40b5b60cda1a191872e911952b607f7675fb564fa7e5::" providerId="AD" clId="Web-{A77E535D-64B8-4849-8373-C9856491E641}" dt="2020-08-10T22:18:19.069" v="2" actId="1076"/>
        <pc:sldMkLst>
          <pc:docMk/>
          <pc:sldMk cId="2927387076" sldId="276"/>
        </pc:sldMkLst>
        <pc:picChg chg="mod">
          <ac:chgData name="Người dùng Khách" userId="S::urn:spo:anon#a3d25e8665d24784db8b40b5b60cda1a191872e911952b607f7675fb564fa7e5::" providerId="AD" clId="Web-{A77E535D-64B8-4849-8373-C9856491E641}" dt="2020-08-10T22:18:19.069" v="2" actId="1076"/>
          <ac:picMkLst>
            <pc:docMk/>
            <pc:sldMk cId="2927387076" sldId="276"/>
            <ac:picMk id="2" creationId="{00000000-0000-0000-0000-000000000000}"/>
          </ac:picMkLst>
        </pc:picChg>
      </pc:sldChg>
      <pc:sldChg chg="modSp">
        <pc:chgData name="Người dùng Khách" userId="S::urn:spo:anon#a3d25e8665d24784db8b40b5b60cda1a191872e911952b607f7675fb564fa7e5::" providerId="AD" clId="Web-{A77E535D-64B8-4849-8373-C9856491E641}" dt="2020-08-10T22:19:04.132" v="3" actId="1076"/>
        <pc:sldMkLst>
          <pc:docMk/>
          <pc:sldMk cId="860162532" sldId="282"/>
        </pc:sldMkLst>
        <pc:picChg chg="mod">
          <ac:chgData name="Người dùng Khách" userId="S::urn:spo:anon#a3d25e8665d24784db8b40b5b60cda1a191872e911952b607f7675fb564fa7e5::" providerId="AD" clId="Web-{A77E535D-64B8-4849-8373-C9856491E641}" dt="2020-08-10T22:19:04.132" v="3" actId="1076"/>
          <ac:picMkLst>
            <pc:docMk/>
            <pc:sldMk cId="860162532" sldId="282"/>
            <ac:picMk id="4" creationId="{00000000-0000-0000-0000-000000000000}"/>
          </ac:picMkLst>
        </pc:picChg>
      </pc:sldChg>
    </pc:docChg>
  </pc:docChgLst>
  <pc:docChgLst>
    <pc:chgData name="Hoang Thi Nhung" userId="S::nhunght.nov.19@msedu.edu.vn::2c659f5f-1458-4364-b2b3-21e33bb1b9bf" providerId="AD" clId="Web-{41FC6C34-7E37-7D5A-EC67-860F6B55BC5F}"/>
    <pc:docChg chg="modSld">
      <pc:chgData name="Hoang Thi Nhung" userId="S::nhunght.nov.19@msedu.edu.vn::2c659f5f-1458-4364-b2b3-21e33bb1b9bf" providerId="AD" clId="Web-{41FC6C34-7E37-7D5A-EC67-860F6B55BC5F}" dt="2020-08-10T15:13:42.094" v="1" actId="14100"/>
      <pc:docMkLst>
        <pc:docMk/>
      </pc:docMkLst>
      <pc:sldChg chg="modSp">
        <pc:chgData name="Hoang Thi Nhung" userId="S::nhunght.nov.19@msedu.edu.vn::2c659f5f-1458-4364-b2b3-21e33bb1b9bf" providerId="AD" clId="Web-{41FC6C34-7E37-7D5A-EC67-860F6B55BC5F}" dt="2020-08-10T15:13:42.094" v="1" actId="14100"/>
        <pc:sldMkLst>
          <pc:docMk/>
          <pc:sldMk cId="4038747461" sldId="269"/>
        </pc:sldMkLst>
        <pc:picChg chg="mod">
          <ac:chgData name="Hoang Thi Nhung" userId="S::nhunght.nov.19@msedu.edu.vn::2c659f5f-1458-4364-b2b3-21e33bb1b9bf" providerId="AD" clId="Web-{41FC6C34-7E37-7D5A-EC67-860F6B55BC5F}" dt="2020-08-10T15:13:42.094" v="1" actId="14100"/>
          <ac:picMkLst>
            <pc:docMk/>
            <pc:sldMk cId="4038747461" sldId="269"/>
            <ac:picMk id="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BDE7E-B355-40A4-9B7E-E581E1043B2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6A8AD-F3E6-47DE-B783-16C0EDA73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327CE-9C48-42EC-A174-D90BEA2C18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97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5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4530-B66F-4473-ADD6-7D32B9BE029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71550"/>
            <a:ext cx="9296400" cy="4171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78259" y="88042"/>
            <a:ext cx="3202459" cy="523212"/>
          </a:xfrm>
          <a:prstGeom prst="rect">
            <a:avLst/>
          </a:prstGeom>
          <a:solidFill>
            <a:srgbClr val="FFFF00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KiÓm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tra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bµi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cò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.VnAvan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11254"/>
            <a:ext cx="3810000" cy="52321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vi-VN" sz="2800" b="1" dirty="0">
                <a:latin typeface="HP001 4 hàng" pitchFamily="34" charset="0"/>
              </a:rPr>
              <a:t>K</a:t>
            </a:r>
            <a:r>
              <a:rPr lang="vi-VN" sz="2800" b="1" dirty="0" smtClean="0">
                <a:latin typeface="HP001 4 hàng" pitchFamily="34" charset="0"/>
              </a:rPr>
              <a:t>iến và bồ câu </a:t>
            </a:r>
            <a:endParaRPr lang="en-US" sz="2800" b="1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8839200" cy="4495800"/>
          </a:xfrm>
        </p:spPr>
      </p:pic>
    </p:spTree>
    <p:extLst>
      <p:ext uri="{BB962C8B-B14F-4D97-AF65-F5344CB8AC3E}">
        <p14:creationId xmlns:p14="http://schemas.microsoft.com/office/powerpoint/2010/main" val="5973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3" y="507206"/>
            <a:ext cx="9144000" cy="3133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291465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9273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71439" y="57150"/>
            <a:ext cx="9143999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944037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86016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07" y="2608898"/>
            <a:ext cx="783431" cy="47625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06" y="207170"/>
            <a:ext cx="2552700" cy="1178719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86" y="1993583"/>
            <a:ext cx="1985963" cy="1450181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886" y="427198"/>
            <a:ext cx="1559719" cy="1402556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675" y="2955132"/>
            <a:ext cx="7025640" cy="2013109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9526" y="4656297"/>
            <a:ext cx="9182576" cy="53292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581212" y="1288956"/>
            <a:ext cx="47339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Tạm biệt và </a:t>
            </a:r>
          </a:p>
          <a:p>
            <a:pPr algn="ctr"/>
            <a:r>
              <a:rPr lang="en-US" altLang="zh-CN" sz="6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hẹn gặp lại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!</a:t>
            </a:r>
            <a:endParaRPr lang="en-US" altLang="zh-CN" sz="6000" b="1">
              <a:solidFill>
                <a:srgbClr val="92A028"/>
              </a:solidFill>
              <a:latin typeface="HP001 4 hàng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31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81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vi-VN" sz="2800" dirty="0">
                <a:latin typeface="HP001 4 hàng" pitchFamily="34" charset="0"/>
              </a:rPr>
              <a:t>Qua câu chuyện </a:t>
            </a:r>
            <a:r>
              <a:rPr lang="vi-VN" sz="2800" b="1" dirty="0">
                <a:latin typeface="HP001 4 hàng" pitchFamily="34" charset="0"/>
              </a:rPr>
              <a:t>Kiến và bồ câu </a:t>
            </a:r>
            <a:r>
              <a:rPr lang="vi-VN" sz="2800" dirty="0" smtClean="0">
                <a:latin typeface="HP001 4 hàng" pitchFamily="34" charset="0"/>
              </a:rPr>
              <a:t>em </a:t>
            </a:r>
            <a:r>
              <a:rPr lang="vi-VN" sz="2800" dirty="0">
                <a:latin typeface="HP001 4 hàng" pitchFamily="34" charset="0"/>
              </a:rPr>
              <a:t>rút ra được bài học gì?</a:t>
            </a:r>
            <a:r>
              <a:rPr lang="en-US" sz="2800" dirty="0">
                <a:latin typeface="HP001 4 hàng" pitchFamily="34" charset="0"/>
              </a:rPr>
              <a:t/>
            </a:r>
            <a:br>
              <a:rPr lang="en-US" sz="2800" dirty="0">
                <a:latin typeface="HP001 4 hàng" pitchFamily="34" charset="0"/>
              </a:rPr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368668"/>
            <a:ext cx="8534400" cy="377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37F97E1-27C1-40FE-AD07-9A3246C2B4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182311"/>
            <a:ext cx="7886700" cy="1177239"/>
          </a:xfrm>
          <a:prstGeom prst="rect">
            <a:avLst/>
          </a:prstGeom>
          <a:noFill/>
        </p:spPr>
        <p:txBody>
          <a:bodyPr wrap="square" lIns="68573" tIns="34287" rIns="68573" bIns="34287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HP001 4 hàng" pitchFamily="34" charset="0"/>
                <a:cs typeface="Times New Roman" pitchFamily="18" charset="0"/>
              </a:rPr>
              <a:t> ……. </a:t>
            </a: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400" b="1" dirty="0">
                <a:latin typeface="HP001 4 hàng" pitchFamily="34" charset="0"/>
                <a:cs typeface="Times New Roman" pitchFamily="18" charset="0"/>
              </a:rPr>
              <a:t> ….. </a:t>
            </a: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HP001 4 hàng" pitchFamily="34" charset="0"/>
                <a:cs typeface="Times New Roman" pitchFamily="18" charset="0"/>
              </a:rPr>
              <a:t> …… </a:t>
            </a: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HP001 4 hàng" pitchFamily="34" charset="0"/>
                <a:cs typeface="Times New Roman" pitchFamily="18" charset="0"/>
              </a:rPr>
              <a:t> 2020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HP001 4 hàng" pitchFamily="34" charset="0"/>
                <a:cs typeface="Times New Roman" pitchFamily="18" charset="0"/>
              </a:rPr>
              <a:t>Việt</a:t>
            </a:r>
            <a:endParaRPr lang="en-US" sz="24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5DC7D6-76F3-4445-A341-99E47B37A6E0}"/>
              </a:ext>
            </a:extLst>
          </p:cNvPr>
          <p:cNvSpPr txBox="1"/>
          <p:nvPr/>
        </p:nvSpPr>
        <p:spPr>
          <a:xfrm>
            <a:off x="3009122" y="1300056"/>
            <a:ext cx="1957679" cy="623242"/>
          </a:xfrm>
          <a:prstGeom prst="rect">
            <a:avLst/>
          </a:prstGeom>
          <a:noFill/>
        </p:spPr>
        <p:txBody>
          <a:bodyPr wrap="square" lIns="68573" tIns="34287" rIns="68573" bIns="34287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27</a:t>
            </a:r>
            <a:r>
              <a:rPr lang="en-US" sz="2400" b="1" dirty="0" smtClean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: </a:t>
            </a:r>
            <a:endParaRPr lang="en-US" sz="2400" b="1" dirty="0">
              <a:solidFill>
                <a:srgbClr val="7030A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EB2792D-35EA-45B4-B418-08B81C909FF2}"/>
              </a:ext>
            </a:extLst>
          </p:cNvPr>
          <p:cNvSpPr txBox="1"/>
          <p:nvPr/>
        </p:nvSpPr>
        <p:spPr>
          <a:xfrm>
            <a:off x="4801182" y="1399385"/>
            <a:ext cx="28831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Ô</a:t>
            </a:r>
            <a:r>
              <a:rPr lang="vi-VN" sz="2400" b="1" dirty="0" smtClean="0">
                <a:solidFill>
                  <a:srgbClr val="FF0000"/>
                </a:solidFill>
                <a:latin typeface="HP001 4 hàng" pitchFamily="34" charset="0"/>
              </a:rPr>
              <a:t>n tập</a:t>
            </a:r>
            <a:endParaRPr lang="en-US" sz="24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585F31F-C828-49B9-90DE-FEA9E7E577DE}"/>
              </a:ext>
            </a:extLst>
          </p:cNvPr>
          <p:cNvSpPr txBox="1"/>
          <p:nvPr/>
        </p:nvSpPr>
        <p:spPr>
          <a:xfrm>
            <a:off x="228600" y="1371219"/>
            <a:ext cx="1252635" cy="4385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73" tIns="34287" rIns="68573" bIns="34287" rtlCol="0">
            <a:spAutoFit/>
          </a:bodyPr>
          <a:lstStyle/>
          <a:p>
            <a:pPr algn="ctr" defTabSz="685732"/>
            <a:r>
              <a:rPr lang="en-US" sz="2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.VnAvant" pitchFamily="34" charset="0"/>
              </a:rPr>
              <a:t>TiÕt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.VnAvant" pitchFamily="34" charset="0"/>
              </a:rPr>
              <a:t> 1</a:t>
            </a:r>
          </a:p>
        </p:txBody>
      </p:sp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09750"/>
            <a:ext cx="8763000" cy="3232604"/>
          </a:xfrm>
        </p:spPr>
      </p:pic>
    </p:spTree>
    <p:extLst>
      <p:ext uri="{BB962C8B-B14F-4D97-AF65-F5344CB8AC3E}">
        <p14:creationId xmlns:p14="http://schemas.microsoft.com/office/powerpoint/2010/main" val="116284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9550"/>
            <a:ext cx="8610600" cy="5010149"/>
          </a:xfr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6F6FEF91-282B-4910-BDF8-FEC0BBBE16FC}"/>
              </a:ext>
            </a:extLst>
          </p:cNvPr>
          <p:cNvSpPr/>
          <p:nvPr/>
        </p:nvSpPr>
        <p:spPr>
          <a:xfrm>
            <a:off x="152400" y="923011"/>
            <a:ext cx="1676400" cy="10391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HP001 4 hàng" pitchFamily="34" charset="0"/>
              </a:rPr>
              <a:t>Đọc</a:t>
            </a:r>
            <a:r>
              <a:rPr lang="en-US" sz="2800" dirty="0" smtClean="0">
                <a:latin typeface="HP001 4 hàng" pitchFamily="34" charset="0"/>
              </a:rPr>
              <a:t> </a:t>
            </a:r>
            <a:r>
              <a:rPr lang="en-US" sz="2800" dirty="0" err="1" smtClean="0">
                <a:latin typeface="HP001 4 hàng" pitchFamily="34" charset="0"/>
              </a:rPr>
              <a:t>mẫu</a:t>
            </a:r>
            <a:endParaRPr lang="en-US" sz="2800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8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0F5C5D5E-95FA-4F6B-958C-1FA08B46BE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463" y="129267"/>
            <a:ext cx="2578893" cy="807907"/>
          </a:xfrm>
          <a:prstGeom prst="rect">
            <a:avLst/>
          </a:prstGeom>
          <a:solidFill>
            <a:srgbClr val="FFFF00"/>
          </a:solidFill>
        </p:spPr>
        <p:txBody>
          <a:bodyPr wrap="square" lIns="68573" tIns="34287" rIns="68573" bIns="34287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.VnAvant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Luyện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đọc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từ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ngữ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/>
            </a:r>
            <a:br>
              <a:rPr lang="en-US" sz="2400" dirty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  <a:latin typeface=".VnAvan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635793"/>
            <a:ext cx="7886700" cy="399692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HP001 4 hàng" pitchFamily="34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HP001 4 hàng" pitchFamily="34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latin typeface="HP001 4 hàng" pitchFamily="34" charset="0"/>
                <a:cs typeface="Times New Roman" pitchFamily="18" charset="0"/>
              </a:rPr>
              <a:t>,..</a:t>
            </a:r>
            <a:endParaRPr lang="en-US" sz="2400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2472189"/>
            <a:ext cx="1123355" cy="5715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itchFamily="18" charset="0"/>
              </a:rPr>
              <a:t>r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itchFamily="18" charset="0"/>
              </a:rPr>
              <a:t>phố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8981" y="1257300"/>
            <a:ext cx="1341239" cy="6572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n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hà</a:t>
            </a:r>
            <a:r>
              <a:rPr lang="en-US" sz="2400" b="1" dirty="0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bà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8982" y="2428876"/>
            <a:ext cx="1369813" cy="62150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99807" y="1310878"/>
            <a:ext cx="1198364" cy="5786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giá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133" y="2428875"/>
            <a:ext cx="1309093" cy="692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n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ghỉ</a:t>
            </a:r>
            <a:r>
              <a:rPr lang="en-US" sz="2400" b="1" dirty="0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hè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909" y="1285875"/>
            <a:ext cx="1268016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quê</a:t>
            </a:r>
            <a:endParaRPr lang="en-US" sz="2400" b="1" dirty="0">
              <a:solidFill>
                <a:srgbClr val="FFFF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96200" y="1343025"/>
            <a:ext cx="1123355" cy="5715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</a:rPr>
              <a:t>đỡ</a:t>
            </a:r>
            <a:r>
              <a:rPr lang="en-US" sz="2400" b="1" dirty="0" smtClean="0">
                <a:solidFill>
                  <a:srgbClr val="FFFF00"/>
                </a:solidFill>
                <a:latin typeface="HP001 4 hàng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HP001 4 hàng" pitchFamily="34" charset="0"/>
              </a:rPr>
              <a:t>nhớ</a:t>
            </a:r>
            <a:endParaRPr lang="en-US" sz="24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1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6" grpId="0" animBg="1"/>
      <p:bldP spid="1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1" y="351395"/>
            <a:ext cx="8610600" cy="5010149"/>
          </a:xfr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6F6FEF91-282B-4910-BDF8-FEC0BBBE16FC}"/>
              </a:ext>
            </a:extLst>
          </p:cNvPr>
          <p:cNvSpPr/>
          <p:nvPr/>
        </p:nvSpPr>
        <p:spPr>
          <a:xfrm>
            <a:off x="179173" y="742950"/>
            <a:ext cx="1371600" cy="8867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HP001 4 hàng" pitchFamily="34" charset="0"/>
              </a:rPr>
              <a:t>Đọc</a:t>
            </a:r>
            <a:r>
              <a:rPr lang="en-US" sz="2800" dirty="0" smtClean="0">
                <a:latin typeface="HP001 4 hàng" pitchFamily="34" charset="0"/>
              </a:rPr>
              <a:t> </a:t>
            </a:r>
            <a:r>
              <a:rPr lang="en-US" sz="2800" dirty="0" err="1" smtClean="0">
                <a:latin typeface="HP001 4 hàng" pitchFamily="34" charset="0"/>
              </a:rPr>
              <a:t>câu</a:t>
            </a:r>
            <a:endParaRPr lang="en-US" sz="2800" dirty="0">
              <a:latin typeface="HP001 4 hàng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676400" y="1072019"/>
            <a:ext cx="304800" cy="22860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Cloud 6"/>
          <p:cNvSpPr/>
          <p:nvPr/>
        </p:nvSpPr>
        <p:spPr>
          <a:xfrm>
            <a:off x="3810000" y="1072019"/>
            <a:ext cx="304800" cy="22860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515762" y="1809750"/>
            <a:ext cx="304800" cy="22860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4495800" y="1619250"/>
            <a:ext cx="304800" cy="30480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8150"/>
            <a:ext cx="8610600" cy="4495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6F6FEF91-282B-4910-BDF8-FEC0BBBE16FC}"/>
              </a:ext>
            </a:extLst>
          </p:cNvPr>
          <p:cNvSpPr/>
          <p:nvPr/>
        </p:nvSpPr>
        <p:spPr>
          <a:xfrm>
            <a:off x="-76200" y="971550"/>
            <a:ext cx="1905000" cy="1143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HP001 4 hàng" pitchFamily="34" charset="0"/>
              </a:rPr>
              <a:t>Thi</a:t>
            </a:r>
            <a:r>
              <a:rPr lang="en-US" sz="2800" dirty="0" smtClean="0">
                <a:latin typeface="HP001 4 hàng" pitchFamily="34" charset="0"/>
              </a:rPr>
              <a:t> </a:t>
            </a:r>
            <a:r>
              <a:rPr lang="en-US" sz="2800" dirty="0" err="1" smtClean="0">
                <a:latin typeface="HP001 4 hàng" pitchFamily="34" charset="0"/>
              </a:rPr>
              <a:t>đọc</a:t>
            </a:r>
            <a:r>
              <a:rPr lang="en-US" sz="2800" dirty="0" smtClean="0">
                <a:latin typeface="HP001 4 hàng" pitchFamily="34" charset="0"/>
              </a:rPr>
              <a:t> </a:t>
            </a:r>
            <a:r>
              <a:rPr lang="en-US" sz="2800" dirty="0" err="1" smtClean="0">
                <a:latin typeface="HP001 4 hàng" pitchFamily="34" charset="0"/>
              </a:rPr>
              <a:t>cả</a:t>
            </a:r>
            <a:r>
              <a:rPr lang="en-US" sz="2800" dirty="0" smtClean="0">
                <a:latin typeface="HP001 4 hàng" pitchFamily="34" charset="0"/>
              </a:rPr>
              <a:t> </a:t>
            </a:r>
            <a:r>
              <a:rPr lang="en-US" sz="2800" dirty="0" err="1" smtClean="0">
                <a:latin typeface="HP001 4 hàng" pitchFamily="34" charset="0"/>
              </a:rPr>
              <a:t>bài</a:t>
            </a:r>
            <a:endParaRPr lang="en-US" sz="2800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P001 4 hàng" pitchFamily="34" charset="0"/>
              </a:rPr>
              <a:t>Tìm</a:t>
            </a:r>
            <a:r>
              <a:rPr lang="en-US" dirty="0" smtClean="0">
                <a:latin typeface="HP001 4 hàng" pitchFamily="34" charset="0"/>
              </a:rPr>
              <a:t> </a:t>
            </a:r>
            <a:r>
              <a:rPr lang="en-US" dirty="0" err="1" smtClean="0">
                <a:latin typeface="HP001 4 hàng" pitchFamily="34" charset="0"/>
              </a:rPr>
              <a:t>hiểu</a:t>
            </a:r>
            <a:r>
              <a:rPr lang="en-US" dirty="0" smtClean="0">
                <a:latin typeface="HP001 4 hàng" pitchFamily="34" charset="0"/>
              </a:rPr>
              <a:t> </a:t>
            </a:r>
            <a:r>
              <a:rPr lang="en-US" dirty="0" err="1" smtClean="0">
                <a:latin typeface="HP001 4 hàng" pitchFamily="34" charset="0"/>
              </a:rPr>
              <a:t>bài</a:t>
            </a:r>
            <a:endParaRPr lang="en-US" dirty="0">
              <a:latin typeface="HP001 4 hàng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458200" cy="990599"/>
          </a:xfrm>
        </p:spPr>
        <p:txBody>
          <a:bodyPr/>
          <a:lstStyle/>
          <a:p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Qua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bài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đọc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em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hiểu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điều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 </a:t>
            </a:r>
            <a:r>
              <a:rPr lang="en-US" b="1" dirty="0" err="1" smtClean="0">
                <a:solidFill>
                  <a:srgbClr val="E183AB"/>
                </a:solidFill>
                <a:latin typeface="HP001 4 hàng" pitchFamily="34" charset="0"/>
              </a:rPr>
              <a:t>gì</a:t>
            </a:r>
            <a:r>
              <a:rPr lang="en-US" b="1" dirty="0" smtClean="0">
                <a:solidFill>
                  <a:srgbClr val="E183AB"/>
                </a:solidFill>
                <a:latin typeface="HP001 4 hàng" pitchFamily="34" charset="0"/>
              </a:rPr>
              <a:t>?</a:t>
            </a:r>
          </a:p>
          <a:p>
            <a:endParaRPr lang="en-US" b="1" dirty="0">
              <a:solidFill>
                <a:srgbClr val="E183AB"/>
              </a:solidFill>
              <a:latin typeface="HP001 4 hàng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0F5C5D5E-95FA-4F6B-958C-1FA08B46BE3D}"/>
              </a:ext>
            </a:extLst>
          </p:cNvPr>
          <p:cNvSpPr txBox="1">
            <a:spLocks/>
          </p:cNvSpPr>
          <p:nvPr/>
        </p:nvSpPr>
        <p:spPr>
          <a:xfrm>
            <a:off x="304800" y="2288917"/>
            <a:ext cx="8305800" cy="117723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68573" tIns="34287" rIns="68573" bIns="34287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.VnAvant" pitchFamily="34" charset="0"/>
              </a:rPr>
              <a:t>    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Bi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rất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yêu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bà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yêu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bố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mẹ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. Bi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muốn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sống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cùng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cả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bà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cả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bố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mẹ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gia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đình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luôn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bên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nhau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  <a:t>.</a:t>
            </a:r>
            <a:b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HP001 4 hàng" pitchFamily="34" charset="0"/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6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9550"/>
            <a:ext cx="8610600" cy="4419600"/>
          </a:xfrm>
        </p:spPr>
      </p:pic>
      <p:sp>
        <p:nvSpPr>
          <p:cNvPr id="3" name="Rectangle 2"/>
          <p:cNvSpPr/>
          <p:nvPr/>
        </p:nvSpPr>
        <p:spPr>
          <a:xfrm>
            <a:off x="3733800" y="3409950"/>
            <a:ext cx="6174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3409950"/>
            <a:ext cx="6174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3409950"/>
            <a:ext cx="8451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7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127</Words>
  <Application>Microsoft Office PowerPoint</Application>
  <PresentationFormat>On-screen Show (16:9)</PresentationFormat>
  <Paragraphs>38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Qua câu chuyện Kiến và bồ câu em rút ra được bài học gì? </vt:lpstr>
      <vt:lpstr>Thứ ……. ngày ….. tháng …… năm 2020 Tiếng Việt</vt:lpstr>
      <vt:lpstr>PowerPoint Presentation</vt:lpstr>
      <vt:lpstr> Luyện đọc từ ngữ  </vt:lpstr>
      <vt:lpstr>PowerPoint Presentation</vt:lpstr>
      <vt:lpstr>PowerPoint Presentation</vt:lpstr>
      <vt:lpstr>Tìm hiểu bài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54</cp:revision>
  <dcterms:created xsi:type="dcterms:W3CDTF">2020-05-18T12:48:51Z</dcterms:created>
  <dcterms:modified xsi:type="dcterms:W3CDTF">2020-08-23T02:06:40Z</dcterms:modified>
</cp:coreProperties>
</file>