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733" r:id="rId3"/>
    <p:sldMasterId id="2147483745" r:id="rId4"/>
  </p:sldMasterIdLst>
  <p:notesMasterIdLst>
    <p:notesMasterId r:id="rId26"/>
  </p:notesMasterIdLst>
  <p:sldIdLst>
    <p:sldId id="382" r:id="rId5"/>
    <p:sldId id="372" r:id="rId6"/>
    <p:sldId id="365" r:id="rId7"/>
    <p:sldId id="366" r:id="rId8"/>
    <p:sldId id="367" r:id="rId9"/>
    <p:sldId id="368" r:id="rId10"/>
    <p:sldId id="369" r:id="rId11"/>
    <p:sldId id="370" r:id="rId12"/>
    <p:sldId id="381" r:id="rId13"/>
    <p:sldId id="371" r:id="rId14"/>
    <p:sldId id="374" r:id="rId15"/>
    <p:sldId id="373" r:id="rId16"/>
    <p:sldId id="375" r:id="rId17"/>
    <p:sldId id="376" r:id="rId18"/>
    <p:sldId id="377" r:id="rId19"/>
    <p:sldId id="378" r:id="rId20"/>
    <p:sldId id="280" r:id="rId21"/>
    <p:sldId id="379" r:id="rId22"/>
    <p:sldId id="297" r:id="rId23"/>
    <p:sldId id="380" r:id="rId24"/>
    <p:sldId id="26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M HAI AN" initials="LHA" lastIdx="1" clrIdx="0">
    <p:extLst>
      <p:ext uri="{19B8F6BF-5375-455C-9EA6-DF929625EA0E}">
        <p15:presenceInfo xmlns:p15="http://schemas.microsoft.com/office/powerpoint/2012/main" userId="LAM HAI 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AAE4"/>
    <a:srgbClr val="F694C7"/>
    <a:srgbClr val="E482C3"/>
    <a:srgbClr val="79ED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72" autoAdjust="0"/>
    <p:restoredTop sz="94291" autoAdjust="0"/>
  </p:normalViewPr>
  <p:slideViewPr>
    <p:cSldViewPr snapToGrid="0">
      <p:cViewPr varScale="1">
        <p:scale>
          <a:sx n="68" d="100"/>
          <a:sy n="68" d="100"/>
        </p:scale>
        <p:origin x="870" y="72"/>
      </p:cViewPr>
      <p:guideLst/>
    </p:cSldViewPr>
  </p:slideViewPr>
  <p:outlineViewPr>
    <p:cViewPr>
      <p:scale>
        <a:sx n="33" d="100"/>
        <a:sy n="33" d="100"/>
      </p:scale>
      <p:origin x="0" y="-456"/>
    </p:cViewPr>
  </p:outlineViewPr>
  <p:notesTextViewPr>
    <p:cViewPr>
      <p:scale>
        <a:sx n="1" d="1"/>
        <a:sy n="1" d="1"/>
      </p:scale>
      <p:origin x="0" y="0"/>
    </p:cViewPr>
  </p:notesTextViewPr>
  <p:sorterViewPr>
    <p:cViewPr>
      <p:scale>
        <a:sx n="100" d="100"/>
        <a:sy n="100" d="100"/>
      </p:scale>
      <p:origin x="0" y="-9444"/>
    </p:cViewPr>
  </p:sorter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B463CF-D469-49FE-89BB-CEDC169E12BA}" type="datetimeFigureOut">
              <a:rPr lang="en-US" smtClean="0"/>
              <a:t>12/2/2021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D161CB-81E1-47BF-B2F9-D824F3D2EFC2}" type="slidenum">
              <a:rPr lang="en-US" smtClean="0"/>
              <a:t>‹#›</a:t>
            </a:fld>
            <a:endParaRPr lang="en-US"/>
          </a:p>
        </p:txBody>
      </p:sp>
    </p:spTree>
    <p:extLst>
      <p:ext uri="{BB962C8B-B14F-4D97-AF65-F5344CB8AC3E}">
        <p14:creationId xmlns:p14="http://schemas.microsoft.com/office/powerpoint/2010/main" val="1475130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D161CB-81E1-47BF-B2F9-D824F3D2EFC2}" type="slidenum">
              <a:rPr lang="en-US" smtClean="0"/>
              <a:t>18</a:t>
            </a:fld>
            <a:endParaRPr lang="en-US"/>
          </a:p>
        </p:txBody>
      </p:sp>
    </p:spTree>
    <p:extLst>
      <p:ext uri="{BB962C8B-B14F-4D97-AF65-F5344CB8AC3E}">
        <p14:creationId xmlns:p14="http://schemas.microsoft.com/office/powerpoint/2010/main" val="2607683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 name="Google Shape;7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1448" y="-90897"/>
            <a:ext cx="12613690" cy="7095200"/>
          </a:xfrm>
          <a:prstGeom prst="rect">
            <a:avLst/>
          </a:prstGeom>
        </p:spPr>
      </p:pic>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3811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6C6A0C5-A58D-497D-87A0-F926B583C1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124957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AE678F-A982-4A11-B6D5-E4EA8E0CAA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48949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7995852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805BF-682A-40E7-A8E6-EFFF65BEC2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ACBDF3-D54A-4F8A-9ACC-26F0AF5421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7DE62C5-69E7-4A83-8593-1781013135A0}"/>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7624EA7C-0BEB-441A-8A40-755387E10E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DC6656-9747-40E9-A931-748DC0D7F7A7}"/>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6D1F7F18-CCB7-414F-B16B-64885FE5FED7}"/>
              </a:ext>
            </a:extLst>
          </p:cNvPr>
          <p:cNvPicPr>
            <a:picLocks noChangeAspect="1"/>
          </p:cNvPicPr>
          <p:nvPr userDrawn="1"/>
        </p:nvPicPr>
        <p:blipFill>
          <a:blip r:embed="rId2"/>
          <a:stretch>
            <a:fillRect/>
          </a:stretch>
        </p:blipFill>
        <p:spPr>
          <a:xfrm>
            <a:off x="-182477" y="-90897"/>
            <a:ext cx="12740237" cy="7095201"/>
          </a:xfrm>
          <a:prstGeom prst="rect">
            <a:avLst/>
          </a:prstGeom>
        </p:spPr>
      </p:pic>
      <p:sp>
        <p:nvSpPr>
          <p:cNvPr id="8" name="Oval 7">
            <a:extLst>
              <a:ext uri="{FF2B5EF4-FFF2-40B4-BE49-F238E27FC236}">
                <a16:creationId xmlns:a16="http://schemas.microsoft.com/office/drawing/2014/main" id="{E36E4766-883B-4D27-9EF0-95A9BD22266C}"/>
              </a:ext>
            </a:extLst>
          </p:cNvPr>
          <p:cNvSpPr/>
          <p:nvPr userDrawn="1"/>
        </p:nvSpPr>
        <p:spPr>
          <a:xfrm>
            <a:off x="2629361" y="1930595"/>
            <a:ext cx="852022" cy="852022"/>
          </a:xfrm>
          <a:prstGeom prst="ellips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473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Tree>
    <p:extLst>
      <p:ext uri="{BB962C8B-B14F-4D97-AF65-F5344CB8AC3E}">
        <p14:creationId xmlns:p14="http://schemas.microsoft.com/office/powerpoint/2010/main" val="597351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Tree>
    <p:extLst>
      <p:ext uri="{BB962C8B-B14F-4D97-AF65-F5344CB8AC3E}">
        <p14:creationId xmlns:p14="http://schemas.microsoft.com/office/powerpoint/2010/main" val="31898362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D03887A-5588-4C23-AFDC-6F0C19FDD61F}"/>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D456D9D5-5507-472C-B469-8E96B66777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7E36FB-734F-48B8-94EA-0D32A5328312}"/>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8" name="Picture 7">
            <a:extLst>
              <a:ext uri="{FF2B5EF4-FFF2-40B4-BE49-F238E27FC236}">
                <a16:creationId xmlns:a16="http://schemas.microsoft.com/office/drawing/2014/main" id="{EC6CAD9A-9198-48E7-921A-19152ACC00E9}"/>
              </a:ext>
            </a:extLst>
          </p:cNvPr>
          <p:cNvPicPr>
            <a:picLocks noChangeAspect="1"/>
          </p:cNvPicPr>
          <p:nvPr userDrawn="1"/>
        </p:nvPicPr>
        <p:blipFill>
          <a:blip r:embed="rId2"/>
          <a:stretch>
            <a:fillRect/>
          </a:stretch>
        </p:blipFill>
        <p:spPr>
          <a:xfrm>
            <a:off x="0" y="0"/>
            <a:ext cx="12188828" cy="6858000"/>
          </a:xfrm>
          <a:prstGeom prst="rect">
            <a:avLst/>
          </a:prstGeom>
        </p:spPr>
      </p:pic>
    </p:spTree>
    <p:extLst>
      <p:ext uri="{BB962C8B-B14F-4D97-AF65-F5344CB8AC3E}">
        <p14:creationId xmlns:p14="http://schemas.microsoft.com/office/powerpoint/2010/main" val="2654390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149D5-D9AD-4ACB-B6FF-2DAC3709B9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04FFB89-B9BD-4AE7-AEE1-E3D3BB9C45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8655F649-BCD4-4DF4-9D3A-5A1788C1E30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6077461-4DD8-41EB-BB6D-74D8AE1E751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960BD7-E350-4338-AE4E-097AA1748BE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9C91111-8CC6-49E8-AFF4-460D7AA5C40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8" name="Footer Placeholder 7">
            <a:extLst>
              <a:ext uri="{FF2B5EF4-FFF2-40B4-BE49-F238E27FC236}">
                <a16:creationId xmlns:a16="http://schemas.microsoft.com/office/drawing/2014/main" id="{AEB47E37-C210-4655-8E14-302E21E832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E78A9EA-D7E5-4BBD-AB42-C9A78E6B6603}"/>
              </a:ext>
            </a:extLst>
          </p:cNvPr>
          <p:cNvSpPr>
            <a:spLocks noGrp="1"/>
          </p:cNvSpPr>
          <p:nvPr>
            <p:ph type="sldNum" sz="quarter" idx="12"/>
          </p:nvPr>
        </p:nvSpPr>
        <p:spPr/>
        <p:txBody>
          <a:bodyPr/>
          <a:lstStyle/>
          <a:p>
            <a:fld id="{9306B73E-E889-4101-943F-C932486AC50A}" type="slidenum">
              <a:rPr lang="en-US" smtClean="0"/>
              <a:t>‹#›</a:t>
            </a:fld>
            <a:endParaRPr lang="en-US"/>
          </a:p>
        </p:txBody>
      </p:sp>
      <p:pic>
        <p:nvPicPr>
          <p:cNvPr id="11" name="Picture 10">
            <a:extLst>
              <a:ext uri="{FF2B5EF4-FFF2-40B4-BE49-F238E27FC236}">
                <a16:creationId xmlns:a16="http://schemas.microsoft.com/office/drawing/2014/main" id="{3A878C85-2C2D-4555-91B2-7F695AA41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9751231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1879976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841300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stretch>
            <a:fillRect/>
          </a:stretch>
        </p:blipFill>
        <p:spPr>
          <a:xfrm>
            <a:off x="0" y="1"/>
            <a:ext cx="12184879" cy="6858000"/>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6160271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0013090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197405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ED18E-A2B7-4E79-BCB2-5A940B92F7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A76CAEA-67BE-4816-B1E7-41658737EAF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57672-735A-48CF-B4BE-6D36071204BD}"/>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8FE929CE-D546-45E7-9512-43EAA33AD8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B64245-321E-4D0A-977E-D09E6120CE57}"/>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4878182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01CF19-F0A5-4049-B00B-5887BAD1E98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FEB78-67CD-4D61-A945-C99A96A6C12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C5EB8-55E4-40D3-9444-A75EEE31081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5C24AE4C-470C-4596-927E-BEBE02463E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48276C-9A0E-4BF6-88D9-D4C27235EE16}"/>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32588018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77EEC-59F8-4623-97C3-441CCCBD303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31781B-1A68-42E9-8CCA-E6C38E1972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ED1623-65ED-4FF0-9DD2-E36A526D47A8}"/>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1A79EBEB-A1E1-4552-94F2-B4B08FE3A2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17DAFE-E944-40E6-8DCD-A6D13BAF42CF}"/>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23075039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0C091-48E7-4D4D-8686-74D7CE41B5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07ECF7C-2005-437D-8B91-1EDF8B8DA80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48DE63-4DD4-4826-B77B-8424D344608E}"/>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93EBBED2-E43E-4BF6-B5B4-2EE9D04466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7286F-BC7D-4C51-A63F-4333663FBC7B}"/>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33204266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C5C65-FC79-4E7D-B635-791D2740F46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365F5B4-C089-4059-8878-F9D2ECCCA51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D86DAFB-A936-4BB1-AEBE-B313CE6927A6}"/>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61668564-E5A0-4052-A84F-9EC324C6E5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1466A0-E25B-4EEF-BCAE-C70F6AEE5D5F}"/>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3245927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8E9C7-12E2-45EA-8EFD-F3B05A9B330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3FDDA1-F546-4BE6-A5AE-E7145806DC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65D164-074A-47F8-BEC0-70B78BD0BD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0537A22-FCA5-48F8-B1E5-A08EE80E6ADA}"/>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6" name="Footer Placeholder 5">
            <a:extLst>
              <a:ext uri="{FF2B5EF4-FFF2-40B4-BE49-F238E27FC236}">
                <a16:creationId xmlns:a16="http://schemas.microsoft.com/office/drawing/2014/main" id="{4F577344-AAA7-4D2C-A24F-01C4EF8DDD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AC26A6-08E8-4DF3-8D76-3316C0E1EF30}"/>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37813674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BA389-C915-4D57-BF5C-6BEC412423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96FA0A-1267-403F-A903-59AA54D0D24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0DAD0D-40B4-4AF3-A799-C8D3D564BC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B60A61-66EA-433C-A6A1-3459C97DAE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21C16B8-548C-4498-AC2C-EBF0C783CC7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187C1F0-7624-4615-A865-C7782A9B3EAB}"/>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8" name="Footer Placeholder 7">
            <a:extLst>
              <a:ext uri="{FF2B5EF4-FFF2-40B4-BE49-F238E27FC236}">
                <a16:creationId xmlns:a16="http://schemas.microsoft.com/office/drawing/2014/main" id="{3DAD72F6-84D6-4596-A3E3-FF3A49A895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CB579DE-DE65-4E64-91E0-548D1681826F}"/>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9181675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6EB63-847A-49BD-B49B-BCCFC387DB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2337DEA-1DE6-4E7B-B8E4-AE3F4E91CADE}"/>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4" name="Footer Placeholder 3">
            <a:extLst>
              <a:ext uri="{FF2B5EF4-FFF2-40B4-BE49-F238E27FC236}">
                <a16:creationId xmlns:a16="http://schemas.microsoft.com/office/drawing/2014/main" id="{0F7FE009-DCFE-4678-A34A-6D8F68675DB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6CA2728-C13B-45FF-BC37-A1EF31869C81}"/>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1079467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350663-EC9A-4C44-B607-B63DB2B7FE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35246000-100C-40C4-BEF3-5A3E38B699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DF0F9-3FE1-432B-9703-5AE876434F3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75A5E0-2AFF-4AB5-ACE6-7DA7CD466188}"/>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6BF69C67-F520-4179-9639-626A998091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5F03E5-824A-4731-8801-F2B2084D9ACF}"/>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853871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8AB1127-DA26-40E7-855B-3CD193C2AE44}"/>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3" name="Footer Placeholder 2">
            <a:extLst>
              <a:ext uri="{FF2B5EF4-FFF2-40B4-BE49-F238E27FC236}">
                <a16:creationId xmlns:a16="http://schemas.microsoft.com/office/drawing/2014/main" id="{70E18BCD-A89B-4115-9619-EC29C2FCA7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1CD59C4-434D-418C-9B10-5B87018EECDB}"/>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23696459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1E2C0-EBB1-4087-B2D7-6A6CEA92BF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FDBF637-9E23-4DC7-A374-DFD4463EF2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202AB92-4AC9-49B7-A21F-23E48E227B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E94346-1B87-4457-80B4-6152492EFD97}"/>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6" name="Footer Placeholder 5">
            <a:extLst>
              <a:ext uri="{FF2B5EF4-FFF2-40B4-BE49-F238E27FC236}">
                <a16:creationId xmlns:a16="http://schemas.microsoft.com/office/drawing/2014/main" id="{B8CD8166-ACB5-4F26-8DF1-541700D82E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25E8C9-5F58-4D2F-8224-D7936434F034}"/>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32361649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9AACE-8274-4CE5-8458-4C936603F87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E89CEFC-DB18-4737-B598-9B4BAE963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8FBAB6-651E-42BE-811B-D34DF25ED8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8C8249-5D9E-4BA9-8396-3A01C16F1962}"/>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6" name="Footer Placeholder 5">
            <a:extLst>
              <a:ext uri="{FF2B5EF4-FFF2-40B4-BE49-F238E27FC236}">
                <a16:creationId xmlns:a16="http://schemas.microsoft.com/office/drawing/2014/main" id="{D7359544-DD51-427A-B3F6-03C6B3B944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30B04D-6A4D-40A5-84CC-EFEB7708A034}"/>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1749812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3A539-FE8F-4335-AEDD-B07B3ADC501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FDC2DE7-997B-4865-A6DF-7D5BB70CFC1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B8709C-217F-4ED8-BDAE-822C82BCE53F}"/>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738C76C8-45BC-48C0-841B-6B25DD4FA4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7E5609-8202-413C-BA1F-85EC862B1704}"/>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23029301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554B792-BE1A-4AF3-942F-FE6900A0D02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69186EE-A47A-4AB2-900B-A44395F1AC0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9A8F5A-0821-4E0E-9859-6471800F3809}"/>
              </a:ext>
            </a:extLst>
          </p:cNvPr>
          <p:cNvSpPr>
            <a:spLocks noGrp="1"/>
          </p:cNvSpPr>
          <p:nvPr>
            <p:ph type="dt" sz="half" idx="10"/>
          </p:nvPr>
        </p:nvSpPr>
        <p:spPr/>
        <p:txBody>
          <a:body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EB179F66-18F1-42CB-B484-EFF469558F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48AD1C-1AB4-488C-AC14-1D4D00063F91}"/>
              </a:ext>
            </a:extLst>
          </p:cNvPr>
          <p:cNvSpPr>
            <a:spLocks noGrp="1"/>
          </p:cNvSpPr>
          <p:nvPr>
            <p:ph type="sldNum" sz="quarter" idx="12"/>
          </p:nvPr>
        </p:nvSpPr>
        <p:spPr/>
        <p:txBody>
          <a:bodyPr/>
          <a:lstStyle/>
          <a:p>
            <a:fld id="{D443AF0E-E78E-48D8-94CC-BD0840E138C8}" type="slidenum">
              <a:rPr lang="en-US" smtClean="0"/>
              <a:t>‹#›</a:t>
            </a:fld>
            <a:endParaRPr lang="en-US"/>
          </a:p>
        </p:txBody>
      </p:sp>
    </p:spTree>
    <p:extLst>
      <p:ext uri="{BB962C8B-B14F-4D97-AF65-F5344CB8AC3E}">
        <p14:creationId xmlns:p14="http://schemas.microsoft.com/office/powerpoint/2010/main" val="306531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1"/>
        <p:cNvGrpSpPr/>
        <p:nvPr/>
      </p:nvGrpSpPr>
      <p:grpSpPr>
        <a:xfrm>
          <a:off x="0" y="0"/>
          <a:ext cx="0" cy="0"/>
          <a:chOff x="0" y="0"/>
          <a:chExt cx="0" cy="0"/>
        </a:xfrm>
      </p:grpSpPr>
      <p:pic>
        <p:nvPicPr>
          <p:cNvPr id="12" name="Google Shape;12;p7"/>
          <p:cNvPicPr preferRelativeResize="0"/>
          <p:nvPr/>
        </p:nvPicPr>
        <p:blipFill rotWithShape="1">
          <a:blip r:embed="rId2">
            <a:alphaModFix/>
          </a:blip>
          <a:srcRect/>
          <a:stretch/>
        </p:blipFill>
        <p:spPr>
          <a:xfrm>
            <a:off x="-101447" y="-90897"/>
            <a:ext cx="12613688" cy="7095200"/>
          </a:xfrm>
          <a:prstGeom prst="rect">
            <a:avLst/>
          </a:prstGeom>
          <a:noFill/>
          <a:ln>
            <a:noFill/>
          </a:ln>
        </p:spPr>
      </p:pic>
      <p:sp>
        <p:nvSpPr>
          <p:cNvPr id="13" name="Google Shape;13;p7"/>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7"/>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8" name="Google Shape;18;p7"/>
          <p:cNvSpPr/>
          <p:nvPr/>
        </p:nvSpPr>
        <p:spPr>
          <a:xfrm>
            <a:off x="2629361" y="1930595"/>
            <a:ext cx="852022" cy="852022"/>
          </a:xfrm>
          <a:prstGeom prst="ellipse">
            <a:avLst/>
          </a:prstGeom>
          <a:solidFill>
            <a:srgbClr val="FEE59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28477095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9"/>
        <p:cNvGrpSpPr/>
        <p:nvPr/>
      </p:nvGrpSpPr>
      <p:grpSpPr>
        <a:xfrm>
          <a:off x="0" y="0"/>
          <a:ext cx="0" cy="0"/>
          <a:chOff x="0" y="0"/>
          <a:chExt cx="0" cy="0"/>
        </a:xfrm>
      </p:grpSpPr>
      <p:pic>
        <p:nvPicPr>
          <p:cNvPr id="20" name="Google Shape;20;p8"/>
          <p:cNvPicPr preferRelativeResize="0"/>
          <p:nvPr/>
        </p:nvPicPr>
        <p:blipFill rotWithShape="1">
          <a:blip r:embed="rId2">
            <a:alphaModFix/>
          </a:blip>
          <a:srcRect/>
          <a:stretch/>
        </p:blipFill>
        <p:spPr>
          <a:xfrm>
            <a:off x="0" y="20643"/>
            <a:ext cx="12184879" cy="6816715"/>
          </a:xfrm>
          <a:prstGeom prst="rect">
            <a:avLst/>
          </a:prstGeom>
          <a:noFill/>
          <a:ln>
            <a:noFill/>
          </a:ln>
        </p:spPr>
      </p:pic>
      <p:sp>
        <p:nvSpPr>
          <p:cNvPr id="21" name="Google Shape;21;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052664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6"/>
        <p:cNvGrpSpPr/>
        <p:nvPr/>
      </p:nvGrpSpPr>
      <p:grpSpPr>
        <a:xfrm>
          <a:off x="0" y="0"/>
          <a:ext cx="0" cy="0"/>
          <a:chOff x="0" y="0"/>
          <a:chExt cx="0" cy="0"/>
        </a:xfrm>
      </p:grpSpPr>
      <p:pic>
        <p:nvPicPr>
          <p:cNvPr id="27" name="Google Shape;27;p9"/>
          <p:cNvPicPr preferRelativeResize="0"/>
          <p:nvPr/>
        </p:nvPicPr>
        <p:blipFill rotWithShape="1">
          <a:blip r:embed="rId2">
            <a:alphaModFix/>
          </a:blip>
          <a:srcRect/>
          <a:stretch/>
        </p:blipFill>
        <p:spPr>
          <a:xfrm>
            <a:off x="9520" y="2004"/>
            <a:ext cx="12165839" cy="6853994"/>
          </a:xfrm>
          <a:prstGeom prst="rect">
            <a:avLst/>
          </a:prstGeom>
          <a:noFill/>
          <a:ln>
            <a:noFill/>
          </a:ln>
        </p:spPr>
      </p:pic>
      <p:sp>
        <p:nvSpPr>
          <p:cNvPr id="28" name="Google Shape;28;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277254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3"/>
        <p:cNvGrpSpPr/>
        <p:nvPr/>
      </p:nvGrpSpPr>
      <p:grpSpPr>
        <a:xfrm>
          <a:off x="0" y="0"/>
          <a:ext cx="0" cy="0"/>
          <a:chOff x="0" y="0"/>
          <a:chExt cx="0" cy="0"/>
        </a:xfrm>
      </p:grpSpPr>
      <p:pic>
        <p:nvPicPr>
          <p:cNvPr id="34" name="Google Shape;34;p10"/>
          <p:cNvPicPr preferRelativeResize="0"/>
          <p:nvPr/>
        </p:nvPicPr>
        <p:blipFill rotWithShape="1">
          <a:blip r:embed="rId2">
            <a:alphaModFix/>
          </a:blip>
          <a:srcRect/>
          <a:stretch/>
        </p:blipFill>
        <p:spPr>
          <a:xfrm>
            <a:off x="9520" y="2004"/>
            <a:ext cx="12165839" cy="6853993"/>
          </a:xfrm>
          <a:prstGeom prst="rect">
            <a:avLst/>
          </a:prstGeom>
          <a:noFill/>
          <a:ln>
            <a:noFill/>
          </a:ln>
        </p:spPr>
      </p:pic>
      <p:sp>
        <p:nvSpPr>
          <p:cNvPr id="35" name="Google Shape;35;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1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232159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40"/>
        <p:cNvGrpSpPr/>
        <p:nvPr/>
      </p:nvGrpSpPr>
      <p:grpSpPr>
        <a:xfrm>
          <a:off x="0" y="0"/>
          <a:ext cx="0" cy="0"/>
          <a:chOff x="0" y="0"/>
          <a:chExt cx="0" cy="0"/>
        </a:xfrm>
      </p:grpSpPr>
      <p:sp>
        <p:nvSpPr>
          <p:cNvPr id="41" name="Google Shape;41;p1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1"/>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1"/>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1"/>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1"/>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9" name="Google Shape;49;p11"/>
          <p:cNvPicPr preferRelativeResize="0"/>
          <p:nvPr/>
        </p:nvPicPr>
        <p:blipFill rotWithShape="1">
          <a:blip r:embed="rId2">
            <a:alphaModFix/>
          </a:blip>
          <a:srcRect/>
          <a:stretch/>
        </p:blipFill>
        <p:spPr>
          <a:xfrm>
            <a:off x="0" y="18651"/>
            <a:ext cx="12191999" cy="6820698"/>
          </a:xfrm>
          <a:prstGeom prst="rect">
            <a:avLst/>
          </a:prstGeom>
          <a:noFill/>
          <a:ln>
            <a:noFill/>
          </a:ln>
        </p:spPr>
      </p:pic>
    </p:spTree>
    <p:extLst>
      <p:ext uri="{BB962C8B-B14F-4D97-AF65-F5344CB8AC3E}">
        <p14:creationId xmlns:p14="http://schemas.microsoft.com/office/powerpoint/2010/main" val="3671921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6B4D996-D27A-45F3-8A94-7114A45F7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2AAFCBFE-611A-4CAB-A894-937638D9F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2E8545-01CE-4FAF-BFB4-D08B76DD53D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9B6410-3F70-4DB6-82F8-946CB7F5F44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4741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BDD0EC9-AAF6-4028-9E61-DCAAC850977B}"/>
              </a:ext>
            </a:extLst>
          </p:cNvPr>
          <p:cNvPicPr>
            <a:picLocks noChangeAspect="1"/>
          </p:cNvPicPr>
          <p:nvPr userDrawn="1"/>
        </p:nvPicPr>
        <p:blipFill>
          <a:blip r:embed="rId2"/>
          <a:stretch>
            <a:fillRect/>
          </a:stretch>
        </p:blipFill>
        <p:spPr>
          <a:xfrm>
            <a:off x="0" y="0"/>
            <a:ext cx="12191999" cy="6863803"/>
          </a:xfrm>
          <a:prstGeom prst="rect">
            <a:avLst/>
          </a:prstGeom>
        </p:spPr>
      </p:pic>
      <p:sp>
        <p:nvSpPr>
          <p:cNvPr id="2" name="Title 1">
            <a:extLst>
              <a:ext uri="{FF2B5EF4-FFF2-40B4-BE49-F238E27FC236}">
                <a16:creationId xmlns:a16="http://schemas.microsoft.com/office/drawing/2014/main" id="{23406D12-DD67-40A6-97ED-B7D5D44607A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0CBBF0A-4F4C-440C-AEB2-3BB590C3D7D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FB3446-FD4B-4976-AEB2-B88314DBDB24}"/>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EBE683C8-11B5-46C6-8BB4-D1474691FD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C26DA4-DFC7-4240-8A46-02988241120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08620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58C8D-0F65-41F2-8D2B-8E662F01D8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323DC4F-F04B-4EF7-855D-738F4446DC45}"/>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4" name="Footer Placeholder 3">
            <a:extLst>
              <a:ext uri="{FF2B5EF4-FFF2-40B4-BE49-F238E27FC236}">
                <a16:creationId xmlns:a16="http://schemas.microsoft.com/office/drawing/2014/main" id="{8E48651F-A381-4808-8187-C91BA0034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A18D3B-4ACD-4E73-89EB-965186A195BA}"/>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1269455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6D94F5-CFF9-40EA-9987-8B1A63E8847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Date Placeholder 1">
            <a:extLst>
              <a:ext uri="{FF2B5EF4-FFF2-40B4-BE49-F238E27FC236}">
                <a16:creationId xmlns:a16="http://schemas.microsoft.com/office/drawing/2014/main" id="{9EE6104B-2458-498C-ABBA-C0DED10B7317}"/>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3" name="Footer Placeholder 2">
            <a:extLst>
              <a:ext uri="{FF2B5EF4-FFF2-40B4-BE49-F238E27FC236}">
                <a16:creationId xmlns:a16="http://schemas.microsoft.com/office/drawing/2014/main" id="{77C4E4CF-1B85-4D09-81A8-6864E71AE7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D8E9558-AFB0-4D59-A785-A2FDA35555E4}"/>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717126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7524DFA-13F6-43C0-9053-95A339ACE8C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573A6E64-5B43-4BA6-8890-55DEB65FE3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9379167-2151-44FC-BF25-DFD27049F4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86E8D4D-9575-44FE-80EF-A5E5D37744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F0DF73A-77BC-4174-B01E-823EE96F1BD2}"/>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5488BB73-AA98-40B8-86A0-7E9FF8C49F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D71948-3005-4AD2-A429-FBDF9FC90BB0}"/>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2552049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FCD88A7-8EBB-43E1-AB26-941303AA589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2004"/>
            <a:ext cx="12184879" cy="6853994"/>
          </a:xfrm>
          <a:prstGeom prst="rect">
            <a:avLst/>
          </a:prstGeom>
        </p:spPr>
      </p:pic>
      <p:sp>
        <p:nvSpPr>
          <p:cNvPr id="2" name="Title 1">
            <a:extLst>
              <a:ext uri="{FF2B5EF4-FFF2-40B4-BE49-F238E27FC236}">
                <a16:creationId xmlns:a16="http://schemas.microsoft.com/office/drawing/2014/main" id="{CEDBF4CA-4B3B-47DC-AC91-7CC00B696E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4900BA-A396-46B0-A22B-E6A8AD387D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0F30CA7-1F4D-40C1-9A6A-040327EAE2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11032F2-F618-4746-9BAE-D6D1CB3D4F36}"/>
              </a:ext>
            </a:extLst>
          </p:cNvPr>
          <p:cNvSpPr>
            <a:spLocks noGrp="1"/>
          </p:cNvSpPr>
          <p:nvPr>
            <p:ph type="dt" sz="half" idx="10"/>
          </p:nvPr>
        </p:nvSpPr>
        <p:spPr/>
        <p:txBody>
          <a:bodyPr/>
          <a:lstStyle/>
          <a:p>
            <a:fld id="{FE1C8935-5503-46B3-AA64-FDD06962785D}" type="datetimeFigureOut">
              <a:rPr lang="en-US" smtClean="0"/>
              <a:t>12/2/2021</a:t>
            </a:fld>
            <a:endParaRPr lang="en-US"/>
          </a:p>
        </p:txBody>
      </p:sp>
      <p:sp>
        <p:nvSpPr>
          <p:cNvPr id="6" name="Footer Placeholder 5">
            <a:extLst>
              <a:ext uri="{FF2B5EF4-FFF2-40B4-BE49-F238E27FC236}">
                <a16:creationId xmlns:a16="http://schemas.microsoft.com/office/drawing/2014/main" id="{652D1357-92FD-4B75-BF6D-B58B306994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FC0E1B-A2C9-4098-AFC0-7ED63619D901}"/>
              </a:ext>
            </a:extLst>
          </p:cNvPr>
          <p:cNvSpPr>
            <a:spLocks noGrp="1"/>
          </p:cNvSpPr>
          <p:nvPr>
            <p:ph type="sldNum" sz="quarter" idx="12"/>
          </p:nvPr>
        </p:nvSpPr>
        <p:spPr/>
        <p:txBody>
          <a:bodyPr/>
          <a:lstStyle/>
          <a:p>
            <a:fld id="{9306B73E-E889-4101-943F-C932486AC50A}" type="slidenum">
              <a:rPr lang="en-US" smtClean="0"/>
              <a:t>‹#›</a:t>
            </a:fld>
            <a:endParaRPr lang="en-US"/>
          </a:p>
        </p:txBody>
      </p:sp>
    </p:spTree>
    <p:extLst>
      <p:ext uri="{BB962C8B-B14F-4D97-AF65-F5344CB8AC3E}">
        <p14:creationId xmlns:p14="http://schemas.microsoft.com/office/powerpoint/2010/main" val="483619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theme" Target="../theme/theme4.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2056846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CEE5A00-8F8E-42AF-90E2-066651466F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ED880EE-B25B-4758-91EB-EBD635871C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8255D9-F2D3-47EC-8DB1-5B378E86D5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1C8935-5503-46B3-AA64-FDD06962785D}" type="datetimeFigureOut">
              <a:rPr lang="en-US" smtClean="0"/>
              <a:t>12/2/2021</a:t>
            </a:fld>
            <a:endParaRPr lang="en-US"/>
          </a:p>
        </p:txBody>
      </p:sp>
      <p:sp>
        <p:nvSpPr>
          <p:cNvPr id="5" name="Footer Placeholder 4">
            <a:extLst>
              <a:ext uri="{FF2B5EF4-FFF2-40B4-BE49-F238E27FC236}">
                <a16:creationId xmlns:a16="http://schemas.microsoft.com/office/drawing/2014/main" id="{FC92A118-F643-4454-B34F-A87946B13FE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3A72231-B6D0-41EB-A4EC-39B7F5689F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06B73E-E889-4101-943F-C932486AC50A}" type="slidenum">
              <a:rPr lang="en-US" smtClean="0"/>
              <a:t>‹#›</a:t>
            </a:fld>
            <a:endParaRPr lang="en-US"/>
          </a:p>
        </p:txBody>
      </p:sp>
    </p:spTree>
    <p:extLst>
      <p:ext uri="{BB962C8B-B14F-4D97-AF65-F5344CB8AC3E}">
        <p14:creationId xmlns:p14="http://schemas.microsoft.com/office/powerpoint/2010/main" val="312667331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D75AE0-47B2-4862-9B59-29DE7C4F65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19E9D3E-1509-4E80-99AD-4AE9FB8CFB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F6D1F2-DF46-4568-AF6F-7BD7E2EA1DC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AC11E9-CC93-4825-ABB8-B6C0C09931C2}" type="datetimeFigureOut">
              <a:rPr lang="en-US" smtClean="0"/>
              <a:t>12/2/2021</a:t>
            </a:fld>
            <a:endParaRPr lang="en-US"/>
          </a:p>
        </p:txBody>
      </p:sp>
      <p:sp>
        <p:nvSpPr>
          <p:cNvPr id="5" name="Footer Placeholder 4">
            <a:extLst>
              <a:ext uri="{FF2B5EF4-FFF2-40B4-BE49-F238E27FC236}">
                <a16:creationId xmlns:a16="http://schemas.microsoft.com/office/drawing/2014/main" id="{4565D47A-8A6F-44AB-A5F9-039EF4989F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4450D90-5C27-4405-8749-CF45497204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3AF0E-E78E-48D8-94CC-BD0840E138C8}" type="slidenum">
              <a:rPr lang="en-US" smtClean="0"/>
              <a:t>‹#›</a:t>
            </a:fld>
            <a:endParaRPr lang="en-US"/>
          </a:p>
        </p:txBody>
      </p:sp>
    </p:spTree>
    <p:extLst>
      <p:ext uri="{BB962C8B-B14F-4D97-AF65-F5344CB8AC3E}">
        <p14:creationId xmlns:p14="http://schemas.microsoft.com/office/powerpoint/2010/main" val="378657852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 name="Google Shape;8;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818496847"/>
      </p:ext>
    </p:extLst>
  </p:cSld>
  <p:clrMap bg1="lt1" tx1="dk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2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1.mp3"/><Relationship Id="rId7" Type="http://schemas.openxmlformats.org/officeDocument/2006/relationships/image" Target="../media/image2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1.png"/><Relationship Id="rId5" Type="http://schemas.openxmlformats.org/officeDocument/2006/relationships/slideLayout" Target="../slideLayouts/slideLayout15.xml"/><Relationship Id="rId4" Type="http://schemas.openxmlformats.org/officeDocument/2006/relationships/audio" Target="../media/media1.mp3"/><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1.mp3"/><Relationship Id="rId7" Type="http://schemas.openxmlformats.org/officeDocument/2006/relationships/image" Target="../media/image2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1.png"/><Relationship Id="rId5" Type="http://schemas.openxmlformats.org/officeDocument/2006/relationships/slideLayout" Target="../slideLayouts/slideLayout15.xml"/><Relationship Id="rId4" Type="http://schemas.openxmlformats.org/officeDocument/2006/relationships/audio" Target="../media/media1.mp3"/><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microsoft.com/office/2007/relationships/media" Target="../media/media1.mp3"/><Relationship Id="rId7" Type="http://schemas.openxmlformats.org/officeDocument/2006/relationships/image" Target="../media/image2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7.png"/><Relationship Id="rId5" Type="http://schemas.openxmlformats.org/officeDocument/2006/relationships/slideLayout" Target="../slideLayouts/slideLayout15.xml"/><Relationship Id="rId4" Type="http://schemas.openxmlformats.org/officeDocument/2006/relationships/audio" Target="../media/media1.mp3"/><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microsoft.com/office/2007/relationships/media" Target="../media/media1.mp3"/><Relationship Id="rId7" Type="http://schemas.openxmlformats.org/officeDocument/2006/relationships/image" Target="../media/image25.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7.png"/><Relationship Id="rId5" Type="http://schemas.openxmlformats.org/officeDocument/2006/relationships/slideLayout" Target="../slideLayouts/slideLayout15.xml"/><Relationship Id="rId4" Type="http://schemas.openxmlformats.org/officeDocument/2006/relationships/audio" Target="../media/media1.mp3"/><Relationship Id="rId9"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media" Target="../media/media1.mp3"/><Relationship Id="rId7" Type="http://schemas.openxmlformats.org/officeDocument/2006/relationships/image" Target="../media/image28.png"/><Relationship Id="rId12" Type="http://schemas.openxmlformats.org/officeDocument/2006/relationships/image" Target="../media/image2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7.png"/><Relationship Id="rId11" Type="http://schemas.openxmlformats.org/officeDocument/2006/relationships/image" Target="../media/image30.png"/><Relationship Id="rId5" Type="http://schemas.openxmlformats.org/officeDocument/2006/relationships/slideLayout" Target="../slideLayouts/slideLayout15.xml"/><Relationship Id="rId10" Type="http://schemas.openxmlformats.org/officeDocument/2006/relationships/image" Target="../media/image29.png"/><Relationship Id="rId4" Type="http://schemas.openxmlformats.org/officeDocument/2006/relationships/audio" Target="../media/media1.mp3"/><Relationship Id="rId9"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5.xml"/><Relationship Id="rId5" Type="http://schemas.microsoft.com/office/2007/relationships/hdphoto" Target="../media/hdphoto2.wdp"/><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8.pn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AC7166-F503-422D-BDE1-A83D50999971}"/>
              </a:ext>
            </a:extLst>
          </p:cNvPr>
          <p:cNvSpPr/>
          <p:nvPr/>
        </p:nvSpPr>
        <p:spPr>
          <a:xfrm>
            <a:off x="8451191" y="44189"/>
            <a:ext cx="2563522"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mn-ea"/>
                <a:cs typeface="Arial" panose="020B0604020202020204" pitchFamily="34" charset="0"/>
              </a:rPr>
              <a:t>TIẾNG VIỆT 2</a:t>
            </a:r>
          </a:p>
        </p:txBody>
      </p:sp>
      <p:sp>
        <p:nvSpPr>
          <p:cNvPr id="8" name="Rectangle 7">
            <a:extLst>
              <a:ext uri="{FF2B5EF4-FFF2-40B4-BE49-F238E27FC236}">
                <a16:creationId xmlns:a16="http://schemas.microsoft.com/office/drawing/2014/main" id="{43101047-25E6-45B1-9FAC-C1D2B827DC01}"/>
              </a:ext>
            </a:extLst>
          </p:cNvPr>
          <p:cNvSpPr/>
          <p:nvPr/>
        </p:nvSpPr>
        <p:spPr>
          <a:xfrm>
            <a:off x="10258352" y="628964"/>
            <a:ext cx="99097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err="1">
                <a:ln>
                  <a:noFill/>
                </a:ln>
                <a:solidFill>
                  <a:prstClr val="white"/>
                </a:solidFill>
                <a:effectLst>
                  <a:outerShdw blurRad="38100" dist="38100" dir="2700000" algn="tl">
                    <a:srgbClr val="000000">
                      <a:alpha val="43137"/>
                    </a:srgbClr>
                  </a:outerShdw>
                </a:effectLst>
                <a:uLnTx/>
                <a:uFillTx/>
                <a:latin typeface="+mj-lt"/>
                <a:ea typeface="+mn-ea"/>
                <a:cs typeface="Arial" panose="020B0604020202020204" pitchFamily="34" charset="0"/>
              </a:rPr>
              <a:t>Tập</a:t>
            </a:r>
            <a:r>
              <a:rPr kumimoji="0" lang="en-US" sz="24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mj-lt"/>
                <a:ea typeface="+mn-ea"/>
                <a:cs typeface="Arial" panose="020B0604020202020204" pitchFamily="34" charset="0"/>
              </a:rPr>
              <a:t> 1</a:t>
            </a:r>
            <a:endParaRPr kumimoji="0" 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mj-lt"/>
              <a:ea typeface="+mn-ea"/>
              <a:cs typeface="Arial" panose="020B0604020202020204" pitchFamily="34" charset="0"/>
            </a:endParaRPr>
          </a:p>
        </p:txBody>
      </p:sp>
      <p:sp>
        <p:nvSpPr>
          <p:cNvPr id="9" name="Rectangle 8">
            <a:extLst>
              <a:ext uri="{FF2B5EF4-FFF2-40B4-BE49-F238E27FC236}">
                <a16:creationId xmlns:a16="http://schemas.microsoft.com/office/drawing/2014/main" id="{BDA144B1-BC48-4FB5-81A0-5EEE0F41D92F}"/>
              </a:ext>
            </a:extLst>
          </p:cNvPr>
          <p:cNvSpPr/>
          <p:nvPr/>
        </p:nvSpPr>
        <p:spPr>
          <a:xfrm>
            <a:off x="965597" y="2107339"/>
            <a:ext cx="11317137" cy="17543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002060"/>
                </a:solidFill>
                <a:effectLst/>
                <a:uLnTx/>
                <a:uFillTx/>
                <a:latin typeface="+mj-lt"/>
                <a:cs typeface="Arial" panose="020B0604020202020204" pitchFamily="34" charset="0"/>
              </a:rPr>
              <a:t>Tuần</a:t>
            </a:r>
            <a:r>
              <a:rPr kumimoji="0" lang="en-US" sz="5400" b="1" i="0" u="none" strike="noStrike" kern="1200" cap="none" spc="0" normalizeH="0" baseline="0" noProof="0" dirty="0">
                <a:ln>
                  <a:noFill/>
                </a:ln>
                <a:solidFill>
                  <a:srgbClr val="002060"/>
                </a:solidFill>
                <a:effectLst/>
                <a:uLnTx/>
                <a:uFillTx/>
                <a:latin typeface="+mj-lt"/>
                <a:cs typeface="Arial" panose="020B0604020202020204" pitchFamily="34" charset="0"/>
              </a:rPr>
              <a:t> 18: ÔN TẬP CUỐI HỌC KÌ 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0000"/>
                </a:solidFill>
                <a:effectLst/>
                <a:uLnTx/>
                <a:uFillTx/>
                <a:latin typeface="+mj-lt"/>
                <a:cs typeface="Arial" panose="020B0604020202020204" pitchFamily="34" charset="0"/>
              </a:rPr>
              <a:t>Tiết</a:t>
            </a:r>
            <a:r>
              <a:rPr kumimoji="0" lang="en-US" sz="5400" b="1" i="0" u="none" strike="noStrike" kern="1200" cap="none" spc="0" normalizeH="0" baseline="0" noProof="0" dirty="0">
                <a:ln>
                  <a:noFill/>
                </a:ln>
                <a:solidFill>
                  <a:srgbClr val="FF0000"/>
                </a:solidFill>
                <a:effectLst/>
                <a:uLnTx/>
                <a:uFillTx/>
                <a:latin typeface="+mj-lt"/>
                <a:cs typeface="Arial" panose="020B0604020202020204" pitchFamily="34" charset="0"/>
              </a:rPr>
              <a:t> </a:t>
            </a:r>
            <a:r>
              <a:rPr lang="en-US" sz="5400" b="1" dirty="0">
                <a:solidFill>
                  <a:srgbClr val="FF0000"/>
                </a:solidFill>
                <a:latin typeface="+mj-lt"/>
                <a:cs typeface="Arial" panose="020B0604020202020204" pitchFamily="34" charset="0"/>
              </a:rPr>
              <a:t>9&amp;10</a:t>
            </a:r>
            <a:endParaRPr kumimoji="0" lang="en-US" sz="5400" b="1" i="0" u="none" strike="noStrike" kern="1200" cap="none" spc="0" normalizeH="0" baseline="0" noProof="0" dirty="0">
              <a:ln>
                <a:noFill/>
              </a:ln>
              <a:solidFill>
                <a:srgbClr val="FF0000"/>
              </a:solidFill>
              <a:effectLst/>
              <a:uLnTx/>
              <a:uFillTx/>
              <a:latin typeface="+mj-lt"/>
              <a:cs typeface="Arial" panose="020B0604020202020204" pitchFamily="34" charset="0"/>
            </a:endParaRPr>
          </a:p>
        </p:txBody>
      </p:sp>
    </p:spTree>
    <p:extLst>
      <p:ext uri="{BB962C8B-B14F-4D97-AF65-F5344CB8AC3E}">
        <p14:creationId xmlns:p14="http://schemas.microsoft.com/office/powerpoint/2010/main" val="1597169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C5A4A-BDCF-4B9C-9AF2-97F32416921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3096275-F7C4-4C29-A46E-F5557BCAA7D6}"/>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A5BA1C40-A587-4CC4-905F-C60ECB403DC5}"/>
              </a:ext>
            </a:extLst>
          </p:cNvPr>
          <p:cNvPicPr>
            <a:picLocks noChangeAspect="1"/>
          </p:cNvPicPr>
          <p:nvPr/>
        </p:nvPicPr>
        <p:blipFill>
          <a:blip r:embed="rId4"/>
          <a:stretch>
            <a:fillRect/>
          </a:stretch>
        </p:blipFill>
        <p:spPr>
          <a:xfrm>
            <a:off x="0" y="434362"/>
            <a:ext cx="12192000" cy="6423637"/>
          </a:xfrm>
          <a:prstGeom prst="rect">
            <a:avLst/>
          </a:prstGeom>
        </p:spPr>
      </p:pic>
      <p:pic>
        <p:nvPicPr>
          <p:cNvPr id="6" name="Picture 5">
            <a:extLst>
              <a:ext uri="{FF2B5EF4-FFF2-40B4-BE49-F238E27FC236}">
                <a16:creationId xmlns:a16="http://schemas.microsoft.com/office/drawing/2014/main" id="{5DDD9904-4799-4766-A8DA-4A24F6D7D3D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673" t="19894" r="18454" b="9206"/>
          <a:stretch/>
        </p:blipFill>
        <p:spPr>
          <a:xfrm>
            <a:off x="2902574" y="3733800"/>
            <a:ext cx="2310152" cy="2931443"/>
          </a:xfrm>
          <a:prstGeom prst="rect">
            <a:avLst/>
          </a:prstGeom>
        </p:spPr>
      </p:pic>
      <p:pic>
        <p:nvPicPr>
          <p:cNvPr id="7" name="Picture 6">
            <a:extLst>
              <a:ext uri="{FF2B5EF4-FFF2-40B4-BE49-F238E27FC236}">
                <a16:creationId xmlns:a16="http://schemas.microsoft.com/office/drawing/2014/main" id="{68C6919A-0822-4DFB-B478-FD185944265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9" t="22222" r="21841" b="24444"/>
          <a:stretch/>
        </p:blipFill>
        <p:spPr>
          <a:xfrm>
            <a:off x="4912802" y="5388514"/>
            <a:ext cx="885372" cy="914400"/>
          </a:xfrm>
          <a:prstGeom prst="rect">
            <a:avLst/>
          </a:prstGeom>
        </p:spPr>
      </p:pic>
      <p:pic>
        <p:nvPicPr>
          <p:cNvPr id="8" name="Picture 7">
            <a:extLst>
              <a:ext uri="{FF2B5EF4-FFF2-40B4-BE49-F238E27FC236}">
                <a16:creationId xmlns:a16="http://schemas.microsoft.com/office/drawing/2014/main" id="{441D5F52-B5D7-49C2-ABDF-3AC433C8B25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9" t="22222" r="21841" b="24444"/>
          <a:stretch/>
        </p:blipFill>
        <p:spPr>
          <a:xfrm>
            <a:off x="5657453" y="5366825"/>
            <a:ext cx="885372" cy="914400"/>
          </a:xfrm>
          <a:prstGeom prst="rect">
            <a:avLst/>
          </a:prstGeom>
        </p:spPr>
      </p:pic>
      <p:pic>
        <p:nvPicPr>
          <p:cNvPr id="9" name="Picture 8">
            <a:extLst>
              <a:ext uri="{FF2B5EF4-FFF2-40B4-BE49-F238E27FC236}">
                <a16:creationId xmlns:a16="http://schemas.microsoft.com/office/drawing/2014/main" id="{9EF58248-D6D5-42A0-B01E-1A59D0CFDB7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9" t="22222" r="21841" b="24444"/>
          <a:stretch/>
        </p:blipFill>
        <p:spPr>
          <a:xfrm>
            <a:off x="7410053" y="5366825"/>
            <a:ext cx="885372" cy="914400"/>
          </a:xfrm>
          <a:prstGeom prst="rect">
            <a:avLst/>
          </a:prstGeom>
        </p:spPr>
      </p:pic>
      <p:pic>
        <p:nvPicPr>
          <p:cNvPr id="10" name="Picture 9">
            <a:extLst>
              <a:ext uri="{FF2B5EF4-FFF2-40B4-BE49-F238E27FC236}">
                <a16:creationId xmlns:a16="http://schemas.microsoft.com/office/drawing/2014/main" id="{040222CA-29A9-4C65-B4FB-340FE43BB9A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9" t="22222" r="21841" b="24444"/>
          <a:stretch/>
        </p:blipFill>
        <p:spPr>
          <a:xfrm>
            <a:off x="6524681" y="5359568"/>
            <a:ext cx="885372" cy="914400"/>
          </a:xfrm>
          <a:prstGeom prst="rect">
            <a:avLst/>
          </a:prstGeom>
        </p:spPr>
      </p:pic>
      <p:pic>
        <p:nvPicPr>
          <p:cNvPr id="11" name="Picture 10">
            <a:extLst>
              <a:ext uri="{FF2B5EF4-FFF2-40B4-BE49-F238E27FC236}">
                <a16:creationId xmlns:a16="http://schemas.microsoft.com/office/drawing/2014/main" id="{5AB9E946-AB11-4AE0-BFE5-8794C2ED71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6519" t="22222" r="21841" b="24444"/>
          <a:stretch/>
        </p:blipFill>
        <p:spPr>
          <a:xfrm>
            <a:off x="8295425" y="5359568"/>
            <a:ext cx="885372" cy="914400"/>
          </a:xfrm>
          <a:prstGeom prst="rect">
            <a:avLst/>
          </a:prstGeom>
        </p:spPr>
      </p:pic>
      <p:sp>
        <p:nvSpPr>
          <p:cNvPr id="12" name="Rectangle 11">
            <a:extLst>
              <a:ext uri="{FF2B5EF4-FFF2-40B4-BE49-F238E27FC236}">
                <a16:creationId xmlns:a16="http://schemas.microsoft.com/office/drawing/2014/main" id="{8C5D02D4-D67D-4A6F-A449-78308F0CF850}"/>
              </a:ext>
            </a:extLst>
          </p:cNvPr>
          <p:cNvSpPr/>
          <p:nvPr/>
        </p:nvSpPr>
        <p:spPr>
          <a:xfrm>
            <a:off x="1608089" y="498626"/>
            <a:ext cx="9401933" cy="156966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9600" b="1" i="0" u="none" strike="noStrike" kern="1200" cap="none" spc="0" normalizeH="0" baseline="0" noProof="0"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uLnTx/>
                <a:uFillTx/>
                <a:ea typeface="+mn-ea"/>
                <a:cs typeface="+mn-cs"/>
              </a:rPr>
              <a:t>Vịt con lạc mẹ</a:t>
            </a:r>
            <a:endParaRPr kumimoji="0" lang="en-US" sz="9600" b="1" i="0" u="none" strike="noStrike" kern="1200" cap="none" spc="0" normalizeH="0" baseline="0" noProof="0"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uLnTx/>
              <a:uFillTx/>
              <a:ea typeface="+mn-ea"/>
              <a:cs typeface="+mn-cs"/>
            </a:endParaRPr>
          </a:p>
        </p:txBody>
      </p:sp>
      <p:sp>
        <p:nvSpPr>
          <p:cNvPr id="13" name="TextBox 12">
            <a:extLst>
              <a:ext uri="{FF2B5EF4-FFF2-40B4-BE49-F238E27FC236}">
                <a16:creationId xmlns:a16="http://schemas.microsoft.com/office/drawing/2014/main" id="{7816B1FC-1583-4F0A-9E06-DD695698774D}"/>
              </a:ext>
            </a:extLst>
          </p:cNvPr>
          <p:cNvSpPr txBox="1"/>
          <p:nvPr/>
        </p:nvSpPr>
        <p:spPr>
          <a:xfrm>
            <a:off x="2867081" y="2068286"/>
            <a:ext cx="7315200" cy="138499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ea typeface="+mn-ea"/>
                <a:cs typeface="+mn-cs"/>
              </a:rPr>
              <a:t>Những chú vịt con mãi mê ham chơi nên đã lạc mất mẹ, các em hãy trả lời đúng các câu hỏi để vịt con tìm về vói vịt mẹ</a:t>
            </a:r>
          </a:p>
        </p:txBody>
      </p:sp>
      <p:pic>
        <p:nvPicPr>
          <p:cNvPr id="14" name="Tieng-vit-keu-www_tiengdong_com.mp3">
            <a:hlinkClick r:id="" action="ppaction://media"/>
            <a:extLst>
              <a:ext uri="{FF2B5EF4-FFF2-40B4-BE49-F238E27FC236}">
                <a16:creationId xmlns:a16="http://schemas.microsoft.com/office/drawing/2014/main" id="{023A159B-662F-4902-ABE3-D009D0229B2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724606" y="1458686"/>
            <a:ext cx="609600" cy="609600"/>
          </a:xfrm>
          <a:prstGeom prst="rect">
            <a:avLst/>
          </a:prstGeom>
        </p:spPr>
      </p:pic>
    </p:spTree>
    <p:extLst>
      <p:ext uri="{BB962C8B-B14F-4D97-AF65-F5344CB8AC3E}">
        <p14:creationId xmlns:p14="http://schemas.microsoft.com/office/powerpoint/2010/main" val="26461195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iterate type="lt">
                                    <p:tmPct val="0"/>
                                  </p:iterate>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34" presetClass="emph" presetSubtype="0" fill="hold" grpId="1" nodeType="withEffect">
                                  <p:stCondLst>
                                    <p:cond delay="0"/>
                                  </p:stCondLst>
                                  <p:iterate type="lt">
                                    <p:tmPct val="10000"/>
                                  </p:iterate>
                                  <p:childTnLst>
                                    <p:animMotion origin="layout" path="M 0.0 0.0 L 0.0 -0.07213" pathEditMode="relative" ptsTypes="">
                                      <p:cBhvr>
                                        <p:cTn id="11" dur="250" accel="50000" decel="50000" autoRev="1" fill="hold">
                                          <p:stCondLst>
                                            <p:cond delay="0"/>
                                          </p:stCondLst>
                                        </p:cTn>
                                        <p:tgtEl>
                                          <p:spTgt spid="12"/>
                                        </p:tgtEl>
                                        <p:attrNameLst>
                                          <p:attrName>ppt_x</p:attrName>
                                          <p:attrName>ppt_y</p:attrName>
                                        </p:attrNameLst>
                                      </p:cBhvr>
                                    </p:animMotion>
                                    <p:animRot by="1500000">
                                      <p:cBhvr>
                                        <p:cTn id="12" dur="125" fill="hold">
                                          <p:stCondLst>
                                            <p:cond delay="0"/>
                                          </p:stCondLst>
                                        </p:cTn>
                                        <p:tgtEl>
                                          <p:spTgt spid="12"/>
                                        </p:tgtEl>
                                        <p:attrNameLst>
                                          <p:attrName>r</p:attrName>
                                        </p:attrNameLst>
                                      </p:cBhvr>
                                    </p:animRot>
                                    <p:animRot by="-1500000">
                                      <p:cBhvr>
                                        <p:cTn id="13" dur="125" fill="hold">
                                          <p:stCondLst>
                                            <p:cond delay="125"/>
                                          </p:stCondLst>
                                        </p:cTn>
                                        <p:tgtEl>
                                          <p:spTgt spid="12"/>
                                        </p:tgtEl>
                                        <p:attrNameLst>
                                          <p:attrName>r</p:attrName>
                                        </p:attrNameLst>
                                      </p:cBhvr>
                                    </p:animRot>
                                    <p:animRot by="-1500000">
                                      <p:cBhvr>
                                        <p:cTn id="14" dur="125" fill="hold">
                                          <p:stCondLst>
                                            <p:cond delay="250"/>
                                          </p:stCondLst>
                                        </p:cTn>
                                        <p:tgtEl>
                                          <p:spTgt spid="12"/>
                                        </p:tgtEl>
                                        <p:attrNameLst>
                                          <p:attrName>r</p:attrName>
                                        </p:attrNameLst>
                                      </p:cBhvr>
                                    </p:animRot>
                                    <p:animRot by="1500000">
                                      <p:cBhvr>
                                        <p:cTn id="15" dur="125" fill="hold">
                                          <p:stCondLst>
                                            <p:cond delay="375"/>
                                          </p:stCondLst>
                                        </p:cTn>
                                        <p:tgtEl>
                                          <p:spTgt spid="12"/>
                                        </p:tgtEl>
                                        <p:attrNameLst>
                                          <p:attrName>r</p:attrName>
                                        </p:attrNameLst>
                                      </p:cBhvr>
                                    </p:animRot>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1" presetClass="mediacall" presetSubtype="0" fill="hold" nodeType="withEffect">
                                  <p:stCondLst>
                                    <p:cond delay="0"/>
                                  </p:stCondLst>
                                  <p:childTnLst>
                                    <p:cmd type="call" cmd="playFrom(0.0)">
                                      <p:cBhvr>
                                        <p:cTn id="22" dur="436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repeatCount="indefinite" fill="hold" display="0">
                  <p:stCondLst>
                    <p:cond delay="indefinite"/>
                  </p:stCondLst>
                  <p:endCondLst>
                    <p:cond evt="onStopAudio" delay="0">
                      <p:tgtEl>
                        <p:sldTgt/>
                      </p:tgtEl>
                    </p:cond>
                    <p:cond evt="onNext" delay="0">
                      <p:tgtEl>
                        <p:sldTgt/>
                      </p:tgtEl>
                    </p:cond>
                  </p:endCondLst>
                </p:cTn>
                <p:tgtEl>
                  <p:spTgt spid="14"/>
                </p:tgtEl>
              </p:cMediaNode>
            </p:audio>
          </p:childTnLst>
        </p:cTn>
      </p:par>
    </p:tnLst>
    <p:bldLst>
      <p:bldP spid="12" grpId="0"/>
      <p:bldP spid="12" grpId="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C5A4A-BDCF-4B9C-9AF2-97F32416921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3096275-F7C4-4C29-A46E-F5557BCAA7D6}"/>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A5BA1C40-A587-4CC4-905F-C60ECB403DC5}"/>
              </a:ext>
            </a:extLst>
          </p:cNvPr>
          <p:cNvPicPr>
            <a:picLocks noChangeAspect="1"/>
          </p:cNvPicPr>
          <p:nvPr/>
        </p:nvPicPr>
        <p:blipFill>
          <a:blip r:embed="rId6"/>
          <a:stretch>
            <a:fillRect/>
          </a:stretch>
        </p:blipFill>
        <p:spPr>
          <a:xfrm>
            <a:off x="0" y="379170"/>
            <a:ext cx="12192000" cy="6423637"/>
          </a:xfrm>
          <a:prstGeom prst="rect">
            <a:avLst/>
          </a:prstGeom>
        </p:spPr>
      </p:pic>
      <p:pic>
        <p:nvPicPr>
          <p:cNvPr id="6" name="Picture 5">
            <a:extLst>
              <a:ext uri="{FF2B5EF4-FFF2-40B4-BE49-F238E27FC236}">
                <a16:creationId xmlns:a16="http://schemas.microsoft.com/office/drawing/2014/main" id="{25C77A18-9AD4-40BB-BF30-AF3688109E9A}"/>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673" t="19894" r="18454" b="9206"/>
          <a:stretch/>
        </p:blipFill>
        <p:spPr>
          <a:xfrm>
            <a:off x="9676606" y="4558113"/>
            <a:ext cx="1829751" cy="2321843"/>
          </a:xfrm>
          <a:prstGeom prst="rect">
            <a:avLst/>
          </a:prstGeom>
        </p:spPr>
      </p:pic>
      <p:sp>
        <p:nvSpPr>
          <p:cNvPr id="7" name="Rectangle 6">
            <a:extLst>
              <a:ext uri="{FF2B5EF4-FFF2-40B4-BE49-F238E27FC236}">
                <a16:creationId xmlns:a16="http://schemas.microsoft.com/office/drawing/2014/main" id="{9DEB08E3-9937-45AD-A0F6-4A0A14DF7D34}"/>
              </a:ext>
            </a:extLst>
          </p:cNvPr>
          <p:cNvSpPr/>
          <p:nvPr/>
        </p:nvSpPr>
        <p:spPr>
          <a:xfrm>
            <a:off x="1297858" y="565839"/>
            <a:ext cx="10780352" cy="4358181"/>
          </a:xfrm>
          <a:prstGeom prst="rect">
            <a:avLst/>
          </a:prstGeom>
        </p:spPr>
        <p:txBody>
          <a:bodyPr wrap="square">
            <a:spAutoFit/>
          </a:bodyPr>
          <a:lstStyle/>
          <a:p>
            <a:pPr>
              <a:lnSpc>
                <a:spcPct val="150000"/>
              </a:lnSpc>
            </a:pPr>
            <a:r>
              <a:rPr lang="vi-VN" sz="3200" b="1" dirty="0">
                <a:cs typeface="Times New Roman" pitchFamily="18" charset="0"/>
              </a:rPr>
              <a:t>1. Đánh dấu</a:t>
            </a:r>
            <a:r>
              <a:rPr lang="en-US" sz="3200" b="1" dirty="0">
                <a:cs typeface="Times New Roman" pitchFamily="18" charset="0"/>
              </a:rPr>
              <a:t> </a:t>
            </a:r>
            <a:r>
              <a:rPr lang="en-US" sz="3200" b="1" dirty="0">
                <a:cs typeface="Times New Roman" pitchFamily="18" charset="0"/>
                <a:sym typeface="Wingdings 2"/>
              </a:rPr>
              <a:t></a:t>
            </a:r>
            <a:r>
              <a:rPr lang="vi-VN" sz="3200" b="1" dirty="0">
                <a:cs typeface="Times New Roman" pitchFamily="18" charset="0"/>
              </a:rPr>
              <a:t> vào ô trống trước câu trả lời đúng:</a:t>
            </a:r>
          </a:p>
          <a:p>
            <a:pPr>
              <a:lnSpc>
                <a:spcPct val="150000"/>
              </a:lnSpc>
            </a:pPr>
            <a:r>
              <a:rPr lang="vi-VN" sz="3200" dirty="0">
                <a:cs typeface="Times New Roman" pitchFamily="18" charset="0"/>
              </a:rPr>
              <a:t>a) Những ai khen bím tóc của Hà?</a:t>
            </a:r>
          </a:p>
          <a:p>
            <a:pPr>
              <a:lnSpc>
                <a:spcPct val="200000"/>
              </a:lnSpc>
            </a:pPr>
            <a:r>
              <a:rPr lang="vi-VN" sz="3200" dirty="0">
                <a:cs typeface="Times New Roman" pitchFamily="18" charset="0"/>
              </a:rPr>
              <a:t> 	Tuấn</a:t>
            </a:r>
          </a:p>
          <a:p>
            <a:pPr>
              <a:lnSpc>
                <a:spcPct val="200000"/>
              </a:lnSpc>
            </a:pPr>
            <a:r>
              <a:rPr lang="vi-VN" sz="3200" dirty="0">
                <a:cs typeface="Times New Roman" pitchFamily="18" charset="0"/>
              </a:rPr>
              <a:t>	T</a:t>
            </a:r>
            <a:r>
              <a:rPr lang="en-US" sz="3200" dirty="0">
                <a:cs typeface="Times New Roman" pitchFamily="18" charset="0"/>
              </a:rPr>
              <a:t>u</a:t>
            </a:r>
            <a:r>
              <a:rPr lang="vi-VN" sz="3200" dirty="0">
                <a:cs typeface="Times New Roman" pitchFamily="18" charset="0"/>
              </a:rPr>
              <a:t>ấn và các bạn gái</a:t>
            </a:r>
          </a:p>
          <a:p>
            <a:pPr>
              <a:lnSpc>
                <a:spcPct val="200000"/>
              </a:lnSpc>
            </a:pPr>
            <a:r>
              <a:rPr lang="vi-VN" sz="3200" dirty="0">
                <a:cs typeface="Times New Roman" pitchFamily="18" charset="0"/>
              </a:rPr>
              <a:t>	Các bạn gái và thầy giáo</a:t>
            </a:r>
            <a:endParaRPr lang="en-US" sz="3200" dirty="0">
              <a:cs typeface="Times New Roman" pitchFamily="18" charset="0"/>
            </a:endParaRPr>
          </a:p>
        </p:txBody>
      </p:sp>
      <p:sp>
        <p:nvSpPr>
          <p:cNvPr id="8" name="Rounded Rectangle 5">
            <a:extLst>
              <a:ext uri="{FF2B5EF4-FFF2-40B4-BE49-F238E27FC236}">
                <a16:creationId xmlns:a16="http://schemas.microsoft.com/office/drawing/2014/main" id="{3773E930-70B0-4CDB-9555-104AFF83E624}"/>
              </a:ext>
            </a:extLst>
          </p:cNvPr>
          <p:cNvSpPr/>
          <p:nvPr/>
        </p:nvSpPr>
        <p:spPr>
          <a:xfrm>
            <a:off x="1714181" y="2415237"/>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9" name="Rounded Rectangle 6">
            <a:extLst>
              <a:ext uri="{FF2B5EF4-FFF2-40B4-BE49-F238E27FC236}">
                <a16:creationId xmlns:a16="http://schemas.microsoft.com/office/drawing/2014/main" id="{CB02F7E7-8822-416D-9B8D-14CBA23CF234}"/>
              </a:ext>
            </a:extLst>
          </p:cNvPr>
          <p:cNvSpPr/>
          <p:nvPr/>
        </p:nvSpPr>
        <p:spPr>
          <a:xfrm>
            <a:off x="1714180" y="3411274"/>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pic>
        <p:nvPicPr>
          <p:cNvPr id="10" name="Tieng-tinh-tinh-www_nhacchuongvui_com.mp3">
            <a:hlinkClick r:id="" action="ppaction://media"/>
            <a:extLst>
              <a:ext uri="{FF2B5EF4-FFF2-40B4-BE49-F238E27FC236}">
                <a16:creationId xmlns:a16="http://schemas.microsoft.com/office/drawing/2014/main" id="{6888CCD4-EB6D-40A0-AC25-7C747C1F67B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343606" y="1858072"/>
            <a:ext cx="609600" cy="609600"/>
          </a:xfrm>
          <a:prstGeom prst="rect">
            <a:avLst/>
          </a:prstGeom>
        </p:spPr>
      </p:pic>
      <p:pic>
        <p:nvPicPr>
          <p:cNvPr id="12" name="Picture 11">
            <a:extLst>
              <a:ext uri="{FF2B5EF4-FFF2-40B4-BE49-F238E27FC236}">
                <a16:creationId xmlns:a16="http://schemas.microsoft.com/office/drawing/2014/main" id="{CAE4E3A5-29DB-436C-99A0-ECD59D69032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1276806" y="5975128"/>
            <a:ext cx="801404" cy="827679"/>
          </a:xfrm>
          <a:prstGeom prst="rect">
            <a:avLst/>
          </a:prstGeom>
        </p:spPr>
      </p:pic>
      <p:pic>
        <p:nvPicPr>
          <p:cNvPr id="13" name="Tieng-vit-keu-www_tiengdong_com.mp3">
            <a:hlinkClick r:id="" action="ppaction://media"/>
            <a:extLst>
              <a:ext uri="{FF2B5EF4-FFF2-40B4-BE49-F238E27FC236}">
                <a16:creationId xmlns:a16="http://schemas.microsoft.com/office/drawing/2014/main" id="{AB1652DB-5C61-48BA-A047-998A2D8816A6}"/>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3562806" y="3892991"/>
            <a:ext cx="609600" cy="609600"/>
          </a:xfrm>
          <a:prstGeom prst="rect">
            <a:avLst/>
          </a:prstGeom>
        </p:spPr>
      </p:pic>
      <p:sp>
        <p:nvSpPr>
          <p:cNvPr id="14" name="Rounded Rectangle 6">
            <a:extLst>
              <a:ext uri="{FF2B5EF4-FFF2-40B4-BE49-F238E27FC236}">
                <a16:creationId xmlns:a16="http://schemas.microsoft.com/office/drawing/2014/main" id="{A52BE2D8-9F10-494D-9CE4-9E57E7BD90EF}"/>
              </a:ext>
            </a:extLst>
          </p:cNvPr>
          <p:cNvSpPr/>
          <p:nvPr/>
        </p:nvSpPr>
        <p:spPr>
          <a:xfrm>
            <a:off x="1714180" y="4311231"/>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15" name="Rectangle 14">
            <a:extLst>
              <a:ext uri="{FF2B5EF4-FFF2-40B4-BE49-F238E27FC236}">
                <a16:creationId xmlns:a16="http://schemas.microsoft.com/office/drawing/2014/main" id="{586D219D-1384-45AF-8F02-D156A708CCCF}"/>
              </a:ext>
            </a:extLst>
          </p:cNvPr>
          <p:cNvSpPr/>
          <p:nvPr/>
        </p:nvSpPr>
        <p:spPr>
          <a:xfrm>
            <a:off x="1714180" y="4235779"/>
            <a:ext cx="617477" cy="769441"/>
          </a:xfrm>
          <a:prstGeom prst="rect">
            <a:avLst/>
          </a:prstGeom>
        </p:spPr>
        <p:txBody>
          <a:bodyPr wrap="none">
            <a:spAutoFit/>
          </a:bodyPr>
          <a:lstStyle/>
          <a:p>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Wingdings 2"/>
              </a:rPr>
              <a:t></a:t>
            </a:r>
            <a:endParaRPr lang="vi-VN" sz="4400"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7462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ppt_x"/>
                                          </p:val>
                                        </p:tav>
                                        <p:tav tm="100000">
                                          <p:val>
                                            <p:strVal val="#ppt_x"/>
                                          </p:val>
                                        </p:tav>
                                      </p:tavLst>
                                    </p:anim>
                                    <p:anim calcmode="lin" valueType="num">
                                      <p:cBhvr additive="base">
                                        <p:cTn id="24" dur="10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1000" fill="hold"/>
                                        <p:tgtEl>
                                          <p:spTgt spid="9"/>
                                        </p:tgtEl>
                                        <p:attrNameLst>
                                          <p:attrName>ppt_x</p:attrName>
                                        </p:attrNameLst>
                                      </p:cBhvr>
                                      <p:tavLst>
                                        <p:tav tm="0">
                                          <p:val>
                                            <p:strVal val="#ppt_x"/>
                                          </p:val>
                                        </p:tav>
                                        <p:tav tm="100000">
                                          <p:val>
                                            <p:strVal val="#ppt_x"/>
                                          </p:val>
                                        </p:tav>
                                      </p:tavLst>
                                    </p:anim>
                                    <p:anim calcmode="lin" valueType="num">
                                      <p:cBhvr additive="base">
                                        <p:cTn id="2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1000" fill="hold"/>
                                        <p:tgtEl>
                                          <p:spTgt spid="15"/>
                                        </p:tgtEl>
                                        <p:attrNameLst>
                                          <p:attrName>ppt_w</p:attrName>
                                        </p:attrNameLst>
                                      </p:cBhvr>
                                      <p:tavLst>
                                        <p:tav tm="0">
                                          <p:val>
                                            <p:fltVal val="0"/>
                                          </p:val>
                                        </p:tav>
                                        <p:tav tm="100000">
                                          <p:val>
                                            <p:strVal val="#ppt_w"/>
                                          </p:val>
                                        </p:tav>
                                      </p:tavLst>
                                    </p:anim>
                                    <p:anim calcmode="lin" valueType="num">
                                      <p:cBhvr>
                                        <p:cTn id="34" dur="1000" fill="hold"/>
                                        <p:tgtEl>
                                          <p:spTgt spid="15"/>
                                        </p:tgtEl>
                                        <p:attrNameLst>
                                          <p:attrName>ppt_h</p:attrName>
                                        </p:attrNameLst>
                                      </p:cBhvr>
                                      <p:tavLst>
                                        <p:tav tm="0">
                                          <p:val>
                                            <p:fltVal val="0"/>
                                          </p:val>
                                        </p:tav>
                                        <p:tav tm="100000">
                                          <p:val>
                                            <p:strVal val="#ppt_h"/>
                                          </p:val>
                                        </p:tav>
                                      </p:tavLst>
                                    </p:anim>
                                    <p:anim calcmode="lin" valueType="num">
                                      <p:cBhvr>
                                        <p:cTn id="35" dur="1000" fill="hold"/>
                                        <p:tgtEl>
                                          <p:spTgt spid="15"/>
                                        </p:tgtEl>
                                        <p:attrNameLst>
                                          <p:attrName>style.rotation</p:attrName>
                                        </p:attrNameLst>
                                      </p:cBhvr>
                                      <p:tavLst>
                                        <p:tav tm="0">
                                          <p:val>
                                            <p:fltVal val="90"/>
                                          </p:val>
                                        </p:tav>
                                        <p:tav tm="100000">
                                          <p:val>
                                            <p:fltVal val="0"/>
                                          </p:val>
                                        </p:tav>
                                      </p:tavLst>
                                    </p:anim>
                                    <p:animEffect transition="in" filter="fade">
                                      <p:cBhvr>
                                        <p:cTn id="36" dur="1000"/>
                                        <p:tgtEl>
                                          <p:spTgt spid="15"/>
                                        </p:tgtEl>
                                      </p:cBhvr>
                                    </p:animEffect>
                                  </p:childTnLst>
                                </p:cTn>
                              </p:par>
                              <p:par>
                                <p:cTn id="37" presetID="1" presetClass="mediacall" presetSubtype="0" fill="hold" nodeType="withEffect">
                                  <p:stCondLst>
                                    <p:cond delay="0"/>
                                  </p:stCondLst>
                                  <p:childTnLst>
                                    <p:cmd type="call" cmd="playFrom(0.0)">
                                      <p:cBhvr>
                                        <p:cTn id="38" dur="3448" fill="hold"/>
                                        <p:tgtEl>
                                          <p:spTgt spid="10"/>
                                        </p:tgtEl>
                                      </p:cBhvr>
                                    </p:cmd>
                                  </p:childTnLst>
                                </p:cTn>
                              </p:par>
                              <p:par>
                                <p:cTn id="39" presetID="10"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3448"/>
                            </p:stCondLst>
                            <p:childTnLst>
                              <p:par>
                                <p:cTn id="43" presetID="35" presetClass="path" presetSubtype="0" accel="50000" decel="50000" fill="hold" nodeType="afterEffect">
                                  <p:stCondLst>
                                    <p:cond delay="250"/>
                                  </p:stCondLst>
                                  <p:childTnLst>
                                    <p:animMotion origin="layout" path="M -2.90793E-6 3.7037E-6 L -1.05 3.7037E-6 " pathEditMode="relative" rAng="0" ptsTypes="AA">
                                      <p:cBhvr>
                                        <p:cTn id="44" dur="5000" fill="hold"/>
                                        <p:tgtEl>
                                          <p:spTgt spid="6"/>
                                        </p:tgtEl>
                                        <p:attrNameLst>
                                          <p:attrName>ppt_x</p:attrName>
                                          <p:attrName>ppt_y</p:attrName>
                                        </p:attrNameLst>
                                      </p:cBhvr>
                                      <p:rCtr x="-52507" y="0"/>
                                    </p:animMotion>
                                  </p:childTnLst>
                                </p:cTn>
                              </p:par>
                              <p:par>
                                <p:cTn id="45" presetID="35" presetClass="path" presetSubtype="0" accel="50000" decel="50000" fill="hold" nodeType="withEffect">
                                  <p:stCondLst>
                                    <p:cond delay="250"/>
                                  </p:stCondLst>
                                  <p:childTnLst>
                                    <p:animMotion origin="layout" path="M -2.29167E-6 -4.62428E-6 L -1.03281 0.00185 " pathEditMode="relative" rAng="0" ptsTypes="AA">
                                      <p:cBhvr>
                                        <p:cTn id="46" dur="5000" fill="hold"/>
                                        <p:tgtEl>
                                          <p:spTgt spid="12"/>
                                        </p:tgtEl>
                                        <p:attrNameLst>
                                          <p:attrName>ppt_x</p:attrName>
                                          <p:attrName>ppt_y</p:attrName>
                                        </p:attrNameLst>
                                      </p:cBhvr>
                                      <p:rCtr x="-51641" y="92"/>
                                    </p:animMotion>
                                  </p:childTnLst>
                                </p:cTn>
                              </p:par>
                              <p:par>
                                <p:cTn id="47" presetID="1" presetClass="mediacall" presetSubtype="0" fill="hold" nodeType="withEffect">
                                  <p:stCondLst>
                                    <p:cond delay="250"/>
                                  </p:stCondLst>
                                  <p:childTnLst>
                                    <p:cmd type="call" cmd="playFrom(0.0)">
                                      <p:cBhvr>
                                        <p:cTn id="48" dur="4362" fill="hold"/>
                                        <p:tgtEl>
                                          <p:spTgt spid="13"/>
                                        </p:tgtEl>
                                      </p:cBhvr>
                                    </p:cmd>
                                  </p:childTnLst>
                                </p:cTn>
                              </p:par>
                              <p:par>
                                <p:cTn id="49" presetID="32" presetClass="emph" presetSubtype="0" repeatCount="indefinite" fill="hold" nodeType="withEffect">
                                  <p:stCondLst>
                                    <p:cond delay="250"/>
                                  </p:stCondLst>
                                  <p:childTnLst>
                                    <p:animRot by="120000">
                                      <p:cBhvr>
                                        <p:cTn id="50" dur="100" fill="hold">
                                          <p:stCondLst>
                                            <p:cond delay="0"/>
                                          </p:stCondLst>
                                        </p:cTn>
                                        <p:tgtEl>
                                          <p:spTgt spid="12"/>
                                        </p:tgtEl>
                                        <p:attrNameLst>
                                          <p:attrName>r</p:attrName>
                                        </p:attrNameLst>
                                      </p:cBhvr>
                                    </p:animRot>
                                    <p:animRot by="-240000">
                                      <p:cBhvr>
                                        <p:cTn id="51" dur="200" fill="hold">
                                          <p:stCondLst>
                                            <p:cond delay="200"/>
                                          </p:stCondLst>
                                        </p:cTn>
                                        <p:tgtEl>
                                          <p:spTgt spid="12"/>
                                        </p:tgtEl>
                                        <p:attrNameLst>
                                          <p:attrName>r</p:attrName>
                                        </p:attrNameLst>
                                      </p:cBhvr>
                                    </p:animRot>
                                    <p:animRot by="240000">
                                      <p:cBhvr>
                                        <p:cTn id="52" dur="200" fill="hold">
                                          <p:stCondLst>
                                            <p:cond delay="400"/>
                                          </p:stCondLst>
                                        </p:cTn>
                                        <p:tgtEl>
                                          <p:spTgt spid="12"/>
                                        </p:tgtEl>
                                        <p:attrNameLst>
                                          <p:attrName>r</p:attrName>
                                        </p:attrNameLst>
                                      </p:cBhvr>
                                    </p:animRot>
                                    <p:animRot by="-240000">
                                      <p:cBhvr>
                                        <p:cTn id="53" dur="200" fill="hold">
                                          <p:stCondLst>
                                            <p:cond delay="600"/>
                                          </p:stCondLst>
                                        </p:cTn>
                                        <p:tgtEl>
                                          <p:spTgt spid="12"/>
                                        </p:tgtEl>
                                        <p:attrNameLst>
                                          <p:attrName>r</p:attrName>
                                        </p:attrNameLst>
                                      </p:cBhvr>
                                    </p:animRot>
                                    <p:animRot by="120000">
                                      <p:cBhvr>
                                        <p:cTn id="54" dur="200" fill="hold">
                                          <p:stCondLst>
                                            <p:cond delay="80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p:cTn id="55" fill="hold" display="0">
                  <p:stCondLst>
                    <p:cond delay="indefinite"/>
                  </p:stCondLst>
                  <p:endCondLst>
                    <p:cond evt="onStopAudio" delay="0">
                      <p:tgtEl>
                        <p:sldTgt/>
                      </p:tgtEl>
                    </p:cond>
                  </p:endCondLst>
                </p:cTn>
                <p:tgtEl>
                  <p:spTgt spid="10"/>
                </p:tgtEl>
              </p:cMediaNode>
            </p:audio>
            <p:audio>
              <p:cMediaNode vol="80000">
                <p:cTn id="56" repeatCount="indefinite" fill="hold" display="0">
                  <p:stCondLst>
                    <p:cond delay="indefinite"/>
                  </p:stCondLst>
                  <p:endCondLst>
                    <p:cond evt="onStopAudio" delay="0">
                      <p:tgtEl>
                        <p:sldTgt/>
                      </p:tgtEl>
                    </p:cond>
                    <p:cond evt="onNext" delay="0">
                      <p:tgtEl>
                        <p:sldTgt/>
                      </p:tgtEl>
                    </p:cond>
                  </p:endCondLst>
                </p:cTn>
                <p:tgtEl>
                  <p:spTgt spid="13"/>
                </p:tgtEl>
              </p:cMediaNode>
            </p:audio>
          </p:childTnLst>
        </p:cTn>
      </p:par>
    </p:tnLst>
    <p:bldLst>
      <p:bldP spid="7" grpId="0"/>
      <p:bldP spid="8" grpId="0" animBg="1"/>
      <p:bldP spid="9" grpId="0" animBg="1"/>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C5A4A-BDCF-4B9C-9AF2-97F32416921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3096275-F7C4-4C29-A46E-F5557BCAA7D6}"/>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A5BA1C40-A587-4CC4-905F-C60ECB403DC5}"/>
              </a:ext>
            </a:extLst>
          </p:cNvPr>
          <p:cNvPicPr>
            <a:picLocks noChangeAspect="1"/>
          </p:cNvPicPr>
          <p:nvPr/>
        </p:nvPicPr>
        <p:blipFill>
          <a:blip r:embed="rId6"/>
          <a:stretch>
            <a:fillRect/>
          </a:stretch>
        </p:blipFill>
        <p:spPr>
          <a:xfrm>
            <a:off x="0" y="434362"/>
            <a:ext cx="12192000" cy="6423637"/>
          </a:xfrm>
          <a:prstGeom prst="rect">
            <a:avLst/>
          </a:prstGeom>
        </p:spPr>
      </p:pic>
      <p:pic>
        <p:nvPicPr>
          <p:cNvPr id="6" name="Picture 5">
            <a:extLst>
              <a:ext uri="{FF2B5EF4-FFF2-40B4-BE49-F238E27FC236}">
                <a16:creationId xmlns:a16="http://schemas.microsoft.com/office/drawing/2014/main" id="{549AA181-A390-428E-BC15-B8E4B6ACA6F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673" t="19894" r="18454" b="9206"/>
          <a:stretch/>
        </p:blipFill>
        <p:spPr>
          <a:xfrm>
            <a:off x="9067006" y="4514730"/>
            <a:ext cx="1829751" cy="2321843"/>
          </a:xfrm>
          <a:prstGeom prst="rect">
            <a:avLst/>
          </a:prstGeom>
        </p:spPr>
      </p:pic>
      <p:sp>
        <p:nvSpPr>
          <p:cNvPr id="7" name="Rectangle 6">
            <a:extLst>
              <a:ext uri="{FF2B5EF4-FFF2-40B4-BE49-F238E27FC236}">
                <a16:creationId xmlns:a16="http://schemas.microsoft.com/office/drawing/2014/main" id="{722434BE-9BF5-4C6A-85AF-93E14A9F8442}"/>
              </a:ext>
            </a:extLst>
          </p:cNvPr>
          <p:cNvSpPr/>
          <p:nvPr/>
        </p:nvSpPr>
        <p:spPr>
          <a:xfrm>
            <a:off x="1599406" y="522456"/>
            <a:ext cx="10210800" cy="3619517"/>
          </a:xfrm>
          <a:prstGeom prst="rect">
            <a:avLst/>
          </a:prstGeom>
        </p:spPr>
        <p:txBody>
          <a:bodyPr wrap="square">
            <a:spAutoFit/>
          </a:bodyPr>
          <a:lstStyle/>
          <a:p>
            <a:pPr>
              <a:lnSpc>
                <a:spcPct val="150000"/>
              </a:lnSpc>
            </a:pPr>
            <a:r>
              <a:rPr lang="vi-VN" sz="3200" b="1" dirty="0">
                <a:cs typeface="Times New Roman" pitchFamily="18" charset="0"/>
              </a:rPr>
              <a:t>b) Vì sao Hà khóc?</a:t>
            </a:r>
          </a:p>
          <a:p>
            <a:pPr>
              <a:lnSpc>
                <a:spcPct val="200000"/>
              </a:lnSpc>
            </a:pPr>
            <a:r>
              <a:rPr lang="vi-VN" sz="3200" dirty="0">
                <a:cs typeface="Times New Roman" pitchFamily="18" charset="0"/>
              </a:rPr>
              <a:t>	Vì Tuấn chê bím tóc của Hà</a:t>
            </a:r>
          </a:p>
          <a:p>
            <a:pPr>
              <a:lnSpc>
                <a:spcPct val="200000"/>
              </a:lnSpc>
            </a:pPr>
            <a:r>
              <a:rPr lang="vi-VN" sz="3200" dirty="0">
                <a:cs typeface="Times New Roman" pitchFamily="18" charset="0"/>
              </a:rPr>
              <a:t>	Vì Tuấn kéo bím tóc, làm Hà ngã</a:t>
            </a:r>
          </a:p>
          <a:p>
            <a:pPr>
              <a:lnSpc>
                <a:spcPct val="200000"/>
              </a:lnSpc>
            </a:pPr>
            <a:r>
              <a:rPr lang="vi-VN" sz="3200" dirty="0">
                <a:cs typeface="Times New Roman" pitchFamily="18" charset="0"/>
              </a:rPr>
              <a:t>	Vì Tuấn xin lỗi Hà</a:t>
            </a:r>
            <a:endParaRPr lang="en-US" sz="3200" dirty="0">
              <a:cs typeface="Times New Roman" pitchFamily="18" charset="0"/>
            </a:endParaRPr>
          </a:p>
        </p:txBody>
      </p:sp>
      <p:sp>
        <p:nvSpPr>
          <p:cNvPr id="8" name="Rounded Rectangle 15">
            <a:extLst>
              <a:ext uri="{FF2B5EF4-FFF2-40B4-BE49-F238E27FC236}">
                <a16:creationId xmlns:a16="http://schemas.microsoft.com/office/drawing/2014/main" id="{8E59BB9B-3F7A-4A4E-8EFD-F9C028D745EB}"/>
              </a:ext>
            </a:extLst>
          </p:cNvPr>
          <p:cNvSpPr/>
          <p:nvPr/>
        </p:nvSpPr>
        <p:spPr>
          <a:xfrm>
            <a:off x="1981357" y="1583068"/>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9" name="Rounded Rectangle 16">
            <a:extLst>
              <a:ext uri="{FF2B5EF4-FFF2-40B4-BE49-F238E27FC236}">
                <a16:creationId xmlns:a16="http://schemas.microsoft.com/office/drawing/2014/main" id="{424CB363-5EAA-407C-BDE8-DF50ED2DF9E4}"/>
              </a:ext>
            </a:extLst>
          </p:cNvPr>
          <p:cNvSpPr/>
          <p:nvPr/>
        </p:nvSpPr>
        <p:spPr>
          <a:xfrm>
            <a:off x="1980406" y="2573668"/>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10" name="Rounded Rectangle 17">
            <a:extLst>
              <a:ext uri="{FF2B5EF4-FFF2-40B4-BE49-F238E27FC236}">
                <a16:creationId xmlns:a16="http://schemas.microsoft.com/office/drawing/2014/main" id="{E71C852E-78AC-4029-B478-CF61D642AB82}"/>
              </a:ext>
            </a:extLst>
          </p:cNvPr>
          <p:cNvSpPr/>
          <p:nvPr/>
        </p:nvSpPr>
        <p:spPr>
          <a:xfrm>
            <a:off x="1981357" y="3571059"/>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pic>
        <p:nvPicPr>
          <p:cNvPr id="11" name="Tieng-tinh-tinh-www_nhacchuongvui_com.mp3">
            <a:hlinkClick r:id="" action="ppaction://media"/>
            <a:extLst>
              <a:ext uri="{FF2B5EF4-FFF2-40B4-BE49-F238E27FC236}">
                <a16:creationId xmlns:a16="http://schemas.microsoft.com/office/drawing/2014/main" id="{8FAA4E10-F69E-49C9-A6A6-46E2A16172C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343606" y="1917140"/>
            <a:ext cx="609600" cy="609600"/>
          </a:xfrm>
          <a:prstGeom prst="rect">
            <a:avLst/>
          </a:prstGeom>
        </p:spPr>
      </p:pic>
      <p:sp>
        <p:nvSpPr>
          <p:cNvPr id="12" name="Rectangle 11">
            <a:extLst>
              <a:ext uri="{FF2B5EF4-FFF2-40B4-BE49-F238E27FC236}">
                <a16:creationId xmlns:a16="http://schemas.microsoft.com/office/drawing/2014/main" id="{E86EF7AE-392C-4540-BE4F-4CAE22DF7552}"/>
              </a:ext>
            </a:extLst>
          </p:cNvPr>
          <p:cNvSpPr/>
          <p:nvPr/>
        </p:nvSpPr>
        <p:spPr>
          <a:xfrm>
            <a:off x="1940283" y="2516654"/>
            <a:ext cx="617477" cy="769441"/>
          </a:xfrm>
          <a:prstGeom prst="rect">
            <a:avLst/>
          </a:prstGeom>
        </p:spPr>
        <p:txBody>
          <a:bodyPr wrap="none">
            <a:spAutoFit/>
          </a:bodyPr>
          <a:lstStyle/>
          <a:p>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Wingdings 2"/>
              </a:rPr>
              <a:t></a:t>
            </a:r>
            <a:endParaRPr lang="vi-VN" sz="4400" dirty="0">
              <a:solidFill>
                <a:srgbClr val="FF0000"/>
              </a:solidFill>
              <a:effectLst>
                <a:outerShdw blurRad="38100" dist="38100" dir="2700000" algn="tl">
                  <a:srgbClr val="000000">
                    <a:alpha val="43137"/>
                  </a:srgbClr>
                </a:outerShdw>
              </a:effectLst>
            </a:endParaRPr>
          </a:p>
        </p:txBody>
      </p:sp>
      <p:pic>
        <p:nvPicPr>
          <p:cNvPr id="13" name="Picture 12">
            <a:extLst>
              <a:ext uri="{FF2B5EF4-FFF2-40B4-BE49-F238E27FC236}">
                <a16:creationId xmlns:a16="http://schemas.microsoft.com/office/drawing/2014/main" id="{A32F50E1-5D1D-4C0F-ABCF-67B289C075C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0514806" y="6034196"/>
            <a:ext cx="801404" cy="827679"/>
          </a:xfrm>
          <a:prstGeom prst="rect">
            <a:avLst/>
          </a:prstGeom>
        </p:spPr>
      </p:pic>
      <p:pic>
        <p:nvPicPr>
          <p:cNvPr id="14" name="Picture 13">
            <a:extLst>
              <a:ext uri="{FF2B5EF4-FFF2-40B4-BE49-F238E27FC236}">
                <a16:creationId xmlns:a16="http://schemas.microsoft.com/office/drawing/2014/main" id="{05A02ECC-013B-4052-A2B5-8DA3BDE5522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1389802" y="6008894"/>
            <a:ext cx="801404" cy="827679"/>
          </a:xfrm>
          <a:prstGeom prst="rect">
            <a:avLst/>
          </a:prstGeom>
        </p:spPr>
      </p:pic>
      <p:pic>
        <p:nvPicPr>
          <p:cNvPr id="15" name="Tieng-vit-keu-www_tiengdong_com.mp3">
            <a:hlinkClick r:id="" action="ppaction://media"/>
            <a:extLst>
              <a:ext uri="{FF2B5EF4-FFF2-40B4-BE49-F238E27FC236}">
                <a16:creationId xmlns:a16="http://schemas.microsoft.com/office/drawing/2014/main" id="{710AC44F-F51F-4470-B696-30FCB2081B83}"/>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724606" y="1517754"/>
            <a:ext cx="609600" cy="609600"/>
          </a:xfrm>
          <a:prstGeom prst="rect">
            <a:avLst/>
          </a:prstGeom>
        </p:spPr>
      </p:pic>
    </p:spTree>
    <p:extLst>
      <p:ext uri="{BB962C8B-B14F-4D97-AF65-F5344CB8AC3E}">
        <p14:creationId xmlns:p14="http://schemas.microsoft.com/office/powerpoint/2010/main" val="31338703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ppt_x"/>
                                          </p:val>
                                        </p:tav>
                                        <p:tav tm="100000">
                                          <p:val>
                                            <p:strVal val="#ppt_x"/>
                                          </p:val>
                                        </p:tav>
                                      </p:tavLst>
                                    </p:anim>
                                    <p:anim calcmode="lin" valueType="num">
                                      <p:cBhvr additive="base">
                                        <p:cTn id="22" dur="10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1000" fill="hold"/>
                                        <p:tgtEl>
                                          <p:spTgt spid="8"/>
                                        </p:tgtEl>
                                        <p:attrNameLst>
                                          <p:attrName>ppt_x</p:attrName>
                                        </p:attrNameLst>
                                      </p:cBhvr>
                                      <p:tavLst>
                                        <p:tav tm="0">
                                          <p:val>
                                            <p:strVal val="#ppt_x"/>
                                          </p:val>
                                        </p:tav>
                                        <p:tav tm="100000">
                                          <p:val>
                                            <p:strVal val="#ppt_x"/>
                                          </p:val>
                                        </p:tav>
                                      </p:tavLst>
                                    </p:anim>
                                    <p:anim calcmode="lin" valueType="num">
                                      <p:cBhvr additive="base">
                                        <p:cTn id="26" dur="10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1000" fill="hold"/>
                                        <p:tgtEl>
                                          <p:spTgt spid="9"/>
                                        </p:tgtEl>
                                        <p:attrNameLst>
                                          <p:attrName>ppt_x</p:attrName>
                                        </p:attrNameLst>
                                      </p:cBhvr>
                                      <p:tavLst>
                                        <p:tav tm="0">
                                          <p:val>
                                            <p:strVal val="#ppt_x"/>
                                          </p:val>
                                        </p:tav>
                                        <p:tav tm="100000">
                                          <p:val>
                                            <p:strVal val="#ppt_x"/>
                                          </p:val>
                                        </p:tav>
                                      </p:tavLst>
                                    </p:anim>
                                    <p:anim calcmode="lin" valueType="num">
                                      <p:cBhvr additive="base">
                                        <p:cTn id="30" dur="10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1000" fill="hold"/>
                                        <p:tgtEl>
                                          <p:spTgt spid="10"/>
                                        </p:tgtEl>
                                        <p:attrNameLst>
                                          <p:attrName>ppt_x</p:attrName>
                                        </p:attrNameLst>
                                      </p:cBhvr>
                                      <p:tavLst>
                                        <p:tav tm="0">
                                          <p:val>
                                            <p:strVal val="#ppt_x"/>
                                          </p:val>
                                        </p:tav>
                                        <p:tav tm="100000">
                                          <p:val>
                                            <p:strVal val="#ppt_x"/>
                                          </p:val>
                                        </p:tav>
                                      </p:tavLst>
                                    </p:anim>
                                    <p:anim calcmode="lin" valueType="num">
                                      <p:cBhvr additive="base">
                                        <p:cTn id="34"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anim calcmode="lin" valueType="num">
                                      <p:cBhvr>
                                        <p:cTn id="41" dur="1000" fill="hold"/>
                                        <p:tgtEl>
                                          <p:spTgt spid="12"/>
                                        </p:tgtEl>
                                        <p:attrNameLst>
                                          <p:attrName>style.rotation</p:attrName>
                                        </p:attrNameLst>
                                      </p:cBhvr>
                                      <p:tavLst>
                                        <p:tav tm="0">
                                          <p:val>
                                            <p:fltVal val="90"/>
                                          </p:val>
                                        </p:tav>
                                        <p:tav tm="100000">
                                          <p:val>
                                            <p:fltVal val="0"/>
                                          </p:val>
                                        </p:tav>
                                      </p:tavLst>
                                    </p:anim>
                                    <p:animEffect transition="in" filter="fade">
                                      <p:cBhvr>
                                        <p:cTn id="42" dur="1000"/>
                                        <p:tgtEl>
                                          <p:spTgt spid="12"/>
                                        </p:tgtEl>
                                      </p:cBhvr>
                                    </p:animEffect>
                                  </p:childTnLst>
                                </p:cTn>
                              </p:par>
                              <p:par>
                                <p:cTn id="43" presetID="1" presetClass="mediacall" presetSubtype="0" fill="hold" nodeType="withEffect">
                                  <p:stCondLst>
                                    <p:cond delay="0"/>
                                  </p:stCondLst>
                                  <p:childTnLst>
                                    <p:cmd type="call" cmd="playFrom(0.0)">
                                      <p:cBhvr>
                                        <p:cTn id="44" dur="3448" fill="hold"/>
                                        <p:tgtEl>
                                          <p:spTgt spid="11"/>
                                        </p:tgtEl>
                                      </p:cBhvr>
                                    </p:cmd>
                                  </p:childTnLst>
                                </p:cTn>
                              </p:par>
                              <p:par>
                                <p:cTn id="45" presetID="10"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32" presetClass="emph" presetSubtype="0" repeatCount="indefinite" fill="hold" nodeType="withEffect">
                                  <p:stCondLst>
                                    <p:cond delay="0"/>
                                  </p:stCondLst>
                                  <p:childTnLst>
                                    <p:animRot by="120000">
                                      <p:cBhvr>
                                        <p:cTn id="49" dur="100" fill="hold">
                                          <p:stCondLst>
                                            <p:cond delay="0"/>
                                          </p:stCondLst>
                                        </p:cTn>
                                        <p:tgtEl>
                                          <p:spTgt spid="14"/>
                                        </p:tgtEl>
                                        <p:attrNameLst>
                                          <p:attrName>r</p:attrName>
                                        </p:attrNameLst>
                                      </p:cBhvr>
                                    </p:animRot>
                                    <p:animRot by="-240000">
                                      <p:cBhvr>
                                        <p:cTn id="50" dur="200" fill="hold">
                                          <p:stCondLst>
                                            <p:cond delay="200"/>
                                          </p:stCondLst>
                                        </p:cTn>
                                        <p:tgtEl>
                                          <p:spTgt spid="14"/>
                                        </p:tgtEl>
                                        <p:attrNameLst>
                                          <p:attrName>r</p:attrName>
                                        </p:attrNameLst>
                                      </p:cBhvr>
                                    </p:animRot>
                                    <p:animRot by="240000">
                                      <p:cBhvr>
                                        <p:cTn id="51" dur="200" fill="hold">
                                          <p:stCondLst>
                                            <p:cond delay="400"/>
                                          </p:stCondLst>
                                        </p:cTn>
                                        <p:tgtEl>
                                          <p:spTgt spid="14"/>
                                        </p:tgtEl>
                                        <p:attrNameLst>
                                          <p:attrName>r</p:attrName>
                                        </p:attrNameLst>
                                      </p:cBhvr>
                                    </p:animRot>
                                    <p:animRot by="-240000">
                                      <p:cBhvr>
                                        <p:cTn id="52" dur="200" fill="hold">
                                          <p:stCondLst>
                                            <p:cond delay="600"/>
                                          </p:stCondLst>
                                        </p:cTn>
                                        <p:tgtEl>
                                          <p:spTgt spid="14"/>
                                        </p:tgtEl>
                                        <p:attrNameLst>
                                          <p:attrName>r</p:attrName>
                                        </p:attrNameLst>
                                      </p:cBhvr>
                                    </p:animRot>
                                    <p:animRot by="120000">
                                      <p:cBhvr>
                                        <p:cTn id="53" dur="200" fill="hold">
                                          <p:stCondLst>
                                            <p:cond delay="800"/>
                                          </p:stCondLst>
                                        </p:cTn>
                                        <p:tgtEl>
                                          <p:spTgt spid="14"/>
                                        </p:tgtEl>
                                        <p:attrNameLst>
                                          <p:attrName>r</p:attrName>
                                        </p:attrNameLst>
                                      </p:cBhvr>
                                    </p:animRot>
                                  </p:childTnLst>
                                </p:cTn>
                              </p:par>
                            </p:childTnLst>
                          </p:cTn>
                        </p:par>
                        <p:par>
                          <p:cTn id="54" fill="hold">
                            <p:stCondLst>
                              <p:cond delay="3448"/>
                            </p:stCondLst>
                            <p:childTnLst>
                              <p:par>
                                <p:cTn id="55" presetID="35" presetClass="path" presetSubtype="0" accel="50000" decel="50000" fill="hold" nodeType="afterEffect">
                                  <p:stCondLst>
                                    <p:cond delay="250"/>
                                  </p:stCondLst>
                                  <p:childTnLst>
                                    <p:animMotion origin="layout" path="M 3.60333E-6 3.7037E-6 L -1.05001 3.7037E-6 " pathEditMode="relative" rAng="0" ptsTypes="AA">
                                      <p:cBhvr>
                                        <p:cTn id="56" dur="5000" fill="hold"/>
                                        <p:tgtEl>
                                          <p:spTgt spid="6"/>
                                        </p:tgtEl>
                                        <p:attrNameLst>
                                          <p:attrName>ppt_x</p:attrName>
                                          <p:attrName>ppt_y</p:attrName>
                                        </p:attrNameLst>
                                      </p:cBhvr>
                                      <p:rCtr x="-52507" y="0"/>
                                    </p:animMotion>
                                  </p:childTnLst>
                                </p:cTn>
                              </p:par>
                              <p:par>
                                <p:cTn id="57" presetID="35" presetClass="path" presetSubtype="0" accel="50000" decel="50000" fill="hold" nodeType="withEffect">
                                  <p:stCondLst>
                                    <p:cond delay="250"/>
                                  </p:stCondLst>
                                  <p:childTnLst>
                                    <p:animMotion origin="layout" path="M 1.13296E-6 3.7037E-6 L -1.03282 0.00185 " pathEditMode="relative" rAng="0" ptsTypes="AA">
                                      <p:cBhvr>
                                        <p:cTn id="58" dur="5000" fill="hold"/>
                                        <p:tgtEl>
                                          <p:spTgt spid="13"/>
                                        </p:tgtEl>
                                        <p:attrNameLst>
                                          <p:attrName>ppt_x</p:attrName>
                                          <p:attrName>ppt_y</p:attrName>
                                        </p:attrNameLst>
                                      </p:cBhvr>
                                      <p:rCtr x="-51647" y="93"/>
                                    </p:animMotion>
                                  </p:childTnLst>
                                </p:cTn>
                              </p:par>
                              <p:par>
                                <p:cTn id="59" presetID="35" presetClass="path" presetSubtype="0" accel="50000" decel="50000" fill="hold" nodeType="withEffect">
                                  <p:stCondLst>
                                    <p:cond delay="250"/>
                                  </p:stCondLst>
                                  <p:childTnLst>
                                    <p:animMotion origin="layout" path="M -3.22698E-6 -4.07407E-6 L -1.03281 0.00186 " pathEditMode="relative" rAng="0" ptsTypes="AA">
                                      <p:cBhvr>
                                        <p:cTn id="60" dur="5000" fill="hold"/>
                                        <p:tgtEl>
                                          <p:spTgt spid="14"/>
                                        </p:tgtEl>
                                        <p:attrNameLst>
                                          <p:attrName>ppt_x</p:attrName>
                                          <p:attrName>ppt_y</p:attrName>
                                        </p:attrNameLst>
                                      </p:cBhvr>
                                      <p:rCtr x="-51647" y="93"/>
                                    </p:animMotion>
                                  </p:childTnLst>
                                </p:cTn>
                              </p:par>
                              <p:par>
                                <p:cTn id="61" presetID="1" presetClass="mediacall" presetSubtype="0" fill="hold" nodeType="withEffect">
                                  <p:stCondLst>
                                    <p:cond delay="0"/>
                                  </p:stCondLst>
                                  <p:childTnLst>
                                    <p:cmd type="call" cmd="playFrom(0.0)">
                                      <p:cBhvr>
                                        <p:cTn id="62" dur="580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3" fill="hold" display="0">
                  <p:stCondLst>
                    <p:cond delay="indefinite"/>
                  </p:stCondLst>
                  <p:endCondLst>
                    <p:cond evt="onStopAudio" delay="0">
                      <p:tgtEl>
                        <p:sldTgt/>
                      </p:tgtEl>
                    </p:cond>
                  </p:endCondLst>
                </p:cTn>
                <p:tgtEl>
                  <p:spTgt spid="11"/>
                </p:tgtEl>
              </p:cMediaNode>
            </p:audio>
            <p:audio>
              <p:cMediaNode vol="80000">
                <p:cTn id="64" fill="hold" display="0">
                  <p:stCondLst>
                    <p:cond delay="indefinite"/>
                  </p:stCondLst>
                  <p:endCondLst>
                    <p:cond evt="onStopAudio" delay="0">
                      <p:tgtEl>
                        <p:sldTgt/>
                      </p:tgtEl>
                    </p:cond>
                  </p:endCondLst>
                </p:cTn>
                <p:tgtEl>
                  <p:spTgt spid="15"/>
                </p:tgtEl>
              </p:cMediaNode>
            </p:audio>
          </p:childTnLst>
        </p:cTn>
      </p:par>
    </p:tnLst>
    <p:bldLst>
      <p:bldP spid="7" grpId="0"/>
      <p:bldP spid="8" grpId="0" animBg="1"/>
      <p:bldP spid="9" grpId="0" animBg="1"/>
      <p:bldP spid="10"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9EC2C-9CD2-4DC1-BEA0-7C29241F576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69E8612-AB0B-48A9-B348-7B086E877BFC}"/>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958F5D25-CDB2-4E11-BCC7-9C5B0F1DBF62}"/>
              </a:ext>
            </a:extLst>
          </p:cNvPr>
          <p:cNvPicPr>
            <a:picLocks noChangeAspect="1"/>
          </p:cNvPicPr>
          <p:nvPr/>
        </p:nvPicPr>
        <p:blipFill>
          <a:blip r:embed="rId6"/>
          <a:stretch>
            <a:fillRect/>
          </a:stretch>
        </p:blipFill>
        <p:spPr>
          <a:xfrm>
            <a:off x="0" y="445265"/>
            <a:ext cx="12192000" cy="6412735"/>
          </a:xfrm>
          <a:prstGeom prst="rect">
            <a:avLst/>
          </a:prstGeom>
        </p:spPr>
      </p:pic>
      <p:pic>
        <p:nvPicPr>
          <p:cNvPr id="6" name="Picture 5">
            <a:extLst>
              <a:ext uri="{FF2B5EF4-FFF2-40B4-BE49-F238E27FC236}">
                <a16:creationId xmlns:a16="http://schemas.microsoft.com/office/drawing/2014/main" id="{125C3DF2-B7B5-46B4-96BF-AD7EC524566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673" t="19894" r="18454" b="9206"/>
          <a:stretch/>
        </p:blipFill>
        <p:spPr>
          <a:xfrm>
            <a:off x="8228806" y="4455662"/>
            <a:ext cx="1829751" cy="2321843"/>
          </a:xfrm>
          <a:prstGeom prst="rect">
            <a:avLst/>
          </a:prstGeom>
        </p:spPr>
      </p:pic>
      <p:sp>
        <p:nvSpPr>
          <p:cNvPr id="7" name="Rectangle 6">
            <a:extLst>
              <a:ext uri="{FF2B5EF4-FFF2-40B4-BE49-F238E27FC236}">
                <a16:creationId xmlns:a16="http://schemas.microsoft.com/office/drawing/2014/main" id="{7197AA63-1BED-4354-9A73-9BA4C09C0D7C}"/>
              </a:ext>
            </a:extLst>
          </p:cNvPr>
          <p:cNvSpPr/>
          <p:nvPr/>
        </p:nvSpPr>
        <p:spPr>
          <a:xfrm>
            <a:off x="1447006" y="770116"/>
            <a:ext cx="10515600" cy="3630353"/>
          </a:xfrm>
          <a:prstGeom prst="rect">
            <a:avLst/>
          </a:prstGeom>
        </p:spPr>
        <p:txBody>
          <a:bodyPr wrap="square">
            <a:spAutoFit/>
          </a:bodyPr>
          <a:lstStyle/>
          <a:p>
            <a:pPr>
              <a:lnSpc>
                <a:spcPct val="150000"/>
              </a:lnSpc>
            </a:pPr>
            <a:r>
              <a:rPr lang="vi-VN" sz="3200" b="1" dirty="0">
                <a:cs typeface="Times New Roman" pitchFamily="18" charset="0"/>
              </a:rPr>
              <a:t>c) Thầy giáo làm cho Hà vui lên bằng cách nào?</a:t>
            </a:r>
          </a:p>
          <a:p>
            <a:pPr>
              <a:lnSpc>
                <a:spcPct val="200000"/>
              </a:lnSpc>
            </a:pPr>
            <a:r>
              <a:rPr lang="vi-VN" sz="3200" dirty="0">
                <a:cs typeface="Times New Roman" pitchFamily="18" charset="0"/>
              </a:rPr>
              <a:t> 	Thầy khen bím tóc của Hà đẹp</a:t>
            </a:r>
          </a:p>
          <a:p>
            <a:pPr>
              <a:lnSpc>
                <a:spcPct val="200000"/>
              </a:lnSpc>
            </a:pPr>
            <a:r>
              <a:rPr lang="vi-VN" sz="3200" dirty="0">
                <a:cs typeface="Times New Roman" pitchFamily="18" charset="0"/>
              </a:rPr>
              <a:t> 	Thầy phê bình Tuấn trêu chọc Hà</a:t>
            </a:r>
          </a:p>
          <a:p>
            <a:pPr>
              <a:lnSpc>
                <a:spcPct val="200000"/>
              </a:lnSpc>
            </a:pPr>
            <a:r>
              <a:rPr lang="vi-VN" sz="3200" dirty="0">
                <a:cs typeface="Times New Roman" pitchFamily="18" charset="0"/>
              </a:rPr>
              <a:t>	 Thầy bảo Tuấn phải đối xử tốt với các bạn gái</a:t>
            </a:r>
            <a:endParaRPr lang="en-US" sz="3200" dirty="0">
              <a:cs typeface="Times New Roman" pitchFamily="18" charset="0"/>
            </a:endParaRPr>
          </a:p>
        </p:txBody>
      </p:sp>
      <p:sp>
        <p:nvSpPr>
          <p:cNvPr id="8" name="Rounded Rectangle 5">
            <a:extLst>
              <a:ext uri="{FF2B5EF4-FFF2-40B4-BE49-F238E27FC236}">
                <a16:creationId xmlns:a16="http://schemas.microsoft.com/office/drawing/2014/main" id="{F4CEBDAA-F83C-43DD-BF3B-D1ECEB8C0E15}"/>
              </a:ext>
            </a:extLst>
          </p:cNvPr>
          <p:cNvSpPr/>
          <p:nvPr/>
        </p:nvSpPr>
        <p:spPr>
          <a:xfrm>
            <a:off x="1847525" y="1856666"/>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9" name="Rounded Rectangle 6">
            <a:extLst>
              <a:ext uri="{FF2B5EF4-FFF2-40B4-BE49-F238E27FC236}">
                <a16:creationId xmlns:a16="http://schemas.microsoft.com/office/drawing/2014/main" id="{FFCDCC51-5B74-41CD-9C9F-124D17CC6885}"/>
              </a:ext>
            </a:extLst>
          </p:cNvPr>
          <p:cNvSpPr/>
          <p:nvPr/>
        </p:nvSpPr>
        <p:spPr>
          <a:xfrm>
            <a:off x="1847525" y="2820064"/>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sp>
        <p:nvSpPr>
          <p:cNvPr id="10" name="Rounded Rectangle 7">
            <a:extLst>
              <a:ext uri="{FF2B5EF4-FFF2-40B4-BE49-F238E27FC236}">
                <a16:creationId xmlns:a16="http://schemas.microsoft.com/office/drawing/2014/main" id="{196E1F97-6CF6-4408-96BE-FF969F61AB60}"/>
              </a:ext>
            </a:extLst>
          </p:cNvPr>
          <p:cNvSpPr/>
          <p:nvPr/>
        </p:nvSpPr>
        <p:spPr>
          <a:xfrm>
            <a:off x="1853009" y="3807123"/>
            <a:ext cx="532449" cy="515745"/>
          </a:xfrm>
          <a:prstGeom prst="roundRect">
            <a:avLst/>
          </a:prstGeom>
          <a:solidFill>
            <a:schemeClr val="bg1"/>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vi-VN"/>
          </a:p>
        </p:txBody>
      </p:sp>
      <p:pic>
        <p:nvPicPr>
          <p:cNvPr id="11" name="Tieng-tinh-tinh-www_nhacchuongvui_com.mp3">
            <a:hlinkClick r:id="" action="ppaction://media"/>
            <a:extLst>
              <a:ext uri="{FF2B5EF4-FFF2-40B4-BE49-F238E27FC236}">
                <a16:creationId xmlns:a16="http://schemas.microsoft.com/office/drawing/2014/main" id="{A9D1A798-DF8B-4048-AB9B-E558F9DD0CD7}"/>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2343606" y="1858072"/>
            <a:ext cx="609600" cy="609600"/>
          </a:xfrm>
          <a:prstGeom prst="rect">
            <a:avLst/>
          </a:prstGeom>
        </p:spPr>
      </p:pic>
      <p:sp>
        <p:nvSpPr>
          <p:cNvPr id="12" name="Rectangle 11">
            <a:extLst>
              <a:ext uri="{FF2B5EF4-FFF2-40B4-BE49-F238E27FC236}">
                <a16:creationId xmlns:a16="http://schemas.microsoft.com/office/drawing/2014/main" id="{A20FE8C0-18E6-4F61-955A-9A70B19227BD}"/>
              </a:ext>
            </a:extLst>
          </p:cNvPr>
          <p:cNvSpPr/>
          <p:nvPr/>
        </p:nvSpPr>
        <p:spPr>
          <a:xfrm>
            <a:off x="1761422" y="1803107"/>
            <a:ext cx="617477" cy="769441"/>
          </a:xfrm>
          <a:prstGeom prst="rect">
            <a:avLst/>
          </a:prstGeom>
        </p:spPr>
        <p:txBody>
          <a:bodyPr wrap="none">
            <a:spAutoFit/>
          </a:bodyPr>
          <a:lstStyle/>
          <a:p>
            <a:r>
              <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sym typeface="Wingdings 2"/>
              </a:rPr>
              <a:t></a:t>
            </a:r>
            <a:endParaRPr lang="vi-VN" sz="4400" dirty="0">
              <a:solidFill>
                <a:srgbClr val="FF0000"/>
              </a:solidFill>
              <a:effectLst>
                <a:outerShdw blurRad="38100" dist="38100" dir="2700000" algn="tl">
                  <a:srgbClr val="000000">
                    <a:alpha val="43137"/>
                  </a:srgbClr>
                </a:outerShdw>
              </a:effectLst>
            </a:endParaRPr>
          </a:p>
        </p:txBody>
      </p:sp>
      <p:pic>
        <p:nvPicPr>
          <p:cNvPr id="13" name="Picture 12">
            <a:extLst>
              <a:ext uri="{FF2B5EF4-FFF2-40B4-BE49-F238E27FC236}">
                <a16:creationId xmlns:a16="http://schemas.microsoft.com/office/drawing/2014/main" id="{2DD7219F-80B1-471E-BDE9-F201887F431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9676606" y="5975128"/>
            <a:ext cx="801404" cy="827679"/>
          </a:xfrm>
          <a:prstGeom prst="rect">
            <a:avLst/>
          </a:prstGeom>
        </p:spPr>
      </p:pic>
      <p:pic>
        <p:nvPicPr>
          <p:cNvPr id="14" name="Picture 13">
            <a:extLst>
              <a:ext uri="{FF2B5EF4-FFF2-40B4-BE49-F238E27FC236}">
                <a16:creationId xmlns:a16="http://schemas.microsoft.com/office/drawing/2014/main" id="{C39B27CC-108F-4039-909E-11DCE410280B}"/>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1353006" y="6030321"/>
            <a:ext cx="801404" cy="827679"/>
          </a:xfrm>
          <a:prstGeom prst="rect">
            <a:avLst/>
          </a:prstGeom>
        </p:spPr>
      </p:pic>
      <p:pic>
        <p:nvPicPr>
          <p:cNvPr id="15" name="Picture 14">
            <a:extLst>
              <a:ext uri="{FF2B5EF4-FFF2-40B4-BE49-F238E27FC236}">
                <a16:creationId xmlns:a16="http://schemas.microsoft.com/office/drawing/2014/main" id="{1E9EB99A-8261-48A1-A1BA-B36219D5329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0504175" y="6030321"/>
            <a:ext cx="801404" cy="827679"/>
          </a:xfrm>
          <a:prstGeom prst="rect">
            <a:avLst/>
          </a:prstGeom>
        </p:spPr>
      </p:pic>
      <p:pic>
        <p:nvPicPr>
          <p:cNvPr id="16" name="Tieng-vit-keu-www_tiengdong_com.mp3">
            <a:hlinkClick r:id="" action="ppaction://media"/>
            <a:extLst>
              <a:ext uri="{FF2B5EF4-FFF2-40B4-BE49-F238E27FC236}">
                <a16:creationId xmlns:a16="http://schemas.microsoft.com/office/drawing/2014/main" id="{1BD524BE-88E2-4ED0-8D83-2DCCEF52A4F7}"/>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2724606" y="1458686"/>
            <a:ext cx="609600" cy="609600"/>
          </a:xfrm>
          <a:prstGeom prst="rect">
            <a:avLst/>
          </a:prstGeom>
        </p:spPr>
      </p:pic>
    </p:spTree>
    <p:extLst>
      <p:ext uri="{BB962C8B-B14F-4D97-AF65-F5344CB8AC3E}">
        <p14:creationId xmlns:p14="http://schemas.microsoft.com/office/powerpoint/2010/main" val="3063095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5"/>
                                        </p:tgtEl>
                                        <p:attrNameLst>
                                          <p:attrName>r</p:attrName>
                                        </p:attrNameLst>
                                      </p:cBhvr>
                                    </p:animRot>
                                    <p:animRot by="-240000">
                                      <p:cBhvr>
                                        <p:cTn id="13" dur="200" fill="hold">
                                          <p:stCondLst>
                                            <p:cond delay="200"/>
                                          </p:stCondLst>
                                        </p:cTn>
                                        <p:tgtEl>
                                          <p:spTgt spid="15"/>
                                        </p:tgtEl>
                                        <p:attrNameLst>
                                          <p:attrName>r</p:attrName>
                                        </p:attrNameLst>
                                      </p:cBhvr>
                                    </p:animRot>
                                    <p:animRot by="240000">
                                      <p:cBhvr>
                                        <p:cTn id="14" dur="200" fill="hold">
                                          <p:stCondLst>
                                            <p:cond delay="400"/>
                                          </p:stCondLst>
                                        </p:cTn>
                                        <p:tgtEl>
                                          <p:spTgt spid="15"/>
                                        </p:tgtEl>
                                        <p:attrNameLst>
                                          <p:attrName>r</p:attrName>
                                        </p:attrNameLst>
                                      </p:cBhvr>
                                    </p:animRot>
                                    <p:animRot by="-240000">
                                      <p:cBhvr>
                                        <p:cTn id="15" dur="200" fill="hold">
                                          <p:stCondLst>
                                            <p:cond delay="600"/>
                                          </p:stCondLst>
                                        </p:cTn>
                                        <p:tgtEl>
                                          <p:spTgt spid="15"/>
                                        </p:tgtEl>
                                        <p:attrNameLst>
                                          <p:attrName>r</p:attrName>
                                        </p:attrNameLst>
                                      </p:cBhvr>
                                    </p:animRot>
                                    <p:animRot by="120000">
                                      <p:cBhvr>
                                        <p:cTn id="16" dur="200" fill="hold">
                                          <p:stCondLst>
                                            <p:cond delay="800"/>
                                          </p:stCondLst>
                                        </p:cTn>
                                        <p:tgtEl>
                                          <p:spTgt spid="1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3"/>
                                        </p:tgtEl>
                                        <p:attrNameLst>
                                          <p:attrName>r</p:attrName>
                                        </p:attrNameLst>
                                      </p:cBhvr>
                                    </p:animRot>
                                    <p:animRot by="-240000">
                                      <p:cBhvr>
                                        <p:cTn id="19" dur="200" fill="hold">
                                          <p:stCondLst>
                                            <p:cond delay="200"/>
                                          </p:stCondLst>
                                        </p:cTn>
                                        <p:tgtEl>
                                          <p:spTgt spid="13"/>
                                        </p:tgtEl>
                                        <p:attrNameLst>
                                          <p:attrName>r</p:attrName>
                                        </p:attrNameLst>
                                      </p:cBhvr>
                                    </p:animRot>
                                    <p:animRot by="240000">
                                      <p:cBhvr>
                                        <p:cTn id="20" dur="200" fill="hold">
                                          <p:stCondLst>
                                            <p:cond delay="400"/>
                                          </p:stCondLst>
                                        </p:cTn>
                                        <p:tgtEl>
                                          <p:spTgt spid="13"/>
                                        </p:tgtEl>
                                        <p:attrNameLst>
                                          <p:attrName>r</p:attrName>
                                        </p:attrNameLst>
                                      </p:cBhvr>
                                    </p:animRot>
                                    <p:animRot by="-240000">
                                      <p:cBhvr>
                                        <p:cTn id="21" dur="200" fill="hold">
                                          <p:stCondLst>
                                            <p:cond delay="600"/>
                                          </p:stCondLst>
                                        </p:cTn>
                                        <p:tgtEl>
                                          <p:spTgt spid="13"/>
                                        </p:tgtEl>
                                        <p:attrNameLst>
                                          <p:attrName>r</p:attrName>
                                        </p:attrNameLst>
                                      </p:cBhvr>
                                    </p:animRot>
                                    <p:animRot by="120000">
                                      <p:cBhvr>
                                        <p:cTn id="22" dur="200" fill="hold">
                                          <p:stCondLst>
                                            <p:cond delay="800"/>
                                          </p:stCondLst>
                                        </p:cTn>
                                        <p:tgtEl>
                                          <p:spTgt spid="1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ppt_x"/>
                                          </p:val>
                                        </p:tav>
                                        <p:tav tm="100000">
                                          <p:val>
                                            <p:strVal val="#ppt_x"/>
                                          </p:val>
                                        </p:tav>
                                      </p:tavLst>
                                    </p:anim>
                                    <p:anim calcmode="lin" valueType="num">
                                      <p:cBhvr additive="base">
                                        <p:cTn id="28" dur="10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000" fill="hold"/>
                                        <p:tgtEl>
                                          <p:spTgt spid="8"/>
                                        </p:tgtEl>
                                        <p:attrNameLst>
                                          <p:attrName>ppt_x</p:attrName>
                                        </p:attrNameLst>
                                      </p:cBhvr>
                                      <p:tavLst>
                                        <p:tav tm="0">
                                          <p:val>
                                            <p:strVal val="#ppt_x"/>
                                          </p:val>
                                        </p:tav>
                                        <p:tav tm="100000">
                                          <p:val>
                                            <p:strVal val="#ppt_x"/>
                                          </p:val>
                                        </p:tav>
                                      </p:tavLst>
                                    </p:anim>
                                    <p:anim calcmode="lin" valueType="num">
                                      <p:cBhvr additive="base">
                                        <p:cTn id="32" dur="10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ppt_x"/>
                                          </p:val>
                                        </p:tav>
                                        <p:tav tm="100000">
                                          <p:val>
                                            <p:strVal val="#ppt_x"/>
                                          </p:val>
                                        </p:tav>
                                      </p:tavLst>
                                    </p:anim>
                                    <p:anim calcmode="lin" valueType="num">
                                      <p:cBhvr additive="base">
                                        <p:cTn id="36" dur="10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1000" fill="hold"/>
                                        <p:tgtEl>
                                          <p:spTgt spid="10"/>
                                        </p:tgtEl>
                                        <p:attrNameLst>
                                          <p:attrName>ppt_x</p:attrName>
                                        </p:attrNameLst>
                                      </p:cBhvr>
                                      <p:tavLst>
                                        <p:tav tm="0">
                                          <p:val>
                                            <p:strVal val="#ppt_x"/>
                                          </p:val>
                                        </p:tav>
                                        <p:tav tm="100000">
                                          <p:val>
                                            <p:strVal val="#ppt_x"/>
                                          </p:val>
                                        </p:tav>
                                      </p:tavLst>
                                    </p:anim>
                                    <p:anim calcmode="lin" valueType="num">
                                      <p:cBhvr additive="base">
                                        <p:cTn id="40"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000" fill="hold"/>
                                        <p:tgtEl>
                                          <p:spTgt spid="12"/>
                                        </p:tgtEl>
                                        <p:attrNameLst>
                                          <p:attrName>ppt_w</p:attrName>
                                        </p:attrNameLst>
                                      </p:cBhvr>
                                      <p:tavLst>
                                        <p:tav tm="0">
                                          <p:val>
                                            <p:fltVal val="0"/>
                                          </p:val>
                                        </p:tav>
                                        <p:tav tm="100000">
                                          <p:val>
                                            <p:strVal val="#ppt_w"/>
                                          </p:val>
                                        </p:tav>
                                      </p:tavLst>
                                    </p:anim>
                                    <p:anim calcmode="lin" valueType="num">
                                      <p:cBhvr>
                                        <p:cTn id="46" dur="1000" fill="hold"/>
                                        <p:tgtEl>
                                          <p:spTgt spid="12"/>
                                        </p:tgtEl>
                                        <p:attrNameLst>
                                          <p:attrName>ppt_h</p:attrName>
                                        </p:attrNameLst>
                                      </p:cBhvr>
                                      <p:tavLst>
                                        <p:tav tm="0">
                                          <p:val>
                                            <p:fltVal val="0"/>
                                          </p:val>
                                        </p:tav>
                                        <p:tav tm="100000">
                                          <p:val>
                                            <p:strVal val="#ppt_h"/>
                                          </p:val>
                                        </p:tav>
                                      </p:tavLst>
                                    </p:anim>
                                    <p:anim calcmode="lin" valueType="num">
                                      <p:cBhvr>
                                        <p:cTn id="47" dur="1000" fill="hold"/>
                                        <p:tgtEl>
                                          <p:spTgt spid="12"/>
                                        </p:tgtEl>
                                        <p:attrNameLst>
                                          <p:attrName>style.rotation</p:attrName>
                                        </p:attrNameLst>
                                      </p:cBhvr>
                                      <p:tavLst>
                                        <p:tav tm="0">
                                          <p:val>
                                            <p:fltVal val="90"/>
                                          </p:val>
                                        </p:tav>
                                        <p:tav tm="100000">
                                          <p:val>
                                            <p:fltVal val="0"/>
                                          </p:val>
                                        </p:tav>
                                      </p:tavLst>
                                    </p:anim>
                                    <p:animEffect transition="in" filter="fade">
                                      <p:cBhvr>
                                        <p:cTn id="48" dur="1000"/>
                                        <p:tgtEl>
                                          <p:spTgt spid="12"/>
                                        </p:tgtEl>
                                      </p:cBhvr>
                                    </p:animEffect>
                                  </p:childTnLst>
                                </p:cTn>
                              </p:par>
                              <p:par>
                                <p:cTn id="49" presetID="1" presetClass="mediacall" presetSubtype="0" fill="hold" nodeType="withEffect">
                                  <p:stCondLst>
                                    <p:cond delay="0"/>
                                  </p:stCondLst>
                                  <p:childTnLst>
                                    <p:cmd type="call" cmd="playFrom(0.0)">
                                      <p:cBhvr>
                                        <p:cTn id="50" dur="3452" fill="hold"/>
                                        <p:tgtEl>
                                          <p:spTgt spid="11"/>
                                        </p:tgtEl>
                                      </p:cBhvr>
                                    </p:cmd>
                                  </p:childTnLst>
                                </p:cTn>
                              </p:par>
                            </p:childTnLst>
                          </p:cTn>
                        </p:par>
                        <p:par>
                          <p:cTn id="51" fill="hold">
                            <p:stCondLst>
                              <p:cond delay="3452"/>
                            </p:stCondLst>
                            <p:childTnLst>
                              <p:par>
                                <p:cTn id="52" presetID="10" presetClass="entr" presetSubtype="0"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32" presetClass="emph" presetSubtype="0" repeatCount="indefinite" fill="hold" nodeType="withEffect">
                                  <p:stCondLst>
                                    <p:cond delay="0"/>
                                  </p:stCondLst>
                                  <p:childTnLst>
                                    <p:animRot by="120000">
                                      <p:cBhvr>
                                        <p:cTn id="56" dur="100" fill="hold">
                                          <p:stCondLst>
                                            <p:cond delay="0"/>
                                          </p:stCondLst>
                                        </p:cTn>
                                        <p:tgtEl>
                                          <p:spTgt spid="14"/>
                                        </p:tgtEl>
                                        <p:attrNameLst>
                                          <p:attrName>r</p:attrName>
                                        </p:attrNameLst>
                                      </p:cBhvr>
                                    </p:animRot>
                                    <p:animRot by="-240000">
                                      <p:cBhvr>
                                        <p:cTn id="57" dur="200" fill="hold">
                                          <p:stCondLst>
                                            <p:cond delay="200"/>
                                          </p:stCondLst>
                                        </p:cTn>
                                        <p:tgtEl>
                                          <p:spTgt spid="14"/>
                                        </p:tgtEl>
                                        <p:attrNameLst>
                                          <p:attrName>r</p:attrName>
                                        </p:attrNameLst>
                                      </p:cBhvr>
                                    </p:animRot>
                                    <p:animRot by="240000">
                                      <p:cBhvr>
                                        <p:cTn id="58" dur="200" fill="hold">
                                          <p:stCondLst>
                                            <p:cond delay="400"/>
                                          </p:stCondLst>
                                        </p:cTn>
                                        <p:tgtEl>
                                          <p:spTgt spid="14"/>
                                        </p:tgtEl>
                                        <p:attrNameLst>
                                          <p:attrName>r</p:attrName>
                                        </p:attrNameLst>
                                      </p:cBhvr>
                                    </p:animRot>
                                    <p:animRot by="-240000">
                                      <p:cBhvr>
                                        <p:cTn id="59" dur="200" fill="hold">
                                          <p:stCondLst>
                                            <p:cond delay="600"/>
                                          </p:stCondLst>
                                        </p:cTn>
                                        <p:tgtEl>
                                          <p:spTgt spid="14"/>
                                        </p:tgtEl>
                                        <p:attrNameLst>
                                          <p:attrName>r</p:attrName>
                                        </p:attrNameLst>
                                      </p:cBhvr>
                                    </p:animRot>
                                    <p:animRot by="120000">
                                      <p:cBhvr>
                                        <p:cTn id="60" dur="200" fill="hold">
                                          <p:stCondLst>
                                            <p:cond delay="800"/>
                                          </p:stCondLst>
                                        </p:cTn>
                                        <p:tgtEl>
                                          <p:spTgt spid="14"/>
                                        </p:tgtEl>
                                        <p:attrNameLst>
                                          <p:attrName>r</p:attrName>
                                        </p:attrNameLst>
                                      </p:cBhvr>
                                    </p:animRot>
                                  </p:childTnLst>
                                </p:cTn>
                              </p:par>
                            </p:childTnLst>
                          </p:cTn>
                        </p:par>
                        <p:par>
                          <p:cTn id="61" fill="hold">
                            <p:stCondLst>
                              <p:cond delay="4452"/>
                            </p:stCondLst>
                            <p:childTnLst>
                              <p:par>
                                <p:cTn id="62" presetID="35" presetClass="path" presetSubtype="0" accel="50000" decel="50000" fill="hold" nodeType="afterEffect">
                                  <p:stCondLst>
                                    <p:cond delay="250"/>
                                  </p:stCondLst>
                                  <p:childTnLst>
                                    <p:animMotion origin="layout" path="M 2.08333E-7 -4.68208E-6 L -1.05 -4.68208E-6 " pathEditMode="relative" rAng="0" ptsTypes="AA">
                                      <p:cBhvr>
                                        <p:cTn id="63" dur="5000" fill="hold"/>
                                        <p:tgtEl>
                                          <p:spTgt spid="6"/>
                                        </p:tgtEl>
                                        <p:attrNameLst>
                                          <p:attrName>ppt_x</p:attrName>
                                          <p:attrName>ppt_y</p:attrName>
                                        </p:attrNameLst>
                                      </p:cBhvr>
                                      <p:rCtr x="-52500" y="0"/>
                                    </p:animMotion>
                                  </p:childTnLst>
                                </p:cTn>
                              </p:par>
                              <p:par>
                                <p:cTn id="64" presetID="35" presetClass="path" presetSubtype="0" accel="50000" decel="50000" fill="hold" nodeType="withEffect">
                                  <p:stCondLst>
                                    <p:cond delay="250"/>
                                  </p:stCondLst>
                                  <p:childTnLst>
                                    <p:animMotion origin="layout" path="M -2.29167E-6 -4.62428E-6 L -1.03281 0.00185 " pathEditMode="relative" rAng="0" ptsTypes="AA">
                                      <p:cBhvr>
                                        <p:cTn id="65" dur="5000" fill="hold"/>
                                        <p:tgtEl>
                                          <p:spTgt spid="13"/>
                                        </p:tgtEl>
                                        <p:attrNameLst>
                                          <p:attrName>ppt_x</p:attrName>
                                          <p:attrName>ppt_y</p:attrName>
                                        </p:attrNameLst>
                                      </p:cBhvr>
                                      <p:rCtr x="-51641" y="92"/>
                                    </p:animMotion>
                                  </p:childTnLst>
                                </p:cTn>
                              </p:par>
                              <p:par>
                                <p:cTn id="66" presetID="35" presetClass="path" presetSubtype="0" accel="50000" decel="50000" fill="hold" nodeType="withEffect">
                                  <p:stCondLst>
                                    <p:cond delay="250"/>
                                  </p:stCondLst>
                                  <p:childTnLst>
                                    <p:animMotion origin="layout" path="M -2.29167E-6 -4.62428E-6 L -1.03281 0.00185 " pathEditMode="relative" rAng="0" ptsTypes="AA">
                                      <p:cBhvr>
                                        <p:cTn id="67" dur="5000" fill="hold"/>
                                        <p:tgtEl>
                                          <p:spTgt spid="14"/>
                                        </p:tgtEl>
                                        <p:attrNameLst>
                                          <p:attrName>ppt_x</p:attrName>
                                          <p:attrName>ppt_y</p:attrName>
                                        </p:attrNameLst>
                                      </p:cBhvr>
                                      <p:rCtr x="-51641" y="92"/>
                                    </p:animMotion>
                                  </p:childTnLst>
                                </p:cTn>
                              </p:par>
                              <p:par>
                                <p:cTn id="68" presetID="35" presetClass="path" presetSubtype="0" accel="50000" decel="50000" fill="hold" nodeType="withEffect">
                                  <p:stCondLst>
                                    <p:cond delay="250"/>
                                  </p:stCondLst>
                                  <p:childTnLst>
                                    <p:animMotion origin="layout" path="M -2.29167E-6 -4.62428E-6 L -1.03281 0.00185 " pathEditMode="relative" rAng="0" ptsTypes="AA">
                                      <p:cBhvr>
                                        <p:cTn id="69" dur="5000" fill="hold"/>
                                        <p:tgtEl>
                                          <p:spTgt spid="15"/>
                                        </p:tgtEl>
                                        <p:attrNameLst>
                                          <p:attrName>ppt_x</p:attrName>
                                          <p:attrName>ppt_y</p:attrName>
                                        </p:attrNameLst>
                                      </p:cBhvr>
                                      <p:rCtr x="-51641" y="92"/>
                                    </p:animMotion>
                                  </p:childTnLst>
                                </p:cTn>
                              </p:par>
                              <p:par>
                                <p:cTn id="70" presetID="1" presetClass="mediacall" presetSubtype="0" fill="hold" nodeType="withEffect">
                                  <p:stCondLst>
                                    <p:cond delay="0"/>
                                  </p:stCondLst>
                                  <p:childTnLst>
                                    <p:cmd type="call" cmd="playFrom(0.0)">
                                      <p:cBhvr>
                                        <p:cTn id="71" dur="5800"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2" fill="hold" display="0">
                  <p:stCondLst>
                    <p:cond delay="indefinite"/>
                  </p:stCondLst>
                  <p:endCondLst>
                    <p:cond evt="onStopAudio" delay="0">
                      <p:tgtEl>
                        <p:sldTgt/>
                      </p:tgtEl>
                    </p:cond>
                  </p:endCondLst>
                </p:cTn>
                <p:tgtEl>
                  <p:spTgt spid="11"/>
                </p:tgtEl>
              </p:cMediaNode>
            </p:audio>
            <p:audio>
              <p:cMediaNode vol="80000">
                <p:cTn id="73" fill="hold" display="0">
                  <p:stCondLst>
                    <p:cond delay="indefinite"/>
                  </p:stCondLst>
                  <p:endCondLst>
                    <p:cond evt="onStopAudio" delay="0">
                      <p:tgtEl>
                        <p:sldTgt/>
                      </p:tgtEl>
                    </p:cond>
                  </p:endCondLst>
                </p:cTn>
                <p:tgtEl>
                  <p:spTgt spid="16"/>
                </p:tgtEl>
              </p:cMediaNode>
            </p:audio>
          </p:childTnLst>
        </p:cTn>
      </p:par>
    </p:tnLst>
    <p:bldLst>
      <p:bldP spid="7" grpId="0"/>
      <p:bldP spid="8" grpId="0" animBg="1"/>
      <p:bldP spid="9" grpId="0" animBg="1"/>
      <p:bldP spid="10"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9EC2C-9CD2-4DC1-BEA0-7C29241F576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69E8612-AB0B-48A9-B348-7B086E877BFC}"/>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958F5D25-CDB2-4E11-BCC7-9C5B0F1DBF62}"/>
              </a:ext>
            </a:extLst>
          </p:cNvPr>
          <p:cNvPicPr>
            <a:picLocks noChangeAspect="1"/>
          </p:cNvPicPr>
          <p:nvPr/>
        </p:nvPicPr>
        <p:blipFill>
          <a:blip r:embed="rId6"/>
          <a:stretch>
            <a:fillRect/>
          </a:stretch>
        </p:blipFill>
        <p:spPr>
          <a:xfrm>
            <a:off x="0" y="445265"/>
            <a:ext cx="12192000" cy="6412735"/>
          </a:xfrm>
          <a:prstGeom prst="rect">
            <a:avLst/>
          </a:prstGeom>
        </p:spPr>
      </p:pic>
      <p:pic>
        <p:nvPicPr>
          <p:cNvPr id="6" name="Picture 5">
            <a:extLst>
              <a:ext uri="{FF2B5EF4-FFF2-40B4-BE49-F238E27FC236}">
                <a16:creationId xmlns:a16="http://schemas.microsoft.com/office/drawing/2014/main" id="{7036F44F-5535-4329-B8DA-78FA346DC2A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5673" t="19894" r="18454" b="9206"/>
          <a:stretch/>
        </p:blipFill>
        <p:spPr>
          <a:xfrm>
            <a:off x="7427402" y="4455662"/>
            <a:ext cx="1829751" cy="2321843"/>
          </a:xfrm>
          <a:prstGeom prst="rect">
            <a:avLst/>
          </a:prstGeom>
        </p:spPr>
      </p:pic>
      <p:sp>
        <p:nvSpPr>
          <p:cNvPr id="7" name="Rectangle 6">
            <a:extLst>
              <a:ext uri="{FF2B5EF4-FFF2-40B4-BE49-F238E27FC236}">
                <a16:creationId xmlns:a16="http://schemas.microsoft.com/office/drawing/2014/main" id="{2D49B1D9-E305-4E9A-A9FF-BC2836848961}"/>
              </a:ext>
            </a:extLst>
          </p:cNvPr>
          <p:cNvSpPr/>
          <p:nvPr/>
        </p:nvSpPr>
        <p:spPr>
          <a:xfrm>
            <a:off x="989806" y="505862"/>
            <a:ext cx="10210800" cy="1323439"/>
          </a:xfrm>
          <a:prstGeom prst="rect">
            <a:avLst/>
          </a:prstGeom>
        </p:spPr>
        <p:txBody>
          <a:bodyPr wrap="square">
            <a:spAutoFit/>
          </a:bodyPr>
          <a:lstStyle/>
          <a:p>
            <a:pPr algn="ctr"/>
            <a:r>
              <a:rPr lang="vi-VN" sz="4000" dirty="0">
                <a:cs typeface="Times New Roman" pitchFamily="18" charset="0"/>
              </a:rPr>
              <a:t>2. Đặt câu hỏi cho bộ phận in đậm trong câu: Tóc Hà </a:t>
            </a:r>
            <a:r>
              <a:rPr lang="vi-VN" sz="4000" b="1" dirty="0">
                <a:solidFill>
                  <a:srgbClr val="FF0000"/>
                </a:solidFill>
                <a:cs typeface="Times New Roman" pitchFamily="18" charset="0"/>
              </a:rPr>
              <a:t>rất đẹp</a:t>
            </a:r>
            <a:r>
              <a:rPr lang="vi-VN" sz="4000" b="1" dirty="0">
                <a:cs typeface="Times New Roman" pitchFamily="18" charset="0"/>
              </a:rPr>
              <a:t>.</a:t>
            </a:r>
            <a:endParaRPr lang="en-US" sz="4000" b="1" dirty="0">
              <a:cs typeface="Times New Roman" pitchFamily="18" charset="0"/>
            </a:endParaRPr>
          </a:p>
        </p:txBody>
      </p:sp>
      <p:pic>
        <p:nvPicPr>
          <p:cNvPr id="8" name="Picture 7">
            <a:extLst>
              <a:ext uri="{FF2B5EF4-FFF2-40B4-BE49-F238E27FC236}">
                <a16:creationId xmlns:a16="http://schemas.microsoft.com/office/drawing/2014/main" id="{88AC40E4-6502-4718-AFED-6410C191209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6519" t="22222" r="21841" b="24444"/>
          <a:stretch/>
        </p:blipFill>
        <p:spPr>
          <a:xfrm>
            <a:off x="8875202" y="5975128"/>
            <a:ext cx="801404" cy="827679"/>
          </a:xfrm>
          <a:prstGeom prst="rect">
            <a:avLst/>
          </a:prstGeom>
        </p:spPr>
      </p:pic>
      <p:pic>
        <p:nvPicPr>
          <p:cNvPr id="9" name="Picture 8">
            <a:extLst>
              <a:ext uri="{FF2B5EF4-FFF2-40B4-BE49-F238E27FC236}">
                <a16:creationId xmlns:a16="http://schemas.microsoft.com/office/drawing/2014/main" id="{AC294687-6CCD-45A5-9992-6C738F16DDA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6519" t="22222" r="21841" b="24444"/>
          <a:stretch/>
        </p:blipFill>
        <p:spPr>
          <a:xfrm>
            <a:off x="11200606" y="5975128"/>
            <a:ext cx="801404" cy="827679"/>
          </a:xfrm>
          <a:prstGeom prst="rect">
            <a:avLst/>
          </a:prstGeom>
        </p:spPr>
      </p:pic>
      <p:pic>
        <p:nvPicPr>
          <p:cNvPr id="10" name="Picture 9">
            <a:extLst>
              <a:ext uri="{FF2B5EF4-FFF2-40B4-BE49-F238E27FC236}">
                <a16:creationId xmlns:a16="http://schemas.microsoft.com/office/drawing/2014/main" id="{BD6EDAEC-230A-424A-A247-3AD70F103AC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6519" t="22222" r="21841" b="24444"/>
          <a:stretch/>
        </p:blipFill>
        <p:spPr>
          <a:xfrm>
            <a:off x="9702771" y="6030321"/>
            <a:ext cx="801404" cy="827679"/>
          </a:xfrm>
          <a:prstGeom prst="rect">
            <a:avLst/>
          </a:prstGeom>
        </p:spPr>
      </p:pic>
      <p:sp>
        <p:nvSpPr>
          <p:cNvPr id="11" name="Rectangle 10">
            <a:extLst>
              <a:ext uri="{FF2B5EF4-FFF2-40B4-BE49-F238E27FC236}">
                <a16:creationId xmlns:a16="http://schemas.microsoft.com/office/drawing/2014/main" id="{8B1ACB8F-C8E4-4E1C-8466-5C49ADA676C4}"/>
              </a:ext>
            </a:extLst>
          </p:cNvPr>
          <p:cNvSpPr/>
          <p:nvPr/>
        </p:nvSpPr>
        <p:spPr>
          <a:xfrm>
            <a:off x="3656806" y="2314399"/>
            <a:ext cx="5636479" cy="707886"/>
          </a:xfrm>
          <a:prstGeom prst="rect">
            <a:avLst/>
          </a:prstGeom>
        </p:spPr>
        <p:txBody>
          <a:bodyPr wrap="none">
            <a:spAutoFit/>
          </a:bodyPr>
          <a:lstStyle/>
          <a:p>
            <a:r>
              <a:rPr lang="en-US" sz="4000" b="1" dirty="0" err="1">
                <a:solidFill>
                  <a:srgbClr val="0000FF"/>
                </a:solidFill>
                <a:cs typeface="Times New Roman" pitchFamily="18" charset="0"/>
              </a:rPr>
              <a:t>Tóc</a:t>
            </a:r>
            <a:r>
              <a:rPr lang="en-US" sz="4000" b="1" dirty="0">
                <a:solidFill>
                  <a:srgbClr val="0000FF"/>
                </a:solidFill>
                <a:cs typeface="Times New Roman" pitchFamily="18" charset="0"/>
              </a:rPr>
              <a:t> </a:t>
            </a:r>
            <a:r>
              <a:rPr lang="en-US" sz="4000" b="1" dirty="0" err="1">
                <a:solidFill>
                  <a:srgbClr val="0000FF"/>
                </a:solidFill>
                <a:cs typeface="Times New Roman" pitchFamily="18" charset="0"/>
              </a:rPr>
              <a:t>Hà</a:t>
            </a:r>
            <a:r>
              <a:rPr lang="en-US" sz="4000" b="1" dirty="0">
                <a:solidFill>
                  <a:srgbClr val="0000FF"/>
                </a:solidFill>
                <a:cs typeface="Times New Roman" pitchFamily="18" charset="0"/>
              </a:rPr>
              <a:t> </a:t>
            </a:r>
            <a:r>
              <a:rPr lang="en-US" sz="4000" b="1" dirty="0" err="1">
                <a:solidFill>
                  <a:srgbClr val="0000FF"/>
                </a:solidFill>
                <a:cs typeface="Times New Roman" pitchFamily="18" charset="0"/>
              </a:rPr>
              <a:t>như</a:t>
            </a:r>
            <a:r>
              <a:rPr lang="en-US" sz="4000" b="1" dirty="0">
                <a:solidFill>
                  <a:srgbClr val="0000FF"/>
                </a:solidFill>
                <a:cs typeface="Times New Roman" pitchFamily="18" charset="0"/>
              </a:rPr>
              <a:t> </a:t>
            </a:r>
            <a:r>
              <a:rPr lang="en-US" sz="4000" b="1" dirty="0" err="1">
                <a:solidFill>
                  <a:srgbClr val="0000FF"/>
                </a:solidFill>
                <a:cs typeface="Times New Roman" pitchFamily="18" charset="0"/>
              </a:rPr>
              <a:t>thế</a:t>
            </a:r>
            <a:r>
              <a:rPr lang="en-US" sz="4000" b="1" dirty="0">
                <a:solidFill>
                  <a:srgbClr val="0000FF"/>
                </a:solidFill>
                <a:cs typeface="Times New Roman" pitchFamily="18" charset="0"/>
              </a:rPr>
              <a:t> </a:t>
            </a:r>
            <a:r>
              <a:rPr lang="en-US" sz="4000" b="1" dirty="0" err="1">
                <a:solidFill>
                  <a:srgbClr val="0000FF"/>
                </a:solidFill>
                <a:cs typeface="Times New Roman" pitchFamily="18" charset="0"/>
              </a:rPr>
              <a:t>nào</a:t>
            </a:r>
            <a:r>
              <a:rPr lang="en-US" sz="4000" b="1" dirty="0">
                <a:solidFill>
                  <a:srgbClr val="0000FF"/>
                </a:solidFill>
                <a:cs typeface="Times New Roman" pitchFamily="18" charset="0"/>
              </a:rPr>
              <a:t>?</a:t>
            </a:r>
            <a:endParaRPr lang="vi-VN" sz="4000" b="1" dirty="0">
              <a:solidFill>
                <a:srgbClr val="0000FF"/>
              </a:solidFill>
              <a:cs typeface="Times New Roman" pitchFamily="18" charset="0"/>
            </a:endParaRPr>
          </a:p>
        </p:txBody>
      </p:sp>
      <p:pic>
        <p:nvPicPr>
          <p:cNvPr id="12" name="Picture 11">
            <a:extLst>
              <a:ext uri="{FF2B5EF4-FFF2-40B4-BE49-F238E27FC236}">
                <a16:creationId xmlns:a16="http://schemas.microsoft.com/office/drawing/2014/main" id="{D96BD93F-7595-4443-8B0D-9D89E4B4D41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6519" t="22222" r="21841" b="24444"/>
          <a:stretch/>
        </p:blipFill>
        <p:spPr>
          <a:xfrm>
            <a:off x="10475402" y="6030321"/>
            <a:ext cx="801404" cy="827679"/>
          </a:xfrm>
          <a:prstGeom prst="rect">
            <a:avLst/>
          </a:prstGeom>
        </p:spPr>
      </p:pic>
      <p:pic>
        <p:nvPicPr>
          <p:cNvPr id="13" name="Tieng-yeah-tre-con-www_nhacchuongvui_com.mp3">
            <a:hlinkClick r:id="" action="ppaction://media"/>
            <a:extLst>
              <a:ext uri="{FF2B5EF4-FFF2-40B4-BE49-F238E27FC236}">
                <a16:creationId xmlns:a16="http://schemas.microsoft.com/office/drawing/2014/main" id="{B6FB33FE-B780-4050-8DC4-0166F3FEC188}"/>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306810" y="2412685"/>
            <a:ext cx="609600" cy="609600"/>
          </a:xfrm>
          <a:prstGeom prst="rect">
            <a:avLst/>
          </a:prstGeom>
        </p:spPr>
      </p:pic>
      <p:pic>
        <p:nvPicPr>
          <p:cNvPr id="14" name="Tieng-vit-keu-www_tiengdong_com.mp3">
            <a:hlinkClick r:id="" action="ppaction://media"/>
            <a:extLst>
              <a:ext uri="{FF2B5EF4-FFF2-40B4-BE49-F238E27FC236}">
                <a16:creationId xmlns:a16="http://schemas.microsoft.com/office/drawing/2014/main" id="{25478A59-4678-44C7-8BA3-265DA2E1ACC0}"/>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724606" y="1458686"/>
            <a:ext cx="609600" cy="609600"/>
          </a:xfrm>
          <a:prstGeom prst="rect">
            <a:avLst/>
          </a:prstGeom>
        </p:spPr>
      </p:pic>
    </p:spTree>
    <p:extLst>
      <p:ext uri="{BB962C8B-B14F-4D97-AF65-F5344CB8AC3E}">
        <p14:creationId xmlns:p14="http://schemas.microsoft.com/office/powerpoint/2010/main" val="4061156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100" fill="hold">
                                          <p:stCondLst>
                                            <p:cond delay="0"/>
                                          </p:stCondLst>
                                        </p:cTn>
                                        <p:tgtEl>
                                          <p:spTgt spid="12"/>
                                        </p:tgtEl>
                                        <p:attrNameLst>
                                          <p:attrName>r</p:attrName>
                                        </p:attrNameLst>
                                      </p:cBhvr>
                                    </p:animRot>
                                    <p:animRot by="-240000">
                                      <p:cBhvr>
                                        <p:cTn id="13" dur="200" fill="hold">
                                          <p:stCondLst>
                                            <p:cond delay="200"/>
                                          </p:stCondLst>
                                        </p:cTn>
                                        <p:tgtEl>
                                          <p:spTgt spid="12"/>
                                        </p:tgtEl>
                                        <p:attrNameLst>
                                          <p:attrName>r</p:attrName>
                                        </p:attrNameLst>
                                      </p:cBhvr>
                                    </p:animRot>
                                    <p:animRot by="240000">
                                      <p:cBhvr>
                                        <p:cTn id="14" dur="200" fill="hold">
                                          <p:stCondLst>
                                            <p:cond delay="400"/>
                                          </p:stCondLst>
                                        </p:cTn>
                                        <p:tgtEl>
                                          <p:spTgt spid="12"/>
                                        </p:tgtEl>
                                        <p:attrNameLst>
                                          <p:attrName>r</p:attrName>
                                        </p:attrNameLst>
                                      </p:cBhvr>
                                    </p:animRot>
                                    <p:animRot by="-240000">
                                      <p:cBhvr>
                                        <p:cTn id="15" dur="200" fill="hold">
                                          <p:stCondLst>
                                            <p:cond delay="600"/>
                                          </p:stCondLst>
                                        </p:cTn>
                                        <p:tgtEl>
                                          <p:spTgt spid="12"/>
                                        </p:tgtEl>
                                        <p:attrNameLst>
                                          <p:attrName>r</p:attrName>
                                        </p:attrNameLst>
                                      </p:cBhvr>
                                    </p:animRot>
                                    <p:animRot by="120000">
                                      <p:cBhvr>
                                        <p:cTn id="16" dur="200" fill="hold">
                                          <p:stCondLst>
                                            <p:cond delay="800"/>
                                          </p:stCondLst>
                                        </p:cTn>
                                        <p:tgtEl>
                                          <p:spTgt spid="12"/>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100" fill="hold">
                                          <p:stCondLst>
                                            <p:cond delay="0"/>
                                          </p:stCondLst>
                                        </p:cTn>
                                        <p:tgtEl>
                                          <p:spTgt spid="10"/>
                                        </p:tgtEl>
                                        <p:attrNameLst>
                                          <p:attrName>r</p:attrName>
                                        </p:attrNameLst>
                                      </p:cBhvr>
                                    </p:animRot>
                                    <p:animRot by="-240000">
                                      <p:cBhvr>
                                        <p:cTn id="19" dur="200" fill="hold">
                                          <p:stCondLst>
                                            <p:cond delay="200"/>
                                          </p:stCondLst>
                                        </p:cTn>
                                        <p:tgtEl>
                                          <p:spTgt spid="10"/>
                                        </p:tgtEl>
                                        <p:attrNameLst>
                                          <p:attrName>r</p:attrName>
                                        </p:attrNameLst>
                                      </p:cBhvr>
                                    </p:animRot>
                                    <p:animRot by="240000">
                                      <p:cBhvr>
                                        <p:cTn id="20" dur="200" fill="hold">
                                          <p:stCondLst>
                                            <p:cond delay="400"/>
                                          </p:stCondLst>
                                        </p:cTn>
                                        <p:tgtEl>
                                          <p:spTgt spid="10"/>
                                        </p:tgtEl>
                                        <p:attrNameLst>
                                          <p:attrName>r</p:attrName>
                                        </p:attrNameLst>
                                      </p:cBhvr>
                                    </p:animRot>
                                    <p:animRot by="-240000">
                                      <p:cBhvr>
                                        <p:cTn id="21" dur="200" fill="hold">
                                          <p:stCondLst>
                                            <p:cond delay="600"/>
                                          </p:stCondLst>
                                        </p:cTn>
                                        <p:tgtEl>
                                          <p:spTgt spid="10"/>
                                        </p:tgtEl>
                                        <p:attrNameLst>
                                          <p:attrName>r</p:attrName>
                                        </p:attrNameLst>
                                      </p:cBhvr>
                                    </p:animRot>
                                    <p:animRot by="120000">
                                      <p:cBhvr>
                                        <p:cTn id="22" dur="200" fill="hold">
                                          <p:stCondLst>
                                            <p:cond delay="800"/>
                                          </p:stCondLst>
                                        </p:cTn>
                                        <p:tgtEl>
                                          <p:spTgt spid="10"/>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100" fill="hold">
                                          <p:stCondLst>
                                            <p:cond delay="0"/>
                                          </p:stCondLst>
                                        </p:cTn>
                                        <p:tgtEl>
                                          <p:spTgt spid="8"/>
                                        </p:tgtEl>
                                        <p:attrNameLst>
                                          <p:attrName>r</p:attrName>
                                        </p:attrNameLst>
                                      </p:cBhvr>
                                    </p:animRot>
                                    <p:animRot by="-240000">
                                      <p:cBhvr>
                                        <p:cTn id="25" dur="200" fill="hold">
                                          <p:stCondLst>
                                            <p:cond delay="200"/>
                                          </p:stCondLst>
                                        </p:cTn>
                                        <p:tgtEl>
                                          <p:spTgt spid="8"/>
                                        </p:tgtEl>
                                        <p:attrNameLst>
                                          <p:attrName>r</p:attrName>
                                        </p:attrNameLst>
                                      </p:cBhvr>
                                    </p:animRot>
                                    <p:animRot by="240000">
                                      <p:cBhvr>
                                        <p:cTn id="26" dur="200" fill="hold">
                                          <p:stCondLst>
                                            <p:cond delay="400"/>
                                          </p:stCondLst>
                                        </p:cTn>
                                        <p:tgtEl>
                                          <p:spTgt spid="8"/>
                                        </p:tgtEl>
                                        <p:attrNameLst>
                                          <p:attrName>r</p:attrName>
                                        </p:attrNameLst>
                                      </p:cBhvr>
                                    </p:animRot>
                                    <p:animRot by="-240000">
                                      <p:cBhvr>
                                        <p:cTn id="27" dur="200" fill="hold">
                                          <p:stCondLst>
                                            <p:cond delay="600"/>
                                          </p:stCondLst>
                                        </p:cTn>
                                        <p:tgtEl>
                                          <p:spTgt spid="8"/>
                                        </p:tgtEl>
                                        <p:attrNameLst>
                                          <p:attrName>r</p:attrName>
                                        </p:attrNameLst>
                                      </p:cBhvr>
                                    </p:animRot>
                                    <p:animRot by="120000">
                                      <p:cBhvr>
                                        <p:cTn id="28" dur="200" fill="hold">
                                          <p:stCondLst>
                                            <p:cond delay="800"/>
                                          </p:stCondLst>
                                        </p:cTn>
                                        <p:tgtEl>
                                          <p:spTgt spid="8"/>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1000" fill="hold"/>
                                        <p:tgtEl>
                                          <p:spTgt spid="7"/>
                                        </p:tgtEl>
                                        <p:attrNameLst>
                                          <p:attrName>ppt_x</p:attrName>
                                        </p:attrNameLst>
                                      </p:cBhvr>
                                      <p:tavLst>
                                        <p:tav tm="0">
                                          <p:val>
                                            <p:strVal val="#ppt_x"/>
                                          </p:val>
                                        </p:tav>
                                        <p:tav tm="100000">
                                          <p:val>
                                            <p:strVal val="#ppt_x"/>
                                          </p:val>
                                        </p:tav>
                                      </p:tavLst>
                                    </p:anim>
                                    <p:anim calcmode="lin" valueType="num">
                                      <p:cBhvr additive="base">
                                        <p:cTn id="34"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lt">
                                    <p:tmPct val="10000"/>
                                  </p:iterate>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1"/>
                                        </p:tgtEl>
                                        <p:attrNameLst>
                                          <p:attrName>ppt_y</p:attrName>
                                        </p:attrNameLst>
                                      </p:cBhvr>
                                      <p:tavLst>
                                        <p:tav tm="0">
                                          <p:val>
                                            <p:strVal val="#ppt_y"/>
                                          </p:val>
                                        </p:tav>
                                        <p:tav tm="100000">
                                          <p:val>
                                            <p:strVal val="#ppt_y"/>
                                          </p:val>
                                        </p:tav>
                                      </p:tavLst>
                                    </p:anim>
                                    <p:anim calcmode="lin" valueType="num">
                                      <p:cBhvr>
                                        <p:cTn id="4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1"/>
                                        </p:tgtEl>
                                      </p:cBhvr>
                                    </p:animEffect>
                                  </p:childTnLst>
                                </p:cTn>
                              </p:par>
                              <p:par>
                                <p:cTn id="44" presetID="1" presetClass="mediacall" presetSubtype="0" fill="hold" nodeType="withEffect">
                                  <p:stCondLst>
                                    <p:cond delay="0"/>
                                  </p:stCondLst>
                                  <p:childTnLst>
                                    <p:cmd type="call" cmd="playFrom(0.0)">
                                      <p:cBhvr>
                                        <p:cTn id="45" dur="4414" fill="hold"/>
                                        <p:tgtEl>
                                          <p:spTgt spid="13"/>
                                        </p:tgtEl>
                                      </p:cBhvr>
                                    </p:cmd>
                                  </p:childTnLst>
                                </p:cTn>
                              </p:par>
                            </p:childTnLst>
                          </p:cTn>
                        </p:par>
                        <p:par>
                          <p:cTn id="46" fill="hold">
                            <p:stCondLst>
                              <p:cond delay="4414"/>
                            </p:stCondLst>
                            <p:childTnLst>
                              <p:par>
                                <p:cTn id="47" presetID="10" presetClass="entr" presetSubtype="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32" presetClass="emph" presetSubtype="0" repeatCount="indefinite" fill="hold" nodeType="withEffect">
                                  <p:stCondLst>
                                    <p:cond delay="0"/>
                                  </p:stCondLst>
                                  <p:childTnLst>
                                    <p:animRot by="120000">
                                      <p:cBhvr>
                                        <p:cTn id="51" dur="100" fill="hold">
                                          <p:stCondLst>
                                            <p:cond delay="0"/>
                                          </p:stCondLst>
                                        </p:cTn>
                                        <p:tgtEl>
                                          <p:spTgt spid="9"/>
                                        </p:tgtEl>
                                        <p:attrNameLst>
                                          <p:attrName>r</p:attrName>
                                        </p:attrNameLst>
                                      </p:cBhvr>
                                    </p:animRot>
                                    <p:animRot by="-240000">
                                      <p:cBhvr>
                                        <p:cTn id="52" dur="200" fill="hold">
                                          <p:stCondLst>
                                            <p:cond delay="200"/>
                                          </p:stCondLst>
                                        </p:cTn>
                                        <p:tgtEl>
                                          <p:spTgt spid="9"/>
                                        </p:tgtEl>
                                        <p:attrNameLst>
                                          <p:attrName>r</p:attrName>
                                        </p:attrNameLst>
                                      </p:cBhvr>
                                    </p:animRot>
                                    <p:animRot by="240000">
                                      <p:cBhvr>
                                        <p:cTn id="53" dur="200" fill="hold">
                                          <p:stCondLst>
                                            <p:cond delay="400"/>
                                          </p:stCondLst>
                                        </p:cTn>
                                        <p:tgtEl>
                                          <p:spTgt spid="9"/>
                                        </p:tgtEl>
                                        <p:attrNameLst>
                                          <p:attrName>r</p:attrName>
                                        </p:attrNameLst>
                                      </p:cBhvr>
                                    </p:animRot>
                                    <p:animRot by="-240000">
                                      <p:cBhvr>
                                        <p:cTn id="54" dur="200" fill="hold">
                                          <p:stCondLst>
                                            <p:cond delay="600"/>
                                          </p:stCondLst>
                                        </p:cTn>
                                        <p:tgtEl>
                                          <p:spTgt spid="9"/>
                                        </p:tgtEl>
                                        <p:attrNameLst>
                                          <p:attrName>r</p:attrName>
                                        </p:attrNameLst>
                                      </p:cBhvr>
                                    </p:animRot>
                                    <p:animRot by="120000">
                                      <p:cBhvr>
                                        <p:cTn id="55" dur="200" fill="hold">
                                          <p:stCondLst>
                                            <p:cond delay="800"/>
                                          </p:stCondLst>
                                        </p:cTn>
                                        <p:tgtEl>
                                          <p:spTgt spid="9"/>
                                        </p:tgtEl>
                                        <p:attrNameLst>
                                          <p:attrName>r</p:attrName>
                                        </p:attrNameLst>
                                      </p:cBhvr>
                                    </p:animRot>
                                  </p:childTnLst>
                                </p:cTn>
                              </p:par>
                            </p:childTnLst>
                          </p:cTn>
                        </p:par>
                        <p:par>
                          <p:cTn id="56" fill="hold">
                            <p:stCondLst>
                              <p:cond delay="5414"/>
                            </p:stCondLst>
                            <p:childTnLst>
                              <p:par>
                                <p:cTn id="57" presetID="35" presetClass="path" presetSubtype="0" accel="50000" decel="50000" fill="hold" nodeType="afterEffect">
                                  <p:stCondLst>
                                    <p:cond delay="250"/>
                                  </p:stCondLst>
                                  <p:childTnLst>
                                    <p:animMotion origin="layout" path="M 2.08333E-7 -4.68208E-6 L -1.05 -4.68208E-6 " pathEditMode="relative" rAng="0" ptsTypes="AA">
                                      <p:cBhvr>
                                        <p:cTn id="58" dur="5000" fill="hold"/>
                                        <p:tgtEl>
                                          <p:spTgt spid="6"/>
                                        </p:tgtEl>
                                        <p:attrNameLst>
                                          <p:attrName>ppt_x</p:attrName>
                                          <p:attrName>ppt_y</p:attrName>
                                        </p:attrNameLst>
                                      </p:cBhvr>
                                      <p:rCtr x="-52500" y="0"/>
                                    </p:animMotion>
                                  </p:childTnLst>
                                </p:cTn>
                              </p:par>
                              <p:par>
                                <p:cTn id="59" presetID="35" presetClass="path" presetSubtype="0" accel="50000" decel="50000" fill="hold" nodeType="withEffect">
                                  <p:stCondLst>
                                    <p:cond delay="250"/>
                                  </p:stCondLst>
                                  <p:childTnLst>
                                    <p:animMotion origin="layout" path="M -2.29167E-6 -4.62428E-6 L -1.03281 0.00185 " pathEditMode="relative" rAng="0" ptsTypes="AA">
                                      <p:cBhvr>
                                        <p:cTn id="60" dur="5000" fill="hold"/>
                                        <p:tgtEl>
                                          <p:spTgt spid="8"/>
                                        </p:tgtEl>
                                        <p:attrNameLst>
                                          <p:attrName>ppt_x</p:attrName>
                                          <p:attrName>ppt_y</p:attrName>
                                        </p:attrNameLst>
                                      </p:cBhvr>
                                      <p:rCtr x="-51641" y="92"/>
                                    </p:animMotion>
                                  </p:childTnLst>
                                </p:cTn>
                              </p:par>
                              <p:par>
                                <p:cTn id="61" presetID="35" presetClass="path" presetSubtype="0" accel="50000" decel="50000" fill="hold" nodeType="withEffect">
                                  <p:stCondLst>
                                    <p:cond delay="250"/>
                                  </p:stCondLst>
                                  <p:childTnLst>
                                    <p:animMotion origin="layout" path="M -2.29167E-6 -4.62428E-6 L -1.03281 0.00185 " pathEditMode="relative" rAng="0" ptsTypes="AA">
                                      <p:cBhvr>
                                        <p:cTn id="62" dur="5000" fill="hold"/>
                                        <p:tgtEl>
                                          <p:spTgt spid="9"/>
                                        </p:tgtEl>
                                        <p:attrNameLst>
                                          <p:attrName>ppt_x</p:attrName>
                                          <p:attrName>ppt_y</p:attrName>
                                        </p:attrNameLst>
                                      </p:cBhvr>
                                      <p:rCtr x="-51641" y="92"/>
                                    </p:animMotion>
                                  </p:childTnLst>
                                </p:cTn>
                              </p:par>
                              <p:par>
                                <p:cTn id="63" presetID="35" presetClass="path" presetSubtype="0" accel="50000" decel="50000" fill="hold" nodeType="withEffect">
                                  <p:stCondLst>
                                    <p:cond delay="250"/>
                                  </p:stCondLst>
                                  <p:childTnLst>
                                    <p:animMotion origin="layout" path="M -2.29167E-6 -4.62428E-6 L -1.03281 0.00185 " pathEditMode="relative" rAng="0" ptsTypes="AA">
                                      <p:cBhvr>
                                        <p:cTn id="64" dur="5000" fill="hold"/>
                                        <p:tgtEl>
                                          <p:spTgt spid="10"/>
                                        </p:tgtEl>
                                        <p:attrNameLst>
                                          <p:attrName>ppt_x</p:attrName>
                                          <p:attrName>ppt_y</p:attrName>
                                        </p:attrNameLst>
                                      </p:cBhvr>
                                      <p:rCtr x="-51641" y="92"/>
                                    </p:animMotion>
                                  </p:childTnLst>
                                </p:cTn>
                              </p:par>
                              <p:par>
                                <p:cTn id="65" presetID="35" presetClass="path" presetSubtype="0" accel="50000" decel="50000" fill="hold" nodeType="withEffect">
                                  <p:stCondLst>
                                    <p:cond delay="250"/>
                                  </p:stCondLst>
                                  <p:childTnLst>
                                    <p:animMotion origin="layout" path="M -2.29167E-6 -4.62428E-6 L -1.03281 0.00185 " pathEditMode="relative" rAng="0" ptsTypes="AA">
                                      <p:cBhvr>
                                        <p:cTn id="66" dur="5000" fill="hold"/>
                                        <p:tgtEl>
                                          <p:spTgt spid="12"/>
                                        </p:tgtEl>
                                        <p:attrNameLst>
                                          <p:attrName>ppt_x</p:attrName>
                                          <p:attrName>ppt_y</p:attrName>
                                        </p:attrNameLst>
                                      </p:cBhvr>
                                      <p:rCtr x="-51641" y="92"/>
                                    </p:animMotion>
                                  </p:childTnLst>
                                </p:cTn>
                              </p:par>
                              <p:par>
                                <p:cTn id="67" presetID="1" presetClass="mediacall" presetSubtype="0" fill="hold" nodeType="withEffect">
                                  <p:stCondLst>
                                    <p:cond delay="0"/>
                                  </p:stCondLst>
                                  <p:childTnLst>
                                    <p:cmd type="call" cmd="playFrom(0.0)">
                                      <p:cBhvr>
                                        <p:cTn id="68" dur="436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69" fill="hold" display="0">
                  <p:stCondLst>
                    <p:cond delay="indefinite"/>
                  </p:stCondLst>
                  <p:endCondLst>
                    <p:cond evt="onStopAudio" delay="0">
                      <p:tgtEl>
                        <p:sldTgt/>
                      </p:tgtEl>
                    </p:cond>
                  </p:endCondLst>
                </p:cTn>
                <p:tgtEl>
                  <p:spTgt spid="13"/>
                </p:tgtEl>
              </p:cMediaNode>
            </p:audio>
            <p:audio>
              <p:cMediaNode vol="80000">
                <p:cTn id="70" fill="hold" display="0">
                  <p:stCondLst>
                    <p:cond delay="indefinite"/>
                  </p:stCondLst>
                  <p:endCondLst>
                    <p:cond evt="onStopAudio" delay="0">
                      <p:tgtEl>
                        <p:sldTgt/>
                      </p:tgtEl>
                    </p:cond>
                  </p:endCondLst>
                </p:cTn>
                <p:tgtEl>
                  <p:spTgt spid="14"/>
                </p:tgtEl>
              </p:cMediaNode>
            </p:audio>
          </p:childTnLst>
        </p:cTn>
      </p:par>
    </p:tnLst>
    <p:bldLst>
      <p:bldP spid="7"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9EC2C-9CD2-4DC1-BEA0-7C29241F576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69E8612-AB0B-48A9-B348-7B086E877BFC}"/>
              </a:ext>
            </a:extLst>
          </p:cNvPr>
          <p:cNvSpPr>
            <a:spLocks noGrp="1"/>
          </p:cNvSpPr>
          <p:nvPr>
            <p:ph type="body" idx="1"/>
          </p:nvPr>
        </p:nvSpPr>
        <p:spPr/>
        <p:txBody>
          <a:bodyPr/>
          <a:lstStyle/>
          <a:p>
            <a:endParaRPr lang="en-US"/>
          </a:p>
        </p:txBody>
      </p:sp>
      <p:pic>
        <p:nvPicPr>
          <p:cNvPr id="5" name="Picture 4">
            <a:extLst>
              <a:ext uri="{FF2B5EF4-FFF2-40B4-BE49-F238E27FC236}">
                <a16:creationId xmlns:a16="http://schemas.microsoft.com/office/drawing/2014/main" id="{958F5D25-CDB2-4E11-BCC7-9C5B0F1DBF62}"/>
              </a:ext>
            </a:extLst>
          </p:cNvPr>
          <p:cNvPicPr>
            <a:picLocks noChangeAspect="1"/>
          </p:cNvPicPr>
          <p:nvPr/>
        </p:nvPicPr>
        <p:blipFill>
          <a:blip r:embed="rId6"/>
          <a:stretch>
            <a:fillRect/>
          </a:stretch>
        </p:blipFill>
        <p:spPr>
          <a:xfrm>
            <a:off x="0" y="445265"/>
            <a:ext cx="12192000" cy="6412735"/>
          </a:xfrm>
          <a:prstGeom prst="rect">
            <a:avLst/>
          </a:prstGeom>
        </p:spPr>
      </p:pic>
      <p:sp>
        <p:nvSpPr>
          <p:cNvPr id="23" name="Rounded Rectangle 1">
            <a:extLst>
              <a:ext uri="{FF2B5EF4-FFF2-40B4-BE49-F238E27FC236}">
                <a16:creationId xmlns:a16="http://schemas.microsoft.com/office/drawing/2014/main" id="{26B7AFDA-4044-42A7-842D-454A31929D74}"/>
              </a:ext>
            </a:extLst>
          </p:cNvPr>
          <p:cNvSpPr/>
          <p:nvPr/>
        </p:nvSpPr>
        <p:spPr>
          <a:xfrm>
            <a:off x="1157940" y="1151244"/>
            <a:ext cx="4191000" cy="609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a:cs typeface="Times New Roman" pitchFamily="18" charset="0"/>
              </a:rPr>
              <a:t>a) </a:t>
            </a:r>
            <a:r>
              <a:rPr lang="en-US" sz="2800" dirty="0" err="1">
                <a:cs typeface="Times New Roman" pitchFamily="18" charset="0"/>
              </a:rPr>
              <a:t>Em</a:t>
            </a:r>
            <a:r>
              <a:rPr lang="en-US" sz="2800" dirty="0">
                <a:cs typeface="Times New Roman" pitchFamily="18" charset="0"/>
              </a:rPr>
              <a:t> </a:t>
            </a:r>
            <a:r>
              <a:rPr lang="en-US" sz="2800" dirty="0" err="1">
                <a:cs typeface="Times New Roman" pitchFamily="18" charset="0"/>
              </a:rPr>
              <a:t>đừng</a:t>
            </a:r>
            <a:r>
              <a:rPr lang="en-US" sz="2800" dirty="0">
                <a:cs typeface="Times New Roman" pitchFamily="18" charset="0"/>
              </a:rPr>
              <a:t> </a:t>
            </a:r>
            <a:r>
              <a:rPr lang="en-US" sz="2800" dirty="0" err="1">
                <a:cs typeface="Times New Roman" pitchFamily="18" charset="0"/>
              </a:rPr>
              <a:t>khóc</a:t>
            </a:r>
            <a:r>
              <a:rPr lang="en-US" sz="2800" dirty="0">
                <a:cs typeface="Times New Roman" pitchFamily="18" charset="0"/>
              </a:rPr>
              <a:t>!</a:t>
            </a:r>
            <a:endParaRPr lang="vi-VN" sz="2800" dirty="0">
              <a:cs typeface="Times New Roman" pitchFamily="18" charset="0"/>
            </a:endParaRPr>
          </a:p>
        </p:txBody>
      </p:sp>
      <p:sp>
        <p:nvSpPr>
          <p:cNvPr id="24" name="Rounded Rectangle 3">
            <a:extLst>
              <a:ext uri="{FF2B5EF4-FFF2-40B4-BE49-F238E27FC236}">
                <a16:creationId xmlns:a16="http://schemas.microsoft.com/office/drawing/2014/main" id="{4C894F8E-0615-4ADC-92FD-4C4528C17468}"/>
              </a:ext>
            </a:extLst>
          </p:cNvPr>
          <p:cNvSpPr/>
          <p:nvPr/>
        </p:nvSpPr>
        <p:spPr>
          <a:xfrm>
            <a:off x="1135375" y="2065644"/>
            <a:ext cx="4191000" cy="609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a:cs typeface="Times New Roman" pitchFamily="18" charset="0"/>
              </a:rPr>
              <a:t>b) </a:t>
            </a:r>
            <a:r>
              <a:rPr lang="en-US" sz="2800" dirty="0" err="1">
                <a:cs typeface="Times New Roman" pitchFamily="18" charset="0"/>
              </a:rPr>
              <a:t>Tóc</a:t>
            </a:r>
            <a:r>
              <a:rPr lang="en-US" sz="2800" dirty="0">
                <a:cs typeface="Times New Roman" pitchFamily="18" charset="0"/>
              </a:rPr>
              <a:t> </a:t>
            </a:r>
            <a:r>
              <a:rPr lang="en-US" sz="2800" dirty="0" err="1">
                <a:cs typeface="Times New Roman" pitchFamily="18" charset="0"/>
              </a:rPr>
              <a:t>em</a:t>
            </a:r>
            <a:r>
              <a:rPr lang="en-US" sz="2800" dirty="0">
                <a:cs typeface="Times New Roman" pitchFamily="18" charset="0"/>
              </a:rPr>
              <a:t> </a:t>
            </a:r>
            <a:r>
              <a:rPr lang="en-US" sz="2800" dirty="0" err="1">
                <a:cs typeface="Times New Roman" pitchFamily="18" charset="0"/>
              </a:rPr>
              <a:t>đẹp</a:t>
            </a:r>
            <a:r>
              <a:rPr lang="en-US" sz="2800" dirty="0">
                <a:cs typeface="Times New Roman" pitchFamily="18" charset="0"/>
              </a:rPr>
              <a:t> </a:t>
            </a:r>
            <a:r>
              <a:rPr lang="en-US" sz="2800" dirty="0" err="1">
                <a:cs typeface="Times New Roman" pitchFamily="18" charset="0"/>
              </a:rPr>
              <a:t>lắm</a:t>
            </a:r>
            <a:r>
              <a:rPr lang="en-US" sz="2800" dirty="0">
                <a:cs typeface="Times New Roman" pitchFamily="18" charset="0"/>
              </a:rPr>
              <a:t>!</a:t>
            </a:r>
            <a:endParaRPr lang="vi-VN" sz="2800" dirty="0">
              <a:cs typeface="Times New Roman" pitchFamily="18" charset="0"/>
            </a:endParaRPr>
          </a:p>
        </p:txBody>
      </p:sp>
      <p:sp>
        <p:nvSpPr>
          <p:cNvPr id="25" name="Rounded Rectangle 4">
            <a:extLst>
              <a:ext uri="{FF2B5EF4-FFF2-40B4-BE49-F238E27FC236}">
                <a16:creationId xmlns:a16="http://schemas.microsoft.com/office/drawing/2014/main" id="{5D99E4B4-2554-4DFB-87AB-364B05D98911}"/>
              </a:ext>
            </a:extLst>
          </p:cNvPr>
          <p:cNvSpPr/>
          <p:nvPr/>
        </p:nvSpPr>
        <p:spPr>
          <a:xfrm>
            <a:off x="1135375" y="2903844"/>
            <a:ext cx="4191000" cy="609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a:cs typeface="Times New Roman" pitchFamily="18" charset="0"/>
              </a:rPr>
              <a:t>c) Ai </a:t>
            </a:r>
            <a:r>
              <a:rPr lang="en-US" sz="2800" dirty="0" err="1">
                <a:cs typeface="Times New Roman" pitchFamily="18" charset="0"/>
              </a:rPr>
              <a:t>trêu</a:t>
            </a:r>
            <a:r>
              <a:rPr lang="en-US" sz="2800" dirty="0">
                <a:cs typeface="Times New Roman" pitchFamily="18" charset="0"/>
              </a:rPr>
              <a:t> </a:t>
            </a:r>
            <a:r>
              <a:rPr lang="en-US" sz="2800" dirty="0" err="1">
                <a:cs typeface="Times New Roman" pitchFamily="18" charset="0"/>
              </a:rPr>
              <a:t>Hà</a:t>
            </a:r>
            <a:r>
              <a:rPr lang="en-US" sz="2800" dirty="0">
                <a:cs typeface="Times New Roman" pitchFamily="18" charset="0"/>
              </a:rPr>
              <a:t>?</a:t>
            </a:r>
            <a:endParaRPr lang="vi-VN" sz="2800" dirty="0">
              <a:cs typeface="Times New Roman" pitchFamily="18" charset="0"/>
            </a:endParaRPr>
          </a:p>
        </p:txBody>
      </p:sp>
      <p:sp>
        <p:nvSpPr>
          <p:cNvPr id="26" name="Rounded Rectangle 5">
            <a:extLst>
              <a:ext uri="{FF2B5EF4-FFF2-40B4-BE49-F238E27FC236}">
                <a16:creationId xmlns:a16="http://schemas.microsoft.com/office/drawing/2014/main" id="{9F2B2F40-60F5-4C9F-9A6E-E3250AD831F2}"/>
              </a:ext>
            </a:extLst>
          </p:cNvPr>
          <p:cNvSpPr/>
          <p:nvPr/>
        </p:nvSpPr>
        <p:spPr>
          <a:xfrm>
            <a:off x="1089848" y="3818244"/>
            <a:ext cx="4191000" cy="6096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800" dirty="0">
                <a:cs typeface="Times New Roman" pitchFamily="18" charset="0"/>
              </a:rPr>
              <a:t>d) </a:t>
            </a:r>
            <a:r>
              <a:rPr lang="en-US" sz="2800" dirty="0" err="1">
                <a:cs typeface="Times New Roman" pitchFamily="18" charset="0"/>
              </a:rPr>
              <a:t>Tuấn</a:t>
            </a:r>
            <a:r>
              <a:rPr lang="en-US" sz="2800" dirty="0">
                <a:cs typeface="Times New Roman" pitchFamily="18" charset="0"/>
              </a:rPr>
              <a:t> </a:t>
            </a:r>
            <a:r>
              <a:rPr lang="en-US" sz="2800" dirty="0" err="1">
                <a:cs typeface="Times New Roman" pitchFamily="18" charset="0"/>
              </a:rPr>
              <a:t>xin</a:t>
            </a:r>
            <a:r>
              <a:rPr lang="en-US" sz="2800" dirty="0">
                <a:cs typeface="Times New Roman" pitchFamily="18" charset="0"/>
              </a:rPr>
              <a:t> </a:t>
            </a:r>
            <a:r>
              <a:rPr lang="en-US" sz="2800" dirty="0" err="1">
                <a:cs typeface="Times New Roman" pitchFamily="18" charset="0"/>
              </a:rPr>
              <a:t>lỗi</a:t>
            </a:r>
            <a:r>
              <a:rPr lang="en-US" sz="2800" dirty="0">
                <a:cs typeface="Times New Roman" pitchFamily="18" charset="0"/>
              </a:rPr>
              <a:t> </a:t>
            </a:r>
            <a:r>
              <a:rPr lang="en-US" sz="2800" dirty="0" err="1">
                <a:cs typeface="Times New Roman" pitchFamily="18" charset="0"/>
              </a:rPr>
              <a:t>Hà</a:t>
            </a:r>
            <a:r>
              <a:rPr lang="en-US" sz="2800" dirty="0">
                <a:cs typeface="Times New Roman" pitchFamily="18" charset="0"/>
              </a:rPr>
              <a:t>.</a:t>
            </a:r>
            <a:endParaRPr lang="vi-VN" sz="2800" dirty="0">
              <a:cs typeface="Times New Roman" pitchFamily="18" charset="0"/>
            </a:endParaRPr>
          </a:p>
        </p:txBody>
      </p:sp>
      <p:sp>
        <p:nvSpPr>
          <p:cNvPr id="27" name="Rounded Rectangle 6">
            <a:extLst>
              <a:ext uri="{FF2B5EF4-FFF2-40B4-BE49-F238E27FC236}">
                <a16:creationId xmlns:a16="http://schemas.microsoft.com/office/drawing/2014/main" id="{AF559F67-4171-439D-8F1D-73C4917738AF}"/>
              </a:ext>
            </a:extLst>
          </p:cNvPr>
          <p:cNvSpPr/>
          <p:nvPr/>
        </p:nvSpPr>
        <p:spPr>
          <a:xfrm>
            <a:off x="6957248" y="1227444"/>
            <a:ext cx="4191000" cy="609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cs typeface="Times New Roman" pitchFamily="18" charset="0"/>
              </a:rPr>
              <a:t>1) </a:t>
            </a:r>
            <a:r>
              <a:rPr lang="en-US" sz="2800" dirty="0" err="1">
                <a:cs typeface="Times New Roman" pitchFamily="18" charset="0"/>
              </a:rPr>
              <a:t>Câu</a:t>
            </a:r>
            <a:r>
              <a:rPr lang="en-US" sz="2800" dirty="0">
                <a:cs typeface="Times New Roman" pitchFamily="18" charset="0"/>
              </a:rPr>
              <a:t> </a:t>
            </a:r>
            <a:r>
              <a:rPr lang="en-US" sz="2800" dirty="0" err="1">
                <a:cs typeface="Times New Roman" pitchFamily="18" charset="0"/>
              </a:rPr>
              <a:t>kể</a:t>
            </a:r>
            <a:endParaRPr lang="vi-VN" sz="2800" dirty="0">
              <a:cs typeface="Times New Roman" pitchFamily="18" charset="0"/>
            </a:endParaRPr>
          </a:p>
        </p:txBody>
      </p:sp>
      <p:sp>
        <p:nvSpPr>
          <p:cNvPr id="28" name="Rounded Rectangle 7">
            <a:extLst>
              <a:ext uri="{FF2B5EF4-FFF2-40B4-BE49-F238E27FC236}">
                <a16:creationId xmlns:a16="http://schemas.microsoft.com/office/drawing/2014/main" id="{6DED2F9D-7AE3-4999-B337-ECCB71393C96}"/>
              </a:ext>
            </a:extLst>
          </p:cNvPr>
          <p:cNvSpPr/>
          <p:nvPr/>
        </p:nvSpPr>
        <p:spPr>
          <a:xfrm>
            <a:off x="6981854" y="2141844"/>
            <a:ext cx="4191000" cy="609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cs typeface="Times New Roman" pitchFamily="18" charset="0"/>
              </a:rPr>
              <a:t>2) </a:t>
            </a:r>
            <a:r>
              <a:rPr lang="en-US" sz="2800" dirty="0" err="1">
                <a:cs typeface="Times New Roman" pitchFamily="18" charset="0"/>
              </a:rPr>
              <a:t>Câu</a:t>
            </a:r>
            <a:r>
              <a:rPr lang="en-US" sz="2800" dirty="0">
                <a:cs typeface="Times New Roman" pitchFamily="18" charset="0"/>
              </a:rPr>
              <a:t> </a:t>
            </a:r>
            <a:r>
              <a:rPr lang="en-US" sz="2800" dirty="0" err="1">
                <a:cs typeface="Times New Roman" pitchFamily="18" charset="0"/>
              </a:rPr>
              <a:t>hỏi</a:t>
            </a:r>
            <a:endParaRPr lang="vi-VN" sz="2800" dirty="0">
              <a:cs typeface="Times New Roman" pitchFamily="18" charset="0"/>
            </a:endParaRPr>
          </a:p>
        </p:txBody>
      </p:sp>
      <p:sp>
        <p:nvSpPr>
          <p:cNvPr id="29" name="Rounded Rectangle 8">
            <a:extLst>
              <a:ext uri="{FF2B5EF4-FFF2-40B4-BE49-F238E27FC236}">
                <a16:creationId xmlns:a16="http://schemas.microsoft.com/office/drawing/2014/main" id="{F388EAA8-09D4-4DAC-8164-805EA1F2DB26}"/>
              </a:ext>
            </a:extLst>
          </p:cNvPr>
          <p:cNvSpPr/>
          <p:nvPr/>
        </p:nvSpPr>
        <p:spPr>
          <a:xfrm>
            <a:off x="7049945" y="2980044"/>
            <a:ext cx="4737213" cy="609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cs typeface="Times New Roman" pitchFamily="18" charset="0"/>
              </a:rPr>
              <a:t>3) </a:t>
            </a:r>
            <a:r>
              <a:rPr lang="en-US" sz="2800" dirty="0" err="1">
                <a:cs typeface="Times New Roman" pitchFamily="18" charset="0"/>
              </a:rPr>
              <a:t>Câu</a:t>
            </a:r>
            <a:r>
              <a:rPr lang="en-US" sz="2800" dirty="0">
                <a:cs typeface="Times New Roman" pitchFamily="18" charset="0"/>
              </a:rPr>
              <a:t> </a:t>
            </a:r>
            <a:r>
              <a:rPr lang="en-US" sz="2800" dirty="0" err="1">
                <a:cs typeface="Times New Roman" pitchFamily="18" charset="0"/>
              </a:rPr>
              <a:t>khen</a:t>
            </a:r>
            <a:r>
              <a:rPr lang="en-US" sz="2800" dirty="0">
                <a:cs typeface="Times New Roman" pitchFamily="18" charset="0"/>
              </a:rPr>
              <a:t>, </a:t>
            </a:r>
            <a:r>
              <a:rPr lang="en-US" sz="2800" dirty="0" err="1">
                <a:cs typeface="Times New Roman" pitchFamily="18" charset="0"/>
              </a:rPr>
              <a:t>chúc</a:t>
            </a:r>
            <a:r>
              <a:rPr lang="en-US" sz="2800" dirty="0">
                <a:cs typeface="Times New Roman" pitchFamily="18" charset="0"/>
              </a:rPr>
              <a:t> </a:t>
            </a:r>
            <a:r>
              <a:rPr lang="en-US" sz="2800" dirty="0" err="1">
                <a:cs typeface="Times New Roman" pitchFamily="18" charset="0"/>
              </a:rPr>
              <a:t>mừng</a:t>
            </a:r>
            <a:endParaRPr lang="vi-VN" sz="2800" dirty="0">
              <a:cs typeface="Times New Roman" pitchFamily="18" charset="0"/>
            </a:endParaRPr>
          </a:p>
        </p:txBody>
      </p:sp>
      <p:sp>
        <p:nvSpPr>
          <p:cNvPr id="30" name="Rounded Rectangle 9">
            <a:extLst>
              <a:ext uri="{FF2B5EF4-FFF2-40B4-BE49-F238E27FC236}">
                <a16:creationId xmlns:a16="http://schemas.microsoft.com/office/drawing/2014/main" id="{3EF442C9-C0E3-4E7F-9F61-1B2DB75E7CD0}"/>
              </a:ext>
            </a:extLst>
          </p:cNvPr>
          <p:cNvSpPr/>
          <p:nvPr/>
        </p:nvSpPr>
        <p:spPr>
          <a:xfrm>
            <a:off x="7004419" y="3894444"/>
            <a:ext cx="4499712" cy="6096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800" dirty="0">
                <a:cs typeface="Times New Roman" pitchFamily="18" charset="0"/>
              </a:rPr>
              <a:t>4) </a:t>
            </a:r>
            <a:r>
              <a:rPr lang="en-US" sz="2800" dirty="0" err="1">
                <a:cs typeface="Times New Roman" pitchFamily="18" charset="0"/>
              </a:rPr>
              <a:t>Câu</a:t>
            </a:r>
            <a:r>
              <a:rPr lang="en-US" sz="2800" dirty="0">
                <a:cs typeface="Times New Roman" pitchFamily="18" charset="0"/>
              </a:rPr>
              <a:t> </a:t>
            </a:r>
            <a:r>
              <a:rPr lang="en-US" sz="2800" dirty="0" err="1">
                <a:cs typeface="Times New Roman" pitchFamily="18" charset="0"/>
              </a:rPr>
              <a:t>yêu</a:t>
            </a:r>
            <a:r>
              <a:rPr lang="en-US" sz="2800" dirty="0">
                <a:cs typeface="Times New Roman" pitchFamily="18" charset="0"/>
              </a:rPr>
              <a:t> </a:t>
            </a:r>
            <a:r>
              <a:rPr lang="en-US" sz="2800" dirty="0" err="1">
                <a:cs typeface="Times New Roman" pitchFamily="18" charset="0"/>
              </a:rPr>
              <a:t>cầu</a:t>
            </a:r>
            <a:r>
              <a:rPr lang="en-US" sz="2800" dirty="0">
                <a:cs typeface="Times New Roman" pitchFamily="18" charset="0"/>
              </a:rPr>
              <a:t>, </a:t>
            </a:r>
            <a:r>
              <a:rPr lang="en-US" sz="2800" dirty="0" err="1">
                <a:cs typeface="Times New Roman" pitchFamily="18" charset="0"/>
              </a:rPr>
              <a:t>đề</a:t>
            </a:r>
            <a:r>
              <a:rPr lang="en-US" sz="2800" dirty="0">
                <a:cs typeface="Times New Roman" pitchFamily="18" charset="0"/>
              </a:rPr>
              <a:t> </a:t>
            </a:r>
            <a:r>
              <a:rPr lang="en-US" sz="2800" dirty="0" err="1">
                <a:cs typeface="Times New Roman" pitchFamily="18" charset="0"/>
              </a:rPr>
              <a:t>nghị</a:t>
            </a:r>
            <a:endParaRPr lang="vi-VN" sz="2800" dirty="0">
              <a:cs typeface="Times New Roman" pitchFamily="18" charset="0"/>
            </a:endParaRPr>
          </a:p>
        </p:txBody>
      </p:sp>
      <p:sp>
        <p:nvSpPr>
          <p:cNvPr id="31" name="Rectangle 30">
            <a:extLst>
              <a:ext uri="{FF2B5EF4-FFF2-40B4-BE49-F238E27FC236}">
                <a16:creationId xmlns:a16="http://schemas.microsoft.com/office/drawing/2014/main" id="{321E32E4-A48D-4C96-87F5-46BF82D621F0}"/>
              </a:ext>
            </a:extLst>
          </p:cNvPr>
          <p:cNvSpPr/>
          <p:nvPr/>
        </p:nvSpPr>
        <p:spPr>
          <a:xfrm>
            <a:off x="1939171" y="562403"/>
            <a:ext cx="9246442" cy="584775"/>
          </a:xfrm>
          <a:prstGeom prst="rect">
            <a:avLst/>
          </a:prstGeom>
        </p:spPr>
        <p:txBody>
          <a:bodyPr wrap="none">
            <a:spAutoFit/>
          </a:bodyPr>
          <a:lstStyle/>
          <a:p>
            <a:r>
              <a:rPr lang="en-US" sz="3200" b="1" dirty="0">
                <a:cs typeface="Times New Roman" pitchFamily="18" charset="0"/>
              </a:rPr>
              <a:t>3. </a:t>
            </a:r>
            <a:r>
              <a:rPr lang="en-US" sz="3200" b="1" dirty="0" err="1">
                <a:cs typeface="Times New Roman" pitchFamily="18" charset="0"/>
              </a:rPr>
              <a:t>Nối</a:t>
            </a:r>
            <a:r>
              <a:rPr lang="en-US" sz="3200" b="1" dirty="0">
                <a:cs typeface="Times New Roman" pitchFamily="18" charset="0"/>
              </a:rPr>
              <a:t> </a:t>
            </a:r>
            <a:r>
              <a:rPr lang="en-US" sz="3200" b="1" dirty="0" err="1">
                <a:cs typeface="Times New Roman" pitchFamily="18" charset="0"/>
              </a:rPr>
              <a:t>mỗi</a:t>
            </a:r>
            <a:r>
              <a:rPr lang="en-US" sz="3200" b="1" dirty="0">
                <a:cs typeface="Times New Roman" pitchFamily="18" charset="0"/>
              </a:rPr>
              <a:t> </a:t>
            </a:r>
            <a:r>
              <a:rPr lang="en-US" sz="3200" b="1" dirty="0" err="1">
                <a:cs typeface="Times New Roman" pitchFamily="18" charset="0"/>
              </a:rPr>
              <a:t>câu</a:t>
            </a:r>
            <a:r>
              <a:rPr lang="en-US" sz="3200" b="1" dirty="0">
                <a:cs typeface="Times New Roman" pitchFamily="18" charset="0"/>
              </a:rPr>
              <a:t> </a:t>
            </a:r>
            <a:r>
              <a:rPr lang="en-US" sz="3200" b="1" dirty="0" err="1">
                <a:cs typeface="Times New Roman" pitchFamily="18" charset="0"/>
              </a:rPr>
              <a:t>sau</a:t>
            </a:r>
            <a:r>
              <a:rPr lang="en-US" sz="3200" b="1" dirty="0">
                <a:cs typeface="Times New Roman" pitchFamily="18" charset="0"/>
              </a:rPr>
              <a:t> </a:t>
            </a:r>
            <a:r>
              <a:rPr lang="en-US" sz="3200" b="1" dirty="0" err="1">
                <a:cs typeface="Times New Roman" pitchFamily="18" charset="0"/>
              </a:rPr>
              <a:t>với</a:t>
            </a:r>
            <a:r>
              <a:rPr lang="en-US" sz="3200" b="1" dirty="0">
                <a:cs typeface="Times New Roman" pitchFamily="18" charset="0"/>
              </a:rPr>
              <a:t> </a:t>
            </a:r>
            <a:r>
              <a:rPr lang="en-US" sz="3200" b="1" dirty="0" err="1">
                <a:cs typeface="Times New Roman" pitchFamily="18" charset="0"/>
              </a:rPr>
              <a:t>kiểu</a:t>
            </a:r>
            <a:r>
              <a:rPr lang="en-US" sz="3200" b="1" dirty="0">
                <a:cs typeface="Times New Roman" pitchFamily="18" charset="0"/>
              </a:rPr>
              <a:t> </a:t>
            </a:r>
            <a:r>
              <a:rPr lang="en-US" sz="3200" b="1" dirty="0" err="1">
                <a:cs typeface="Times New Roman" pitchFamily="18" charset="0"/>
              </a:rPr>
              <a:t>câu</a:t>
            </a:r>
            <a:r>
              <a:rPr lang="en-US" sz="3200" b="1" dirty="0">
                <a:cs typeface="Times New Roman" pitchFamily="18" charset="0"/>
              </a:rPr>
              <a:t> </a:t>
            </a:r>
            <a:r>
              <a:rPr lang="en-US" sz="3200" b="1" dirty="0" err="1">
                <a:cs typeface="Times New Roman" pitchFamily="18" charset="0"/>
              </a:rPr>
              <a:t>tương</a:t>
            </a:r>
            <a:r>
              <a:rPr lang="en-US" sz="3200" b="1" dirty="0">
                <a:cs typeface="Times New Roman" pitchFamily="18" charset="0"/>
              </a:rPr>
              <a:t> </a:t>
            </a:r>
            <a:r>
              <a:rPr lang="en-US" sz="3200" b="1" dirty="0" err="1">
                <a:cs typeface="Times New Roman" pitchFamily="18" charset="0"/>
              </a:rPr>
              <a:t>ứng</a:t>
            </a:r>
            <a:r>
              <a:rPr lang="en-US" sz="3200" b="1" dirty="0">
                <a:cs typeface="Times New Roman" pitchFamily="18" charset="0"/>
              </a:rPr>
              <a:t>:</a:t>
            </a:r>
          </a:p>
        </p:txBody>
      </p:sp>
      <p:cxnSp>
        <p:nvCxnSpPr>
          <p:cNvPr id="32" name="Straight Connector 31">
            <a:extLst>
              <a:ext uri="{FF2B5EF4-FFF2-40B4-BE49-F238E27FC236}">
                <a16:creationId xmlns:a16="http://schemas.microsoft.com/office/drawing/2014/main" id="{38AB18D4-9295-4827-AAAC-431745F9908A}"/>
              </a:ext>
            </a:extLst>
          </p:cNvPr>
          <p:cNvCxnSpPr>
            <a:cxnSpLocks/>
            <a:stCxn id="23" idx="3"/>
            <a:endCxn id="30" idx="1"/>
          </p:cNvCxnSpPr>
          <p:nvPr/>
        </p:nvCxnSpPr>
        <p:spPr>
          <a:xfrm>
            <a:off x="5348940" y="1456044"/>
            <a:ext cx="1655479" cy="27432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3B13BD5-42DF-4D42-8E4B-89EDA83A586B}"/>
              </a:ext>
            </a:extLst>
          </p:cNvPr>
          <p:cNvCxnSpPr>
            <a:cxnSpLocks/>
            <a:stCxn id="24" idx="3"/>
            <a:endCxn id="29" idx="1"/>
          </p:cNvCxnSpPr>
          <p:nvPr/>
        </p:nvCxnSpPr>
        <p:spPr>
          <a:xfrm>
            <a:off x="5326375" y="2370444"/>
            <a:ext cx="1723570" cy="9144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D7630561-866C-45FC-AEF3-43D71CDF8D2A}"/>
              </a:ext>
            </a:extLst>
          </p:cNvPr>
          <p:cNvCxnSpPr>
            <a:cxnSpLocks/>
            <a:stCxn id="25" idx="3"/>
            <a:endCxn id="28" idx="1"/>
          </p:cNvCxnSpPr>
          <p:nvPr/>
        </p:nvCxnSpPr>
        <p:spPr>
          <a:xfrm flipV="1">
            <a:off x="5326375" y="2446644"/>
            <a:ext cx="1655479" cy="7620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330FCD8-F6C8-4CEA-83E9-D48BA63B2BCB}"/>
              </a:ext>
            </a:extLst>
          </p:cNvPr>
          <p:cNvCxnSpPr>
            <a:cxnSpLocks/>
            <a:stCxn id="26" idx="3"/>
            <a:endCxn id="27" idx="1"/>
          </p:cNvCxnSpPr>
          <p:nvPr/>
        </p:nvCxnSpPr>
        <p:spPr>
          <a:xfrm flipV="1">
            <a:off x="5280848" y="1532244"/>
            <a:ext cx="1676400" cy="25908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pic>
        <p:nvPicPr>
          <p:cNvPr id="36" name="Picture 35">
            <a:extLst>
              <a:ext uri="{FF2B5EF4-FFF2-40B4-BE49-F238E27FC236}">
                <a16:creationId xmlns:a16="http://schemas.microsoft.com/office/drawing/2014/main" id="{D0842BDC-CEBE-4E07-86F3-8E7E27CA6C2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26519" t="22222" r="21841" b="24444"/>
          <a:stretch/>
        </p:blipFill>
        <p:spPr>
          <a:xfrm>
            <a:off x="5249587" y="2720813"/>
            <a:ext cx="1325328" cy="1368780"/>
          </a:xfrm>
          <a:prstGeom prst="rect">
            <a:avLst/>
          </a:prstGeom>
        </p:spPr>
      </p:pic>
      <p:pic>
        <p:nvPicPr>
          <p:cNvPr id="37" name="Picture 36">
            <a:extLst>
              <a:ext uri="{FF2B5EF4-FFF2-40B4-BE49-F238E27FC236}">
                <a16:creationId xmlns:a16="http://schemas.microsoft.com/office/drawing/2014/main" id="{2E2A7FE3-6769-4EF6-9E5D-79031E6BC7B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5673" t="19894" r="18454" b="9206"/>
          <a:stretch/>
        </p:blipFill>
        <p:spPr>
          <a:xfrm>
            <a:off x="6574915" y="4510855"/>
            <a:ext cx="1829751" cy="2321843"/>
          </a:xfrm>
          <a:prstGeom prst="rect">
            <a:avLst/>
          </a:prstGeom>
        </p:spPr>
      </p:pic>
      <p:pic>
        <p:nvPicPr>
          <p:cNvPr id="38" name="Picture 37">
            <a:extLst>
              <a:ext uri="{FF2B5EF4-FFF2-40B4-BE49-F238E27FC236}">
                <a16:creationId xmlns:a16="http://schemas.microsoft.com/office/drawing/2014/main" id="{E9A2334A-8182-419B-A2D2-50F07879CE7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8000206" y="6030321"/>
            <a:ext cx="801404" cy="827679"/>
          </a:xfrm>
          <a:prstGeom prst="rect">
            <a:avLst/>
          </a:prstGeom>
        </p:spPr>
      </p:pic>
      <p:pic>
        <p:nvPicPr>
          <p:cNvPr id="39" name="Picture 38">
            <a:extLst>
              <a:ext uri="{FF2B5EF4-FFF2-40B4-BE49-F238E27FC236}">
                <a16:creationId xmlns:a16="http://schemas.microsoft.com/office/drawing/2014/main" id="{21D21919-D458-4599-B7E2-96824360842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1200606" y="6030321"/>
            <a:ext cx="801404" cy="827679"/>
          </a:xfrm>
          <a:prstGeom prst="rect">
            <a:avLst/>
          </a:prstGeom>
        </p:spPr>
      </p:pic>
      <p:pic>
        <p:nvPicPr>
          <p:cNvPr id="40" name="Picture 39">
            <a:extLst>
              <a:ext uri="{FF2B5EF4-FFF2-40B4-BE49-F238E27FC236}">
                <a16:creationId xmlns:a16="http://schemas.microsoft.com/office/drawing/2014/main" id="{9BF66E55-C76F-49C3-A86F-B798FD6C372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8796394" y="6085514"/>
            <a:ext cx="801404" cy="827679"/>
          </a:xfrm>
          <a:prstGeom prst="rect">
            <a:avLst/>
          </a:prstGeom>
        </p:spPr>
      </p:pic>
      <p:pic>
        <p:nvPicPr>
          <p:cNvPr id="41" name="Picture 40">
            <a:extLst>
              <a:ext uri="{FF2B5EF4-FFF2-40B4-BE49-F238E27FC236}">
                <a16:creationId xmlns:a16="http://schemas.microsoft.com/office/drawing/2014/main" id="{81C68FB9-527A-4966-8B1F-E6C28AC8769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9600406" y="6085514"/>
            <a:ext cx="801404" cy="827679"/>
          </a:xfrm>
          <a:prstGeom prst="rect">
            <a:avLst/>
          </a:prstGeom>
        </p:spPr>
      </p:pic>
      <p:pic>
        <p:nvPicPr>
          <p:cNvPr id="42" name="Picture 41">
            <a:extLst>
              <a:ext uri="{FF2B5EF4-FFF2-40B4-BE49-F238E27FC236}">
                <a16:creationId xmlns:a16="http://schemas.microsoft.com/office/drawing/2014/main" id="{1FC508E2-AD72-4AAA-84BD-13BF1D35B54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6519" t="22222" r="21841" b="24444"/>
          <a:stretch/>
        </p:blipFill>
        <p:spPr>
          <a:xfrm>
            <a:off x="10399202" y="6037395"/>
            <a:ext cx="801404" cy="827679"/>
          </a:xfrm>
          <a:prstGeom prst="rect">
            <a:avLst/>
          </a:prstGeom>
        </p:spPr>
      </p:pic>
      <p:pic>
        <p:nvPicPr>
          <p:cNvPr id="43" name="Picture 42">
            <a:extLst>
              <a:ext uri="{FF2B5EF4-FFF2-40B4-BE49-F238E27FC236}">
                <a16:creationId xmlns:a16="http://schemas.microsoft.com/office/drawing/2014/main" id="{BDA9C9FC-DC4A-4BC0-A8C8-84FF10905AA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0000" b="57498"/>
          <a:stretch/>
        </p:blipFill>
        <p:spPr>
          <a:xfrm>
            <a:off x="3966369" y="1626389"/>
            <a:ext cx="3619500" cy="3076694"/>
          </a:xfrm>
          <a:prstGeom prst="rect">
            <a:avLst/>
          </a:prstGeom>
        </p:spPr>
      </p:pic>
      <p:pic>
        <p:nvPicPr>
          <p:cNvPr id="44" name="Tieng-yeah-tre-con-www_nhacchuongvui_com.mp3">
            <a:hlinkClick r:id="" action="ppaction://media"/>
            <a:extLst>
              <a:ext uri="{FF2B5EF4-FFF2-40B4-BE49-F238E27FC236}">
                <a16:creationId xmlns:a16="http://schemas.microsoft.com/office/drawing/2014/main" id="{D951B35F-6D25-4DE9-A9FE-BF8218694C51}"/>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2419806" y="2057400"/>
            <a:ext cx="609600" cy="609600"/>
          </a:xfrm>
          <a:prstGeom prst="rect">
            <a:avLst/>
          </a:prstGeom>
        </p:spPr>
      </p:pic>
      <p:pic>
        <p:nvPicPr>
          <p:cNvPr id="45" name="Tieng-vit-keu-www_tiengdong_com.mp3">
            <a:hlinkClick r:id="" action="ppaction://media"/>
            <a:extLst>
              <a:ext uri="{FF2B5EF4-FFF2-40B4-BE49-F238E27FC236}">
                <a16:creationId xmlns:a16="http://schemas.microsoft.com/office/drawing/2014/main" id="{446786E5-AA21-4B7B-9E82-6E31E03EAEE6}"/>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2724606" y="1458686"/>
            <a:ext cx="609600" cy="609600"/>
          </a:xfrm>
          <a:prstGeom prst="rect">
            <a:avLst/>
          </a:prstGeom>
        </p:spPr>
      </p:pic>
    </p:spTree>
    <p:extLst>
      <p:ext uri="{BB962C8B-B14F-4D97-AF65-F5344CB8AC3E}">
        <p14:creationId xmlns:p14="http://schemas.microsoft.com/office/powerpoint/2010/main" val="2423547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1000" fill="hold"/>
                                        <p:tgtEl>
                                          <p:spTgt spid="23"/>
                                        </p:tgtEl>
                                        <p:attrNameLst>
                                          <p:attrName>ppt_x</p:attrName>
                                        </p:attrNameLst>
                                      </p:cBhvr>
                                      <p:tavLst>
                                        <p:tav tm="0">
                                          <p:val>
                                            <p:strVal val="#ppt_x"/>
                                          </p:val>
                                        </p:tav>
                                        <p:tav tm="100000">
                                          <p:val>
                                            <p:strVal val="#ppt_x"/>
                                          </p:val>
                                        </p:tav>
                                      </p:tavLst>
                                    </p:anim>
                                    <p:anim calcmode="lin" valueType="num">
                                      <p:cBhvr additive="base">
                                        <p:cTn id="14" dur="1000" fill="hold"/>
                                        <p:tgtEl>
                                          <p:spTgt spid="2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1000" fill="hold"/>
                                        <p:tgtEl>
                                          <p:spTgt spid="24"/>
                                        </p:tgtEl>
                                        <p:attrNameLst>
                                          <p:attrName>ppt_x</p:attrName>
                                        </p:attrNameLst>
                                      </p:cBhvr>
                                      <p:tavLst>
                                        <p:tav tm="0">
                                          <p:val>
                                            <p:strVal val="#ppt_x"/>
                                          </p:val>
                                        </p:tav>
                                        <p:tav tm="100000">
                                          <p:val>
                                            <p:strVal val="#ppt_x"/>
                                          </p:val>
                                        </p:tav>
                                      </p:tavLst>
                                    </p:anim>
                                    <p:anim calcmode="lin" valueType="num">
                                      <p:cBhvr additive="base">
                                        <p:cTn id="18" dur="1000" fill="hold"/>
                                        <p:tgtEl>
                                          <p:spTgt spid="2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 fill="hold"/>
                                        <p:tgtEl>
                                          <p:spTgt spid="25"/>
                                        </p:tgtEl>
                                        <p:attrNameLst>
                                          <p:attrName>ppt_x</p:attrName>
                                        </p:attrNameLst>
                                      </p:cBhvr>
                                      <p:tavLst>
                                        <p:tav tm="0">
                                          <p:val>
                                            <p:strVal val="#ppt_x"/>
                                          </p:val>
                                        </p:tav>
                                        <p:tav tm="100000">
                                          <p:val>
                                            <p:strVal val="#ppt_x"/>
                                          </p:val>
                                        </p:tav>
                                      </p:tavLst>
                                    </p:anim>
                                    <p:anim calcmode="lin" valueType="num">
                                      <p:cBhvr additive="base">
                                        <p:cTn id="22" dur="1000" fill="hold"/>
                                        <p:tgtEl>
                                          <p:spTgt spid="2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1000" fill="hold"/>
                                        <p:tgtEl>
                                          <p:spTgt spid="26"/>
                                        </p:tgtEl>
                                        <p:attrNameLst>
                                          <p:attrName>ppt_x</p:attrName>
                                        </p:attrNameLst>
                                      </p:cBhvr>
                                      <p:tavLst>
                                        <p:tav tm="0">
                                          <p:val>
                                            <p:strVal val="#ppt_x"/>
                                          </p:val>
                                        </p:tav>
                                        <p:tav tm="100000">
                                          <p:val>
                                            <p:strVal val="#ppt_x"/>
                                          </p:val>
                                        </p:tav>
                                      </p:tavLst>
                                    </p:anim>
                                    <p:anim calcmode="lin" valueType="num">
                                      <p:cBhvr additive="base">
                                        <p:cTn id="26" dur="1000" fill="hold"/>
                                        <p:tgtEl>
                                          <p:spTgt spid="2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1000" fill="hold"/>
                                        <p:tgtEl>
                                          <p:spTgt spid="27"/>
                                        </p:tgtEl>
                                        <p:attrNameLst>
                                          <p:attrName>ppt_x</p:attrName>
                                        </p:attrNameLst>
                                      </p:cBhvr>
                                      <p:tavLst>
                                        <p:tav tm="0">
                                          <p:val>
                                            <p:strVal val="#ppt_x"/>
                                          </p:val>
                                        </p:tav>
                                        <p:tav tm="100000">
                                          <p:val>
                                            <p:strVal val="#ppt_x"/>
                                          </p:val>
                                        </p:tav>
                                      </p:tavLst>
                                    </p:anim>
                                    <p:anim calcmode="lin" valueType="num">
                                      <p:cBhvr additive="base">
                                        <p:cTn id="30" dur="1000" fill="hold"/>
                                        <p:tgtEl>
                                          <p:spTgt spid="2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1000" fill="hold"/>
                                        <p:tgtEl>
                                          <p:spTgt spid="28"/>
                                        </p:tgtEl>
                                        <p:attrNameLst>
                                          <p:attrName>ppt_x</p:attrName>
                                        </p:attrNameLst>
                                      </p:cBhvr>
                                      <p:tavLst>
                                        <p:tav tm="0">
                                          <p:val>
                                            <p:strVal val="#ppt_x"/>
                                          </p:val>
                                        </p:tav>
                                        <p:tav tm="100000">
                                          <p:val>
                                            <p:strVal val="#ppt_x"/>
                                          </p:val>
                                        </p:tav>
                                      </p:tavLst>
                                    </p:anim>
                                    <p:anim calcmode="lin" valueType="num">
                                      <p:cBhvr additive="base">
                                        <p:cTn id="34" dur="1000" fill="hold"/>
                                        <p:tgtEl>
                                          <p:spTgt spid="2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000" fill="hold"/>
                                        <p:tgtEl>
                                          <p:spTgt spid="29"/>
                                        </p:tgtEl>
                                        <p:attrNameLst>
                                          <p:attrName>ppt_x</p:attrName>
                                        </p:attrNameLst>
                                      </p:cBhvr>
                                      <p:tavLst>
                                        <p:tav tm="0">
                                          <p:val>
                                            <p:strVal val="#ppt_x"/>
                                          </p:val>
                                        </p:tav>
                                        <p:tav tm="100000">
                                          <p:val>
                                            <p:strVal val="#ppt_x"/>
                                          </p:val>
                                        </p:tav>
                                      </p:tavLst>
                                    </p:anim>
                                    <p:anim calcmode="lin" valueType="num">
                                      <p:cBhvr additive="base">
                                        <p:cTn id="38" dur="1000" fill="hold"/>
                                        <p:tgtEl>
                                          <p:spTgt spid="2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1000" fill="hold"/>
                                        <p:tgtEl>
                                          <p:spTgt spid="30"/>
                                        </p:tgtEl>
                                        <p:attrNameLst>
                                          <p:attrName>ppt_x</p:attrName>
                                        </p:attrNameLst>
                                      </p:cBhvr>
                                      <p:tavLst>
                                        <p:tav tm="0">
                                          <p:val>
                                            <p:strVal val="#ppt_x"/>
                                          </p:val>
                                        </p:tav>
                                        <p:tav tm="100000">
                                          <p:val>
                                            <p:strVal val="#ppt_x"/>
                                          </p:val>
                                        </p:tav>
                                      </p:tavLst>
                                    </p:anim>
                                    <p:anim calcmode="lin" valueType="num">
                                      <p:cBhvr additive="base">
                                        <p:cTn id="42"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left)">
                                      <p:cBhvr>
                                        <p:cTn id="47" dur="5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left)">
                                      <p:cBhvr>
                                        <p:cTn id="57" dur="500"/>
                                        <p:tgtEl>
                                          <p:spTgt spid="3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31"/>
                                        </p:tgtEl>
                                      </p:cBhvr>
                                    </p:animEffect>
                                    <p:set>
                                      <p:cBhvr>
                                        <p:cTn id="67" dur="1" fill="hold">
                                          <p:stCondLst>
                                            <p:cond delay="499"/>
                                          </p:stCondLst>
                                        </p:cTn>
                                        <p:tgtEl>
                                          <p:spTgt spid="31"/>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3"/>
                                        </p:tgtEl>
                                      </p:cBhvr>
                                    </p:animEffect>
                                    <p:set>
                                      <p:cBhvr>
                                        <p:cTn id="70" dur="1" fill="hold">
                                          <p:stCondLst>
                                            <p:cond delay="499"/>
                                          </p:stCondLst>
                                        </p:cTn>
                                        <p:tgtEl>
                                          <p:spTgt spid="23"/>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24"/>
                                        </p:tgtEl>
                                      </p:cBhvr>
                                    </p:animEffect>
                                    <p:set>
                                      <p:cBhvr>
                                        <p:cTn id="73" dur="1" fill="hold">
                                          <p:stCondLst>
                                            <p:cond delay="499"/>
                                          </p:stCondLst>
                                        </p:cTn>
                                        <p:tgtEl>
                                          <p:spTgt spid="24"/>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25"/>
                                        </p:tgtEl>
                                      </p:cBhvr>
                                    </p:animEffect>
                                    <p:set>
                                      <p:cBhvr>
                                        <p:cTn id="76" dur="1" fill="hold">
                                          <p:stCondLst>
                                            <p:cond delay="499"/>
                                          </p:stCondLst>
                                        </p:cTn>
                                        <p:tgtEl>
                                          <p:spTgt spid="25"/>
                                        </p:tgtEl>
                                        <p:attrNameLst>
                                          <p:attrName>style.visibility</p:attrName>
                                        </p:attrNameLst>
                                      </p:cBhvr>
                                      <p:to>
                                        <p:strVal val="hidden"/>
                                      </p:to>
                                    </p:set>
                                  </p:childTnLst>
                                </p:cTn>
                              </p:par>
                              <p:par>
                                <p:cTn id="77" presetID="10" presetClass="exit" presetSubtype="0" fill="hold" grpId="1" nodeType="withEffect">
                                  <p:stCondLst>
                                    <p:cond delay="0"/>
                                  </p:stCondLst>
                                  <p:childTnLst>
                                    <p:animEffect transition="out" filter="fade">
                                      <p:cBhvr>
                                        <p:cTn id="78" dur="500"/>
                                        <p:tgtEl>
                                          <p:spTgt spid="26"/>
                                        </p:tgtEl>
                                      </p:cBhvr>
                                    </p:animEffect>
                                    <p:set>
                                      <p:cBhvr>
                                        <p:cTn id="79" dur="1" fill="hold">
                                          <p:stCondLst>
                                            <p:cond delay="499"/>
                                          </p:stCondLst>
                                        </p:cTn>
                                        <p:tgtEl>
                                          <p:spTgt spid="26"/>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27"/>
                                        </p:tgtEl>
                                      </p:cBhvr>
                                    </p:animEffect>
                                    <p:set>
                                      <p:cBhvr>
                                        <p:cTn id="82" dur="1" fill="hold">
                                          <p:stCondLst>
                                            <p:cond delay="499"/>
                                          </p:stCondLst>
                                        </p:cTn>
                                        <p:tgtEl>
                                          <p:spTgt spid="27"/>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28"/>
                                        </p:tgtEl>
                                      </p:cBhvr>
                                    </p:animEffect>
                                    <p:set>
                                      <p:cBhvr>
                                        <p:cTn id="85" dur="1" fill="hold">
                                          <p:stCondLst>
                                            <p:cond delay="499"/>
                                          </p:stCondLst>
                                        </p:cTn>
                                        <p:tgtEl>
                                          <p:spTgt spid="28"/>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29"/>
                                        </p:tgtEl>
                                      </p:cBhvr>
                                    </p:animEffect>
                                    <p:set>
                                      <p:cBhvr>
                                        <p:cTn id="88" dur="1" fill="hold">
                                          <p:stCondLst>
                                            <p:cond delay="499"/>
                                          </p:stCondLst>
                                        </p:cTn>
                                        <p:tgtEl>
                                          <p:spTgt spid="29"/>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30"/>
                                        </p:tgtEl>
                                      </p:cBhvr>
                                    </p:animEffect>
                                    <p:set>
                                      <p:cBhvr>
                                        <p:cTn id="91" dur="1" fill="hold">
                                          <p:stCondLst>
                                            <p:cond delay="499"/>
                                          </p:stCondLst>
                                        </p:cTn>
                                        <p:tgtEl>
                                          <p:spTgt spid="30"/>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33"/>
                                        </p:tgtEl>
                                      </p:cBhvr>
                                    </p:animEffect>
                                    <p:set>
                                      <p:cBhvr>
                                        <p:cTn id="97" dur="1" fill="hold">
                                          <p:stCondLst>
                                            <p:cond delay="499"/>
                                          </p:stCondLst>
                                        </p:cTn>
                                        <p:tgtEl>
                                          <p:spTgt spid="33"/>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34"/>
                                        </p:tgtEl>
                                      </p:cBhvr>
                                    </p:animEffect>
                                    <p:set>
                                      <p:cBhvr>
                                        <p:cTn id="100" dur="1" fill="hold">
                                          <p:stCondLst>
                                            <p:cond delay="499"/>
                                          </p:stCondLst>
                                        </p:cTn>
                                        <p:tgtEl>
                                          <p:spTgt spid="34"/>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35"/>
                                        </p:tgtEl>
                                      </p:cBhvr>
                                    </p:animEffect>
                                    <p:set>
                                      <p:cBhvr>
                                        <p:cTn id="103" dur="1" fill="hold">
                                          <p:stCondLst>
                                            <p:cond delay="499"/>
                                          </p:stCondLst>
                                        </p:cTn>
                                        <p:tgtEl>
                                          <p:spTgt spid="35"/>
                                        </p:tgtEl>
                                        <p:attrNameLst>
                                          <p:attrName>style.visibility</p:attrName>
                                        </p:attrNameLst>
                                      </p:cBhvr>
                                      <p:to>
                                        <p:strVal val="hidden"/>
                                      </p:to>
                                    </p:set>
                                  </p:childTnLst>
                                </p:cTn>
                              </p:par>
                              <p:par>
                                <p:cTn id="104" presetID="10" presetClass="entr" presetSubtype="0" fill="hold"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par>
                                <p:cTn id="107" presetID="10" presetClass="entr" presetSubtype="0" fill="hold" nodeType="with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500"/>
                                        <p:tgtEl>
                                          <p:spTgt spid="41"/>
                                        </p:tgtEl>
                                      </p:cBhvr>
                                    </p:animEffect>
                                  </p:childTnLst>
                                </p:cTn>
                              </p:par>
                              <p:par>
                                <p:cTn id="110" presetID="10" presetClass="entr" presetSubtype="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transition="in" filter="fade">
                                      <p:cBhvr>
                                        <p:cTn id="115" dur="500"/>
                                        <p:tgtEl>
                                          <p:spTgt spid="42"/>
                                        </p:tgtEl>
                                      </p:cBhvr>
                                    </p:animEffect>
                                  </p:childTnLst>
                                </p:cTn>
                              </p:par>
                              <p:par>
                                <p:cTn id="116" presetID="10" presetClass="entr" presetSubtype="0" fill="hold" nodeType="with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500"/>
                                        <p:tgtEl>
                                          <p:spTgt spid="38"/>
                                        </p:tgtEl>
                                      </p:cBhvr>
                                    </p:animEffect>
                                  </p:childTnLst>
                                </p:cTn>
                              </p:par>
                            </p:childTnLst>
                          </p:cTn>
                        </p:par>
                        <p:par>
                          <p:cTn id="119" fill="hold">
                            <p:stCondLst>
                              <p:cond delay="500"/>
                            </p:stCondLst>
                            <p:childTnLst>
                              <p:par>
                                <p:cTn id="120" presetID="10" presetClass="entr" presetSubtype="0" fill="hold" nodeType="afterEffect">
                                  <p:stCondLst>
                                    <p:cond delay="0"/>
                                  </p:stCondLst>
                                  <p:childTnLst>
                                    <p:set>
                                      <p:cBhvr>
                                        <p:cTn id="121" dur="1" fill="hold">
                                          <p:stCondLst>
                                            <p:cond delay="0"/>
                                          </p:stCondLst>
                                        </p:cTn>
                                        <p:tgtEl>
                                          <p:spTgt spid="36"/>
                                        </p:tgtEl>
                                        <p:attrNameLst>
                                          <p:attrName>style.visibility</p:attrName>
                                        </p:attrNameLst>
                                      </p:cBhvr>
                                      <p:to>
                                        <p:strVal val="visible"/>
                                      </p:to>
                                    </p:set>
                                    <p:animEffect transition="in" filter="fade">
                                      <p:cBhvr>
                                        <p:cTn id="122" dur="500"/>
                                        <p:tgtEl>
                                          <p:spTgt spid="36"/>
                                        </p:tgtEl>
                                      </p:cBhvr>
                                    </p:animEffect>
                                  </p:childTnLst>
                                </p:cTn>
                              </p:par>
                              <p:par>
                                <p:cTn id="123" presetID="32" presetClass="emph" presetSubtype="0" repeatCount="indefinite" fill="hold" nodeType="withEffect">
                                  <p:stCondLst>
                                    <p:cond delay="0"/>
                                  </p:stCondLst>
                                  <p:childTnLst>
                                    <p:animRot by="120000">
                                      <p:cBhvr>
                                        <p:cTn id="124" dur="100" fill="hold">
                                          <p:stCondLst>
                                            <p:cond delay="0"/>
                                          </p:stCondLst>
                                        </p:cTn>
                                        <p:tgtEl>
                                          <p:spTgt spid="36"/>
                                        </p:tgtEl>
                                        <p:attrNameLst>
                                          <p:attrName>r</p:attrName>
                                        </p:attrNameLst>
                                      </p:cBhvr>
                                    </p:animRot>
                                    <p:animRot by="-240000">
                                      <p:cBhvr>
                                        <p:cTn id="125" dur="200" fill="hold">
                                          <p:stCondLst>
                                            <p:cond delay="200"/>
                                          </p:stCondLst>
                                        </p:cTn>
                                        <p:tgtEl>
                                          <p:spTgt spid="36"/>
                                        </p:tgtEl>
                                        <p:attrNameLst>
                                          <p:attrName>r</p:attrName>
                                        </p:attrNameLst>
                                      </p:cBhvr>
                                    </p:animRot>
                                    <p:animRot by="240000">
                                      <p:cBhvr>
                                        <p:cTn id="126" dur="200" fill="hold">
                                          <p:stCondLst>
                                            <p:cond delay="400"/>
                                          </p:stCondLst>
                                        </p:cTn>
                                        <p:tgtEl>
                                          <p:spTgt spid="36"/>
                                        </p:tgtEl>
                                        <p:attrNameLst>
                                          <p:attrName>r</p:attrName>
                                        </p:attrNameLst>
                                      </p:cBhvr>
                                    </p:animRot>
                                    <p:animRot by="-240000">
                                      <p:cBhvr>
                                        <p:cTn id="127" dur="200" fill="hold">
                                          <p:stCondLst>
                                            <p:cond delay="600"/>
                                          </p:stCondLst>
                                        </p:cTn>
                                        <p:tgtEl>
                                          <p:spTgt spid="36"/>
                                        </p:tgtEl>
                                        <p:attrNameLst>
                                          <p:attrName>r</p:attrName>
                                        </p:attrNameLst>
                                      </p:cBhvr>
                                    </p:animRot>
                                    <p:animRot by="120000">
                                      <p:cBhvr>
                                        <p:cTn id="128" dur="200" fill="hold">
                                          <p:stCondLst>
                                            <p:cond delay="800"/>
                                          </p:stCondLst>
                                        </p:cTn>
                                        <p:tgtEl>
                                          <p:spTgt spid="36"/>
                                        </p:tgtEl>
                                        <p:attrNameLst>
                                          <p:attrName>r</p:attrName>
                                        </p:attrNameLst>
                                      </p:cBhvr>
                                    </p:animRot>
                                  </p:childTnLst>
                                </p:cTn>
                              </p:par>
                              <p:par>
                                <p:cTn id="129" presetID="35" presetClass="path" presetSubtype="0" accel="50000" decel="50000" fill="hold" nodeType="withEffect">
                                  <p:stCondLst>
                                    <p:cond delay="250"/>
                                  </p:stCondLst>
                                  <p:childTnLst>
                                    <p:animMotion origin="layout" path="M 4.16667E-6 2.22222E-6 L 0.4677 0.4537 " pathEditMode="relative" rAng="0" ptsTypes="AA">
                                      <p:cBhvr>
                                        <p:cTn id="130" dur="5000" fill="hold"/>
                                        <p:tgtEl>
                                          <p:spTgt spid="36"/>
                                        </p:tgtEl>
                                        <p:attrNameLst>
                                          <p:attrName>ppt_x</p:attrName>
                                          <p:attrName>ppt_y</p:attrName>
                                        </p:attrNameLst>
                                      </p:cBhvr>
                                      <p:rCtr x="23385" y="22685"/>
                                    </p:animMotion>
                                  </p:childTnLst>
                                </p:cTn>
                              </p:par>
                              <p:par>
                                <p:cTn id="131" presetID="10" presetClass="exit" presetSubtype="0" fill="hold" nodeType="withEffect">
                                  <p:stCondLst>
                                    <p:cond delay="2500"/>
                                  </p:stCondLst>
                                  <p:childTnLst>
                                    <p:animEffect transition="out" filter="fade">
                                      <p:cBhvr>
                                        <p:cTn id="132" dur="500"/>
                                        <p:tgtEl>
                                          <p:spTgt spid="36"/>
                                        </p:tgtEl>
                                      </p:cBhvr>
                                    </p:animEffect>
                                    <p:set>
                                      <p:cBhvr>
                                        <p:cTn id="133" dur="1" fill="hold">
                                          <p:stCondLst>
                                            <p:cond delay="499"/>
                                          </p:stCondLst>
                                        </p:cTn>
                                        <p:tgtEl>
                                          <p:spTgt spid="36"/>
                                        </p:tgtEl>
                                        <p:attrNameLst>
                                          <p:attrName>style.visibility</p:attrName>
                                        </p:attrNameLst>
                                      </p:cBhvr>
                                      <p:to>
                                        <p:strVal val="hidden"/>
                                      </p:to>
                                    </p:set>
                                  </p:childTnLst>
                                </p:cTn>
                              </p:par>
                              <p:par>
                                <p:cTn id="134" presetID="32" presetClass="emph" presetSubtype="0" repeatCount="indefinite" fill="hold" nodeType="withEffect">
                                  <p:stCondLst>
                                    <p:cond delay="0"/>
                                  </p:stCondLst>
                                  <p:childTnLst>
                                    <p:animRot by="120000">
                                      <p:cBhvr>
                                        <p:cTn id="135" dur="100" fill="hold">
                                          <p:stCondLst>
                                            <p:cond delay="0"/>
                                          </p:stCondLst>
                                        </p:cTn>
                                        <p:tgtEl>
                                          <p:spTgt spid="37"/>
                                        </p:tgtEl>
                                        <p:attrNameLst>
                                          <p:attrName>r</p:attrName>
                                        </p:attrNameLst>
                                      </p:cBhvr>
                                    </p:animRot>
                                    <p:animRot by="-240000">
                                      <p:cBhvr>
                                        <p:cTn id="136" dur="200" fill="hold">
                                          <p:stCondLst>
                                            <p:cond delay="200"/>
                                          </p:stCondLst>
                                        </p:cTn>
                                        <p:tgtEl>
                                          <p:spTgt spid="37"/>
                                        </p:tgtEl>
                                        <p:attrNameLst>
                                          <p:attrName>r</p:attrName>
                                        </p:attrNameLst>
                                      </p:cBhvr>
                                    </p:animRot>
                                    <p:animRot by="240000">
                                      <p:cBhvr>
                                        <p:cTn id="137" dur="200" fill="hold">
                                          <p:stCondLst>
                                            <p:cond delay="400"/>
                                          </p:stCondLst>
                                        </p:cTn>
                                        <p:tgtEl>
                                          <p:spTgt spid="37"/>
                                        </p:tgtEl>
                                        <p:attrNameLst>
                                          <p:attrName>r</p:attrName>
                                        </p:attrNameLst>
                                      </p:cBhvr>
                                    </p:animRot>
                                    <p:animRot by="-240000">
                                      <p:cBhvr>
                                        <p:cTn id="138" dur="200" fill="hold">
                                          <p:stCondLst>
                                            <p:cond delay="600"/>
                                          </p:stCondLst>
                                        </p:cTn>
                                        <p:tgtEl>
                                          <p:spTgt spid="37"/>
                                        </p:tgtEl>
                                        <p:attrNameLst>
                                          <p:attrName>r</p:attrName>
                                        </p:attrNameLst>
                                      </p:cBhvr>
                                    </p:animRot>
                                    <p:animRot by="120000">
                                      <p:cBhvr>
                                        <p:cTn id="139" dur="200" fill="hold">
                                          <p:stCondLst>
                                            <p:cond delay="800"/>
                                          </p:stCondLst>
                                        </p:cTn>
                                        <p:tgtEl>
                                          <p:spTgt spid="37"/>
                                        </p:tgtEl>
                                        <p:attrNameLst>
                                          <p:attrName>r</p:attrName>
                                        </p:attrNameLst>
                                      </p:cBhvr>
                                    </p:animRot>
                                  </p:childTnLst>
                                </p:cTn>
                              </p:par>
                              <p:par>
                                <p:cTn id="140" presetID="32" presetClass="emph" presetSubtype="0" repeatCount="indefinite" fill="hold" nodeType="withEffect">
                                  <p:stCondLst>
                                    <p:cond delay="0"/>
                                  </p:stCondLst>
                                  <p:childTnLst>
                                    <p:animRot by="120000">
                                      <p:cBhvr>
                                        <p:cTn id="141" dur="100" fill="hold">
                                          <p:stCondLst>
                                            <p:cond delay="0"/>
                                          </p:stCondLst>
                                        </p:cTn>
                                        <p:tgtEl>
                                          <p:spTgt spid="41"/>
                                        </p:tgtEl>
                                        <p:attrNameLst>
                                          <p:attrName>r</p:attrName>
                                        </p:attrNameLst>
                                      </p:cBhvr>
                                    </p:animRot>
                                    <p:animRot by="-240000">
                                      <p:cBhvr>
                                        <p:cTn id="142" dur="200" fill="hold">
                                          <p:stCondLst>
                                            <p:cond delay="200"/>
                                          </p:stCondLst>
                                        </p:cTn>
                                        <p:tgtEl>
                                          <p:spTgt spid="41"/>
                                        </p:tgtEl>
                                        <p:attrNameLst>
                                          <p:attrName>r</p:attrName>
                                        </p:attrNameLst>
                                      </p:cBhvr>
                                    </p:animRot>
                                    <p:animRot by="240000">
                                      <p:cBhvr>
                                        <p:cTn id="143" dur="200" fill="hold">
                                          <p:stCondLst>
                                            <p:cond delay="400"/>
                                          </p:stCondLst>
                                        </p:cTn>
                                        <p:tgtEl>
                                          <p:spTgt spid="41"/>
                                        </p:tgtEl>
                                        <p:attrNameLst>
                                          <p:attrName>r</p:attrName>
                                        </p:attrNameLst>
                                      </p:cBhvr>
                                    </p:animRot>
                                    <p:animRot by="-240000">
                                      <p:cBhvr>
                                        <p:cTn id="144" dur="200" fill="hold">
                                          <p:stCondLst>
                                            <p:cond delay="600"/>
                                          </p:stCondLst>
                                        </p:cTn>
                                        <p:tgtEl>
                                          <p:spTgt spid="41"/>
                                        </p:tgtEl>
                                        <p:attrNameLst>
                                          <p:attrName>r</p:attrName>
                                        </p:attrNameLst>
                                      </p:cBhvr>
                                    </p:animRot>
                                    <p:animRot by="120000">
                                      <p:cBhvr>
                                        <p:cTn id="145" dur="200" fill="hold">
                                          <p:stCondLst>
                                            <p:cond delay="800"/>
                                          </p:stCondLst>
                                        </p:cTn>
                                        <p:tgtEl>
                                          <p:spTgt spid="41"/>
                                        </p:tgtEl>
                                        <p:attrNameLst>
                                          <p:attrName>r</p:attrName>
                                        </p:attrNameLst>
                                      </p:cBhvr>
                                    </p:animRot>
                                  </p:childTnLst>
                                </p:cTn>
                              </p:par>
                              <p:par>
                                <p:cTn id="146" presetID="32" presetClass="emph" presetSubtype="0" repeatCount="indefinite" fill="hold" nodeType="withEffect">
                                  <p:stCondLst>
                                    <p:cond delay="0"/>
                                  </p:stCondLst>
                                  <p:childTnLst>
                                    <p:animRot by="120000">
                                      <p:cBhvr>
                                        <p:cTn id="147" dur="100" fill="hold">
                                          <p:stCondLst>
                                            <p:cond delay="0"/>
                                          </p:stCondLst>
                                        </p:cTn>
                                        <p:tgtEl>
                                          <p:spTgt spid="40"/>
                                        </p:tgtEl>
                                        <p:attrNameLst>
                                          <p:attrName>r</p:attrName>
                                        </p:attrNameLst>
                                      </p:cBhvr>
                                    </p:animRot>
                                    <p:animRot by="-240000">
                                      <p:cBhvr>
                                        <p:cTn id="148" dur="200" fill="hold">
                                          <p:stCondLst>
                                            <p:cond delay="200"/>
                                          </p:stCondLst>
                                        </p:cTn>
                                        <p:tgtEl>
                                          <p:spTgt spid="40"/>
                                        </p:tgtEl>
                                        <p:attrNameLst>
                                          <p:attrName>r</p:attrName>
                                        </p:attrNameLst>
                                      </p:cBhvr>
                                    </p:animRot>
                                    <p:animRot by="240000">
                                      <p:cBhvr>
                                        <p:cTn id="149" dur="200" fill="hold">
                                          <p:stCondLst>
                                            <p:cond delay="400"/>
                                          </p:stCondLst>
                                        </p:cTn>
                                        <p:tgtEl>
                                          <p:spTgt spid="40"/>
                                        </p:tgtEl>
                                        <p:attrNameLst>
                                          <p:attrName>r</p:attrName>
                                        </p:attrNameLst>
                                      </p:cBhvr>
                                    </p:animRot>
                                    <p:animRot by="-240000">
                                      <p:cBhvr>
                                        <p:cTn id="150" dur="200" fill="hold">
                                          <p:stCondLst>
                                            <p:cond delay="600"/>
                                          </p:stCondLst>
                                        </p:cTn>
                                        <p:tgtEl>
                                          <p:spTgt spid="40"/>
                                        </p:tgtEl>
                                        <p:attrNameLst>
                                          <p:attrName>r</p:attrName>
                                        </p:attrNameLst>
                                      </p:cBhvr>
                                    </p:animRot>
                                    <p:animRot by="120000">
                                      <p:cBhvr>
                                        <p:cTn id="151" dur="200" fill="hold">
                                          <p:stCondLst>
                                            <p:cond delay="800"/>
                                          </p:stCondLst>
                                        </p:cTn>
                                        <p:tgtEl>
                                          <p:spTgt spid="40"/>
                                        </p:tgtEl>
                                        <p:attrNameLst>
                                          <p:attrName>r</p:attrName>
                                        </p:attrNameLst>
                                      </p:cBhvr>
                                    </p:animRot>
                                  </p:childTnLst>
                                </p:cTn>
                              </p:par>
                              <p:par>
                                <p:cTn id="152" presetID="32" presetClass="emph" presetSubtype="0" repeatCount="indefinite" fill="hold" nodeType="withEffect">
                                  <p:stCondLst>
                                    <p:cond delay="0"/>
                                  </p:stCondLst>
                                  <p:childTnLst>
                                    <p:animRot by="120000">
                                      <p:cBhvr>
                                        <p:cTn id="153" dur="100" fill="hold">
                                          <p:stCondLst>
                                            <p:cond delay="0"/>
                                          </p:stCondLst>
                                        </p:cTn>
                                        <p:tgtEl>
                                          <p:spTgt spid="42"/>
                                        </p:tgtEl>
                                        <p:attrNameLst>
                                          <p:attrName>r</p:attrName>
                                        </p:attrNameLst>
                                      </p:cBhvr>
                                    </p:animRot>
                                    <p:animRot by="-240000">
                                      <p:cBhvr>
                                        <p:cTn id="154" dur="200" fill="hold">
                                          <p:stCondLst>
                                            <p:cond delay="200"/>
                                          </p:stCondLst>
                                        </p:cTn>
                                        <p:tgtEl>
                                          <p:spTgt spid="42"/>
                                        </p:tgtEl>
                                        <p:attrNameLst>
                                          <p:attrName>r</p:attrName>
                                        </p:attrNameLst>
                                      </p:cBhvr>
                                    </p:animRot>
                                    <p:animRot by="240000">
                                      <p:cBhvr>
                                        <p:cTn id="155" dur="200" fill="hold">
                                          <p:stCondLst>
                                            <p:cond delay="400"/>
                                          </p:stCondLst>
                                        </p:cTn>
                                        <p:tgtEl>
                                          <p:spTgt spid="42"/>
                                        </p:tgtEl>
                                        <p:attrNameLst>
                                          <p:attrName>r</p:attrName>
                                        </p:attrNameLst>
                                      </p:cBhvr>
                                    </p:animRot>
                                    <p:animRot by="-240000">
                                      <p:cBhvr>
                                        <p:cTn id="156" dur="200" fill="hold">
                                          <p:stCondLst>
                                            <p:cond delay="600"/>
                                          </p:stCondLst>
                                        </p:cTn>
                                        <p:tgtEl>
                                          <p:spTgt spid="42"/>
                                        </p:tgtEl>
                                        <p:attrNameLst>
                                          <p:attrName>r</p:attrName>
                                        </p:attrNameLst>
                                      </p:cBhvr>
                                    </p:animRot>
                                    <p:animRot by="120000">
                                      <p:cBhvr>
                                        <p:cTn id="157" dur="200" fill="hold">
                                          <p:stCondLst>
                                            <p:cond delay="800"/>
                                          </p:stCondLst>
                                        </p:cTn>
                                        <p:tgtEl>
                                          <p:spTgt spid="42"/>
                                        </p:tgtEl>
                                        <p:attrNameLst>
                                          <p:attrName>r</p:attrName>
                                        </p:attrNameLst>
                                      </p:cBhvr>
                                    </p:animRot>
                                  </p:childTnLst>
                                </p:cTn>
                              </p:par>
                              <p:par>
                                <p:cTn id="158" presetID="32" presetClass="emph" presetSubtype="0" repeatCount="indefinite" fill="hold" nodeType="withEffect">
                                  <p:stCondLst>
                                    <p:cond delay="0"/>
                                  </p:stCondLst>
                                  <p:childTnLst>
                                    <p:animRot by="120000">
                                      <p:cBhvr>
                                        <p:cTn id="159" dur="100" fill="hold">
                                          <p:stCondLst>
                                            <p:cond delay="0"/>
                                          </p:stCondLst>
                                        </p:cTn>
                                        <p:tgtEl>
                                          <p:spTgt spid="38"/>
                                        </p:tgtEl>
                                        <p:attrNameLst>
                                          <p:attrName>r</p:attrName>
                                        </p:attrNameLst>
                                      </p:cBhvr>
                                    </p:animRot>
                                    <p:animRot by="-240000">
                                      <p:cBhvr>
                                        <p:cTn id="160" dur="200" fill="hold">
                                          <p:stCondLst>
                                            <p:cond delay="200"/>
                                          </p:stCondLst>
                                        </p:cTn>
                                        <p:tgtEl>
                                          <p:spTgt spid="38"/>
                                        </p:tgtEl>
                                        <p:attrNameLst>
                                          <p:attrName>r</p:attrName>
                                        </p:attrNameLst>
                                      </p:cBhvr>
                                    </p:animRot>
                                    <p:animRot by="240000">
                                      <p:cBhvr>
                                        <p:cTn id="161" dur="200" fill="hold">
                                          <p:stCondLst>
                                            <p:cond delay="400"/>
                                          </p:stCondLst>
                                        </p:cTn>
                                        <p:tgtEl>
                                          <p:spTgt spid="38"/>
                                        </p:tgtEl>
                                        <p:attrNameLst>
                                          <p:attrName>r</p:attrName>
                                        </p:attrNameLst>
                                      </p:cBhvr>
                                    </p:animRot>
                                    <p:animRot by="-240000">
                                      <p:cBhvr>
                                        <p:cTn id="162" dur="200" fill="hold">
                                          <p:stCondLst>
                                            <p:cond delay="600"/>
                                          </p:stCondLst>
                                        </p:cTn>
                                        <p:tgtEl>
                                          <p:spTgt spid="38"/>
                                        </p:tgtEl>
                                        <p:attrNameLst>
                                          <p:attrName>r</p:attrName>
                                        </p:attrNameLst>
                                      </p:cBhvr>
                                    </p:animRot>
                                    <p:animRot by="120000">
                                      <p:cBhvr>
                                        <p:cTn id="163" dur="200" fill="hold">
                                          <p:stCondLst>
                                            <p:cond delay="800"/>
                                          </p:stCondLst>
                                        </p:cTn>
                                        <p:tgtEl>
                                          <p:spTgt spid="38"/>
                                        </p:tgtEl>
                                        <p:attrNameLst>
                                          <p:attrName>r</p:attrName>
                                        </p:attrNameLst>
                                      </p:cBhvr>
                                    </p:animRot>
                                  </p:childTnLst>
                                </p:cTn>
                              </p:par>
                              <p:par>
                                <p:cTn id="164" presetID="10" presetClass="entr" presetSubtype="0" fill="hold" nodeType="withEffect">
                                  <p:stCondLst>
                                    <p:cond delay="2500"/>
                                  </p:stCondLst>
                                  <p:childTnLst>
                                    <p:set>
                                      <p:cBhvr>
                                        <p:cTn id="165" dur="1" fill="hold">
                                          <p:stCondLst>
                                            <p:cond delay="0"/>
                                          </p:stCondLst>
                                        </p:cTn>
                                        <p:tgtEl>
                                          <p:spTgt spid="39"/>
                                        </p:tgtEl>
                                        <p:attrNameLst>
                                          <p:attrName>style.visibility</p:attrName>
                                        </p:attrNameLst>
                                      </p:cBhvr>
                                      <p:to>
                                        <p:strVal val="visible"/>
                                      </p:to>
                                    </p:set>
                                    <p:animEffect transition="in" filter="fade">
                                      <p:cBhvr>
                                        <p:cTn id="166" dur="500"/>
                                        <p:tgtEl>
                                          <p:spTgt spid="39"/>
                                        </p:tgtEl>
                                      </p:cBhvr>
                                    </p:animEffect>
                                  </p:childTnLst>
                                </p:cTn>
                              </p:par>
                              <p:par>
                                <p:cTn id="167" presetID="32" presetClass="emph" presetSubtype="0" repeatCount="indefinite" fill="hold" nodeType="withEffect">
                                  <p:stCondLst>
                                    <p:cond delay="0"/>
                                  </p:stCondLst>
                                  <p:childTnLst>
                                    <p:animRot by="120000">
                                      <p:cBhvr>
                                        <p:cTn id="168" dur="100" fill="hold">
                                          <p:stCondLst>
                                            <p:cond delay="0"/>
                                          </p:stCondLst>
                                        </p:cTn>
                                        <p:tgtEl>
                                          <p:spTgt spid="39"/>
                                        </p:tgtEl>
                                        <p:attrNameLst>
                                          <p:attrName>r</p:attrName>
                                        </p:attrNameLst>
                                      </p:cBhvr>
                                    </p:animRot>
                                    <p:animRot by="-240000">
                                      <p:cBhvr>
                                        <p:cTn id="169" dur="200" fill="hold">
                                          <p:stCondLst>
                                            <p:cond delay="200"/>
                                          </p:stCondLst>
                                        </p:cTn>
                                        <p:tgtEl>
                                          <p:spTgt spid="39"/>
                                        </p:tgtEl>
                                        <p:attrNameLst>
                                          <p:attrName>r</p:attrName>
                                        </p:attrNameLst>
                                      </p:cBhvr>
                                    </p:animRot>
                                    <p:animRot by="240000">
                                      <p:cBhvr>
                                        <p:cTn id="170" dur="200" fill="hold">
                                          <p:stCondLst>
                                            <p:cond delay="400"/>
                                          </p:stCondLst>
                                        </p:cTn>
                                        <p:tgtEl>
                                          <p:spTgt spid="39"/>
                                        </p:tgtEl>
                                        <p:attrNameLst>
                                          <p:attrName>r</p:attrName>
                                        </p:attrNameLst>
                                      </p:cBhvr>
                                    </p:animRot>
                                    <p:animRot by="-240000">
                                      <p:cBhvr>
                                        <p:cTn id="171" dur="200" fill="hold">
                                          <p:stCondLst>
                                            <p:cond delay="600"/>
                                          </p:stCondLst>
                                        </p:cTn>
                                        <p:tgtEl>
                                          <p:spTgt spid="39"/>
                                        </p:tgtEl>
                                        <p:attrNameLst>
                                          <p:attrName>r</p:attrName>
                                        </p:attrNameLst>
                                      </p:cBhvr>
                                    </p:animRot>
                                    <p:animRot by="120000">
                                      <p:cBhvr>
                                        <p:cTn id="172" dur="200" fill="hold">
                                          <p:stCondLst>
                                            <p:cond delay="800"/>
                                          </p:stCondLst>
                                        </p:cTn>
                                        <p:tgtEl>
                                          <p:spTgt spid="39"/>
                                        </p:tgtEl>
                                        <p:attrNameLst>
                                          <p:attrName>r</p:attrName>
                                        </p:attrNameLst>
                                      </p:cBhvr>
                                    </p:animRot>
                                  </p:childTnLst>
                                </p:cTn>
                              </p:par>
                            </p:childTnLst>
                          </p:cTn>
                        </p:par>
                        <p:par>
                          <p:cTn id="173" fill="hold">
                            <p:stCondLst>
                              <p:cond delay="5750"/>
                            </p:stCondLst>
                            <p:childTnLst>
                              <p:par>
                                <p:cTn id="174" presetID="35" presetClass="path" presetSubtype="0" accel="50000" decel="50000" fill="hold" nodeType="afterEffect">
                                  <p:stCondLst>
                                    <p:cond delay="250"/>
                                  </p:stCondLst>
                                  <p:childTnLst>
                                    <p:animMotion origin="layout" path="M -2.91705E-6 -1.85185E-6 L -1.05 -1.85185E-6 " pathEditMode="relative" rAng="0" ptsTypes="AA">
                                      <p:cBhvr>
                                        <p:cTn id="175" dur="5000" fill="hold"/>
                                        <p:tgtEl>
                                          <p:spTgt spid="37"/>
                                        </p:tgtEl>
                                        <p:attrNameLst>
                                          <p:attrName>ppt_x</p:attrName>
                                          <p:attrName>ppt_y</p:attrName>
                                        </p:attrNameLst>
                                      </p:cBhvr>
                                      <p:rCtr x="-52507" y="0"/>
                                    </p:animMotion>
                                  </p:childTnLst>
                                </p:cTn>
                              </p:par>
                              <p:par>
                                <p:cTn id="176" presetID="35" presetClass="path" presetSubtype="0" accel="50000" decel="50000" fill="hold" nodeType="withEffect">
                                  <p:stCondLst>
                                    <p:cond delay="250"/>
                                  </p:stCondLst>
                                  <p:childTnLst>
                                    <p:animMotion origin="layout" path="M -2.00807E-6 -3.33333E-6 L -1.03281 0.00186 " pathEditMode="relative" rAng="0" ptsTypes="AA">
                                      <p:cBhvr>
                                        <p:cTn id="177" dur="5000" fill="hold"/>
                                        <p:tgtEl>
                                          <p:spTgt spid="38"/>
                                        </p:tgtEl>
                                        <p:attrNameLst>
                                          <p:attrName>ppt_x</p:attrName>
                                          <p:attrName>ppt_y</p:attrName>
                                        </p:attrNameLst>
                                      </p:cBhvr>
                                      <p:rCtr x="-51647" y="93"/>
                                    </p:animMotion>
                                  </p:childTnLst>
                                </p:cTn>
                              </p:par>
                              <p:par>
                                <p:cTn id="178" presetID="35" presetClass="path" presetSubtype="0" accel="50000" decel="50000" fill="hold" nodeType="withEffect">
                                  <p:stCondLst>
                                    <p:cond delay="250"/>
                                  </p:stCondLst>
                                  <p:childTnLst>
                                    <p:animMotion origin="layout" path="M 3.80779E-6 -3.33333E-6 L -1.03282 0.00186 " pathEditMode="relative" rAng="0" ptsTypes="AA">
                                      <p:cBhvr>
                                        <p:cTn id="179" dur="5000" fill="hold"/>
                                        <p:tgtEl>
                                          <p:spTgt spid="39"/>
                                        </p:tgtEl>
                                        <p:attrNameLst>
                                          <p:attrName>ppt_x</p:attrName>
                                          <p:attrName>ppt_y</p:attrName>
                                        </p:attrNameLst>
                                      </p:cBhvr>
                                      <p:rCtr x="-51647" y="93"/>
                                    </p:animMotion>
                                  </p:childTnLst>
                                </p:cTn>
                              </p:par>
                              <p:par>
                                <p:cTn id="180" presetID="35" presetClass="path" presetSubtype="0" accel="50000" decel="50000" fill="hold" nodeType="withEffect">
                                  <p:stCondLst>
                                    <p:cond delay="250"/>
                                  </p:stCondLst>
                                  <p:childTnLst>
                                    <p:animMotion origin="layout" path="M 4.89647E-6 4.81481E-6 L -1.03282 0.00185 " pathEditMode="relative" rAng="0" ptsTypes="AA">
                                      <p:cBhvr>
                                        <p:cTn id="181" dur="5000" fill="hold"/>
                                        <p:tgtEl>
                                          <p:spTgt spid="40"/>
                                        </p:tgtEl>
                                        <p:attrNameLst>
                                          <p:attrName>ppt_x</p:attrName>
                                          <p:attrName>ppt_y</p:attrName>
                                        </p:attrNameLst>
                                      </p:cBhvr>
                                      <p:rCtr x="-51647" y="93"/>
                                    </p:animMotion>
                                  </p:childTnLst>
                                </p:cTn>
                              </p:par>
                              <p:par>
                                <p:cTn id="182" presetID="35" presetClass="path" presetSubtype="0" accel="50000" decel="50000" fill="hold" nodeType="withEffect">
                                  <p:stCondLst>
                                    <p:cond delay="250"/>
                                  </p:stCondLst>
                                  <p:childTnLst>
                                    <p:animMotion origin="layout" path="M 8.99857E-7 4.81481E-6 L -1.03282 0.00185 " pathEditMode="relative" rAng="0" ptsTypes="AA">
                                      <p:cBhvr>
                                        <p:cTn id="183" dur="5000" fill="hold"/>
                                        <p:tgtEl>
                                          <p:spTgt spid="41"/>
                                        </p:tgtEl>
                                        <p:attrNameLst>
                                          <p:attrName>ppt_x</p:attrName>
                                          <p:attrName>ppt_y</p:attrName>
                                        </p:attrNameLst>
                                      </p:cBhvr>
                                      <p:rCtr x="-51647" y="93"/>
                                    </p:animMotion>
                                  </p:childTnLst>
                                </p:cTn>
                              </p:par>
                              <p:par>
                                <p:cTn id="184" presetID="35" presetClass="path" presetSubtype="0" accel="50000" decel="50000" fill="hold" nodeType="withEffect">
                                  <p:stCondLst>
                                    <p:cond delay="250"/>
                                  </p:stCondLst>
                                  <p:childTnLst>
                                    <p:animMotion origin="layout" path="M -2.64618E-6 7.40741E-7 L -1.03281 0.00185 " pathEditMode="relative" rAng="0" ptsTypes="AA">
                                      <p:cBhvr>
                                        <p:cTn id="185" dur="5000" fill="hold"/>
                                        <p:tgtEl>
                                          <p:spTgt spid="42"/>
                                        </p:tgtEl>
                                        <p:attrNameLst>
                                          <p:attrName>ppt_x</p:attrName>
                                          <p:attrName>ppt_y</p:attrName>
                                        </p:attrNameLst>
                                      </p:cBhvr>
                                      <p:rCtr x="-51647" y="93"/>
                                    </p:animMotion>
                                  </p:childTnLst>
                                </p:cTn>
                              </p:par>
                              <p:par>
                                <p:cTn id="186" presetID="1" presetClass="mediacall" presetSubtype="0" fill="hold" nodeType="withEffect">
                                  <p:stCondLst>
                                    <p:cond delay="250"/>
                                  </p:stCondLst>
                                  <p:childTnLst>
                                    <p:cmd type="call" cmd="playFrom(0.0)">
                                      <p:cBhvr>
                                        <p:cTn id="187" dur="4362" fill="hold"/>
                                        <p:tgtEl>
                                          <p:spTgt spid="45"/>
                                        </p:tgtEl>
                                      </p:cBhvr>
                                    </p:cmd>
                                  </p:childTnLst>
                                </p:cTn>
                              </p:par>
                              <p:par>
                                <p:cTn id="188" presetID="53" presetClass="entr" presetSubtype="16" repeatCount="indefinite" fill="hold" nodeType="withEffect">
                                  <p:stCondLst>
                                    <p:cond delay="250"/>
                                  </p:stCondLst>
                                  <p:childTnLst>
                                    <p:set>
                                      <p:cBhvr>
                                        <p:cTn id="189" dur="1" fill="hold">
                                          <p:stCondLst>
                                            <p:cond delay="0"/>
                                          </p:stCondLst>
                                        </p:cTn>
                                        <p:tgtEl>
                                          <p:spTgt spid="43"/>
                                        </p:tgtEl>
                                        <p:attrNameLst>
                                          <p:attrName>style.visibility</p:attrName>
                                        </p:attrNameLst>
                                      </p:cBhvr>
                                      <p:to>
                                        <p:strVal val="visible"/>
                                      </p:to>
                                    </p:set>
                                    <p:anim calcmode="lin" valueType="num">
                                      <p:cBhvr>
                                        <p:cTn id="190" dur="2000" fill="hold"/>
                                        <p:tgtEl>
                                          <p:spTgt spid="43"/>
                                        </p:tgtEl>
                                        <p:attrNameLst>
                                          <p:attrName>ppt_w</p:attrName>
                                        </p:attrNameLst>
                                      </p:cBhvr>
                                      <p:tavLst>
                                        <p:tav tm="0">
                                          <p:val>
                                            <p:fltVal val="0"/>
                                          </p:val>
                                        </p:tav>
                                        <p:tav tm="100000">
                                          <p:val>
                                            <p:strVal val="#ppt_w"/>
                                          </p:val>
                                        </p:tav>
                                      </p:tavLst>
                                    </p:anim>
                                    <p:anim calcmode="lin" valueType="num">
                                      <p:cBhvr>
                                        <p:cTn id="191" dur="2000" fill="hold"/>
                                        <p:tgtEl>
                                          <p:spTgt spid="43"/>
                                        </p:tgtEl>
                                        <p:attrNameLst>
                                          <p:attrName>ppt_h</p:attrName>
                                        </p:attrNameLst>
                                      </p:cBhvr>
                                      <p:tavLst>
                                        <p:tav tm="0">
                                          <p:val>
                                            <p:fltVal val="0"/>
                                          </p:val>
                                        </p:tav>
                                        <p:tav tm="100000">
                                          <p:val>
                                            <p:strVal val="#ppt_h"/>
                                          </p:val>
                                        </p:tav>
                                      </p:tavLst>
                                    </p:anim>
                                    <p:animEffect transition="in" filter="fade">
                                      <p:cBhvr>
                                        <p:cTn id="192" dur="2000"/>
                                        <p:tgtEl>
                                          <p:spTgt spid="43"/>
                                        </p:tgtEl>
                                      </p:cBhvr>
                                    </p:animEffect>
                                  </p:childTnLst>
                                </p:cTn>
                              </p:par>
                              <p:par>
                                <p:cTn id="193" presetID="1" presetClass="mediacall" presetSubtype="0" fill="hold" nodeType="withEffect">
                                  <p:stCondLst>
                                    <p:cond delay="0"/>
                                  </p:stCondLst>
                                  <p:childTnLst>
                                    <p:cmd type="call" cmd="playFrom(0.0)">
                                      <p:cBhvr>
                                        <p:cTn id="194" dur="4414" fill="hold"/>
                                        <p:tgtEl>
                                          <p:spTgt spid="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5" fill="hold" display="0">
                  <p:stCondLst>
                    <p:cond delay="indefinite"/>
                  </p:stCondLst>
                  <p:endCondLst>
                    <p:cond evt="onStopAudio" delay="0">
                      <p:tgtEl>
                        <p:sldTgt/>
                      </p:tgtEl>
                    </p:cond>
                  </p:endCondLst>
                </p:cTn>
                <p:tgtEl>
                  <p:spTgt spid="44"/>
                </p:tgtEl>
              </p:cMediaNode>
            </p:audio>
            <p:audio>
              <p:cMediaNode vol="80000">
                <p:cTn id="196" fill="hold" display="0">
                  <p:stCondLst>
                    <p:cond delay="indefinite"/>
                  </p:stCondLst>
                  <p:endCondLst>
                    <p:cond evt="onStopAudio" delay="0">
                      <p:tgtEl>
                        <p:sldTgt/>
                      </p:tgtEl>
                    </p:cond>
                  </p:endCondLst>
                </p:cTn>
                <p:tgtEl>
                  <p:spTgt spid="45"/>
                </p:tgtEl>
              </p:cMediaNode>
            </p:audio>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p:bldP spid="3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1987961-E2D9-4E09-9A0D-5418F9F99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975" y="1334504"/>
            <a:ext cx="12192000" cy="683458"/>
          </a:xfrm>
          <a:prstGeom prst="rect">
            <a:avLst/>
          </a:prstGeom>
        </p:spPr>
      </p:pic>
      <p:pic>
        <p:nvPicPr>
          <p:cNvPr id="8" name="Picture 7">
            <a:extLst>
              <a:ext uri="{FF2B5EF4-FFF2-40B4-BE49-F238E27FC236}">
                <a16:creationId xmlns:a16="http://schemas.microsoft.com/office/drawing/2014/main" id="{6937ACB3-DBE4-4359-9E9C-0A717847C7BD}"/>
              </a:ext>
            </a:extLst>
          </p:cNvPr>
          <p:cNvPicPr>
            <a:picLocks noChangeAspect="1"/>
          </p:cNvPicPr>
          <p:nvPr/>
        </p:nvPicPr>
        <p:blipFill rotWithShape="1">
          <a:blip r:embed="rId3">
            <a:extLst>
              <a:ext uri="{28A0092B-C50C-407E-A947-70E740481C1C}">
                <a14:useLocalDpi xmlns:a14="http://schemas.microsoft.com/office/drawing/2010/main" val="0"/>
              </a:ext>
            </a:extLst>
          </a:blip>
          <a:srcRect t="78399" b="6433"/>
          <a:stretch/>
        </p:blipFill>
        <p:spPr>
          <a:xfrm>
            <a:off x="948813" y="2504502"/>
            <a:ext cx="10294374" cy="2643067"/>
          </a:xfrm>
          <a:prstGeom prst="rect">
            <a:avLst/>
          </a:prstGeom>
        </p:spPr>
      </p:pic>
      <p:sp>
        <p:nvSpPr>
          <p:cNvPr id="9" name="TextBox 8">
            <a:extLst>
              <a:ext uri="{FF2B5EF4-FFF2-40B4-BE49-F238E27FC236}">
                <a16:creationId xmlns:a16="http://schemas.microsoft.com/office/drawing/2014/main" id="{AD018EDC-B2E7-41D2-BB0B-F51FE1A6B95F}"/>
              </a:ext>
            </a:extLst>
          </p:cNvPr>
          <p:cNvSpPr txBox="1"/>
          <p:nvPr/>
        </p:nvSpPr>
        <p:spPr>
          <a:xfrm>
            <a:off x="3657600" y="1821044"/>
            <a:ext cx="5176684" cy="646331"/>
          </a:xfrm>
          <a:prstGeom prst="rect">
            <a:avLst/>
          </a:prstGeom>
          <a:noFill/>
        </p:spPr>
        <p:txBody>
          <a:bodyPr wrap="square" rtlCol="0">
            <a:spAutoFit/>
          </a:bodyPr>
          <a:lstStyle/>
          <a:p>
            <a:r>
              <a:rPr lang="en-US" sz="3600">
                <a:solidFill>
                  <a:srgbClr val="FF0000"/>
                </a:solidFill>
                <a:cs typeface="Times New Roman" panose="02020603050405020304" pitchFamily="18" charset="0"/>
              </a:rPr>
              <a:t>Câu chuyện bó đũa</a:t>
            </a:r>
          </a:p>
        </p:txBody>
      </p:sp>
      <p:sp>
        <p:nvSpPr>
          <p:cNvPr id="10" name="TextBox 9">
            <a:extLst>
              <a:ext uri="{FF2B5EF4-FFF2-40B4-BE49-F238E27FC236}">
                <a16:creationId xmlns:a16="http://schemas.microsoft.com/office/drawing/2014/main" id="{EB432D93-55AD-45E3-AF6D-753DAB086D4F}"/>
              </a:ext>
            </a:extLst>
          </p:cNvPr>
          <p:cNvSpPr txBox="1"/>
          <p:nvPr/>
        </p:nvSpPr>
        <p:spPr>
          <a:xfrm>
            <a:off x="1375657" y="663655"/>
            <a:ext cx="6098458" cy="584775"/>
          </a:xfrm>
          <a:prstGeom prst="rect">
            <a:avLst/>
          </a:prstGeom>
          <a:noFill/>
        </p:spPr>
        <p:txBody>
          <a:bodyPr wrap="square">
            <a:spAutoFit/>
          </a:bodyPr>
          <a:lstStyle/>
          <a:p>
            <a:r>
              <a:rPr lang="en-US" sz="3200" b="1">
                <a:effectLst>
                  <a:outerShdw blurRad="38100" dist="38100" dir="2700000" algn="tl">
                    <a:srgbClr val="000000">
                      <a:alpha val="43137"/>
                    </a:srgbClr>
                  </a:outerShdw>
                </a:effectLst>
                <a:cs typeface="Times New Roman" panose="02020603050405020304" pitchFamily="18" charset="0"/>
              </a:rPr>
              <a:t>VIẾT</a:t>
            </a:r>
            <a:endParaRPr lang="en-US" sz="3200"/>
          </a:p>
        </p:txBody>
      </p:sp>
      <p:sp>
        <p:nvSpPr>
          <p:cNvPr id="11" name="Oval 10">
            <a:extLst>
              <a:ext uri="{FF2B5EF4-FFF2-40B4-BE49-F238E27FC236}">
                <a16:creationId xmlns:a16="http://schemas.microsoft.com/office/drawing/2014/main" id="{B1936B6A-F0DA-4DC5-B083-E56D3ED58CF1}"/>
              </a:ext>
            </a:extLst>
          </p:cNvPr>
          <p:cNvSpPr/>
          <p:nvPr/>
        </p:nvSpPr>
        <p:spPr>
          <a:xfrm>
            <a:off x="644484" y="494980"/>
            <a:ext cx="608658" cy="75941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effectLst>
                  <a:outerShdw blurRad="38100" dist="38100" dir="2700000" algn="tl">
                    <a:srgbClr val="000000">
                      <a:alpha val="43137"/>
                    </a:srgbClr>
                  </a:outerShdw>
                </a:effectLst>
                <a:cs typeface="Times New Roman" panose="02020603050405020304" pitchFamily="18" charset="0"/>
              </a:rPr>
              <a:t>B</a:t>
            </a:r>
            <a:endParaRPr lang="en-US" sz="3600"/>
          </a:p>
        </p:txBody>
      </p:sp>
      <p:sp>
        <p:nvSpPr>
          <p:cNvPr id="12" name="Rounded Rectangle 1">
            <a:extLst>
              <a:ext uri="{FF2B5EF4-FFF2-40B4-BE49-F238E27FC236}">
                <a16:creationId xmlns:a16="http://schemas.microsoft.com/office/drawing/2014/main" id="{34FD2DEB-30EA-4C4A-9304-54E85CA44AD9}"/>
              </a:ext>
            </a:extLst>
          </p:cNvPr>
          <p:cNvSpPr/>
          <p:nvPr/>
        </p:nvSpPr>
        <p:spPr>
          <a:xfrm>
            <a:off x="820881" y="4763384"/>
            <a:ext cx="2663785" cy="794296"/>
          </a:xfrm>
          <a:prstGeom prst="roundRect">
            <a:avLst/>
          </a:prstGeom>
          <a:solidFill>
            <a:srgbClr val="FFC000"/>
          </a:solidFill>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512156" rtl="0" eaLnBrk="1" fontAlgn="base" latinLnBrk="0" hangingPunct="1">
              <a:lnSpc>
                <a:spcPct val="150000"/>
              </a:lnSpc>
              <a:spcBef>
                <a:spcPct val="0"/>
              </a:spcBef>
              <a:spcAft>
                <a:spcPct val="0"/>
              </a:spcAft>
              <a:buClrTx/>
              <a:buSzTx/>
              <a:buFontTx/>
              <a:buNone/>
              <a:tabLst/>
              <a:defRPr/>
            </a:pPr>
            <a:r>
              <a:rPr kumimoji="0" lang="en-US" altLang="zh-CN" sz="2400" b="1" i="0" u="none" strike="noStrike" kern="0" cap="none" spc="0" normalizeH="0" baseline="0" noProof="0">
                <a:ln>
                  <a:noFill/>
                </a:ln>
                <a:solidFill>
                  <a:prstClr val="black"/>
                </a:solidFill>
                <a:effectLst/>
                <a:uLnTx/>
                <a:uFillTx/>
                <a:ea typeface="华康海报体W12(P)" panose="040B0C00000000000000" pitchFamily="82" charset="-122"/>
                <a:cs typeface="Times New Roman" pitchFamily="18" charset="0"/>
              </a:rPr>
              <a:t>LUYỆN</a:t>
            </a:r>
            <a:r>
              <a:rPr kumimoji="0" lang="en-US" altLang="zh-CN" sz="2400" b="1" i="0" u="none" strike="noStrike" kern="0" cap="none" spc="0" normalizeH="0" noProof="0">
                <a:ln>
                  <a:noFill/>
                </a:ln>
                <a:solidFill>
                  <a:prstClr val="black"/>
                </a:solidFill>
                <a:effectLst/>
                <a:uLnTx/>
                <a:uFillTx/>
                <a:ea typeface="华康海报体W12(P)" panose="040B0C00000000000000" pitchFamily="82" charset="-122"/>
                <a:cs typeface="Times New Roman" pitchFamily="18" charset="0"/>
              </a:rPr>
              <a:t> TỪ KHÓ</a:t>
            </a:r>
            <a:endParaRPr kumimoji="0" lang="vi-VN" altLang="zh-CN" sz="2400" b="1" i="0" u="none" strike="noStrike" kern="0" cap="none" spc="0" normalizeH="0" baseline="0" noProof="0" dirty="0">
              <a:ln>
                <a:noFill/>
              </a:ln>
              <a:solidFill>
                <a:prstClr val="black"/>
              </a:solidFill>
              <a:effectLst/>
              <a:uLnTx/>
              <a:uFillTx/>
              <a:ea typeface="华康海报体W12(P)" panose="040B0C00000000000000" pitchFamily="82" charset="-122"/>
              <a:cs typeface="Times New Roman" pitchFamily="18" charset="0"/>
            </a:endParaRPr>
          </a:p>
        </p:txBody>
      </p:sp>
      <p:sp>
        <p:nvSpPr>
          <p:cNvPr id="13" name="TextBox 12">
            <a:extLst>
              <a:ext uri="{FF2B5EF4-FFF2-40B4-BE49-F238E27FC236}">
                <a16:creationId xmlns:a16="http://schemas.microsoft.com/office/drawing/2014/main" id="{83D074B3-4EE9-4BB0-AC60-4098E5C74FFB}"/>
              </a:ext>
            </a:extLst>
          </p:cNvPr>
          <p:cNvSpPr txBox="1"/>
          <p:nvPr/>
        </p:nvSpPr>
        <p:spPr>
          <a:xfrm>
            <a:off x="644484" y="5785072"/>
            <a:ext cx="311373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 </a:t>
            </a:r>
            <a:r>
              <a:rPr lang="en-US" sz="2800">
                <a:solidFill>
                  <a:prstClr val="black"/>
                </a:solidFill>
                <a:cs typeface="Times New Roman" panose="02020603050405020304" pitchFamily="18" charset="0"/>
              </a:rPr>
              <a:t>c</a:t>
            </a:r>
            <a:r>
              <a:rPr lang="en-US" sz="2800" noProof="0">
                <a:solidFill>
                  <a:prstClr val="black"/>
                </a:solidFill>
                <a:cs typeface="Times New Roman" panose="02020603050405020304" pitchFamily="18" charset="0"/>
              </a:rPr>
              <a:t>hia lẻ</a:t>
            </a: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 </a:t>
            </a:r>
          </a:p>
        </p:txBody>
      </p:sp>
      <p:sp>
        <p:nvSpPr>
          <p:cNvPr id="14" name="TextBox 13">
            <a:extLst>
              <a:ext uri="{FF2B5EF4-FFF2-40B4-BE49-F238E27FC236}">
                <a16:creationId xmlns:a16="http://schemas.microsoft.com/office/drawing/2014/main" id="{9B37E6C1-49EC-4A37-A596-71B41B143F26}"/>
              </a:ext>
            </a:extLst>
          </p:cNvPr>
          <p:cNvSpPr txBox="1"/>
          <p:nvPr/>
        </p:nvSpPr>
        <p:spPr>
          <a:xfrm>
            <a:off x="3255818" y="5760908"/>
            <a:ext cx="568036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cs typeface="Times New Roman" panose="02020603050405020304" pitchFamily="18" charset="0"/>
              </a:rPr>
              <a:t> </a:t>
            </a:r>
            <a:r>
              <a:rPr lang="en-US" sz="2800">
                <a:solidFill>
                  <a:prstClr val="black"/>
                </a:solidFill>
                <a:cs typeface="Times New Roman" panose="02020603050405020304" pitchFamily="18" charset="0"/>
              </a:rPr>
              <a:t>hợp lại</a:t>
            </a:r>
            <a:endParaRPr kumimoji="0" lang="en-US" sz="2800" b="0" i="0" u="none" strike="noStrike" kern="1200" cap="none" spc="0" normalizeH="0" baseline="0" noProof="0">
              <a:ln>
                <a:noFill/>
              </a:ln>
              <a:solidFill>
                <a:prstClr val="black"/>
              </a:solidFill>
              <a:effectLst/>
              <a:uLnTx/>
              <a:uFillTx/>
              <a:cs typeface="Times New Roman" panose="02020603050405020304" pitchFamily="18" charset="0"/>
            </a:endParaRPr>
          </a:p>
        </p:txBody>
      </p:sp>
      <p:sp>
        <p:nvSpPr>
          <p:cNvPr id="15" name="TextBox 14">
            <a:extLst>
              <a:ext uri="{FF2B5EF4-FFF2-40B4-BE49-F238E27FC236}">
                <a16:creationId xmlns:a16="http://schemas.microsoft.com/office/drawing/2014/main" id="{AA5CC7FC-32B0-436F-818F-915CF11280E9}"/>
              </a:ext>
            </a:extLst>
          </p:cNvPr>
          <p:cNvSpPr txBox="1"/>
          <p:nvPr/>
        </p:nvSpPr>
        <p:spPr>
          <a:xfrm>
            <a:off x="5994102" y="5760908"/>
            <a:ext cx="568036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cs typeface="Times New Roman" panose="02020603050405020304" pitchFamily="18" charset="0"/>
              </a:rPr>
              <a:t> </a:t>
            </a:r>
            <a:r>
              <a:rPr lang="en-US" sz="2800" noProof="0">
                <a:solidFill>
                  <a:prstClr val="black"/>
                </a:solidFill>
                <a:cs typeface="Times New Roman" panose="02020603050405020304" pitchFamily="18" charset="0"/>
              </a:rPr>
              <a:t>đùm bọc</a:t>
            </a: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 </a:t>
            </a:r>
          </a:p>
        </p:txBody>
      </p:sp>
      <p:sp>
        <p:nvSpPr>
          <p:cNvPr id="16" name="TextBox 15">
            <a:extLst>
              <a:ext uri="{FF2B5EF4-FFF2-40B4-BE49-F238E27FC236}">
                <a16:creationId xmlns:a16="http://schemas.microsoft.com/office/drawing/2014/main" id="{8D5AA7EB-86A3-46C9-A672-A42EB978A512}"/>
              </a:ext>
            </a:extLst>
          </p:cNvPr>
          <p:cNvSpPr txBox="1"/>
          <p:nvPr/>
        </p:nvSpPr>
        <p:spPr>
          <a:xfrm>
            <a:off x="9509133" y="5736744"/>
            <a:ext cx="2682867"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a:t>
            </a:r>
            <a:r>
              <a:rPr kumimoji="0" lang="en-US" sz="2800" b="0" i="0" u="none" strike="noStrike" kern="1200" cap="none" spc="0" normalizeH="0" noProof="0">
                <a:ln>
                  <a:noFill/>
                </a:ln>
                <a:solidFill>
                  <a:prstClr val="black"/>
                </a:solidFill>
                <a:effectLst/>
                <a:uLnTx/>
                <a:uFillTx/>
                <a:cs typeface="Times New Roman" panose="02020603050405020304" pitchFamily="18" charset="0"/>
              </a:rPr>
              <a:t> </a:t>
            </a:r>
            <a:r>
              <a:rPr lang="en-US" sz="2800">
                <a:solidFill>
                  <a:prstClr val="black"/>
                </a:solidFill>
                <a:cs typeface="Times New Roman" panose="02020603050405020304" pitchFamily="18" charset="0"/>
              </a:rPr>
              <a:t>đoàn kết</a:t>
            </a:r>
            <a:r>
              <a:rPr kumimoji="0" lang="en-US" sz="2800" b="0" i="0" u="none" strike="noStrike" kern="1200" cap="none" spc="0" normalizeH="0" baseline="0" noProof="0">
                <a:ln>
                  <a:noFill/>
                </a:ln>
                <a:solidFill>
                  <a:prstClr val="black"/>
                </a:solidFill>
                <a:effectLst/>
                <a:uLnTx/>
                <a:uFillTx/>
                <a:cs typeface="Times New Roman" panose="02020603050405020304" pitchFamily="18" charset="0"/>
              </a:rPr>
              <a:t> </a:t>
            </a:r>
          </a:p>
        </p:txBody>
      </p:sp>
    </p:spTree>
    <p:extLst>
      <p:ext uri="{BB962C8B-B14F-4D97-AF65-F5344CB8AC3E}">
        <p14:creationId xmlns:p14="http://schemas.microsoft.com/office/powerpoint/2010/main" val="378432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circle(in)">
                                      <p:cBhvr>
                                        <p:cTn id="30" dur="20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circle(in)">
                                      <p:cBhvr>
                                        <p:cTn id="35" dur="20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circle(in)">
                                      <p:cBhvr>
                                        <p:cTn id="4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udent Writing (#4) | Free SVG">
            <a:extLst>
              <a:ext uri="{FF2B5EF4-FFF2-40B4-BE49-F238E27FC236}">
                <a16:creationId xmlns:a16="http://schemas.microsoft.com/office/drawing/2014/main" id="{25DE012F-5D89-4D77-BBDD-AFBE1DD655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2569" y="2397203"/>
            <a:ext cx="2887461" cy="384994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AEE2CC9-EEED-4887-A9DC-16EED9DE9AB0}"/>
              </a:ext>
            </a:extLst>
          </p:cNvPr>
          <p:cNvSpPr txBox="1"/>
          <p:nvPr/>
        </p:nvSpPr>
        <p:spPr>
          <a:xfrm>
            <a:off x="1871278" y="1103219"/>
            <a:ext cx="8449444" cy="815480"/>
          </a:xfrm>
          <a:prstGeom prst="rect">
            <a:avLst/>
          </a:prstGeom>
          <a:noFill/>
        </p:spPr>
        <p:txBody>
          <a:bodyPr wrap="square" rtlCol="0">
            <a:spAutoFit/>
          </a:bodyPr>
          <a:lstStyle/>
          <a:p>
            <a:pPr marL="0" marR="0" lvl="0" indent="0" algn="ctr" defTabSz="1219170" rtl="0" eaLnBrk="1" fontAlgn="auto" latinLnBrk="0" hangingPunct="1">
              <a:lnSpc>
                <a:spcPct val="150000"/>
              </a:lnSpc>
              <a:spcBef>
                <a:spcPts val="0"/>
              </a:spcBef>
              <a:spcAft>
                <a:spcPts val="0"/>
              </a:spcAft>
              <a:buClr>
                <a:srgbClr val="000000"/>
              </a:buClr>
              <a:buSzTx/>
              <a:buFontTx/>
              <a:buNone/>
              <a:tabLst/>
              <a:defRPr/>
            </a:pPr>
            <a:r>
              <a:rPr kumimoji="0" lang="vi-VN" sz="3600" b="1" i="0" u="none" strike="noStrike" kern="0" cap="all" spc="0" normalizeH="0" baseline="0" noProof="0"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uLnTx/>
                <a:uFillTx/>
                <a:ea typeface="Arial-Rounded" panose="020B0500000000000000" pitchFamily="34" charset="0"/>
                <a:cs typeface="Arial-Rounded" panose="020B0500000000000000" pitchFamily="34" charset="0"/>
                <a:sym typeface="Arial"/>
              </a:rPr>
              <a:t>Học sinh viết bài vào vở ô li</a:t>
            </a:r>
            <a:endParaRPr kumimoji="0" lang="en-US" sz="3600" b="1" i="0" u="none" strike="noStrike" kern="0" cap="all" spc="0" normalizeH="0" baseline="0" noProof="0" dirty="0">
              <a:ln w="9000" cmpd="sng">
                <a:solidFill>
                  <a:srgbClr val="FFC000">
                    <a:shade val="50000"/>
                    <a:satMod val="120000"/>
                  </a:srgbClr>
                </a:solidFill>
                <a:prstDash val="solid"/>
              </a:ln>
              <a:gradFill>
                <a:gsLst>
                  <a:gs pos="0">
                    <a:srgbClr val="FFC000">
                      <a:shade val="20000"/>
                      <a:satMod val="245000"/>
                    </a:srgbClr>
                  </a:gs>
                  <a:gs pos="43000">
                    <a:srgbClr val="FFC000">
                      <a:satMod val="255000"/>
                    </a:srgbClr>
                  </a:gs>
                  <a:gs pos="48000">
                    <a:srgbClr val="FFC000">
                      <a:shade val="85000"/>
                      <a:satMod val="255000"/>
                    </a:srgbClr>
                  </a:gs>
                  <a:gs pos="100000">
                    <a:srgbClr val="FFC000">
                      <a:shade val="20000"/>
                      <a:satMod val="245000"/>
                    </a:srgbClr>
                  </a:gs>
                </a:gsLst>
                <a:lin ang="5400000"/>
              </a:gradFill>
              <a:effectLst>
                <a:reflection blurRad="12700" stA="28000" endPos="45000" dist="1000" dir="5400000" sy="-100000" algn="bl" rotWithShape="0"/>
              </a:effectLst>
              <a:uLnTx/>
              <a:uFillTx/>
              <a:ea typeface="Arial-Rounded" panose="020B0500000000000000" pitchFamily="34" charset="0"/>
              <a:cs typeface="Arial-Rounded" panose="020B0500000000000000" pitchFamily="34" charset="0"/>
              <a:sym typeface="Arial"/>
            </a:endParaRPr>
          </a:p>
        </p:txBody>
      </p:sp>
    </p:spTree>
    <p:extLst>
      <p:ext uri="{BB962C8B-B14F-4D97-AF65-F5344CB8AC3E}">
        <p14:creationId xmlns:p14="http://schemas.microsoft.com/office/powerpoint/2010/main" val="1343896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382AEC4-94E0-479D-B3E9-2A7E21C83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2452"/>
            <a:ext cx="11371736" cy="6769510"/>
          </a:xfrm>
          <a:prstGeom prst="rect">
            <a:avLst/>
          </a:prstGeom>
        </p:spPr>
      </p:pic>
    </p:spTree>
    <p:extLst>
      <p:ext uri="{BB962C8B-B14F-4D97-AF65-F5344CB8AC3E}">
        <p14:creationId xmlns:p14="http://schemas.microsoft.com/office/powerpoint/2010/main" val="27860931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644EF1C-FBE3-4410-853C-B2121BF47BCC}"/>
              </a:ext>
            </a:extLst>
          </p:cNvPr>
          <p:cNvSpPr/>
          <p:nvPr/>
        </p:nvSpPr>
        <p:spPr>
          <a:xfrm>
            <a:off x="567934" y="1008603"/>
            <a:ext cx="10497603" cy="900246"/>
          </a:xfrm>
          <a:prstGeom prst="rect">
            <a:avLst/>
          </a:prstGeom>
          <a:noFill/>
        </p:spPr>
        <p:txBody>
          <a:bodyPr wrap="square" lIns="68580" tIns="34290" rIns="68580" bIns="34290">
            <a:sp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Thực</a:t>
            </a:r>
            <a:r>
              <a:rPr kumimoji="0" lang="en-US" sz="5400" b="1" i="0" u="none" strike="noStrike" kern="1200" cap="none" spc="0" normalizeH="0" baseline="0" noProof="0" dirty="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hành</a:t>
            </a:r>
            <a:r>
              <a:rPr kumimoji="0" lang="en-US" sz="5400" b="1" i="0" u="none" strike="noStrike" kern="1200" cap="none" spc="0" normalizeH="0" baseline="0" noProof="0" dirty="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viết</a:t>
            </a:r>
            <a:r>
              <a:rPr kumimoji="0" lang="en-US" sz="5400" b="1" i="0" u="none" strike="noStrike" kern="1200" cap="none" spc="0" normalizeH="0" baseline="0" noProof="0" dirty="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rPr>
              <a:t>vở</a:t>
            </a:r>
            <a:endParaRPr kumimoji="0" lang="en-US" sz="5400" b="1" i="0" u="none" strike="noStrike" kern="1200" cap="none" spc="0" normalizeH="0" baseline="0" noProof="0" dirty="0">
              <a:ln w="11430"/>
              <a:gradFill>
                <a:gsLst>
                  <a:gs pos="0">
                    <a:srgbClr val="70AD47">
                      <a:tint val="90000"/>
                      <a:satMod val="120000"/>
                    </a:srgbClr>
                  </a:gs>
                  <a:gs pos="25000">
                    <a:srgbClr val="70AD47">
                      <a:tint val="93000"/>
                      <a:satMod val="120000"/>
                    </a:srgbClr>
                  </a:gs>
                  <a:gs pos="50000">
                    <a:srgbClr val="70AD47">
                      <a:shade val="89000"/>
                      <a:satMod val="110000"/>
                    </a:srgbClr>
                  </a:gs>
                  <a:gs pos="75000">
                    <a:srgbClr val="70AD47">
                      <a:tint val="93000"/>
                      <a:satMod val="120000"/>
                    </a:srgbClr>
                  </a:gs>
                  <a:gs pos="100000">
                    <a:srgbClr val="70AD47">
                      <a:tint val="90000"/>
                      <a:satMod val="120000"/>
                    </a:srgbClr>
                  </a:gs>
                </a:gsLst>
                <a:lin ang="5400000"/>
              </a:gradFill>
              <a:effectLst>
                <a:outerShdw blurRad="80000" dist="40000" dir="5040000" algn="tl">
                  <a:srgbClr val="000000">
                    <a:alpha val="30000"/>
                  </a:srgbClr>
                </a:outerShdw>
              </a:effectLst>
              <a:uLnTx/>
              <a:uFillTx/>
              <a:ea typeface="Arial-Rounded" panose="020B0500000000000000" pitchFamily="34" charset="0"/>
              <a:cs typeface="Arial-Rounded" panose="020B0500000000000000" pitchFamily="34" charset="0"/>
            </a:endParaRPr>
          </a:p>
        </p:txBody>
      </p:sp>
      <p:pic>
        <p:nvPicPr>
          <p:cNvPr id="5" name="Picture 2">
            <a:extLst>
              <a:ext uri="{FF2B5EF4-FFF2-40B4-BE49-F238E27FC236}">
                <a16:creationId xmlns:a16="http://schemas.microsoft.com/office/drawing/2014/main" id="{19160C8D-773F-4EF4-AB0F-6D9F780C02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8072" y="2915941"/>
            <a:ext cx="4532243" cy="342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653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3AE3A6-8689-4B72-A632-814ECB4D1DE5}"/>
              </a:ext>
            </a:extLst>
          </p:cNvPr>
          <p:cNvPicPr>
            <a:picLocks noChangeAspect="1"/>
          </p:cNvPicPr>
          <p:nvPr/>
        </p:nvPicPr>
        <p:blipFill rotWithShape="1">
          <a:blip r:embed="rId2"/>
          <a:srcRect l="65120" t="51610" r="20398" b="15246"/>
          <a:stretch/>
        </p:blipFill>
        <p:spPr>
          <a:xfrm>
            <a:off x="3942289" y="2218009"/>
            <a:ext cx="3796146" cy="4359772"/>
          </a:xfrm>
          <a:prstGeom prst="rect">
            <a:avLst/>
          </a:prstGeom>
        </p:spPr>
      </p:pic>
      <p:sp>
        <p:nvSpPr>
          <p:cNvPr id="5" name="Rectangle 4">
            <a:extLst>
              <a:ext uri="{FF2B5EF4-FFF2-40B4-BE49-F238E27FC236}">
                <a16:creationId xmlns:a16="http://schemas.microsoft.com/office/drawing/2014/main" id="{8BAF9AC5-AC4F-488F-8B16-5E01DD4E1BCD}"/>
              </a:ext>
            </a:extLst>
          </p:cNvPr>
          <p:cNvSpPr/>
          <p:nvPr/>
        </p:nvSpPr>
        <p:spPr>
          <a:xfrm>
            <a:off x="3942289" y="1294679"/>
            <a:ext cx="5959654" cy="923330"/>
          </a:xfrm>
          <a:prstGeom prst="rect">
            <a:avLst/>
          </a:prstGeom>
        </p:spPr>
        <p:txBody>
          <a:bodyPr wrap="square">
            <a:spAutoFit/>
          </a:bodyPr>
          <a:lstStyle/>
          <a:p>
            <a:r>
              <a:rPr lang="en-US" sz="5400" b="1" dirty="0" err="1">
                <a:solidFill>
                  <a:srgbClr val="FF0000"/>
                </a:solidFill>
                <a:cs typeface="Times New Roman" pitchFamily="18" charset="0"/>
              </a:rPr>
              <a:t>Bím</a:t>
            </a:r>
            <a:r>
              <a:rPr lang="en-US" sz="5400" b="1" dirty="0">
                <a:solidFill>
                  <a:srgbClr val="FF0000"/>
                </a:solidFill>
                <a:cs typeface="Times New Roman" pitchFamily="18" charset="0"/>
              </a:rPr>
              <a:t> </a:t>
            </a:r>
            <a:r>
              <a:rPr lang="en-US" sz="5400" b="1" dirty="0" err="1">
                <a:solidFill>
                  <a:srgbClr val="FF0000"/>
                </a:solidFill>
                <a:cs typeface="Times New Roman" pitchFamily="18" charset="0"/>
              </a:rPr>
              <a:t>đuôi</a:t>
            </a:r>
            <a:r>
              <a:rPr lang="en-US" sz="5400" b="1" dirty="0">
                <a:solidFill>
                  <a:srgbClr val="FF0000"/>
                </a:solidFill>
                <a:cs typeface="Times New Roman" pitchFamily="18" charset="0"/>
              </a:rPr>
              <a:t> </a:t>
            </a:r>
            <a:r>
              <a:rPr lang="en-US" sz="5400" b="1" dirty="0" err="1">
                <a:solidFill>
                  <a:srgbClr val="FF0000"/>
                </a:solidFill>
                <a:cs typeface="Times New Roman" pitchFamily="18" charset="0"/>
              </a:rPr>
              <a:t>sam</a:t>
            </a:r>
            <a:endParaRPr lang="vi-VN" sz="5400" b="1" dirty="0">
              <a:solidFill>
                <a:srgbClr val="FF0000"/>
              </a:solidFill>
            </a:endParaRPr>
          </a:p>
        </p:txBody>
      </p:sp>
      <p:sp>
        <p:nvSpPr>
          <p:cNvPr id="8" name="TextBox 7">
            <a:extLst>
              <a:ext uri="{FF2B5EF4-FFF2-40B4-BE49-F238E27FC236}">
                <a16:creationId xmlns:a16="http://schemas.microsoft.com/office/drawing/2014/main" id="{537DC5B0-A304-42B5-804A-C7B866BEF768}"/>
              </a:ext>
            </a:extLst>
          </p:cNvPr>
          <p:cNvSpPr txBox="1"/>
          <p:nvPr/>
        </p:nvSpPr>
        <p:spPr>
          <a:xfrm>
            <a:off x="2290057" y="791861"/>
            <a:ext cx="6098458" cy="584775"/>
          </a:xfrm>
          <a:prstGeom prst="rect">
            <a:avLst/>
          </a:prstGeom>
          <a:noFill/>
        </p:spPr>
        <p:txBody>
          <a:bodyPr wrap="square">
            <a:spAutoFit/>
          </a:bodyPr>
          <a:lstStyle/>
          <a:p>
            <a:r>
              <a:rPr lang="en-US" sz="3200" b="1">
                <a:effectLst>
                  <a:outerShdw blurRad="38100" dist="38100" dir="2700000" algn="tl">
                    <a:srgbClr val="000000">
                      <a:alpha val="43137"/>
                    </a:srgbClr>
                  </a:outerShdw>
                </a:effectLst>
                <a:cs typeface="Times New Roman" panose="02020603050405020304" pitchFamily="18" charset="0"/>
              </a:rPr>
              <a:t>ĐỌC THẦM VÀ LÀM BÀI TẬP</a:t>
            </a:r>
            <a:endParaRPr lang="en-US" sz="3200"/>
          </a:p>
        </p:txBody>
      </p:sp>
      <p:sp>
        <p:nvSpPr>
          <p:cNvPr id="9" name="Oval 8">
            <a:extLst>
              <a:ext uri="{FF2B5EF4-FFF2-40B4-BE49-F238E27FC236}">
                <a16:creationId xmlns:a16="http://schemas.microsoft.com/office/drawing/2014/main" id="{D3CFB737-6534-4A45-925D-AF730E0F1938}"/>
              </a:ext>
            </a:extLst>
          </p:cNvPr>
          <p:cNvSpPr/>
          <p:nvPr/>
        </p:nvSpPr>
        <p:spPr>
          <a:xfrm>
            <a:off x="1681399" y="704539"/>
            <a:ext cx="608658" cy="759417"/>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effectLst>
                  <a:outerShdw blurRad="38100" dist="38100" dir="2700000" algn="tl">
                    <a:srgbClr val="000000">
                      <a:alpha val="43137"/>
                    </a:srgbClr>
                  </a:outerShdw>
                </a:effectLst>
                <a:cs typeface="Times New Roman" panose="02020603050405020304" pitchFamily="18" charset="0"/>
              </a:rPr>
              <a:t>A</a:t>
            </a:r>
            <a:endParaRPr lang="en-US" sz="3600"/>
          </a:p>
        </p:txBody>
      </p:sp>
    </p:spTree>
    <p:extLst>
      <p:ext uri="{BB962C8B-B14F-4D97-AF65-F5344CB8AC3E}">
        <p14:creationId xmlns:p14="http://schemas.microsoft.com/office/powerpoint/2010/main" val="4117071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DBF27B-1841-46F7-807F-BB9DA842B8BE}"/>
              </a:ext>
            </a:extLst>
          </p:cNvPr>
          <p:cNvSpPr txBox="1"/>
          <p:nvPr/>
        </p:nvSpPr>
        <p:spPr>
          <a:xfrm>
            <a:off x="227806" y="228600"/>
            <a:ext cx="9048929" cy="1304909"/>
          </a:xfrm>
          <a:prstGeom prst="rect">
            <a:avLst/>
          </a:prstGeom>
          <a:noFill/>
        </p:spPr>
        <p:txBody>
          <a:bodyPr wrap="square" rtlCol="0">
            <a:spAutoFit/>
          </a:bodyPr>
          <a:lstStyle/>
          <a:p>
            <a:pPr>
              <a:lnSpc>
                <a:spcPct val="150000"/>
              </a:lnSpc>
            </a:pPr>
            <a:r>
              <a:rPr lang="vi-VN" sz="2800" b="1" dirty="0">
                <a:cs typeface="Times New Roman" pitchFamily="18" charset="0"/>
              </a:rPr>
              <a:t>2.Viết 4 – 5 câu về một bạn ở trường em.</a:t>
            </a:r>
          </a:p>
          <a:p>
            <a:pPr algn="just">
              <a:lnSpc>
                <a:spcPct val="150000"/>
              </a:lnSpc>
            </a:pPr>
            <a:r>
              <a:rPr lang="vi-VN" sz="2800">
                <a:cs typeface="Times New Roman" pitchFamily="18" charset="0"/>
              </a:rPr>
              <a:t>	</a:t>
            </a:r>
            <a:endParaRPr lang="vi-VN" sz="3000" dirty="0">
              <a:latin typeface="Times New Roman" panose="02020603050405020304" pitchFamily="18" charset="0"/>
              <a:cs typeface="Times New Roman" pitchFamily="18" charset="0"/>
            </a:endParaRPr>
          </a:p>
        </p:txBody>
      </p:sp>
      <p:pic>
        <p:nvPicPr>
          <p:cNvPr id="6" name="Picture 5">
            <a:extLst>
              <a:ext uri="{FF2B5EF4-FFF2-40B4-BE49-F238E27FC236}">
                <a16:creationId xmlns:a16="http://schemas.microsoft.com/office/drawing/2014/main" id="{79933718-3C44-4897-980A-E24D3A4A7BC7}"/>
              </a:ext>
            </a:extLst>
          </p:cNvPr>
          <p:cNvPicPr>
            <a:picLocks noChangeAspect="1"/>
          </p:cNvPicPr>
          <p:nvPr/>
        </p:nvPicPr>
        <p:blipFill>
          <a:blip r:embed="rId2"/>
          <a:stretch>
            <a:fillRect/>
          </a:stretch>
        </p:blipFill>
        <p:spPr>
          <a:xfrm>
            <a:off x="7823225" y="1650620"/>
            <a:ext cx="4368775" cy="3878519"/>
          </a:xfrm>
          <a:prstGeom prst="rect">
            <a:avLst/>
          </a:prstGeom>
        </p:spPr>
      </p:pic>
      <p:sp>
        <p:nvSpPr>
          <p:cNvPr id="5" name="TextBox 4">
            <a:extLst>
              <a:ext uri="{FF2B5EF4-FFF2-40B4-BE49-F238E27FC236}">
                <a16:creationId xmlns:a16="http://schemas.microsoft.com/office/drawing/2014/main" id="{942482FA-E570-4EE8-8A64-07AF0B32A3C5}"/>
              </a:ext>
            </a:extLst>
          </p:cNvPr>
          <p:cNvSpPr txBox="1"/>
          <p:nvPr/>
        </p:nvSpPr>
        <p:spPr>
          <a:xfrm>
            <a:off x="364589" y="976792"/>
            <a:ext cx="7595419" cy="5226174"/>
          </a:xfrm>
          <a:prstGeom prst="rect">
            <a:avLst/>
          </a:prstGeom>
          <a:noFill/>
        </p:spPr>
        <p:txBody>
          <a:bodyPr wrap="square" rtlCol="0">
            <a:spAutoFit/>
          </a:bodyPr>
          <a:lstStyle/>
          <a:p>
            <a:pPr algn="just">
              <a:lnSpc>
                <a:spcPct val="150000"/>
              </a:lnSpc>
            </a:pPr>
            <a:r>
              <a:rPr lang="vi-VN" sz="2800">
                <a:cs typeface="Times New Roman" pitchFamily="18" charset="0"/>
              </a:rPr>
              <a:t>	</a:t>
            </a:r>
            <a:r>
              <a:rPr lang="vi-VN" sz="2800" b="0" i="0">
                <a:effectLst/>
              </a:rPr>
              <a:t> </a:t>
            </a:r>
            <a:r>
              <a:rPr lang="vi-VN" sz="2800" b="0" i="0">
                <a:effectLst/>
                <a:cs typeface="Times New Roman" panose="02020603050405020304" pitchFamily="18" charset="0"/>
              </a:rPr>
              <a:t>Người bạn thân thiết nhất ở trường của em là Hoài Anh. Dáng người của bạn khá nhỏ nhắn. Khuôn mặt rất xinh xắn và dễ thương. Ở lớp, em và Hoài Anh ngồi cùng một bàn. Chúng em cùng giúp đỡ nhau trong học tập. Vào mỗi giờ ra chơi, em với Hoài Anh lại trò chuyện với nhau. Em rất yêu quý Hoài Anh</a:t>
            </a:r>
            <a:r>
              <a:rPr lang="vi-VN" sz="3000" b="0" i="0">
                <a:effectLst/>
                <a:latin typeface="Times New Roman" panose="02020603050405020304" pitchFamily="18" charset="0"/>
                <a:cs typeface="Times New Roman" panose="02020603050405020304" pitchFamily="18" charset="0"/>
              </a:rPr>
              <a:t>.</a:t>
            </a:r>
            <a:endParaRPr lang="vi-VN" sz="3000" dirty="0">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336022151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5"/>
          <p:cNvSpPr txBox="1">
            <a:spLocks noGrp="1"/>
          </p:cNvSpPr>
          <p:nvPr>
            <p:ph type="ctrTitle"/>
          </p:nvPr>
        </p:nvSpPr>
        <p:spPr>
          <a:xfrm>
            <a:off x="1524000" y="2840855"/>
            <a:ext cx="9144000" cy="899928"/>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8119"/>
              </a:buClr>
              <a:buSzPts val="4800"/>
              <a:buFont typeface="Arial"/>
              <a:buNone/>
            </a:pPr>
            <a:r>
              <a:rPr lang="en-US" sz="4800" b="1">
                <a:solidFill>
                  <a:srgbClr val="FF8119"/>
                </a:solidFill>
                <a:latin typeface="UTM Avo" panose="02040603050506020204" pitchFamily="18" charset="0"/>
              </a:rPr>
              <a:t>Hoc10 chúc các em học tốt!</a:t>
            </a:r>
            <a:endParaRPr>
              <a:latin typeface="UTM Avo" panose="020406030505060202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C56952-EEEA-47F5-B2C0-3A8F990B4299}"/>
              </a:ext>
            </a:extLst>
          </p:cNvPr>
          <p:cNvSpPr/>
          <p:nvPr/>
        </p:nvSpPr>
        <p:spPr>
          <a:xfrm>
            <a:off x="4644320" y="364887"/>
            <a:ext cx="3046027" cy="584775"/>
          </a:xfrm>
          <a:prstGeom prst="rect">
            <a:avLst/>
          </a:prstGeom>
        </p:spPr>
        <p:txBody>
          <a:bodyPr wrap="none">
            <a:spAutoFit/>
          </a:bodyPr>
          <a:lstStyle/>
          <a:p>
            <a:r>
              <a:rPr lang="en-US" sz="3200" b="1" dirty="0" err="1">
                <a:solidFill>
                  <a:srgbClr val="FF0000"/>
                </a:solidFill>
                <a:cs typeface="Times New Roman" pitchFamily="18" charset="0"/>
              </a:rPr>
              <a:t>Bím</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đuôi</a:t>
            </a:r>
            <a:r>
              <a:rPr lang="en-US" sz="3200" b="1" dirty="0">
                <a:solidFill>
                  <a:srgbClr val="FF0000"/>
                </a:solidFill>
                <a:cs typeface="Times New Roman" pitchFamily="18" charset="0"/>
              </a:rPr>
              <a:t> </a:t>
            </a:r>
            <a:r>
              <a:rPr lang="en-US" sz="3200" b="1" dirty="0" err="1">
                <a:solidFill>
                  <a:srgbClr val="FF0000"/>
                </a:solidFill>
                <a:cs typeface="Times New Roman" pitchFamily="18" charset="0"/>
              </a:rPr>
              <a:t>sam</a:t>
            </a:r>
            <a:endParaRPr lang="vi-VN" sz="3200" b="1" dirty="0">
              <a:solidFill>
                <a:srgbClr val="FF0000"/>
              </a:solidFill>
            </a:endParaRPr>
          </a:p>
        </p:txBody>
      </p:sp>
      <p:sp>
        <p:nvSpPr>
          <p:cNvPr id="5" name="Rectangle 4">
            <a:extLst>
              <a:ext uri="{FF2B5EF4-FFF2-40B4-BE49-F238E27FC236}">
                <a16:creationId xmlns:a16="http://schemas.microsoft.com/office/drawing/2014/main" id="{695C35F1-300C-47E0-8059-1D5007A84172}"/>
              </a:ext>
            </a:extLst>
          </p:cNvPr>
          <p:cNvSpPr/>
          <p:nvPr/>
        </p:nvSpPr>
        <p:spPr>
          <a:xfrm>
            <a:off x="285230" y="866937"/>
            <a:ext cx="11764205" cy="6017032"/>
          </a:xfrm>
          <a:prstGeom prst="rect">
            <a:avLst/>
          </a:prstGeom>
        </p:spPr>
        <p:txBody>
          <a:bodyPr wrap="square">
            <a:spAutoFit/>
          </a:bodyPr>
          <a:lstStyle/>
          <a:p>
            <a:pPr>
              <a:spcBef>
                <a:spcPts val="600"/>
              </a:spcBef>
            </a:pPr>
            <a:r>
              <a:rPr lang="vi-VN" sz="2200" dirty="0">
                <a:cs typeface="Times New Roman" pitchFamily="18" charset="0"/>
              </a:rPr>
              <a:t>1. Một hôm, mẹ tết cho Hà hai bím tóc nhỏ, mỗi bím buộc một cái nơ. Khi Hà đến trường, mấy bạn gái reo lên: “Bím tóc đẹp quá!”. Nhưng Tuấn bỗng sấn tới, nắm bím tóc và nói:</a:t>
            </a:r>
          </a:p>
          <a:p>
            <a:pPr>
              <a:spcBef>
                <a:spcPts val="600"/>
              </a:spcBef>
            </a:pPr>
            <a:r>
              <a:rPr lang="vi-VN" sz="2200" dirty="0">
                <a:cs typeface="Times New Roman" pitchFamily="18" charset="0"/>
              </a:rPr>
              <a:t>- Tớ mệt quá. Cho tớ vịn vào nó một lúc.</a:t>
            </a:r>
          </a:p>
          <a:p>
            <a:pPr>
              <a:spcBef>
                <a:spcPts val="600"/>
              </a:spcBef>
            </a:pPr>
            <a:r>
              <a:rPr lang="vi-VN" sz="2200" dirty="0">
                <a:cs typeface="Times New Roman" pitchFamily="18" charset="0"/>
              </a:rPr>
              <a:t>Mỗi lần Tuấn kéo bím tóc, Hà lại loạng choạng và cuối cùng ngã phịch xuống đất. Hà oà khóc, chạy đi mách thầy.</a:t>
            </a:r>
          </a:p>
          <a:p>
            <a:pPr>
              <a:spcBef>
                <a:spcPts val="600"/>
              </a:spcBef>
            </a:pPr>
            <a:r>
              <a:rPr lang="vi-VN" sz="2200" dirty="0">
                <a:cs typeface="Times New Roman" pitchFamily="18" charset="0"/>
              </a:rPr>
              <a:t>2. Thầy giáo nhìn hai bím tóc của Hà, vui vẻ nói:</a:t>
            </a:r>
          </a:p>
          <a:p>
            <a:pPr>
              <a:spcBef>
                <a:spcPts val="600"/>
              </a:spcBef>
            </a:pPr>
            <a:r>
              <a:rPr lang="vi-VN" sz="2200" dirty="0">
                <a:cs typeface="Times New Roman" pitchFamily="18" charset="0"/>
              </a:rPr>
              <a:t>- Đừng khóc! Tóc em đẹp lắm!</a:t>
            </a:r>
          </a:p>
          <a:p>
            <a:pPr>
              <a:spcBef>
                <a:spcPts val="600"/>
              </a:spcBef>
            </a:pPr>
            <a:r>
              <a:rPr lang="vi-VN" sz="2200" dirty="0">
                <a:cs typeface="Times New Roman" pitchFamily="18" charset="0"/>
              </a:rPr>
              <a:t>Hà ngước khuôn mặt đầm đìa nước mắt lên hỏi:</a:t>
            </a:r>
          </a:p>
          <a:p>
            <a:pPr>
              <a:spcBef>
                <a:spcPts val="600"/>
              </a:spcBef>
            </a:pPr>
            <a:r>
              <a:rPr lang="vi-VN" sz="2200" dirty="0">
                <a:cs typeface="Times New Roman" pitchFamily="18" charset="0"/>
              </a:rPr>
              <a:t>- Thật không ạ?</a:t>
            </a:r>
          </a:p>
          <a:p>
            <a:pPr>
              <a:spcBef>
                <a:spcPts val="600"/>
              </a:spcBef>
            </a:pPr>
            <a:r>
              <a:rPr lang="vi-VN" sz="2200" dirty="0">
                <a:cs typeface="Times New Roman" pitchFamily="18" charset="0"/>
              </a:rPr>
              <a:t>- Thật chứ!</a:t>
            </a:r>
          </a:p>
          <a:p>
            <a:pPr>
              <a:spcBef>
                <a:spcPts val="600"/>
              </a:spcBef>
            </a:pPr>
            <a:r>
              <a:rPr lang="vi-VN" sz="2200" dirty="0">
                <a:cs typeface="Times New Roman" pitchFamily="18" charset="0"/>
              </a:rPr>
              <a:t>Nghe thầy nói thế, Hà nín hẳn.</a:t>
            </a:r>
          </a:p>
          <a:p>
            <a:pPr>
              <a:spcBef>
                <a:spcPts val="600"/>
              </a:spcBef>
            </a:pPr>
            <a:r>
              <a:rPr lang="vi-VN" sz="2200" dirty="0">
                <a:cs typeface="Times New Roman" pitchFamily="18" charset="0"/>
              </a:rPr>
              <a:t>3. Tan học, Tuấn đến trước mặt Hà, ngượng nghịu:</a:t>
            </a:r>
          </a:p>
          <a:p>
            <a:pPr>
              <a:spcBef>
                <a:spcPts val="600"/>
              </a:spcBef>
            </a:pPr>
            <a:r>
              <a:rPr lang="vi-VN" sz="2200" dirty="0">
                <a:cs typeface="Times New Roman" pitchFamily="18" charset="0"/>
              </a:rPr>
              <a:t>- Tớ xin lỗi. Thầy giáo đã phê bình tớ. Thầy bảo phải đối xử tốt với các bạn gái.</a:t>
            </a:r>
          </a:p>
          <a:p>
            <a:pPr algn="r">
              <a:spcBef>
                <a:spcPts val="600"/>
              </a:spcBef>
            </a:pPr>
            <a:r>
              <a:rPr lang="vi-VN" sz="2200" i="1" dirty="0">
                <a:cs typeface="Times New Roman" pitchFamily="18" charset="0"/>
              </a:rPr>
              <a:t>Phỏng theo Ku-rô-y-a-na-gi (Phí Văn Gừng dịch)</a:t>
            </a:r>
            <a:endParaRPr lang="vi-VN" sz="2200" dirty="0">
              <a:cs typeface="Times New Roman" pitchFamily="18" charset="0"/>
            </a:endParaRPr>
          </a:p>
        </p:txBody>
      </p:sp>
      <p:pic>
        <p:nvPicPr>
          <p:cNvPr id="6" name="Picture 2">
            <a:extLst>
              <a:ext uri="{FF2B5EF4-FFF2-40B4-BE49-F238E27FC236}">
                <a16:creationId xmlns:a16="http://schemas.microsoft.com/office/drawing/2014/main" id="{E8AAC506-6194-418D-8638-1697798E5D9C}"/>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686" b="89435" l="2000" r="96000">
                        <a14:foregroundMark x1="34333" y1="11548" x2="28667" y2="11548"/>
                        <a14:foregroundMark x1="21000" y1="30221" x2="32000" y2="41769"/>
                        <a14:foregroundMark x1="19000" y1="27518" x2="12000" y2="25061"/>
                        <a14:foregroundMark x1="15333" y1="33661" x2="14333" y2="40049"/>
                        <a14:foregroundMark x1="34667" y1="32924" x2="38333" y2="37838"/>
                        <a14:foregroundMark x1="40667" y1="28747" x2="40667" y2="41523"/>
                        <a14:foregroundMark x1="31667" y1="43735" x2="28000" y2="53071"/>
                        <a14:foregroundMark x1="23000" y1="40295" x2="25000" y2="56757"/>
                        <a14:foregroundMark x1="28667" y1="43243" x2="32000" y2="47174"/>
                        <a14:foregroundMark x1="16000" y1="41523" x2="10667" y2="33907"/>
                        <a14:foregroundMark x1="34667" y1="40049" x2="37667" y2="47420"/>
                        <a14:foregroundMark x1="36333" y1="49386" x2="33333" y2="68059"/>
                        <a14:foregroundMark x1="24000" y1="62408" x2="20333" y2="80835"/>
                        <a14:foregroundMark x1="24667" y1="83784" x2="29667" y2="86732"/>
                        <a14:foregroundMark x1="28667" y1="77396" x2="32000" y2="84029"/>
                        <a14:foregroundMark x1="34333" y1="84521" x2="35667" y2="84521"/>
                        <a14:foregroundMark x1="68667" y1="57985" x2="77000" y2="70762"/>
                        <a14:foregroundMark x1="78000" y1="20885" x2="74667" y2="11057"/>
                        <a14:foregroundMark x1="81000" y1="18182" x2="83000" y2="19656"/>
                        <a14:foregroundMark x1="85000" y1="31450" x2="86000" y2="35135"/>
                        <a14:foregroundMark x1="84333" y1="30221" x2="90667" y2="30221"/>
                        <a14:foregroundMark x1="70667" y1="30221" x2="64000" y2="53563"/>
                        <a14:foregroundMark x1="66333" y1="32924" x2="55667" y2="54545"/>
                        <a14:foregroundMark x1="64667" y1="32432" x2="68667" y2="27518"/>
                        <a14:foregroundMark x1="73667" y1="29484" x2="76000" y2="63636"/>
                        <a14:foregroundMark x1="73333" y1="33170" x2="82000" y2="36609"/>
                        <a14:foregroundMark x1="57000" y1="47174" x2="60000" y2="34398"/>
                      </a14:backgroundRemoval>
                    </a14:imgEffect>
                  </a14:imgLayer>
                </a14:imgProps>
              </a:ext>
              <a:ext uri="{28A0092B-C50C-407E-A947-70E740481C1C}">
                <a14:useLocalDpi xmlns:a14="http://schemas.microsoft.com/office/drawing/2010/main" val="0"/>
              </a:ext>
            </a:extLst>
          </a:blip>
          <a:srcRect/>
          <a:stretch>
            <a:fillRect/>
          </a:stretch>
        </p:blipFill>
        <p:spPr bwMode="auto">
          <a:xfrm>
            <a:off x="7943111" y="2590799"/>
            <a:ext cx="2688999"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Flowchart: Terminator 6">
            <a:extLst>
              <a:ext uri="{FF2B5EF4-FFF2-40B4-BE49-F238E27FC236}">
                <a16:creationId xmlns:a16="http://schemas.microsoft.com/office/drawing/2014/main" id="{AD9CD82C-32CB-4CFA-9EF4-458DC4038F16}"/>
              </a:ext>
            </a:extLst>
          </p:cNvPr>
          <p:cNvSpPr/>
          <p:nvPr/>
        </p:nvSpPr>
        <p:spPr>
          <a:xfrm>
            <a:off x="1564210" y="364887"/>
            <a:ext cx="2071446" cy="471931"/>
          </a:xfrm>
          <a:prstGeom prst="flowChartTerminator">
            <a:avLst/>
          </a:prstGeom>
          <a:solidFill>
            <a:srgbClr val="3C80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effectLst>
                  <a:outerShdw blurRad="38100" dist="38100" dir="2700000" algn="tl">
                    <a:srgbClr val="000000">
                      <a:alpha val="43137"/>
                    </a:srgbClr>
                  </a:outerShdw>
                </a:effectLst>
                <a:cs typeface="Times New Roman" panose="02020603050405020304" pitchFamily="18" charset="0"/>
              </a:rPr>
              <a:t>ĐỌC</a:t>
            </a:r>
            <a:endParaRPr lang="en-US" sz="3600" b="1" dirty="0">
              <a:effectLst>
                <a:outerShdw blurRad="38100" dist="38100" dir="2700000" algn="tl">
                  <a:srgbClr val="000000">
                    <a:alpha val="43137"/>
                  </a:srgbClr>
                </a:outerShdw>
              </a:effectLst>
              <a:cs typeface="Times New Roman" panose="02020603050405020304" pitchFamily="18" charset="0"/>
            </a:endParaRPr>
          </a:p>
        </p:txBody>
      </p:sp>
    </p:spTree>
    <p:extLst>
      <p:ext uri="{BB962C8B-B14F-4D97-AF65-F5344CB8AC3E}">
        <p14:creationId xmlns:p14="http://schemas.microsoft.com/office/powerpoint/2010/main" val="2306086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6" presetClass="entr" presetSubtype="21"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91046AB-0D7E-4F6A-B6F4-339BC87E8B19}"/>
              </a:ext>
            </a:extLst>
          </p:cNvPr>
          <p:cNvSpPr/>
          <p:nvPr/>
        </p:nvSpPr>
        <p:spPr>
          <a:xfrm>
            <a:off x="4993389" y="397639"/>
            <a:ext cx="3760966" cy="707886"/>
          </a:xfrm>
          <a:prstGeom prst="rect">
            <a:avLst/>
          </a:prstGeom>
        </p:spPr>
        <p:txBody>
          <a:bodyPr wrap="none">
            <a:spAutoFit/>
          </a:bodyPr>
          <a:lstStyle/>
          <a:p>
            <a:r>
              <a:rPr lang="en-US" sz="4000" b="1" dirty="0" err="1">
                <a:solidFill>
                  <a:srgbClr val="FF0000"/>
                </a:solidFill>
                <a:cs typeface="Times New Roman" pitchFamily="18" charset="0"/>
              </a:rPr>
              <a:t>Bím</a:t>
            </a:r>
            <a:r>
              <a:rPr lang="en-US" sz="4000" b="1" dirty="0">
                <a:solidFill>
                  <a:srgbClr val="FF0000"/>
                </a:solidFill>
                <a:cs typeface="Times New Roman" pitchFamily="18" charset="0"/>
              </a:rPr>
              <a:t> </a:t>
            </a:r>
            <a:r>
              <a:rPr lang="en-US" sz="4000" b="1" dirty="0" err="1">
                <a:solidFill>
                  <a:srgbClr val="FF0000"/>
                </a:solidFill>
                <a:cs typeface="Times New Roman" pitchFamily="18" charset="0"/>
              </a:rPr>
              <a:t>đuôi</a:t>
            </a:r>
            <a:r>
              <a:rPr lang="en-US" sz="4000" b="1" dirty="0">
                <a:solidFill>
                  <a:srgbClr val="FF0000"/>
                </a:solidFill>
                <a:cs typeface="Times New Roman" pitchFamily="18" charset="0"/>
              </a:rPr>
              <a:t> </a:t>
            </a:r>
            <a:r>
              <a:rPr lang="en-US" sz="4000" b="1" dirty="0" err="1">
                <a:solidFill>
                  <a:srgbClr val="FF0000"/>
                </a:solidFill>
                <a:cs typeface="Times New Roman" pitchFamily="18" charset="0"/>
              </a:rPr>
              <a:t>sam</a:t>
            </a:r>
            <a:endParaRPr lang="vi-VN" sz="4000" b="1" dirty="0">
              <a:solidFill>
                <a:srgbClr val="FF0000"/>
              </a:solidFill>
            </a:endParaRPr>
          </a:p>
        </p:txBody>
      </p:sp>
      <p:sp>
        <p:nvSpPr>
          <p:cNvPr id="5" name="Rectangle 4">
            <a:extLst>
              <a:ext uri="{FF2B5EF4-FFF2-40B4-BE49-F238E27FC236}">
                <a16:creationId xmlns:a16="http://schemas.microsoft.com/office/drawing/2014/main" id="{3FAF5C92-E919-47C1-AE59-1C7554A658F4}"/>
              </a:ext>
            </a:extLst>
          </p:cNvPr>
          <p:cNvSpPr/>
          <p:nvPr/>
        </p:nvSpPr>
        <p:spPr>
          <a:xfrm>
            <a:off x="404260" y="1295400"/>
            <a:ext cx="11353800" cy="3539430"/>
          </a:xfrm>
          <a:prstGeom prst="rect">
            <a:avLst/>
          </a:prstGeom>
        </p:spPr>
        <p:txBody>
          <a:bodyPr wrap="square">
            <a:spAutoFit/>
          </a:bodyPr>
          <a:lstStyle/>
          <a:p>
            <a:r>
              <a:rPr lang="vi-VN" sz="2800" dirty="0">
                <a:cs typeface="Times New Roman" pitchFamily="18" charset="0"/>
              </a:rPr>
              <a:t>1. Một hôm, mẹ tết cho Hà hai bím tóc nhỏ, mỗi bím buộc một cái nơ. Khi Hà đến trường, mấy bạn gái reo lên: “Bím tóc đẹp quá!”. Nhưng Tuấn bỗng sấn tới, nắm bím tóc và nói:</a:t>
            </a:r>
          </a:p>
          <a:p>
            <a:r>
              <a:rPr lang="vi-VN" sz="2800" dirty="0">
                <a:cs typeface="Times New Roman" pitchFamily="18" charset="0"/>
              </a:rPr>
              <a:t>- Tớ mệt quá. Cho tớ vịn vào nó một lúc.</a:t>
            </a:r>
          </a:p>
          <a:p>
            <a:r>
              <a:rPr lang="vi-VN" sz="2800" dirty="0">
                <a:cs typeface="Times New Roman" pitchFamily="18" charset="0"/>
              </a:rPr>
              <a:t>Mỗi lần Tuấn kéo bím tóc, Hà lại loạng choạng và cuối cùng ngã phịch xuống đất. Hà oà khóc, chạy đi mách thầy.</a:t>
            </a:r>
          </a:p>
          <a:p>
            <a:r>
              <a:rPr lang="vi-VN" sz="2800" dirty="0">
                <a:cs typeface="Times New Roman" pitchFamily="18" charset="0"/>
              </a:rPr>
              <a:t>2. Thầy giáo nhìn hai bím tóc của Hà, vui vẻ nói:</a:t>
            </a:r>
          </a:p>
          <a:p>
            <a:r>
              <a:rPr lang="vi-VN" sz="2800" dirty="0">
                <a:cs typeface="Times New Roman" pitchFamily="18" charset="0"/>
              </a:rPr>
              <a:t>- Đừng khóc! Tóc em đẹp lắm!</a:t>
            </a:r>
          </a:p>
        </p:txBody>
      </p:sp>
      <p:sp>
        <p:nvSpPr>
          <p:cNvPr id="6" name="Flowchart: Terminator 5">
            <a:extLst>
              <a:ext uri="{FF2B5EF4-FFF2-40B4-BE49-F238E27FC236}">
                <a16:creationId xmlns:a16="http://schemas.microsoft.com/office/drawing/2014/main" id="{1C3571F5-2346-4C6E-A6FE-DE1BF24462D7}"/>
              </a:ext>
            </a:extLst>
          </p:cNvPr>
          <p:cNvSpPr/>
          <p:nvPr/>
        </p:nvSpPr>
        <p:spPr>
          <a:xfrm>
            <a:off x="1515676" y="504587"/>
            <a:ext cx="3207930" cy="707886"/>
          </a:xfrm>
          <a:prstGeom prst="flowChartTerminator">
            <a:avLst/>
          </a:prstGeom>
          <a:solidFill>
            <a:srgbClr val="15116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effectLst>
                  <a:outerShdw blurRad="38100" dist="38100" dir="2700000" algn="tl">
                    <a:srgbClr val="000000">
                      <a:alpha val="43137"/>
                    </a:srgbClr>
                  </a:outerShdw>
                </a:effectLst>
                <a:cs typeface="Times New Roman" panose="02020603050405020304" pitchFamily="18" charset="0"/>
              </a:rPr>
              <a:t>LUYỆN ĐỌC</a:t>
            </a:r>
          </a:p>
        </p:txBody>
      </p:sp>
      <p:sp>
        <p:nvSpPr>
          <p:cNvPr id="7" name="Rectangle 6">
            <a:extLst>
              <a:ext uri="{FF2B5EF4-FFF2-40B4-BE49-F238E27FC236}">
                <a16:creationId xmlns:a16="http://schemas.microsoft.com/office/drawing/2014/main" id="{C0C3B17A-5001-4B88-B6C9-573576F1EFF9}"/>
              </a:ext>
            </a:extLst>
          </p:cNvPr>
          <p:cNvSpPr/>
          <p:nvPr/>
        </p:nvSpPr>
        <p:spPr>
          <a:xfrm>
            <a:off x="4778010" y="2148318"/>
            <a:ext cx="1317990" cy="523220"/>
          </a:xfrm>
          <a:prstGeom prst="rect">
            <a:avLst/>
          </a:prstGeom>
        </p:spPr>
        <p:txBody>
          <a:bodyPr wrap="none">
            <a:spAutoFit/>
          </a:bodyPr>
          <a:lstStyle/>
          <a:p>
            <a:r>
              <a:rPr lang="vi-VN" sz="2800" dirty="0">
                <a:solidFill>
                  <a:srgbClr val="0000FF"/>
                </a:solidFill>
                <a:cs typeface="Times New Roman" pitchFamily="18" charset="0"/>
              </a:rPr>
              <a:t>sấn tới</a:t>
            </a:r>
            <a:endParaRPr lang="en-US" sz="2800" dirty="0">
              <a:solidFill>
                <a:srgbClr val="0000FF"/>
              </a:solidFill>
            </a:endParaRPr>
          </a:p>
        </p:txBody>
      </p:sp>
      <p:sp>
        <p:nvSpPr>
          <p:cNvPr id="8" name="Rectangle 7">
            <a:extLst>
              <a:ext uri="{FF2B5EF4-FFF2-40B4-BE49-F238E27FC236}">
                <a16:creationId xmlns:a16="http://schemas.microsoft.com/office/drawing/2014/main" id="{B66B8169-B84E-4FEE-B2E5-3CC7F85B1237}"/>
              </a:ext>
            </a:extLst>
          </p:cNvPr>
          <p:cNvSpPr/>
          <p:nvPr/>
        </p:nvSpPr>
        <p:spPr>
          <a:xfrm>
            <a:off x="7334213" y="1729648"/>
            <a:ext cx="1386918" cy="523220"/>
          </a:xfrm>
          <a:prstGeom prst="rect">
            <a:avLst/>
          </a:prstGeom>
        </p:spPr>
        <p:txBody>
          <a:bodyPr wrap="none">
            <a:spAutoFit/>
          </a:bodyPr>
          <a:lstStyle/>
          <a:p>
            <a:r>
              <a:rPr lang="vi-VN" sz="2800" dirty="0">
                <a:solidFill>
                  <a:srgbClr val="0000FF"/>
                </a:solidFill>
                <a:cs typeface="Times New Roman" pitchFamily="18" charset="0"/>
              </a:rPr>
              <a:t>reo lên</a:t>
            </a:r>
            <a:endParaRPr lang="en-US" sz="2800" dirty="0">
              <a:solidFill>
                <a:srgbClr val="0000FF"/>
              </a:solidFill>
            </a:endParaRPr>
          </a:p>
        </p:txBody>
      </p:sp>
      <p:sp>
        <p:nvSpPr>
          <p:cNvPr id="9" name="Rectangle 8">
            <a:extLst>
              <a:ext uri="{FF2B5EF4-FFF2-40B4-BE49-F238E27FC236}">
                <a16:creationId xmlns:a16="http://schemas.microsoft.com/office/drawing/2014/main" id="{5B5B32F8-20BA-42CB-813A-E02BEF700AC8}"/>
              </a:ext>
            </a:extLst>
          </p:cNvPr>
          <p:cNvSpPr/>
          <p:nvPr/>
        </p:nvSpPr>
        <p:spPr>
          <a:xfrm>
            <a:off x="6012426" y="3001236"/>
            <a:ext cx="2792752" cy="523220"/>
          </a:xfrm>
          <a:prstGeom prst="rect">
            <a:avLst/>
          </a:prstGeom>
        </p:spPr>
        <p:txBody>
          <a:bodyPr wrap="none">
            <a:spAutoFit/>
          </a:bodyPr>
          <a:lstStyle/>
          <a:p>
            <a:r>
              <a:rPr lang="vi-VN" sz="2800" dirty="0">
                <a:solidFill>
                  <a:srgbClr val="0000FF"/>
                </a:solidFill>
                <a:cs typeface="Times New Roman" pitchFamily="18" charset="0"/>
              </a:rPr>
              <a:t>loạng choạng </a:t>
            </a:r>
            <a:endParaRPr lang="en-US" sz="2800" dirty="0">
              <a:solidFill>
                <a:srgbClr val="0000FF"/>
              </a:solidFill>
            </a:endParaRPr>
          </a:p>
        </p:txBody>
      </p:sp>
      <p:sp>
        <p:nvSpPr>
          <p:cNvPr id="10" name="Rectangle 9">
            <a:extLst>
              <a:ext uri="{FF2B5EF4-FFF2-40B4-BE49-F238E27FC236}">
                <a16:creationId xmlns:a16="http://schemas.microsoft.com/office/drawing/2014/main" id="{16AD8065-9E00-46BF-9D71-9CBF45CE508F}"/>
              </a:ext>
            </a:extLst>
          </p:cNvPr>
          <p:cNvSpPr/>
          <p:nvPr/>
        </p:nvSpPr>
        <p:spPr>
          <a:xfrm>
            <a:off x="488435" y="5410200"/>
            <a:ext cx="10788371" cy="1077218"/>
          </a:xfrm>
          <a:prstGeom prst="rect">
            <a:avLst/>
          </a:prstGeom>
        </p:spPr>
        <p:txBody>
          <a:bodyPr wrap="square">
            <a:spAutoFit/>
          </a:bodyPr>
          <a:lstStyle/>
          <a:p>
            <a:r>
              <a:rPr lang="vi-VN" sz="3200" b="1" dirty="0">
                <a:cs typeface="Times New Roman" pitchFamily="18" charset="0"/>
              </a:rPr>
              <a:t>Mỗi lần Tuấn kéo bím tóc, Hà lại loạng choạng và cuối cùng ngã phịch xuống đất</a:t>
            </a:r>
            <a:r>
              <a:rPr lang="en-US" sz="3200" b="1" dirty="0">
                <a:cs typeface="Times New Roman" pitchFamily="18" charset="0"/>
              </a:rPr>
              <a:t>.</a:t>
            </a:r>
            <a:endParaRPr lang="en-US" sz="3200" b="1" dirty="0"/>
          </a:p>
        </p:txBody>
      </p:sp>
      <p:cxnSp>
        <p:nvCxnSpPr>
          <p:cNvPr id="11" name="Straight Connector 10">
            <a:extLst>
              <a:ext uri="{FF2B5EF4-FFF2-40B4-BE49-F238E27FC236}">
                <a16:creationId xmlns:a16="http://schemas.microsoft.com/office/drawing/2014/main" id="{BC87BBA7-D05F-4090-87C3-14B69CD1E5DC}"/>
              </a:ext>
            </a:extLst>
          </p:cNvPr>
          <p:cNvCxnSpPr/>
          <p:nvPr/>
        </p:nvCxnSpPr>
        <p:spPr>
          <a:xfrm flipH="1">
            <a:off x="5935561" y="5508709"/>
            <a:ext cx="160439" cy="44776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E39DC26-BC77-48AC-816E-9868B7FD8CB8}"/>
              </a:ext>
            </a:extLst>
          </p:cNvPr>
          <p:cNvCxnSpPr/>
          <p:nvPr/>
        </p:nvCxnSpPr>
        <p:spPr>
          <a:xfrm flipH="1">
            <a:off x="10377755" y="5513823"/>
            <a:ext cx="160439" cy="44776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DF6C510-6CF8-44F0-A893-00E1E73FC25E}"/>
              </a:ext>
            </a:extLst>
          </p:cNvPr>
          <p:cNvCxnSpPr/>
          <p:nvPr/>
        </p:nvCxnSpPr>
        <p:spPr>
          <a:xfrm flipH="1">
            <a:off x="7334213" y="6040221"/>
            <a:ext cx="160439" cy="44776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51B2972-31F3-4AB8-8D67-A4020771717B}"/>
              </a:ext>
            </a:extLst>
          </p:cNvPr>
          <p:cNvCxnSpPr/>
          <p:nvPr/>
        </p:nvCxnSpPr>
        <p:spPr>
          <a:xfrm flipH="1">
            <a:off x="7393525" y="6039654"/>
            <a:ext cx="160439" cy="44776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5364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500"/>
                                        <p:tgtEl>
                                          <p:spTgt spid="11"/>
                                        </p:tgtEl>
                                      </p:cBhvr>
                                    </p:animEffect>
                                  </p:childTnLst>
                                </p:cTn>
                              </p:par>
                              <p:par>
                                <p:cTn id="44" presetID="22" presetClass="entr" presetSubtype="4"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500"/>
                                        <p:tgtEl>
                                          <p:spTgt spid="12"/>
                                        </p:tgtEl>
                                      </p:cBhvr>
                                    </p:animEffect>
                                  </p:childTnLst>
                                </p:cTn>
                              </p:par>
                              <p:par>
                                <p:cTn id="47" presetID="22" presetClass="entr" presetSubtype="4"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par>
                                <p:cTn id="50" presetID="22" presetClass="entr" presetSubtype="4"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D89EE6-FE90-4B78-8CB4-90A68DDA899D}"/>
              </a:ext>
            </a:extLst>
          </p:cNvPr>
          <p:cNvSpPr/>
          <p:nvPr/>
        </p:nvSpPr>
        <p:spPr>
          <a:xfrm>
            <a:off x="608806" y="1176754"/>
            <a:ext cx="10820400" cy="4001095"/>
          </a:xfrm>
          <a:prstGeom prst="rect">
            <a:avLst/>
          </a:prstGeom>
        </p:spPr>
        <p:txBody>
          <a:bodyPr wrap="square">
            <a:spAutoFit/>
          </a:bodyPr>
          <a:lstStyle/>
          <a:p>
            <a:pPr>
              <a:spcBef>
                <a:spcPts val="600"/>
              </a:spcBef>
            </a:pPr>
            <a:r>
              <a:rPr lang="vi-VN" sz="2800" dirty="0">
                <a:cs typeface="Times New Roman" pitchFamily="18" charset="0"/>
              </a:rPr>
              <a:t>Hà ngước khuôn mặt đầm đìa nước mắt lên hỏi:</a:t>
            </a:r>
          </a:p>
          <a:p>
            <a:pPr>
              <a:spcBef>
                <a:spcPts val="600"/>
              </a:spcBef>
            </a:pPr>
            <a:r>
              <a:rPr lang="vi-VN" sz="2800" dirty="0">
                <a:cs typeface="Times New Roman" pitchFamily="18" charset="0"/>
              </a:rPr>
              <a:t>- Thật không ạ?</a:t>
            </a:r>
          </a:p>
          <a:p>
            <a:pPr>
              <a:spcBef>
                <a:spcPts val="600"/>
              </a:spcBef>
            </a:pPr>
            <a:r>
              <a:rPr lang="vi-VN" sz="2800" dirty="0">
                <a:cs typeface="Times New Roman" pitchFamily="18" charset="0"/>
              </a:rPr>
              <a:t>- Thật chứ!</a:t>
            </a:r>
          </a:p>
          <a:p>
            <a:pPr>
              <a:spcBef>
                <a:spcPts val="600"/>
              </a:spcBef>
            </a:pPr>
            <a:r>
              <a:rPr lang="vi-VN" sz="2800" dirty="0">
                <a:cs typeface="Times New Roman" pitchFamily="18" charset="0"/>
              </a:rPr>
              <a:t>Nghe thầy nói thế, Hà nín hẳn.</a:t>
            </a:r>
          </a:p>
          <a:p>
            <a:pPr>
              <a:spcBef>
                <a:spcPts val="600"/>
              </a:spcBef>
            </a:pPr>
            <a:r>
              <a:rPr lang="vi-VN" sz="2800" dirty="0">
                <a:cs typeface="Times New Roman" pitchFamily="18" charset="0"/>
              </a:rPr>
              <a:t>3. Tan học, Tuấn đến trước mặt Hà, ngượng nghịu:</a:t>
            </a:r>
          </a:p>
          <a:p>
            <a:pPr>
              <a:spcBef>
                <a:spcPts val="600"/>
              </a:spcBef>
            </a:pPr>
            <a:r>
              <a:rPr lang="vi-VN" sz="2800" dirty="0">
                <a:cs typeface="Times New Roman" pitchFamily="18" charset="0"/>
              </a:rPr>
              <a:t>- Tớ xin lỗi. Thầy giáo đã phê bình tớ. Thầy bảo phải đối xử tốt với các bạn gái.</a:t>
            </a:r>
          </a:p>
          <a:p>
            <a:pPr algn="r">
              <a:spcBef>
                <a:spcPts val="600"/>
              </a:spcBef>
            </a:pPr>
            <a:r>
              <a:rPr lang="vi-VN" sz="2800" i="1" dirty="0">
                <a:cs typeface="Times New Roman" pitchFamily="18" charset="0"/>
              </a:rPr>
              <a:t>Phỏng theo Ku-rô-y-a-na-gi (Phí Văn Gừng dịch)</a:t>
            </a:r>
            <a:endParaRPr lang="vi-VN" sz="2800" dirty="0">
              <a:cs typeface="Times New Roman" pitchFamily="18" charset="0"/>
            </a:endParaRPr>
          </a:p>
        </p:txBody>
      </p:sp>
      <p:sp>
        <p:nvSpPr>
          <p:cNvPr id="5" name="Rectangle 4">
            <a:extLst>
              <a:ext uri="{FF2B5EF4-FFF2-40B4-BE49-F238E27FC236}">
                <a16:creationId xmlns:a16="http://schemas.microsoft.com/office/drawing/2014/main" id="{2003CF51-5E34-4902-B24C-5C89F47E5790}"/>
              </a:ext>
            </a:extLst>
          </p:cNvPr>
          <p:cNvSpPr/>
          <p:nvPr/>
        </p:nvSpPr>
        <p:spPr>
          <a:xfrm>
            <a:off x="6711254" y="3177301"/>
            <a:ext cx="2632452" cy="523220"/>
          </a:xfrm>
          <a:prstGeom prst="rect">
            <a:avLst/>
          </a:prstGeom>
        </p:spPr>
        <p:txBody>
          <a:bodyPr wrap="none">
            <a:spAutoFit/>
          </a:bodyPr>
          <a:lstStyle/>
          <a:p>
            <a:r>
              <a:rPr lang="vi-VN" sz="2800" dirty="0">
                <a:solidFill>
                  <a:srgbClr val="0000FF"/>
                </a:solidFill>
                <a:cs typeface="Times New Roman" pitchFamily="18" charset="0"/>
              </a:rPr>
              <a:t>ngượng nghịu</a:t>
            </a:r>
            <a:endParaRPr lang="en-US" sz="2800" dirty="0">
              <a:solidFill>
                <a:srgbClr val="0000FF"/>
              </a:solidFill>
            </a:endParaRPr>
          </a:p>
        </p:txBody>
      </p:sp>
      <p:pic>
        <p:nvPicPr>
          <p:cNvPr id="6" name="Picture 2">
            <a:extLst>
              <a:ext uri="{FF2B5EF4-FFF2-40B4-BE49-F238E27FC236}">
                <a16:creationId xmlns:a16="http://schemas.microsoft.com/office/drawing/2014/main" id="{7EB3CBC1-F9D4-421B-9C42-DFA49E8EA087}"/>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686" b="89435" l="2000" r="96000">
                        <a14:foregroundMark x1="34333" y1="11548" x2="28667" y2="11548"/>
                        <a14:foregroundMark x1="21000" y1="30221" x2="32000" y2="41769"/>
                        <a14:foregroundMark x1="19000" y1="27518" x2="12000" y2="25061"/>
                        <a14:foregroundMark x1="15333" y1="33661" x2="14333" y2="40049"/>
                        <a14:foregroundMark x1="34667" y1="32924" x2="38333" y2="37838"/>
                        <a14:foregroundMark x1="40667" y1="28747" x2="40667" y2="41523"/>
                        <a14:foregroundMark x1="31667" y1="43735" x2="28000" y2="53071"/>
                        <a14:foregroundMark x1="23000" y1="40295" x2="25000" y2="56757"/>
                        <a14:foregroundMark x1="28667" y1="43243" x2="32000" y2="47174"/>
                        <a14:foregroundMark x1="16000" y1="41523" x2="10667" y2="33907"/>
                        <a14:foregroundMark x1="34667" y1="40049" x2="37667" y2="47420"/>
                        <a14:foregroundMark x1="36333" y1="49386" x2="33333" y2="68059"/>
                        <a14:foregroundMark x1="24000" y1="62408" x2="20333" y2="80835"/>
                        <a14:foregroundMark x1="24667" y1="83784" x2="29667" y2="86732"/>
                        <a14:foregroundMark x1="28667" y1="77396" x2="32000" y2="84029"/>
                        <a14:foregroundMark x1="34333" y1="84521" x2="35667" y2="84521"/>
                        <a14:foregroundMark x1="68667" y1="57985" x2="77000" y2="70762"/>
                        <a14:foregroundMark x1="78000" y1="20885" x2="74667" y2="11057"/>
                        <a14:foregroundMark x1="81000" y1="18182" x2="83000" y2="19656"/>
                        <a14:foregroundMark x1="85000" y1="31450" x2="86000" y2="35135"/>
                        <a14:foregroundMark x1="84333" y1="30221" x2="90667" y2="30221"/>
                        <a14:foregroundMark x1="70667" y1="30221" x2="64000" y2="53563"/>
                        <a14:foregroundMark x1="66333" y1="32924" x2="55667" y2="54545"/>
                        <a14:foregroundMark x1="64667" y1="32432" x2="68667" y2="27518"/>
                        <a14:foregroundMark x1="73667" y1="29484" x2="76000" y2="63636"/>
                        <a14:foregroundMark x1="73333" y1="33170" x2="82000" y2="36609"/>
                        <a14:foregroundMark x1="57000" y1="47174" x2="60000" y2="34398"/>
                      </a14:backgroundRemoval>
                    </a14:imgEffect>
                  </a14:imgLayer>
                </a14:imgProps>
              </a:ext>
              <a:ext uri="{28A0092B-C50C-407E-A947-70E740481C1C}">
                <a14:useLocalDpi xmlns:a14="http://schemas.microsoft.com/office/drawing/2010/main" val="0"/>
              </a:ext>
            </a:extLst>
          </a:blip>
          <a:srcRect/>
          <a:stretch>
            <a:fillRect/>
          </a:stretch>
        </p:blipFill>
        <p:spPr bwMode="auto">
          <a:xfrm>
            <a:off x="9698169" y="695266"/>
            <a:ext cx="2688999"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0516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ách tết tóc đuôi sam kiểu Pháp đơn giản, dễ làm - Wiki Cách Làm">
            <a:extLst>
              <a:ext uri="{FF2B5EF4-FFF2-40B4-BE49-F238E27FC236}">
                <a16:creationId xmlns:a16="http://schemas.microsoft.com/office/drawing/2014/main" id="{5BDAC885-CDA8-40B6-A35F-FB6E5D1505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4786" y="4305215"/>
            <a:ext cx="3833009" cy="2552785"/>
          </a:xfrm>
          <a:prstGeom prst="snip2Diag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FDE26E0-9315-4AA3-8C06-4DCE13915E57}"/>
              </a:ext>
            </a:extLst>
          </p:cNvPr>
          <p:cNvSpPr/>
          <p:nvPr/>
        </p:nvSpPr>
        <p:spPr>
          <a:xfrm>
            <a:off x="652086" y="1998723"/>
            <a:ext cx="5207940" cy="2062103"/>
          </a:xfrm>
          <a:prstGeom prst="rect">
            <a:avLst/>
          </a:prstGeom>
        </p:spPr>
        <p:txBody>
          <a:bodyPr wrap="square">
            <a:spAutoFit/>
          </a:bodyPr>
          <a:lstStyle/>
          <a:p>
            <a:pPr algn="ctr"/>
            <a:r>
              <a:rPr lang="vi-VN" sz="3200" b="1" i="1" dirty="0">
                <a:solidFill>
                  <a:srgbClr val="FF0000"/>
                </a:solidFill>
                <a:cs typeface="Times New Roman" pitchFamily="18" charset="0"/>
              </a:rPr>
              <a:t>Bím tóc đuôi sam:</a:t>
            </a:r>
            <a:r>
              <a:rPr lang="vi-VN" sz="3200" b="1" dirty="0">
                <a:solidFill>
                  <a:srgbClr val="FF0000"/>
                </a:solidFill>
                <a:cs typeface="Times New Roman" pitchFamily="18" charset="0"/>
              </a:rPr>
              <a:t> </a:t>
            </a:r>
          </a:p>
          <a:p>
            <a:pPr algn="ctr"/>
            <a:r>
              <a:rPr lang="vi-VN" sz="3200" dirty="0">
                <a:cs typeface="Times New Roman" pitchFamily="18" charset="0"/>
              </a:rPr>
              <a:t>tóc tết th</a:t>
            </a:r>
            <a:r>
              <a:rPr lang="en-US" sz="3200" dirty="0" err="1">
                <a:cs typeface="Times New Roman" pitchFamily="18" charset="0"/>
              </a:rPr>
              <a:t>ành</a:t>
            </a:r>
            <a:r>
              <a:rPr lang="vi-VN" sz="3200" dirty="0">
                <a:cs typeface="Times New Roman" pitchFamily="18" charset="0"/>
              </a:rPr>
              <a:t> dải như đuôi con sam, một loài động vật ở biển</a:t>
            </a:r>
          </a:p>
        </p:txBody>
      </p:sp>
      <p:pic>
        <p:nvPicPr>
          <p:cNvPr id="6" name="Picture 3">
            <a:extLst>
              <a:ext uri="{FF2B5EF4-FFF2-40B4-BE49-F238E27FC236}">
                <a16:creationId xmlns:a16="http://schemas.microsoft.com/office/drawing/2014/main" id="{2491605C-B997-4C2F-946D-6D745B11B5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2898" y="4060826"/>
            <a:ext cx="3448843" cy="2759074"/>
          </a:xfrm>
          <a:prstGeom prst="snip2Diag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BA56E694-A91B-4020-A2B7-F388D44E3EF9}"/>
              </a:ext>
            </a:extLst>
          </p:cNvPr>
          <p:cNvSpPr/>
          <p:nvPr/>
        </p:nvSpPr>
        <p:spPr>
          <a:xfrm>
            <a:off x="6849360" y="2361100"/>
            <a:ext cx="4335917" cy="1569660"/>
          </a:xfrm>
          <a:prstGeom prst="rect">
            <a:avLst/>
          </a:prstGeom>
        </p:spPr>
        <p:txBody>
          <a:bodyPr wrap="square">
            <a:spAutoFit/>
          </a:bodyPr>
          <a:lstStyle/>
          <a:p>
            <a:pPr algn="ctr"/>
            <a:r>
              <a:rPr lang="vi-VN" sz="3200" b="1" i="1" dirty="0">
                <a:solidFill>
                  <a:srgbClr val="FF0000"/>
                </a:solidFill>
                <a:cs typeface="Times New Roman" pitchFamily="18" charset="0"/>
              </a:rPr>
              <a:t>Tết:</a:t>
            </a:r>
            <a:r>
              <a:rPr lang="vi-VN" sz="3200" i="1" dirty="0">
                <a:cs typeface="Times New Roman" pitchFamily="18" charset="0"/>
              </a:rPr>
              <a:t> </a:t>
            </a:r>
          </a:p>
          <a:p>
            <a:pPr algn="ctr"/>
            <a:r>
              <a:rPr lang="vi-VN" sz="3200" dirty="0">
                <a:cs typeface="Times New Roman" pitchFamily="18" charset="0"/>
              </a:rPr>
              <a:t>đan, kết hợp nhiều sợi thành dải</a:t>
            </a:r>
          </a:p>
        </p:txBody>
      </p:sp>
      <p:pic>
        <p:nvPicPr>
          <p:cNvPr id="9" name="Picture 8">
            <a:extLst>
              <a:ext uri="{FF2B5EF4-FFF2-40B4-BE49-F238E27FC236}">
                <a16:creationId xmlns:a16="http://schemas.microsoft.com/office/drawing/2014/main" id="{8AB29A02-9B83-4ECD-B849-A1D9E8C2C5BA}"/>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7943" b="34245" l="18082" r="63324">
                        <a14:foregroundMark x1="34993" y1="21484" x2="35212" y2="20573"/>
                        <a14:foregroundMark x1="42606" y1="21094" x2="42606" y2="23698"/>
                        <a14:foregroundMark x1="51025" y1="21484" x2="51025" y2="21484"/>
                        <a14:foregroundMark x1="51903" y1="20573" x2="52416" y2="19531"/>
                        <a14:foregroundMark x1="57467" y1="22266" x2="57906" y2="25130"/>
                      </a14:backgroundRemoval>
                    </a14:imgEffect>
                    <a14:imgEffect>
                      <a14:sharpenSoften amount="25000"/>
                    </a14:imgEffect>
                    <a14:imgEffect>
                      <a14:saturation sat="400000"/>
                    </a14:imgEffect>
                  </a14:imgLayer>
                </a14:imgProps>
              </a:ext>
            </a:extLst>
          </a:blip>
          <a:srcRect l="17624" t="7229" r="36013" b="62920"/>
          <a:stretch/>
        </p:blipFill>
        <p:spPr>
          <a:xfrm>
            <a:off x="367802" y="521806"/>
            <a:ext cx="3276600" cy="1186100"/>
          </a:xfrm>
          <a:prstGeom prst="rect">
            <a:avLst/>
          </a:prstGeom>
        </p:spPr>
      </p:pic>
    </p:spTree>
    <p:extLst>
      <p:ext uri="{BB962C8B-B14F-4D97-AF65-F5344CB8AC3E}">
        <p14:creationId xmlns:p14="http://schemas.microsoft.com/office/powerpoint/2010/main" val="1075680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ppt_x"/>
                                          </p:val>
                                        </p:tav>
                                        <p:tav tm="100000">
                                          <p:val>
                                            <p:strVal val="#ppt_x"/>
                                          </p:val>
                                        </p:tav>
                                      </p:tavLst>
                                    </p:anim>
                                    <p:anim calcmode="lin" valueType="num">
                                      <p:cBhvr additive="base">
                                        <p:cTn id="19"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ppt_x"/>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ppt_x"/>
                                          </p:val>
                                        </p:tav>
                                        <p:tav tm="100000">
                                          <p:val>
                                            <p:strVal val="#ppt_x"/>
                                          </p:val>
                                        </p:tav>
                                      </p:tavLst>
                                    </p:anim>
                                    <p:anim calcmode="lin" valueType="num">
                                      <p:cBhvr additive="base">
                                        <p:cTn id="3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Đi đứng loạng choạng là dấu hiệu bệnh gì? có nguy hiểm? -  Hoidapvisuckhoe.com">
            <a:extLst>
              <a:ext uri="{FF2B5EF4-FFF2-40B4-BE49-F238E27FC236}">
                <a16:creationId xmlns:a16="http://schemas.microsoft.com/office/drawing/2014/main" id="{C8BB374E-E2C6-4B79-8479-4C75850CAF50}"/>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ackgroundRemoval t="9867" b="97333" l="63563" r="95951"/>
                    </a14:imgEffect>
                  </a14:imgLayer>
                </a14:imgProps>
              </a:ext>
              <a:ext uri="{28A0092B-C50C-407E-A947-70E740481C1C}">
                <a14:useLocalDpi xmlns:a14="http://schemas.microsoft.com/office/drawing/2010/main" val="0"/>
              </a:ext>
            </a:extLst>
          </a:blip>
          <a:srcRect l="59628"/>
          <a:stretch/>
        </p:blipFill>
        <p:spPr bwMode="auto">
          <a:xfrm>
            <a:off x="2519136" y="2819400"/>
            <a:ext cx="1899670" cy="357187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D0329AD-7BEF-433F-98E7-C6D6ACF10678}"/>
              </a:ext>
            </a:extLst>
          </p:cNvPr>
          <p:cNvSpPr/>
          <p:nvPr/>
        </p:nvSpPr>
        <p:spPr>
          <a:xfrm>
            <a:off x="589936" y="1682750"/>
            <a:ext cx="5028406" cy="1200329"/>
          </a:xfrm>
          <a:prstGeom prst="rect">
            <a:avLst/>
          </a:prstGeom>
        </p:spPr>
        <p:txBody>
          <a:bodyPr wrap="square">
            <a:spAutoFit/>
          </a:bodyPr>
          <a:lstStyle/>
          <a:p>
            <a:pPr algn="ctr"/>
            <a:r>
              <a:rPr lang="vi-VN" sz="3600" b="1" i="1" dirty="0">
                <a:solidFill>
                  <a:srgbClr val="FF0000"/>
                </a:solidFill>
                <a:cs typeface="Times New Roman" pitchFamily="18" charset="0"/>
              </a:rPr>
              <a:t>Loạng choạng</a:t>
            </a:r>
            <a:r>
              <a:rPr lang="en-US" sz="3600" b="1" i="1" dirty="0">
                <a:solidFill>
                  <a:srgbClr val="FF0000"/>
                </a:solidFill>
                <a:cs typeface="Times New Roman" pitchFamily="18" charset="0"/>
              </a:rPr>
              <a:t>:</a:t>
            </a:r>
            <a:r>
              <a:rPr lang="vi-VN" sz="3600" b="1" i="1" dirty="0">
                <a:solidFill>
                  <a:srgbClr val="FF0000"/>
                </a:solidFill>
                <a:cs typeface="Times New Roman" pitchFamily="18" charset="0"/>
              </a:rPr>
              <a:t> </a:t>
            </a:r>
          </a:p>
          <a:p>
            <a:pPr algn="ctr"/>
            <a:r>
              <a:rPr lang="vi-VN" sz="3600" dirty="0">
                <a:cs typeface="Times New Roman" pitchFamily="18" charset="0"/>
              </a:rPr>
              <a:t>đi đứng không vững.</a:t>
            </a:r>
          </a:p>
        </p:txBody>
      </p:sp>
      <p:sp>
        <p:nvSpPr>
          <p:cNvPr id="6" name="Rectangle 5">
            <a:extLst>
              <a:ext uri="{FF2B5EF4-FFF2-40B4-BE49-F238E27FC236}">
                <a16:creationId xmlns:a16="http://schemas.microsoft.com/office/drawing/2014/main" id="{8910D830-BC3E-40FA-88A5-D02F66EC9241}"/>
              </a:ext>
            </a:extLst>
          </p:cNvPr>
          <p:cNvSpPr/>
          <p:nvPr/>
        </p:nvSpPr>
        <p:spPr>
          <a:xfrm>
            <a:off x="6700953" y="1408113"/>
            <a:ext cx="4607207" cy="1754326"/>
          </a:xfrm>
          <a:prstGeom prst="rect">
            <a:avLst/>
          </a:prstGeom>
        </p:spPr>
        <p:txBody>
          <a:bodyPr wrap="square">
            <a:spAutoFit/>
          </a:bodyPr>
          <a:lstStyle/>
          <a:p>
            <a:pPr algn="ctr"/>
            <a:r>
              <a:rPr lang="vi-VN" sz="3600" b="1" i="1" dirty="0">
                <a:solidFill>
                  <a:srgbClr val="FF0000"/>
                </a:solidFill>
                <a:cs typeface="Times New Roman" pitchFamily="18" charset="0"/>
              </a:rPr>
              <a:t>Ngượng nghịu</a:t>
            </a:r>
            <a:r>
              <a:rPr lang="en-US" sz="3600" b="1" i="1" dirty="0">
                <a:solidFill>
                  <a:srgbClr val="FF0000"/>
                </a:solidFill>
                <a:cs typeface="Times New Roman" pitchFamily="18" charset="0"/>
              </a:rPr>
              <a:t>:</a:t>
            </a:r>
            <a:r>
              <a:rPr lang="vi-VN" sz="3600" b="1" dirty="0">
                <a:solidFill>
                  <a:srgbClr val="FF0000"/>
                </a:solidFill>
                <a:cs typeface="Times New Roman" pitchFamily="18" charset="0"/>
              </a:rPr>
              <a:t> </a:t>
            </a:r>
          </a:p>
          <a:p>
            <a:pPr algn="ctr"/>
            <a:r>
              <a:rPr lang="vi-VN" sz="3600" dirty="0">
                <a:cs typeface="Times New Roman" pitchFamily="18" charset="0"/>
              </a:rPr>
              <a:t>(vẻ mặt, cử chỉ) không tự nhiên.</a:t>
            </a:r>
          </a:p>
        </p:txBody>
      </p:sp>
      <p:pic>
        <p:nvPicPr>
          <p:cNvPr id="7" name="Picture 6">
            <a:extLst>
              <a:ext uri="{FF2B5EF4-FFF2-40B4-BE49-F238E27FC236}">
                <a16:creationId xmlns:a16="http://schemas.microsoft.com/office/drawing/2014/main" id="{75B0ECEE-53E5-4B53-BBB9-F3E3A9F9076C}"/>
              </a:ext>
            </a:extLst>
          </p:cNvPr>
          <p:cNvPicPr>
            <a:picLocks noChangeAspect="1"/>
          </p:cNvPicPr>
          <p:nvPr/>
        </p:nvPicPr>
        <p:blipFill rotWithShape="1">
          <a:blip r:embed="rId4"/>
          <a:srcRect l="56442" t="23958" r="9004" b="29166"/>
          <a:stretch/>
        </p:blipFill>
        <p:spPr>
          <a:xfrm>
            <a:off x="6856413" y="3352800"/>
            <a:ext cx="3582194" cy="2732181"/>
          </a:xfrm>
          <a:prstGeom prst="roundRect">
            <a:avLst/>
          </a:prstGeom>
        </p:spPr>
      </p:pic>
    </p:spTree>
    <p:extLst>
      <p:ext uri="{BB962C8B-B14F-4D97-AF65-F5344CB8AC3E}">
        <p14:creationId xmlns:p14="http://schemas.microsoft.com/office/powerpoint/2010/main" val="3183625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565082-4ECC-4BCA-8488-9F3FD554B268}"/>
              </a:ext>
            </a:extLst>
          </p:cNvPr>
          <p:cNvSpPr/>
          <p:nvPr/>
        </p:nvSpPr>
        <p:spPr>
          <a:xfrm>
            <a:off x="4868379" y="328419"/>
            <a:ext cx="2600392" cy="584775"/>
          </a:xfrm>
          <a:prstGeom prst="rect">
            <a:avLst/>
          </a:prstGeom>
        </p:spPr>
        <p:txBody>
          <a:bodyPr wrap="none">
            <a:spAutoFit/>
          </a:bodyPr>
          <a:lstStyle/>
          <a:p>
            <a:r>
              <a:rPr lang="en-US" sz="3200" b="1" dirty="0" err="1">
                <a:solidFill>
                  <a:srgbClr val="FF0000"/>
                </a:solidFill>
                <a:latin typeface="Times New Roman" pitchFamily="18" charset="0"/>
                <a:cs typeface="Times New Roman" pitchFamily="18" charset="0"/>
              </a:rPr>
              <a:t>Bím</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đuôi</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sam</a:t>
            </a:r>
            <a:endParaRPr lang="vi-VN" sz="3200" b="1" dirty="0">
              <a:solidFill>
                <a:srgbClr val="FF0000"/>
              </a:solidFill>
            </a:endParaRPr>
          </a:p>
        </p:txBody>
      </p:sp>
      <p:sp>
        <p:nvSpPr>
          <p:cNvPr id="5" name="Rectangle 4">
            <a:extLst>
              <a:ext uri="{FF2B5EF4-FFF2-40B4-BE49-F238E27FC236}">
                <a16:creationId xmlns:a16="http://schemas.microsoft.com/office/drawing/2014/main" id="{BB4CFF5E-6030-4B12-8783-691631928D3B}"/>
              </a:ext>
            </a:extLst>
          </p:cNvPr>
          <p:cNvSpPr/>
          <p:nvPr/>
        </p:nvSpPr>
        <p:spPr>
          <a:xfrm>
            <a:off x="442360" y="748635"/>
            <a:ext cx="11277600" cy="6017032"/>
          </a:xfrm>
          <a:prstGeom prst="rect">
            <a:avLst/>
          </a:prstGeom>
        </p:spPr>
        <p:txBody>
          <a:bodyPr wrap="square">
            <a:spAutoFit/>
          </a:bodyPr>
          <a:lstStyle/>
          <a:p>
            <a:pPr algn="just">
              <a:spcBef>
                <a:spcPts val="600"/>
              </a:spcBef>
            </a:pPr>
            <a:r>
              <a:rPr lang="vi-VN" sz="2200" dirty="0">
                <a:cs typeface="Times New Roman" pitchFamily="18" charset="0"/>
              </a:rPr>
              <a:t>1. Một hôm, mẹ tết cho Hà hai bím tóc nhỏ, mỗi bím buộc một cái nơ. Khi Hà đến trường, mấy bạn gái reo lên: “Bím tóc đẹp quá!”. Nhưng Tuấn bỗng sấn tới, nắm bím tóc và nói:</a:t>
            </a:r>
          </a:p>
          <a:p>
            <a:pPr algn="just">
              <a:spcBef>
                <a:spcPts val="600"/>
              </a:spcBef>
            </a:pPr>
            <a:r>
              <a:rPr lang="vi-VN" sz="2200" dirty="0">
                <a:cs typeface="Times New Roman" pitchFamily="18" charset="0"/>
              </a:rPr>
              <a:t>- Tớ mệt quá. Cho tớ vịn vào nó một lúc.</a:t>
            </a:r>
          </a:p>
          <a:p>
            <a:pPr algn="just">
              <a:spcBef>
                <a:spcPts val="600"/>
              </a:spcBef>
            </a:pPr>
            <a:r>
              <a:rPr lang="vi-VN" sz="2200" dirty="0">
                <a:cs typeface="Times New Roman" pitchFamily="18" charset="0"/>
              </a:rPr>
              <a:t>Mỗi lần Tuấn kéo bím tóc, Hà lại loạng choạng và cuối cùng ngã phịch xuống đất. Hà oà khóc, chạy đi mách thầy.</a:t>
            </a:r>
          </a:p>
          <a:p>
            <a:pPr algn="just">
              <a:spcBef>
                <a:spcPts val="600"/>
              </a:spcBef>
            </a:pPr>
            <a:r>
              <a:rPr lang="vi-VN" sz="2200" dirty="0">
                <a:cs typeface="Times New Roman" pitchFamily="18" charset="0"/>
              </a:rPr>
              <a:t>2. Thầy giáo nhìn hai bím tóc của Hà, vui vẻ nói:</a:t>
            </a:r>
          </a:p>
          <a:p>
            <a:pPr algn="just">
              <a:spcBef>
                <a:spcPts val="600"/>
              </a:spcBef>
            </a:pPr>
            <a:r>
              <a:rPr lang="vi-VN" sz="2200" dirty="0">
                <a:cs typeface="Times New Roman" pitchFamily="18" charset="0"/>
              </a:rPr>
              <a:t>- Đừng khóc! Tóc em đẹp lắm!</a:t>
            </a:r>
          </a:p>
          <a:p>
            <a:pPr algn="just">
              <a:spcBef>
                <a:spcPts val="600"/>
              </a:spcBef>
            </a:pPr>
            <a:r>
              <a:rPr lang="vi-VN" sz="2200" dirty="0">
                <a:cs typeface="Times New Roman" pitchFamily="18" charset="0"/>
              </a:rPr>
              <a:t>Hà ngước khuôn mặt đầm đìa nước mắt lên hỏi:</a:t>
            </a:r>
          </a:p>
          <a:p>
            <a:pPr algn="just">
              <a:spcBef>
                <a:spcPts val="600"/>
              </a:spcBef>
            </a:pPr>
            <a:r>
              <a:rPr lang="vi-VN" sz="2200" dirty="0">
                <a:cs typeface="Times New Roman" pitchFamily="18" charset="0"/>
              </a:rPr>
              <a:t>- Thật không ạ?</a:t>
            </a:r>
          </a:p>
          <a:p>
            <a:pPr algn="just">
              <a:spcBef>
                <a:spcPts val="600"/>
              </a:spcBef>
            </a:pPr>
            <a:r>
              <a:rPr lang="vi-VN" sz="2200" dirty="0">
                <a:cs typeface="Times New Roman" pitchFamily="18" charset="0"/>
              </a:rPr>
              <a:t>- Thật chứ!</a:t>
            </a:r>
          </a:p>
          <a:p>
            <a:pPr algn="just">
              <a:spcBef>
                <a:spcPts val="600"/>
              </a:spcBef>
            </a:pPr>
            <a:r>
              <a:rPr lang="vi-VN" sz="2200" dirty="0">
                <a:cs typeface="Times New Roman" pitchFamily="18" charset="0"/>
              </a:rPr>
              <a:t>Nghe thầy nói thế, Hà nín hẳn.</a:t>
            </a:r>
          </a:p>
          <a:p>
            <a:pPr algn="just">
              <a:spcBef>
                <a:spcPts val="600"/>
              </a:spcBef>
            </a:pPr>
            <a:r>
              <a:rPr lang="vi-VN" sz="2200" dirty="0">
                <a:cs typeface="Times New Roman" pitchFamily="18" charset="0"/>
              </a:rPr>
              <a:t>3. Tan học, Tuấn đến trước mặt Hà, ngượng nghịu:</a:t>
            </a:r>
          </a:p>
          <a:p>
            <a:pPr algn="just">
              <a:spcBef>
                <a:spcPts val="600"/>
              </a:spcBef>
            </a:pPr>
            <a:r>
              <a:rPr lang="vi-VN" sz="2200" dirty="0">
                <a:cs typeface="Times New Roman" pitchFamily="18" charset="0"/>
              </a:rPr>
              <a:t>- Tớ xin lỗi. Thầy giáo đã phê bình tớ. Thầy bảo phải đối xử tốt với các bạn gái.</a:t>
            </a:r>
          </a:p>
          <a:p>
            <a:pPr algn="r">
              <a:spcBef>
                <a:spcPts val="600"/>
              </a:spcBef>
            </a:pPr>
            <a:r>
              <a:rPr lang="vi-VN" sz="2200" i="1" dirty="0">
                <a:cs typeface="Times New Roman" pitchFamily="18" charset="0"/>
              </a:rPr>
              <a:t>Phỏng theo Ku-rô-y-a-na-gi (Phí Văn Gừng dịch)</a:t>
            </a:r>
            <a:endParaRPr lang="vi-VN" sz="2200" dirty="0">
              <a:cs typeface="Times New Roman" pitchFamily="18" charset="0"/>
            </a:endParaRPr>
          </a:p>
        </p:txBody>
      </p:sp>
      <p:cxnSp>
        <p:nvCxnSpPr>
          <p:cNvPr id="6" name="Straight Connector 5">
            <a:extLst>
              <a:ext uri="{FF2B5EF4-FFF2-40B4-BE49-F238E27FC236}">
                <a16:creationId xmlns:a16="http://schemas.microsoft.com/office/drawing/2014/main" id="{4F8E0840-405A-43C1-A37E-413405B67A07}"/>
              </a:ext>
            </a:extLst>
          </p:cNvPr>
          <p:cNvCxnSpPr/>
          <p:nvPr/>
        </p:nvCxnSpPr>
        <p:spPr>
          <a:xfrm>
            <a:off x="304006" y="748635"/>
            <a:ext cx="0" cy="2070765"/>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683A06D-6486-4D60-92CD-F4BC13C0E098}"/>
              </a:ext>
            </a:extLst>
          </p:cNvPr>
          <p:cNvCxnSpPr/>
          <p:nvPr/>
        </p:nvCxnSpPr>
        <p:spPr>
          <a:xfrm>
            <a:off x="304006" y="2971800"/>
            <a:ext cx="0" cy="23622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B5259FA-D8F9-48EF-9449-5E3EB35FE360}"/>
              </a:ext>
            </a:extLst>
          </p:cNvPr>
          <p:cNvCxnSpPr/>
          <p:nvPr/>
        </p:nvCxnSpPr>
        <p:spPr>
          <a:xfrm>
            <a:off x="304006" y="5562600"/>
            <a:ext cx="0" cy="685800"/>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CFC7E320-0D68-4D4B-B404-B9E259BA8956}"/>
              </a:ext>
            </a:extLst>
          </p:cNvPr>
          <p:cNvSpPr/>
          <p:nvPr/>
        </p:nvSpPr>
        <p:spPr>
          <a:xfrm>
            <a:off x="359931" y="748635"/>
            <a:ext cx="442763" cy="4438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latin typeface="Times New Roman" pitchFamily="18" charset="0"/>
                <a:cs typeface="Times New Roman" pitchFamily="18" charset="0"/>
              </a:rPr>
              <a:t>1</a:t>
            </a:r>
          </a:p>
        </p:txBody>
      </p:sp>
      <p:sp>
        <p:nvSpPr>
          <p:cNvPr id="11" name="Oval 10">
            <a:extLst>
              <a:ext uri="{FF2B5EF4-FFF2-40B4-BE49-F238E27FC236}">
                <a16:creationId xmlns:a16="http://schemas.microsoft.com/office/drawing/2014/main" id="{D8BE50A9-D07A-4231-91AD-37BFD06BC0F5}"/>
              </a:ext>
            </a:extLst>
          </p:cNvPr>
          <p:cNvSpPr/>
          <p:nvPr/>
        </p:nvSpPr>
        <p:spPr>
          <a:xfrm>
            <a:off x="384952" y="2985150"/>
            <a:ext cx="433664" cy="4438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b="1" dirty="0">
                <a:latin typeface="Times New Roman" pitchFamily="18" charset="0"/>
                <a:cs typeface="Times New Roman" pitchFamily="18" charset="0"/>
              </a:rPr>
              <a:t>2</a:t>
            </a:r>
          </a:p>
        </p:txBody>
      </p:sp>
      <p:sp>
        <p:nvSpPr>
          <p:cNvPr id="12" name="Oval 11">
            <a:extLst>
              <a:ext uri="{FF2B5EF4-FFF2-40B4-BE49-F238E27FC236}">
                <a16:creationId xmlns:a16="http://schemas.microsoft.com/office/drawing/2014/main" id="{3469CF8B-42AC-4FA7-AA67-ED25AD7D22AA}"/>
              </a:ext>
            </a:extLst>
          </p:cNvPr>
          <p:cNvSpPr/>
          <p:nvPr/>
        </p:nvSpPr>
        <p:spPr>
          <a:xfrm>
            <a:off x="369131" y="5512489"/>
            <a:ext cx="433664" cy="44385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Times New Roman" pitchFamily="18" charset="0"/>
                <a:cs typeface="Times New Roman" pitchFamily="18" charset="0"/>
              </a:rPr>
              <a:t>3</a:t>
            </a:r>
            <a:endParaRPr lang="vi-VN" sz="2800" b="1" dirty="0">
              <a:latin typeface="Times New Roman" pitchFamily="18" charset="0"/>
              <a:cs typeface="Times New Roman" pitchFamily="18" charset="0"/>
            </a:endParaRPr>
          </a:p>
        </p:txBody>
      </p:sp>
      <p:sp>
        <p:nvSpPr>
          <p:cNvPr id="13" name="Flowchart: Terminator 12">
            <a:extLst>
              <a:ext uri="{FF2B5EF4-FFF2-40B4-BE49-F238E27FC236}">
                <a16:creationId xmlns:a16="http://schemas.microsoft.com/office/drawing/2014/main" id="{B2B2B420-1B05-4CF3-B9FB-EBF44C231DB0}"/>
              </a:ext>
            </a:extLst>
          </p:cNvPr>
          <p:cNvSpPr/>
          <p:nvPr/>
        </p:nvSpPr>
        <p:spPr>
          <a:xfrm>
            <a:off x="1925945" y="398881"/>
            <a:ext cx="2443747" cy="443850"/>
          </a:xfrm>
          <a:prstGeom prst="flowChartTerminator">
            <a:avLst/>
          </a:prstGeom>
          <a:solidFill>
            <a:srgbClr val="325C5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ĐỌC ĐOẠN</a:t>
            </a:r>
          </a:p>
        </p:txBody>
      </p:sp>
      <p:sp>
        <p:nvSpPr>
          <p:cNvPr id="14" name="Flowchart: Terminator 13">
            <a:extLst>
              <a:ext uri="{FF2B5EF4-FFF2-40B4-BE49-F238E27FC236}">
                <a16:creationId xmlns:a16="http://schemas.microsoft.com/office/drawing/2014/main" id="{32872543-64DF-4301-A14E-8C54E2CFFF63}"/>
              </a:ext>
            </a:extLst>
          </p:cNvPr>
          <p:cNvSpPr/>
          <p:nvPr/>
        </p:nvSpPr>
        <p:spPr>
          <a:xfrm>
            <a:off x="7639705" y="362612"/>
            <a:ext cx="3185569" cy="420217"/>
          </a:xfrm>
          <a:prstGeom prst="flowChartTerminator">
            <a:avLst/>
          </a:prstGeom>
          <a:solidFill>
            <a:srgbClr val="08400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ĐỌC TOÀN B</a:t>
            </a:r>
            <a:r>
              <a:rPr lang="en-US" sz="2800" b="1" dirty="0">
                <a:solidFill>
                  <a:schemeClr val="bg1"/>
                </a:solidFill>
                <a:effectLst>
                  <a:outerShdw blurRad="38100" dist="38100" dir="2700000" algn="tl">
                    <a:srgbClr val="000000">
                      <a:alpha val="43137"/>
                    </a:srgbClr>
                  </a:outerShdw>
                </a:effectLst>
                <a:cs typeface="Times New Roman" panose="02020603050405020304" pitchFamily="18" charset="0"/>
              </a:rPr>
              <a:t>ÀI</a:t>
            </a:r>
          </a:p>
        </p:txBody>
      </p:sp>
      <p:pic>
        <p:nvPicPr>
          <p:cNvPr id="15" name="Picture 2">
            <a:extLst>
              <a:ext uri="{FF2B5EF4-FFF2-40B4-BE49-F238E27FC236}">
                <a16:creationId xmlns:a16="http://schemas.microsoft.com/office/drawing/2014/main" id="{1B171E6F-5EA3-49CB-A3A9-D46F8644D38F}"/>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3686" b="89435" l="2000" r="96000">
                        <a14:foregroundMark x1="34333" y1="11548" x2="28667" y2="11548"/>
                        <a14:foregroundMark x1="21000" y1="30221" x2="32000" y2="41769"/>
                        <a14:foregroundMark x1="19000" y1="27518" x2="12000" y2="25061"/>
                        <a14:foregroundMark x1="15333" y1="33661" x2="14333" y2="40049"/>
                        <a14:foregroundMark x1="34667" y1="32924" x2="38333" y2="37838"/>
                        <a14:foregroundMark x1="40667" y1="28747" x2="40667" y2="41523"/>
                        <a14:foregroundMark x1="31667" y1="43735" x2="28000" y2="53071"/>
                        <a14:foregroundMark x1="23000" y1="40295" x2="25000" y2="56757"/>
                        <a14:foregroundMark x1="28667" y1="43243" x2="32000" y2="47174"/>
                        <a14:foregroundMark x1="16000" y1="41523" x2="10667" y2="33907"/>
                        <a14:foregroundMark x1="34667" y1="40049" x2="37667" y2="47420"/>
                        <a14:foregroundMark x1="36333" y1="49386" x2="33333" y2="68059"/>
                        <a14:foregroundMark x1="24000" y1="62408" x2="20333" y2="80835"/>
                        <a14:foregroundMark x1="24667" y1="83784" x2="29667" y2="86732"/>
                        <a14:foregroundMark x1="28667" y1="77396" x2="32000" y2="84029"/>
                        <a14:foregroundMark x1="34333" y1="84521" x2="35667" y2="84521"/>
                        <a14:foregroundMark x1="68667" y1="57985" x2="77000" y2="70762"/>
                        <a14:foregroundMark x1="78000" y1="20885" x2="74667" y2="11057"/>
                        <a14:foregroundMark x1="81000" y1="18182" x2="83000" y2="19656"/>
                        <a14:foregroundMark x1="85000" y1="31450" x2="86000" y2="35135"/>
                        <a14:foregroundMark x1="84333" y1="30221" x2="90667" y2="30221"/>
                        <a14:foregroundMark x1="70667" y1="30221" x2="64000" y2="53563"/>
                        <a14:foregroundMark x1="66333" y1="32924" x2="55667" y2="54545"/>
                        <a14:foregroundMark x1="64667" y1="32432" x2="68667" y2="27518"/>
                        <a14:foregroundMark x1="73667" y1="29484" x2="76000" y2="63636"/>
                        <a14:foregroundMark x1="73333" y1="33170" x2="82000" y2="36609"/>
                        <a14:foregroundMark x1="57000" y1="47174" x2="60000" y2="34398"/>
                      </a14:backgroundRemoval>
                    </a14:imgEffect>
                  </a14:imgLayer>
                </a14:imgProps>
              </a:ext>
              <a:ext uri="{28A0092B-C50C-407E-A947-70E740481C1C}">
                <a14:useLocalDpi xmlns:a14="http://schemas.microsoft.com/office/drawing/2010/main" val="0"/>
              </a:ext>
            </a:extLst>
          </a:blip>
          <a:srcRect/>
          <a:stretch>
            <a:fillRect/>
          </a:stretch>
        </p:blipFill>
        <p:spPr bwMode="auto">
          <a:xfrm>
            <a:off x="9232490" y="2529640"/>
            <a:ext cx="1925122" cy="2611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Flowchart: Terminator 15">
            <a:extLst>
              <a:ext uri="{FF2B5EF4-FFF2-40B4-BE49-F238E27FC236}">
                <a16:creationId xmlns:a16="http://schemas.microsoft.com/office/drawing/2014/main" id="{58CBA205-85BD-44A4-B2DF-F142911FACAE}"/>
              </a:ext>
            </a:extLst>
          </p:cNvPr>
          <p:cNvSpPr/>
          <p:nvPr/>
        </p:nvSpPr>
        <p:spPr>
          <a:xfrm>
            <a:off x="5460765" y="4927712"/>
            <a:ext cx="6731235" cy="584777"/>
          </a:xfrm>
          <a:prstGeom prst="flowChartTerminator">
            <a:avLst/>
          </a:prstGeom>
          <a:solidFill>
            <a:srgbClr val="00206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Bài</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 </a:t>
            </a: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đọc</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 </a:t>
            </a: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được</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 chia </a:t>
            </a: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làm</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 </a:t>
            </a: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mấy</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 </a:t>
            </a:r>
            <a:r>
              <a:rPr lang="en-US" sz="2400" b="1" dirty="0" err="1">
                <a:solidFill>
                  <a:schemeClr val="bg1"/>
                </a:solidFill>
                <a:effectLst>
                  <a:outerShdw blurRad="38100" dist="38100" dir="2700000" algn="tl">
                    <a:srgbClr val="000000">
                      <a:alpha val="43137"/>
                    </a:srgbClr>
                  </a:outerShdw>
                </a:effectLst>
                <a:cs typeface="Times New Roman" panose="02020603050405020304" pitchFamily="18" charset="0"/>
              </a:rPr>
              <a:t>đoạn</a:t>
            </a:r>
            <a:r>
              <a:rPr lang="en-US" sz="2400" b="1" dirty="0">
                <a:solidFill>
                  <a:schemeClr val="bg1"/>
                </a:solidFill>
                <a:effectLst>
                  <a:outerShdw blurRad="38100" dist="38100" dir="2700000" algn="tl">
                    <a:srgbClr val="000000">
                      <a:alpha val="43137"/>
                    </a:srgbClr>
                  </a:outerShdw>
                </a:effectLst>
                <a:cs typeface="Times New Roman" panose="02020603050405020304" pitchFamily="18" charset="0"/>
              </a:rPr>
              <a:t>?</a:t>
            </a:r>
          </a:p>
        </p:txBody>
      </p:sp>
    </p:spTree>
    <p:extLst>
      <p:ext uri="{BB962C8B-B14F-4D97-AF65-F5344CB8AC3E}">
        <p14:creationId xmlns:p14="http://schemas.microsoft.com/office/powerpoint/2010/main" val="216310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in)">
                                      <p:cBhvr>
                                        <p:cTn id="15" dur="20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up)">
                                      <p:cBhvr>
                                        <p:cTn id="20" dur="500"/>
                                        <p:tgtEl>
                                          <p:spTgt spid="6"/>
                                        </p:tgtEl>
                                      </p:cBhvr>
                                    </p:animEffect>
                                  </p:childTnLst>
                                </p:cTn>
                              </p:par>
                              <p:par>
                                <p:cTn id="21" presetID="16" presetClass="exit" presetSubtype="21" fill="hold" grpId="1" nodeType="withEffect">
                                  <p:stCondLst>
                                    <p:cond delay="0"/>
                                  </p:stCondLst>
                                  <p:childTnLst>
                                    <p:animEffect transition="out" filter="barn(inVertical)">
                                      <p:cBhvr>
                                        <p:cTn id="22" dur="500"/>
                                        <p:tgtEl>
                                          <p:spTgt spid="16"/>
                                        </p:tgtEl>
                                      </p:cBhvr>
                                    </p:animEffect>
                                    <p:set>
                                      <p:cBhvr>
                                        <p:cTn id="23" dur="1" fill="hold">
                                          <p:stCondLst>
                                            <p:cond delay="499"/>
                                          </p:stCondLst>
                                        </p:cTn>
                                        <p:tgtEl>
                                          <p:spTgt spid="16"/>
                                        </p:tgtEl>
                                        <p:attrNameLst>
                                          <p:attrName>style.visibility</p:attrName>
                                        </p:attrNameLst>
                                      </p:cBhvr>
                                      <p:to>
                                        <p:strVal val="hidden"/>
                                      </p:to>
                                    </p:set>
                                  </p:childTnLst>
                                </p:cTn>
                              </p:par>
                              <p:par>
                                <p:cTn id="24" presetID="22" presetClass="entr" presetSubtype="1"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up)">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circle(in)">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xit" presetSubtype="12" fill="hold" grpId="1" nodeType="clickEffect">
                                  <p:stCondLst>
                                    <p:cond delay="0"/>
                                  </p:stCondLst>
                                  <p:childTnLst>
                                    <p:animEffect transition="out" filter="strips(downLeft)">
                                      <p:cBhvr>
                                        <p:cTn id="51" dur="500"/>
                                        <p:tgtEl>
                                          <p:spTgt spid="13"/>
                                        </p:tgtEl>
                                      </p:cBhvr>
                                    </p:animEffect>
                                    <p:set>
                                      <p:cBhvr>
                                        <p:cTn id="52" dur="1" fill="hold">
                                          <p:stCondLst>
                                            <p:cond delay="499"/>
                                          </p:stCondLst>
                                        </p:cTn>
                                        <p:tgtEl>
                                          <p:spTgt spid="13"/>
                                        </p:tgtEl>
                                        <p:attrNameLst>
                                          <p:attrName>style.visibility</p:attrName>
                                        </p:attrNameLst>
                                      </p:cBhvr>
                                      <p:to>
                                        <p:strVal val="hidden"/>
                                      </p:to>
                                    </p:set>
                                  </p:childTnLst>
                                </p:cTn>
                              </p:par>
                              <p:par>
                                <p:cTn id="53" presetID="18" presetClass="exit" presetSubtype="12" fill="hold" nodeType="withEffect">
                                  <p:stCondLst>
                                    <p:cond delay="0"/>
                                  </p:stCondLst>
                                  <p:childTnLst>
                                    <p:animEffect transition="out" filter="strips(downLeft)">
                                      <p:cBhvr>
                                        <p:cTn id="54" dur="500"/>
                                        <p:tgtEl>
                                          <p:spTgt spid="6"/>
                                        </p:tgtEl>
                                      </p:cBhvr>
                                    </p:animEffect>
                                    <p:set>
                                      <p:cBhvr>
                                        <p:cTn id="55" dur="1" fill="hold">
                                          <p:stCondLst>
                                            <p:cond delay="499"/>
                                          </p:stCondLst>
                                        </p:cTn>
                                        <p:tgtEl>
                                          <p:spTgt spid="6"/>
                                        </p:tgtEl>
                                        <p:attrNameLst>
                                          <p:attrName>style.visibility</p:attrName>
                                        </p:attrNameLst>
                                      </p:cBhvr>
                                      <p:to>
                                        <p:strVal val="hidden"/>
                                      </p:to>
                                    </p:set>
                                  </p:childTnLst>
                                </p:cTn>
                              </p:par>
                              <p:par>
                                <p:cTn id="56" presetID="18" presetClass="exit" presetSubtype="12" fill="hold" grpId="1" nodeType="withEffect">
                                  <p:stCondLst>
                                    <p:cond delay="0"/>
                                  </p:stCondLst>
                                  <p:childTnLst>
                                    <p:animEffect transition="out" filter="strips(downLeft)">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par>
                                <p:cTn id="59" presetID="18" presetClass="exit" presetSubtype="12" fill="hold" nodeType="withEffect">
                                  <p:stCondLst>
                                    <p:cond delay="0"/>
                                  </p:stCondLst>
                                  <p:childTnLst>
                                    <p:animEffect transition="out" filter="strips(downLeft)">
                                      <p:cBhvr>
                                        <p:cTn id="60" dur="500"/>
                                        <p:tgtEl>
                                          <p:spTgt spid="7"/>
                                        </p:tgtEl>
                                      </p:cBhvr>
                                    </p:animEffect>
                                    <p:set>
                                      <p:cBhvr>
                                        <p:cTn id="61" dur="1" fill="hold">
                                          <p:stCondLst>
                                            <p:cond delay="499"/>
                                          </p:stCondLst>
                                        </p:cTn>
                                        <p:tgtEl>
                                          <p:spTgt spid="7"/>
                                        </p:tgtEl>
                                        <p:attrNameLst>
                                          <p:attrName>style.visibility</p:attrName>
                                        </p:attrNameLst>
                                      </p:cBhvr>
                                      <p:to>
                                        <p:strVal val="hidden"/>
                                      </p:to>
                                    </p:set>
                                  </p:childTnLst>
                                </p:cTn>
                              </p:par>
                              <p:par>
                                <p:cTn id="62" presetID="18" presetClass="exit" presetSubtype="12" fill="hold" grpId="1" nodeType="withEffect">
                                  <p:stCondLst>
                                    <p:cond delay="0"/>
                                  </p:stCondLst>
                                  <p:childTnLst>
                                    <p:animEffect transition="out" filter="strips(downLeft)">
                                      <p:cBhvr>
                                        <p:cTn id="63" dur="500"/>
                                        <p:tgtEl>
                                          <p:spTgt spid="11"/>
                                        </p:tgtEl>
                                      </p:cBhvr>
                                    </p:animEffect>
                                    <p:set>
                                      <p:cBhvr>
                                        <p:cTn id="64" dur="1" fill="hold">
                                          <p:stCondLst>
                                            <p:cond delay="499"/>
                                          </p:stCondLst>
                                        </p:cTn>
                                        <p:tgtEl>
                                          <p:spTgt spid="11"/>
                                        </p:tgtEl>
                                        <p:attrNameLst>
                                          <p:attrName>style.visibility</p:attrName>
                                        </p:attrNameLst>
                                      </p:cBhvr>
                                      <p:to>
                                        <p:strVal val="hidden"/>
                                      </p:to>
                                    </p:set>
                                  </p:childTnLst>
                                </p:cTn>
                              </p:par>
                              <p:par>
                                <p:cTn id="65" presetID="18" presetClass="exit" presetSubtype="12" fill="hold" nodeType="withEffect">
                                  <p:stCondLst>
                                    <p:cond delay="0"/>
                                  </p:stCondLst>
                                  <p:childTnLst>
                                    <p:animEffect transition="out" filter="strips(downLeft)">
                                      <p:cBhvr>
                                        <p:cTn id="66" dur="500"/>
                                        <p:tgtEl>
                                          <p:spTgt spid="8"/>
                                        </p:tgtEl>
                                      </p:cBhvr>
                                    </p:animEffect>
                                    <p:set>
                                      <p:cBhvr>
                                        <p:cTn id="67" dur="1" fill="hold">
                                          <p:stCondLst>
                                            <p:cond delay="499"/>
                                          </p:stCondLst>
                                        </p:cTn>
                                        <p:tgtEl>
                                          <p:spTgt spid="8"/>
                                        </p:tgtEl>
                                        <p:attrNameLst>
                                          <p:attrName>style.visibility</p:attrName>
                                        </p:attrNameLst>
                                      </p:cBhvr>
                                      <p:to>
                                        <p:strVal val="hidden"/>
                                      </p:to>
                                    </p:set>
                                  </p:childTnLst>
                                </p:cTn>
                              </p:par>
                              <p:par>
                                <p:cTn id="68" presetID="18" presetClass="exit" presetSubtype="12" fill="hold" grpId="1" nodeType="withEffect">
                                  <p:stCondLst>
                                    <p:cond delay="0"/>
                                  </p:stCondLst>
                                  <p:childTnLst>
                                    <p:animEffect transition="out" filter="strips(downLeft)">
                                      <p:cBhvr>
                                        <p:cTn id="69" dur="500"/>
                                        <p:tgtEl>
                                          <p:spTgt spid="12"/>
                                        </p:tgtEl>
                                      </p:cBhvr>
                                    </p:animEffect>
                                    <p:set>
                                      <p:cBhvr>
                                        <p:cTn id="70" dur="1" fill="hold">
                                          <p:stCondLst>
                                            <p:cond delay="499"/>
                                          </p:stCondLst>
                                        </p:cTn>
                                        <p:tgtEl>
                                          <p:spTgt spid="12"/>
                                        </p:tgtEl>
                                        <p:attrNameLst>
                                          <p:attrName>style.visibility</p:attrName>
                                        </p:attrNameLst>
                                      </p:cBhvr>
                                      <p:to>
                                        <p:strVal val="hidden"/>
                                      </p:to>
                                    </p:set>
                                  </p:childTnLst>
                                </p:cTn>
                              </p:par>
                              <p:par>
                                <p:cTn id="71" presetID="6" presetClass="entr" presetSubtype="16"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circle(in)">
                                      <p:cBhvr>
                                        <p:cTn id="7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animBg="1"/>
      <p:bldP spid="10" grpId="1" animBg="1"/>
      <p:bldP spid="11" grpId="0" animBg="1"/>
      <p:bldP spid="11" grpId="1" animBg="1"/>
      <p:bldP spid="12" grpId="0" animBg="1"/>
      <p:bldP spid="12" grpId="1" animBg="1"/>
      <p:bldP spid="13" grpId="0" animBg="1"/>
      <p:bldP spid="13" grpId="1" animBg="1"/>
      <p:bldP spid="14" grpId="0" animBg="1"/>
      <p:bldP spid="16" grpId="0" animBg="1"/>
      <p:bldP spid="16"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0F830-18D3-4698-858B-3D1CAED498A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766DBA9-E80F-4E10-B45A-25AF259E848C}"/>
              </a:ext>
            </a:extLst>
          </p:cNvPr>
          <p:cNvSpPr>
            <a:spLocks noGrp="1"/>
          </p:cNvSpPr>
          <p:nvPr>
            <p:ph type="body" idx="1"/>
          </p:nvPr>
        </p:nvSpPr>
        <p:spPr/>
        <p:txBody>
          <a:bodyPr/>
          <a:lstStyle/>
          <a:p>
            <a:endParaRPr lang="en-US"/>
          </a:p>
        </p:txBody>
      </p:sp>
      <p:pic>
        <p:nvPicPr>
          <p:cNvPr id="4" name="Picture 3">
            <a:extLst>
              <a:ext uri="{FF2B5EF4-FFF2-40B4-BE49-F238E27FC236}">
                <a16:creationId xmlns:a16="http://schemas.microsoft.com/office/drawing/2014/main" id="{18067CBB-9D1D-4A91-94C6-DD0FE020A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2452"/>
            <a:ext cx="12192000" cy="6481916"/>
          </a:xfrm>
          <a:prstGeom prst="rect">
            <a:avLst/>
          </a:prstGeom>
        </p:spPr>
      </p:pic>
      <p:sp>
        <p:nvSpPr>
          <p:cNvPr id="5" name="TextBox 4">
            <a:extLst>
              <a:ext uri="{FF2B5EF4-FFF2-40B4-BE49-F238E27FC236}">
                <a16:creationId xmlns:a16="http://schemas.microsoft.com/office/drawing/2014/main" id="{1CF23833-B5B9-4FB5-B14D-8AB7956259D8}"/>
              </a:ext>
            </a:extLst>
          </p:cNvPr>
          <p:cNvSpPr txBox="1"/>
          <p:nvPr/>
        </p:nvSpPr>
        <p:spPr>
          <a:xfrm>
            <a:off x="4306529" y="1401097"/>
            <a:ext cx="6828503" cy="2800767"/>
          </a:xfrm>
          <a:prstGeom prst="rect">
            <a:avLst/>
          </a:prstGeom>
          <a:noFill/>
        </p:spPr>
        <p:txBody>
          <a:bodyPr wrap="square" rtlCol="0">
            <a:spAutoFit/>
          </a:bodyPr>
          <a:lstStyle/>
          <a:p>
            <a:r>
              <a:rPr lang="en-US" sz="8800" b="1">
                <a:solidFill>
                  <a:schemeClr val="bg1"/>
                </a:solidFill>
                <a:cs typeface="Times New Roman" panose="02020603050405020304" pitchFamily="18" charset="0"/>
              </a:rPr>
              <a:t>CÂU HỎI </a:t>
            </a:r>
          </a:p>
          <a:p>
            <a:r>
              <a:rPr lang="en-US" sz="8800" b="1">
                <a:solidFill>
                  <a:schemeClr val="bg1"/>
                </a:solidFill>
                <a:cs typeface="Times New Roman" panose="02020603050405020304" pitchFamily="18" charset="0"/>
              </a:rPr>
              <a:t>VÀ BÀI TẬP</a:t>
            </a:r>
          </a:p>
        </p:txBody>
      </p:sp>
    </p:spTree>
    <p:extLst>
      <p:ext uri="{BB962C8B-B14F-4D97-AF65-F5344CB8AC3E}">
        <p14:creationId xmlns:p14="http://schemas.microsoft.com/office/powerpoint/2010/main" val="87181764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TM Avo">
      <a:majorFont>
        <a:latin typeface="UTM Avo"/>
        <a:ea typeface=""/>
        <a:cs typeface=""/>
      </a:majorFont>
      <a:minorFont>
        <a:latin typeface="UTM Av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TotalTime>
  <Words>1082</Words>
  <Application>Microsoft Office PowerPoint</Application>
  <PresentationFormat>Widescreen</PresentationFormat>
  <Paragraphs>113</Paragraphs>
  <Slides>21</Slides>
  <Notes>2</Notes>
  <HiddenSlides>0</HiddenSlides>
  <MMClips>11</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21</vt:i4>
      </vt:variant>
    </vt:vector>
  </HeadingPairs>
  <TitlesOfParts>
    <vt:vector size="30" baseType="lpstr">
      <vt:lpstr>Arial</vt:lpstr>
      <vt:lpstr>Calibri</vt:lpstr>
      <vt:lpstr>Calibri Light</vt:lpstr>
      <vt:lpstr>Times New Roman</vt:lpstr>
      <vt:lpstr>UTM Avo</vt:lpstr>
      <vt:lpstr>1_Office Theme</vt:lpstr>
      <vt:lpstr>2_Office Theme</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Hoc10 chúc các em học tốt!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LAM HAI AN</dc:creator>
  <cp:lastModifiedBy>Vũ Trọng Đông</cp:lastModifiedBy>
  <cp:revision>14</cp:revision>
  <dcterms:created xsi:type="dcterms:W3CDTF">2021-11-09T13:51:41Z</dcterms:created>
  <dcterms:modified xsi:type="dcterms:W3CDTF">2021-12-01T18:35:26Z</dcterms:modified>
</cp:coreProperties>
</file>