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97" r:id="rId4"/>
  </p:sldMasterIdLst>
  <p:sldIdLst>
    <p:sldId id="267" r:id="rId5"/>
    <p:sldId id="303" r:id="rId6"/>
    <p:sldId id="390" r:id="rId7"/>
    <p:sldId id="391" r:id="rId8"/>
    <p:sldId id="392" r:id="rId9"/>
    <p:sldId id="393" r:id="rId10"/>
    <p:sldId id="394" r:id="rId11"/>
    <p:sldId id="395" r:id="rId12"/>
    <p:sldId id="304" r:id="rId13"/>
    <p:sldId id="305" r:id="rId14"/>
    <p:sldId id="306" r:id="rId15"/>
    <p:sldId id="307" r:id="rId16"/>
    <p:sldId id="308" r:id="rId17"/>
    <p:sldId id="310" r:id="rId18"/>
    <p:sldId id="311" r:id="rId19"/>
    <p:sldId id="381" r:id="rId20"/>
    <p:sldId id="317" r:id="rId21"/>
    <p:sldId id="319" r:id="rId22"/>
    <p:sldId id="320" r:id="rId23"/>
    <p:sldId id="321" r:id="rId24"/>
    <p:sldId id="280" r:id="rId25"/>
    <p:sldId id="270"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1AEE"/>
    <a:srgbClr val="8EFE06"/>
    <a:srgbClr val="DCE39D"/>
    <a:srgbClr val="BFDC2C"/>
    <a:srgbClr val="FF7707"/>
    <a:srgbClr val="FFFF99"/>
    <a:srgbClr val="404040"/>
    <a:srgbClr val="FFFB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805BF-682A-40E7-A8E6-EFFF65BEC28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5ACBDF3-D54A-4F8A-9ACC-26F0AF5421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DE62C5-69E7-4A83-8593-1781013135A0}"/>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7624EA7C-0BEB-441A-8A40-755387E10E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DC6656-9747-40E9-A931-748DC0D7F7A7}"/>
              </a:ext>
            </a:extLst>
          </p:cNvPr>
          <p:cNvSpPr>
            <a:spLocks noGrp="1"/>
          </p:cNvSpPr>
          <p:nvPr>
            <p:ph type="sldNum" sz="quarter" idx="12"/>
          </p:nvPr>
        </p:nvSpPr>
        <p:spPr/>
        <p:txBody>
          <a:bodyPr/>
          <a:lstStyle/>
          <a:p>
            <a:fld id="{9306B73E-E889-4101-943F-C932486AC50A}" type="slidenum">
              <a:rPr lang="en-US" smtClean="0"/>
              <a:t>‹#›</a:t>
            </a:fld>
            <a:endParaRPr lang="en-US"/>
          </a:p>
        </p:txBody>
      </p:sp>
      <p:pic>
        <p:nvPicPr>
          <p:cNvPr id="7" name="Picture 6">
            <a:extLst>
              <a:ext uri="{FF2B5EF4-FFF2-40B4-BE49-F238E27FC236}">
                <a16:creationId xmlns:a16="http://schemas.microsoft.com/office/drawing/2014/main" id="{6D1F7F18-CCB7-414F-B16B-64885FE5FED7}"/>
              </a:ext>
            </a:extLst>
          </p:cNvPr>
          <p:cNvPicPr>
            <a:picLocks noChangeAspect="1"/>
          </p:cNvPicPr>
          <p:nvPr userDrawn="1"/>
        </p:nvPicPr>
        <p:blipFill>
          <a:blip r:embed="rId2"/>
          <a:stretch>
            <a:fillRect/>
          </a:stretch>
        </p:blipFill>
        <p:spPr>
          <a:xfrm>
            <a:off x="-182477" y="-90897"/>
            <a:ext cx="12740237" cy="7095201"/>
          </a:xfrm>
          <a:prstGeom prst="rect">
            <a:avLst/>
          </a:prstGeom>
        </p:spPr>
      </p:pic>
      <p:sp>
        <p:nvSpPr>
          <p:cNvPr id="8" name="Oval 7">
            <a:extLst>
              <a:ext uri="{FF2B5EF4-FFF2-40B4-BE49-F238E27FC236}">
                <a16:creationId xmlns:a16="http://schemas.microsoft.com/office/drawing/2014/main" id="{E36E4766-883B-4D27-9EF0-95A9BD22266C}"/>
              </a:ext>
            </a:extLst>
          </p:cNvPr>
          <p:cNvSpPr/>
          <p:nvPr userDrawn="1"/>
        </p:nvSpPr>
        <p:spPr>
          <a:xfrm>
            <a:off x="2629361" y="1930595"/>
            <a:ext cx="852022" cy="85202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04412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ED18E-A2B7-4E79-BCB2-5A940B92F77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A76CAEA-67BE-4816-B1E7-41658737EAF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957672-735A-48CF-B4BE-6D36071204BD}"/>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8FE929CE-D546-45E7-9512-43EAA33AD8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B64245-321E-4D0A-977E-D09E6120CE57}"/>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806184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401CF19-F0A5-4049-B00B-5887BAD1E98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FEB78-67CD-4D61-A945-C99A96A6C12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EC5EB8-55E4-40D3-9444-A75EEE310818}"/>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5C24AE4C-470C-4596-927E-BEBE02463E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48276C-9A0E-4BF6-88D9-D4C27235EE16}"/>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39346700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67063-0B86-4DB2-B583-72174A7F08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62D8DDA-50FD-43C0-AFED-0BA3A132095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5075962-7685-416C-8CC5-23DCF5798148}"/>
              </a:ext>
            </a:extLst>
          </p:cNvPr>
          <p:cNvSpPr>
            <a:spLocks noGrp="1"/>
          </p:cNvSpPr>
          <p:nvPr>
            <p:ph type="dt" sz="half" idx="10"/>
          </p:nvPr>
        </p:nvSpPr>
        <p:spPr/>
        <p:txBody>
          <a:bodyPr/>
          <a:lstStyle/>
          <a:p>
            <a:fld id="{54626C44-C5B0-4C26-A27C-018224218D01}" type="datetimeFigureOut">
              <a:rPr lang="en-US" smtClean="0"/>
              <a:t>12/2/2021</a:t>
            </a:fld>
            <a:endParaRPr lang="en-US"/>
          </a:p>
        </p:txBody>
      </p:sp>
      <p:sp>
        <p:nvSpPr>
          <p:cNvPr id="5" name="Footer Placeholder 4">
            <a:extLst>
              <a:ext uri="{FF2B5EF4-FFF2-40B4-BE49-F238E27FC236}">
                <a16:creationId xmlns:a16="http://schemas.microsoft.com/office/drawing/2014/main" id="{9E193DCC-2330-44EA-98B3-51011E868C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C4235B-F158-4961-B6F2-0D2328D8C7E9}"/>
              </a:ext>
            </a:extLst>
          </p:cNvPr>
          <p:cNvSpPr>
            <a:spLocks noGrp="1"/>
          </p:cNvSpPr>
          <p:nvPr>
            <p:ph type="sldNum" sz="quarter" idx="12"/>
          </p:nvPr>
        </p:nvSpPr>
        <p:spPr/>
        <p:txBody>
          <a:bodyPr/>
          <a:lstStyle/>
          <a:p>
            <a:fld id="{959C43DD-ACF9-4513-8E01-F50442954FF1}" type="slidenum">
              <a:rPr lang="en-US" smtClean="0"/>
              <a:t>‹#›</a:t>
            </a:fld>
            <a:endParaRPr lang="en-US"/>
          </a:p>
        </p:txBody>
      </p:sp>
    </p:spTree>
    <p:extLst>
      <p:ext uri="{BB962C8B-B14F-4D97-AF65-F5344CB8AC3E}">
        <p14:creationId xmlns:p14="http://schemas.microsoft.com/office/powerpoint/2010/main" val="2354490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C8534-99E5-4ECF-A062-85AE6761D3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BB9B11A-9FD1-4978-994E-F5FA0BDE8E1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A813B2-68C2-4FF0-9488-10AC083D1A23}"/>
              </a:ext>
            </a:extLst>
          </p:cNvPr>
          <p:cNvSpPr>
            <a:spLocks noGrp="1"/>
          </p:cNvSpPr>
          <p:nvPr>
            <p:ph type="dt" sz="half" idx="10"/>
          </p:nvPr>
        </p:nvSpPr>
        <p:spPr/>
        <p:txBody>
          <a:bodyPr/>
          <a:lstStyle/>
          <a:p>
            <a:fld id="{54626C44-C5B0-4C26-A27C-018224218D01}" type="datetimeFigureOut">
              <a:rPr lang="en-US" smtClean="0"/>
              <a:t>12/2/2021</a:t>
            </a:fld>
            <a:endParaRPr lang="en-US"/>
          </a:p>
        </p:txBody>
      </p:sp>
      <p:sp>
        <p:nvSpPr>
          <p:cNvPr id="5" name="Footer Placeholder 4">
            <a:extLst>
              <a:ext uri="{FF2B5EF4-FFF2-40B4-BE49-F238E27FC236}">
                <a16:creationId xmlns:a16="http://schemas.microsoft.com/office/drawing/2014/main" id="{25616CC7-F6A0-4C4C-AFEF-53ABEA0EF0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7C9469-A8A4-4A35-862D-B977072D5B61}"/>
              </a:ext>
            </a:extLst>
          </p:cNvPr>
          <p:cNvSpPr>
            <a:spLocks noGrp="1"/>
          </p:cNvSpPr>
          <p:nvPr>
            <p:ph type="sldNum" sz="quarter" idx="12"/>
          </p:nvPr>
        </p:nvSpPr>
        <p:spPr/>
        <p:txBody>
          <a:bodyPr/>
          <a:lstStyle/>
          <a:p>
            <a:fld id="{959C43DD-ACF9-4513-8E01-F50442954FF1}" type="slidenum">
              <a:rPr lang="en-US" smtClean="0"/>
              <a:t>‹#›</a:t>
            </a:fld>
            <a:endParaRPr lang="en-US"/>
          </a:p>
        </p:txBody>
      </p:sp>
    </p:spTree>
    <p:extLst>
      <p:ext uri="{BB962C8B-B14F-4D97-AF65-F5344CB8AC3E}">
        <p14:creationId xmlns:p14="http://schemas.microsoft.com/office/powerpoint/2010/main" val="20701263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1CD53-0665-4135-977E-752191F0D2E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5C5CBCC-89CA-4AAF-8626-9D02F91415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E4BAA63-A04D-4817-B844-68F366F9DD5C}"/>
              </a:ext>
            </a:extLst>
          </p:cNvPr>
          <p:cNvSpPr>
            <a:spLocks noGrp="1"/>
          </p:cNvSpPr>
          <p:nvPr>
            <p:ph type="dt" sz="half" idx="10"/>
          </p:nvPr>
        </p:nvSpPr>
        <p:spPr/>
        <p:txBody>
          <a:bodyPr/>
          <a:lstStyle/>
          <a:p>
            <a:fld id="{54626C44-C5B0-4C26-A27C-018224218D01}" type="datetimeFigureOut">
              <a:rPr lang="en-US" smtClean="0"/>
              <a:t>12/2/2021</a:t>
            </a:fld>
            <a:endParaRPr lang="en-US"/>
          </a:p>
        </p:txBody>
      </p:sp>
      <p:sp>
        <p:nvSpPr>
          <p:cNvPr id="5" name="Footer Placeholder 4">
            <a:extLst>
              <a:ext uri="{FF2B5EF4-FFF2-40B4-BE49-F238E27FC236}">
                <a16:creationId xmlns:a16="http://schemas.microsoft.com/office/drawing/2014/main" id="{7099872E-7FD8-4B2D-80F1-D69134251C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C19BAA-4E49-41A8-BA26-D25AF230309A}"/>
              </a:ext>
            </a:extLst>
          </p:cNvPr>
          <p:cNvSpPr>
            <a:spLocks noGrp="1"/>
          </p:cNvSpPr>
          <p:nvPr>
            <p:ph type="sldNum" sz="quarter" idx="12"/>
          </p:nvPr>
        </p:nvSpPr>
        <p:spPr/>
        <p:txBody>
          <a:bodyPr/>
          <a:lstStyle/>
          <a:p>
            <a:fld id="{959C43DD-ACF9-4513-8E01-F50442954FF1}" type="slidenum">
              <a:rPr lang="en-US" smtClean="0"/>
              <a:t>‹#›</a:t>
            </a:fld>
            <a:endParaRPr lang="en-US"/>
          </a:p>
        </p:txBody>
      </p:sp>
    </p:spTree>
    <p:extLst>
      <p:ext uri="{BB962C8B-B14F-4D97-AF65-F5344CB8AC3E}">
        <p14:creationId xmlns:p14="http://schemas.microsoft.com/office/powerpoint/2010/main" val="13682404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27AB2-853A-4D2B-A094-C45051FEB84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D457091-AA31-40B1-9CB5-E01A27531AA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36B5880-677B-46FE-8585-B09C756B0E1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3B6F1EF-68FB-4084-9AC2-F753E99A239A}"/>
              </a:ext>
            </a:extLst>
          </p:cNvPr>
          <p:cNvSpPr>
            <a:spLocks noGrp="1"/>
          </p:cNvSpPr>
          <p:nvPr>
            <p:ph type="dt" sz="half" idx="10"/>
          </p:nvPr>
        </p:nvSpPr>
        <p:spPr/>
        <p:txBody>
          <a:bodyPr/>
          <a:lstStyle/>
          <a:p>
            <a:fld id="{54626C44-C5B0-4C26-A27C-018224218D01}" type="datetimeFigureOut">
              <a:rPr lang="en-US" smtClean="0"/>
              <a:t>12/2/2021</a:t>
            </a:fld>
            <a:endParaRPr lang="en-US"/>
          </a:p>
        </p:txBody>
      </p:sp>
      <p:sp>
        <p:nvSpPr>
          <p:cNvPr id="6" name="Footer Placeholder 5">
            <a:extLst>
              <a:ext uri="{FF2B5EF4-FFF2-40B4-BE49-F238E27FC236}">
                <a16:creationId xmlns:a16="http://schemas.microsoft.com/office/drawing/2014/main" id="{C2E357A0-1F20-4898-BAF1-933B145A4D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0F4F28-C115-4837-80F7-E56049B78761}"/>
              </a:ext>
            </a:extLst>
          </p:cNvPr>
          <p:cNvSpPr>
            <a:spLocks noGrp="1"/>
          </p:cNvSpPr>
          <p:nvPr>
            <p:ph type="sldNum" sz="quarter" idx="12"/>
          </p:nvPr>
        </p:nvSpPr>
        <p:spPr/>
        <p:txBody>
          <a:bodyPr/>
          <a:lstStyle/>
          <a:p>
            <a:fld id="{959C43DD-ACF9-4513-8E01-F50442954FF1}" type="slidenum">
              <a:rPr lang="en-US" smtClean="0"/>
              <a:t>‹#›</a:t>
            </a:fld>
            <a:endParaRPr lang="en-US"/>
          </a:p>
        </p:txBody>
      </p:sp>
    </p:spTree>
    <p:extLst>
      <p:ext uri="{BB962C8B-B14F-4D97-AF65-F5344CB8AC3E}">
        <p14:creationId xmlns:p14="http://schemas.microsoft.com/office/powerpoint/2010/main" val="7107417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CCD86-7AA0-447D-B29A-B6F92660C54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A898FC9-0276-40F0-A588-CD411DC197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9C20870-82F4-48C9-B2DE-64889AFCF78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98B7A44-3EBE-47E9-BBC3-87936E8392B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8294689-241E-42BA-9204-D031E558491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17B853A-CCCA-4927-B826-99DE3CB6DA7C}"/>
              </a:ext>
            </a:extLst>
          </p:cNvPr>
          <p:cNvSpPr>
            <a:spLocks noGrp="1"/>
          </p:cNvSpPr>
          <p:nvPr>
            <p:ph type="dt" sz="half" idx="10"/>
          </p:nvPr>
        </p:nvSpPr>
        <p:spPr/>
        <p:txBody>
          <a:bodyPr/>
          <a:lstStyle/>
          <a:p>
            <a:fld id="{54626C44-C5B0-4C26-A27C-018224218D01}" type="datetimeFigureOut">
              <a:rPr lang="en-US" smtClean="0"/>
              <a:t>12/2/2021</a:t>
            </a:fld>
            <a:endParaRPr lang="en-US"/>
          </a:p>
        </p:txBody>
      </p:sp>
      <p:sp>
        <p:nvSpPr>
          <p:cNvPr id="8" name="Footer Placeholder 7">
            <a:extLst>
              <a:ext uri="{FF2B5EF4-FFF2-40B4-BE49-F238E27FC236}">
                <a16:creationId xmlns:a16="http://schemas.microsoft.com/office/drawing/2014/main" id="{596300B3-5ADB-4ACC-A892-643EDCB0D41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7161AC9-1B27-4933-9311-899D0A35D1D6}"/>
              </a:ext>
            </a:extLst>
          </p:cNvPr>
          <p:cNvSpPr>
            <a:spLocks noGrp="1"/>
          </p:cNvSpPr>
          <p:nvPr>
            <p:ph type="sldNum" sz="quarter" idx="12"/>
          </p:nvPr>
        </p:nvSpPr>
        <p:spPr/>
        <p:txBody>
          <a:bodyPr/>
          <a:lstStyle/>
          <a:p>
            <a:fld id="{959C43DD-ACF9-4513-8E01-F50442954FF1}" type="slidenum">
              <a:rPr lang="en-US" smtClean="0"/>
              <a:t>‹#›</a:t>
            </a:fld>
            <a:endParaRPr lang="en-US"/>
          </a:p>
        </p:txBody>
      </p:sp>
    </p:spTree>
    <p:extLst>
      <p:ext uri="{BB962C8B-B14F-4D97-AF65-F5344CB8AC3E}">
        <p14:creationId xmlns:p14="http://schemas.microsoft.com/office/powerpoint/2010/main" val="41979310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EA901-924F-4A44-B53B-1D87889DE0E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CECA898-51E3-43C4-A185-732EDB9AE14C}"/>
              </a:ext>
            </a:extLst>
          </p:cNvPr>
          <p:cNvSpPr>
            <a:spLocks noGrp="1"/>
          </p:cNvSpPr>
          <p:nvPr>
            <p:ph type="dt" sz="half" idx="10"/>
          </p:nvPr>
        </p:nvSpPr>
        <p:spPr/>
        <p:txBody>
          <a:bodyPr/>
          <a:lstStyle/>
          <a:p>
            <a:fld id="{54626C44-C5B0-4C26-A27C-018224218D01}" type="datetimeFigureOut">
              <a:rPr lang="en-US" smtClean="0"/>
              <a:t>12/2/2021</a:t>
            </a:fld>
            <a:endParaRPr lang="en-US"/>
          </a:p>
        </p:txBody>
      </p:sp>
      <p:sp>
        <p:nvSpPr>
          <p:cNvPr id="4" name="Footer Placeholder 3">
            <a:extLst>
              <a:ext uri="{FF2B5EF4-FFF2-40B4-BE49-F238E27FC236}">
                <a16:creationId xmlns:a16="http://schemas.microsoft.com/office/drawing/2014/main" id="{C71F31C9-463E-4161-B8DA-9AB24C7E37C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CFE8916-3172-4FB4-B47D-EC88BFB20BD4}"/>
              </a:ext>
            </a:extLst>
          </p:cNvPr>
          <p:cNvSpPr>
            <a:spLocks noGrp="1"/>
          </p:cNvSpPr>
          <p:nvPr>
            <p:ph type="sldNum" sz="quarter" idx="12"/>
          </p:nvPr>
        </p:nvSpPr>
        <p:spPr/>
        <p:txBody>
          <a:bodyPr/>
          <a:lstStyle/>
          <a:p>
            <a:fld id="{959C43DD-ACF9-4513-8E01-F50442954FF1}" type="slidenum">
              <a:rPr lang="en-US" smtClean="0"/>
              <a:t>‹#›</a:t>
            </a:fld>
            <a:endParaRPr lang="en-US"/>
          </a:p>
        </p:txBody>
      </p:sp>
    </p:spTree>
    <p:extLst>
      <p:ext uri="{BB962C8B-B14F-4D97-AF65-F5344CB8AC3E}">
        <p14:creationId xmlns:p14="http://schemas.microsoft.com/office/powerpoint/2010/main" val="41760897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CAC5D91-BD5F-4D77-9BD0-7AA352257277}"/>
              </a:ext>
            </a:extLst>
          </p:cNvPr>
          <p:cNvSpPr>
            <a:spLocks noGrp="1"/>
          </p:cNvSpPr>
          <p:nvPr>
            <p:ph type="dt" sz="half" idx="10"/>
          </p:nvPr>
        </p:nvSpPr>
        <p:spPr/>
        <p:txBody>
          <a:bodyPr/>
          <a:lstStyle/>
          <a:p>
            <a:fld id="{54626C44-C5B0-4C26-A27C-018224218D01}" type="datetimeFigureOut">
              <a:rPr lang="en-US" smtClean="0"/>
              <a:t>12/2/2021</a:t>
            </a:fld>
            <a:endParaRPr lang="en-US"/>
          </a:p>
        </p:txBody>
      </p:sp>
      <p:sp>
        <p:nvSpPr>
          <p:cNvPr id="3" name="Footer Placeholder 2">
            <a:extLst>
              <a:ext uri="{FF2B5EF4-FFF2-40B4-BE49-F238E27FC236}">
                <a16:creationId xmlns:a16="http://schemas.microsoft.com/office/drawing/2014/main" id="{B6279188-D6BC-44F0-B07C-8E30D188A7A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08EFEF4-8584-4EAC-B5DE-D38A956B9902}"/>
              </a:ext>
            </a:extLst>
          </p:cNvPr>
          <p:cNvSpPr>
            <a:spLocks noGrp="1"/>
          </p:cNvSpPr>
          <p:nvPr>
            <p:ph type="sldNum" sz="quarter" idx="12"/>
          </p:nvPr>
        </p:nvSpPr>
        <p:spPr/>
        <p:txBody>
          <a:bodyPr/>
          <a:lstStyle/>
          <a:p>
            <a:fld id="{959C43DD-ACF9-4513-8E01-F50442954FF1}" type="slidenum">
              <a:rPr lang="en-US" smtClean="0"/>
              <a:t>‹#›</a:t>
            </a:fld>
            <a:endParaRPr lang="en-US"/>
          </a:p>
        </p:txBody>
      </p:sp>
    </p:spTree>
    <p:extLst>
      <p:ext uri="{BB962C8B-B14F-4D97-AF65-F5344CB8AC3E}">
        <p14:creationId xmlns:p14="http://schemas.microsoft.com/office/powerpoint/2010/main" val="9603743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14C28-A972-4090-9F54-BAAD4C7BD9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3E0635-2E69-40D5-BC94-4C97B0FCCC5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448F6E-6CAB-494C-9EFB-B5B90FC98B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CD6CBEA-5BFF-462D-967C-A9BE0DCD9C10}"/>
              </a:ext>
            </a:extLst>
          </p:cNvPr>
          <p:cNvSpPr>
            <a:spLocks noGrp="1"/>
          </p:cNvSpPr>
          <p:nvPr>
            <p:ph type="dt" sz="half" idx="10"/>
          </p:nvPr>
        </p:nvSpPr>
        <p:spPr/>
        <p:txBody>
          <a:bodyPr/>
          <a:lstStyle/>
          <a:p>
            <a:fld id="{54626C44-C5B0-4C26-A27C-018224218D01}" type="datetimeFigureOut">
              <a:rPr lang="en-US" smtClean="0"/>
              <a:t>12/2/2021</a:t>
            </a:fld>
            <a:endParaRPr lang="en-US"/>
          </a:p>
        </p:txBody>
      </p:sp>
      <p:sp>
        <p:nvSpPr>
          <p:cNvPr id="6" name="Footer Placeholder 5">
            <a:extLst>
              <a:ext uri="{FF2B5EF4-FFF2-40B4-BE49-F238E27FC236}">
                <a16:creationId xmlns:a16="http://schemas.microsoft.com/office/drawing/2014/main" id="{02AEABE8-F85A-40F8-B48F-553B7345F4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0BD8906-0914-4113-8B76-931F67359F02}"/>
              </a:ext>
            </a:extLst>
          </p:cNvPr>
          <p:cNvSpPr>
            <a:spLocks noGrp="1"/>
          </p:cNvSpPr>
          <p:nvPr>
            <p:ph type="sldNum" sz="quarter" idx="12"/>
          </p:nvPr>
        </p:nvSpPr>
        <p:spPr/>
        <p:txBody>
          <a:bodyPr/>
          <a:lstStyle/>
          <a:p>
            <a:fld id="{959C43DD-ACF9-4513-8E01-F50442954FF1}" type="slidenum">
              <a:rPr lang="en-US" smtClean="0"/>
              <a:t>‹#›</a:t>
            </a:fld>
            <a:endParaRPr lang="en-US"/>
          </a:p>
        </p:txBody>
      </p:sp>
    </p:spTree>
    <p:extLst>
      <p:ext uri="{BB962C8B-B14F-4D97-AF65-F5344CB8AC3E}">
        <p14:creationId xmlns:p14="http://schemas.microsoft.com/office/powerpoint/2010/main" val="2437788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t>‹#›</a:t>
            </a:fld>
            <a:endParaRPr lang="en-US"/>
          </a:p>
        </p:txBody>
      </p:sp>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stretch>
            <a:fillRect/>
          </a:stretch>
        </p:blipFill>
        <p:spPr>
          <a:xfrm>
            <a:off x="0" y="1"/>
            <a:ext cx="12184879" cy="6858000"/>
          </a:xfrm>
          <a:prstGeom prst="rect">
            <a:avLst/>
          </a:prstGeom>
        </p:spPr>
      </p:pic>
    </p:spTree>
    <p:extLst>
      <p:ext uri="{BB962C8B-B14F-4D97-AF65-F5344CB8AC3E}">
        <p14:creationId xmlns:p14="http://schemas.microsoft.com/office/powerpoint/2010/main" val="3444336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C12BB-BDB1-4BCC-A522-65E9E10956A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5E7830F-4D65-4413-BC6D-9016D609C1D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12897C9-BB17-4C31-A08B-3E38A52964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639A02-B989-417F-8353-EF147532E9C0}"/>
              </a:ext>
            </a:extLst>
          </p:cNvPr>
          <p:cNvSpPr>
            <a:spLocks noGrp="1"/>
          </p:cNvSpPr>
          <p:nvPr>
            <p:ph type="dt" sz="half" idx="10"/>
          </p:nvPr>
        </p:nvSpPr>
        <p:spPr/>
        <p:txBody>
          <a:bodyPr/>
          <a:lstStyle/>
          <a:p>
            <a:fld id="{54626C44-C5B0-4C26-A27C-018224218D01}" type="datetimeFigureOut">
              <a:rPr lang="en-US" smtClean="0"/>
              <a:t>12/2/2021</a:t>
            </a:fld>
            <a:endParaRPr lang="en-US"/>
          </a:p>
        </p:txBody>
      </p:sp>
      <p:sp>
        <p:nvSpPr>
          <p:cNvPr id="6" name="Footer Placeholder 5">
            <a:extLst>
              <a:ext uri="{FF2B5EF4-FFF2-40B4-BE49-F238E27FC236}">
                <a16:creationId xmlns:a16="http://schemas.microsoft.com/office/drawing/2014/main" id="{E8179894-F771-4771-B7CE-615D0A45E2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A4FF91-5B4E-4BFB-9969-422EB3B83A83}"/>
              </a:ext>
            </a:extLst>
          </p:cNvPr>
          <p:cNvSpPr>
            <a:spLocks noGrp="1"/>
          </p:cNvSpPr>
          <p:nvPr>
            <p:ph type="sldNum" sz="quarter" idx="12"/>
          </p:nvPr>
        </p:nvSpPr>
        <p:spPr/>
        <p:txBody>
          <a:bodyPr/>
          <a:lstStyle/>
          <a:p>
            <a:fld id="{959C43DD-ACF9-4513-8E01-F50442954FF1}" type="slidenum">
              <a:rPr lang="en-US" smtClean="0"/>
              <a:t>‹#›</a:t>
            </a:fld>
            <a:endParaRPr lang="en-US"/>
          </a:p>
        </p:txBody>
      </p:sp>
    </p:spTree>
    <p:extLst>
      <p:ext uri="{BB962C8B-B14F-4D97-AF65-F5344CB8AC3E}">
        <p14:creationId xmlns:p14="http://schemas.microsoft.com/office/powerpoint/2010/main" val="36109773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4067F-7C46-4D6A-9A92-4D7BC81988F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3EE0CA4-FFAF-4164-8631-6DCF68D9240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12EC22-9D5C-4F64-B7F0-F986327245CB}"/>
              </a:ext>
            </a:extLst>
          </p:cNvPr>
          <p:cNvSpPr>
            <a:spLocks noGrp="1"/>
          </p:cNvSpPr>
          <p:nvPr>
            <p:ph type="dt" sz="half" idx="10"/>
          </p:nvPr>
        </p:nvSpPr>
        <p:spPr/>
        <p:txBody>
          <a:bodyPr/>
          <a:lstStyle/>
          <a:p>
            <a:fld id="{54626C44-C5B0-4C26-A27C-018224218D01}" type="datetimeFigureOut">
              <a:rPr lang="en-US" smtClean="0"/>
              <a:t>12/2/2021</a:t>
            </a:fld>
            <a:endParaRPr lang="en-US"/>
          </a:p>
        </p:txBody>
      </p:sp>
      <p:sp>
        <p:nvSpPr>
          <p:cNvPr id="5" name="Footer Placeholder 4">
            <a:extLst>
              <a:ext uri="{FF2B5EF4-FFF2-40B4-BE49-F238E27FC236}">
                <a16:creationId xmlns:a16="http://schemas.microsoft.com/office/drawing/2014/main" id="{43346A6E-7656-4F2C-890E-695E52733A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87068F-8DFF-4130-BB57-381220D9CAAB}"/>
              </a:ext>
            </a:extLst>
          </p:cNvPr>
          <p:cNvSpPr>
            <a:spLocks noGrp="1"/>
          </p:cNvSpPr>
          <p:nvPr>
            <p:ph type="sldNum" sz="quarter" idx="12"/>
          </p:nvPr>
        </p:nvSpPr>
        <p:spPr/>
        <p:txBody>
          <a:bodyPr/>
          <a:lstStyle/>
          <a:p>
            <a:fld id="{959C43DD-ACF9-4513-8E01-F50442954FF1}" type="slidenum">
              <a:rPr lang="en-US" smtClean="0"/>
              <a:t>‹#›</a:t>
            </a:fld>
            <a:endParaRPr lang="en-US"/>
          </a:p>
        </p:txBody>
      </p:sp>
    </p:spTree>
    <p:extLst>
      <p:ext uri="{BB962C8B-B14F-4D97-AF65-F5344CB8AC3E}">
        <p14:creationId xmlns:p14="http://schemas.microsoft.com/office/powerpoint/2010/main" val="4587077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A98E62B-737A-41D7-B39E-683E16178FB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6B751FD-682B-4344-90CA-5FF3C7C1666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7341D4-A446-47A8-8E60-4533ECB8693A}"/>
              </a:ext>
            </a:extLst>
          </p:cNvPr>
          <p:cNvSpPr>
            <a:spLocks noGrp="1"/>
          </p:cNvSpPr>
          <p:nvPr>
            <p:ph type="dt" sz="half" idx="10"/>
          </p:nvPr>
        </p:nvSpPr>
        <p:spPr/>
        <p:txBody>
          <a:bodyPr/>
          <a:lstStyle/>
          <a:p>
            <a:fld id="{54626C44-C5B0-4C26-A27C-018224218D01}" type="datetimeFigureOut">
              <a:rPr lang="en-US" smtClean="0"/>
              <a:t>12/2/2021</a:t>
            </a:fld>
            <a:endParaRPr lang="en-US"/>
          </a:p>
        </p:txBody>
      </p:sp>
      <p:sp>
        <p:nvSpPr>
          <p:cNvPr id="5" name="Footer Placeholder 4">
            <a:extLst>
              <a:ext uri="{FF2B5EF4-FFF2-40B4-BE49-F238E27FC236}">
                <a16:creationId xmlns:a16="http://schemas.microsoft.com/office/drawing/2014/main" id="{B5EBB5B5-9A52-42EC-A893-D95F463BD7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C7175B-F631-46A3-A461-16C134518C7C}"/>
              </a:ext>
            </a:extLst>
          </p:cNvPr>
          <p:cNvSpPr>
            <a:spLocks noGrp="1"/>
          </p:cNvSpPr>
          <p:nvPr>
            <p:ph type="sldNum" sz="quarter" idx="12"/>
          </p:nvPr>
        </p:nvSpPr>
        <p:spPr/>
        <p:txBody>
          <a:bodyPr/>
          <a:lstStyle/>
          <a:p>
            <a:fld id="{959C43DD-ACF9-4513-8E01-F50442954FF1}" type="slidenum">
              <a:rPr lang="en-US" smtClean="0"/>
              <a:t>‹#›</a:t>
            </a:fld>
            <a:endParaRPr lang="en-US"/>
          </a:p>
        </p:txBody>
      </p:sp>
    </p:spTree>
    <p:extLst>
      <p:ext uri="{BB962C8B-B14F-4D97-AF65-F5344CB8AC3E}">
        <p14:creationId xmlns:p14="http://schemas.microsoft.com/office/powerpoint/2010/main" val="10439294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1F7F18-CCB7-414F-B16B-64885FE5FE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1448" y="-90897"/>
            <a:ext cx="12613690" cy="7095200"/>
          </a:xfrm>
          <a:prstGeom prst="rect">
            <a:avLst/>
          </a:prstGeom>
        </p:spPr>
      </p:pic>
      <p:sp>
        <p:nvSpPr>
          <p:cNvPr id="2" name="Title 1">
            <a:extLst>
              <a:ext uri="{FF2B5EF4-FFF2-40B4-BE49-F238E27FC236}">
                <a16:creationId xmlns:a16="http://schemas.microsoft.com/office/drawing/2014/main" id="{0ED805BF-682A-40E7-A8E6-EFFF65BEC289}"/>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55ACBDF3-D54A-4F8A-9ACC-26F0AF5421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DE62C5-69E7-4A83-8593-1781013135A0}"/>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7624EA7C-0BEB-441A-8A40-755387E10E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DC6656-9747-40E9-A931-748DC0D7F7A7}"/>
              </a:ext>
            </a:extLst>
          </p:cNvPr>
          <p:cNvSpPr>
            <a:spLocks noGrp="1"/>
          </p:cNvSpPr>
          <p:nvPr>
            <p:ph type="sldNum" sz="quarter" idx="12"/>
          </p:nvPr>
        </p:nvSpPr>
        <p:spPr/>
        <p:txBody>
          <a:bodyPr/>
          <a:lstStyle/>
          <a:p>
            <a:fld id="{9306B73E-E889-4101-943F-C932486AC50A}" type="slidenum">
              <a:rPr lang="en-US" smtClean="0"/>
              <a:t>‹#›</a:t>
            </a:fld>
            <a:endParaRPr lang="en-US"/>
          </a:p>
        </p:txBody>
      </p:sp>
      <p:sp>
        <p:nvSpPr>
          <p:cNvPr id="8" name="Oval 7">
            <a:extLst>
              <a:ext uri="{FF2B5EF4-FFF2-40B4-BE49-F238E27FC236}">
                <a16:creationId xmlns:a16="http://schemas.microsoft.com/office/drawing/2014/main" id="{E36E4766-883B-4D27-9EF0-95A9BD22266C}"/>
              </a:ext>
            </a:extLst>
          </p:cNvPr>
          <p:cNvSpPr/>
          <p:nvPr userDrawn="1"/>
        </p:nvSpPr>
        <p:spPr>
          <a:xfrm>
            <a:off x="2629361" y="1930595"/>
            <a:ext cx="852022" cy="85202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52227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stretch>
            <a:fillRect/>
          </a:stretch>
        </p:blipFill>
        <p:spPr>
          <a:xfrm>
            <a:off x="0" y="1"/>
            <a:ext cx="12184879" cy="6858000"/>
          </a:xfrm>
          <a:prstGeom prst="rect">
            <a:avLst/>
          </a:prstGeom>
        </p:spPr>
      </p:pic>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14292343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16349583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B4D996-D27A-45F3-8A94-7114A45F77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2AAFCBFE-611A-4CAB-A894-937638D9FD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2E8545-01CE-4FAF-BFB4-D08B76DD53D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9B6410-3F70-4DB6-82F8-946CB7F5F44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264651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BDD0EC9-AAF6-4028-9E61-DCAAC850977B}"/>
              </a:ext>
            </a:extLst>
          </p:cNvPr>
          <p:cNvPicPr>
            <a:picLocks noChangeAspect="1"/>
          </p:cNvPicPr>
          <p:nvPr userDrawn="1"/>
        </p:nvPicPr>
        <p:blipFill>
          <a:blip r:embed="rId2"/>
          <a:stretch>
            <a:fillRect/>
          </a:stretch>
        </p:blipFill>
        <p:spPr>
          <a:xfrm>
            <a:off x="0" y="0"/>
            <a:ext cx="12191999" cy="6863803"/>
          </a:xfrm>
          <a:prstGeom prst="rect">
            <a:avLst/>
          </a:prstGeom>
        </p:spPr>
      </p:pic>
      <p:sp>
        <p:nvSpPr>
          <p:cNvPr id="2" name="Title 1">
            <a:extLst>
              <a:ext uri="{FF2B5EF4-FFF2-40B4-BE49-F238E27FC236}">
                <a16:creationId xmlns:a16="http://schemas.microsoft.com/office/drawing/2014/main" id="{23406D12-DD67-40A6-97ED-B7D5D44607A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0CBBF0A-4F4C-440C-AEB2-3BB590C3D7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8FB3446-FD4B-4976-AEB2-B88314DBDB24}"/>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EBE683C8-11B5-46C6-8BB4-D1474691FD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C26DA4-DFC7-4240-8A46-029882411200}"/>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29502939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58C8D-0F65-41F2-8D2B-8E662F01D8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323DC4F-F04B-4EF7-855D-738F4446DC45}"/>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4" name="Footer Placeholder 3">
            <a:extLst>
              <a:ext uri="{FF2B5EF4-FFF2-40B4-BE49-F238E27FC236}">
                <a16:creationId xmlns:a16="http://schemas.microsoft.com/office/drawing/2014/main" id="{8E48651F-A381-4808-8187-C91BA00346D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FA18D3B-4ACD-4E73-89EB-965186A195BA}"/>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22803117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6D94F5-CFF9-40EA-9987-8B1A63E8847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Date Placeholder 1">
            <a:extLst>
              <a:ext uri="{FF2B5EF4-FFF2-40B4-BE49-F238E27FC236}">
                <a16:creationId xmlns:a16="http://schemas.microsoft.com/office/drawing/2014/main" id="{9EE6104B-2458-498C-ABBA-C0DED10B7317}"/>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3" name="Footer Placeholder 2">
            <a:extLst>
              <a:ext uri="{FF2B5EF4-FFF2-40B4-BE49-F238E27FC236}">
                <a16:creationId xmlns:a16="http://schemas.microsoft.com/office/drawing/2014/main" id="{77C4E4CF-1B85-4D09-81A8-6864E71AE7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D8E9558-AFB0-4D59-A785-A2FDA35555E4}"/>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478584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06D12-DD67-40A6-97ED-B7D5D44607A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0CBBF0A-4F4C-440C-AEB2-3BB590C3D7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8FB3446-FD4B-4976-AEB2-B88314DBDB24}"/>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EBE683C8-11B5-46C6-8BB4-D1474691FD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C26DA4-DFC7-4240-8A46-029882411200}"/>
              </a:ext>
            </a:extLst>
          </p:cNvPr>
          <p:cNvSpPr>
            <a:spLocks noGrp="1"/>
          </p:cNvSpPr>
          <p:nvPr>
            <p:ph type="sldNum" sz="quarter" idx="12"/>
          </p:nvPr>
        </p:nvSpPr>
        <p:spPr/>
        <p:txBody>
          <a:bodyPr/>
          <a:lstStyle/>
          <a:p>
            <a:fld id="{9306B73E-E889-4101-943F-C932486AC50A}" type="slidenum">
              <a:rPr lang="en-US" smtClean="0"/>
              <a:t>‹#›</a:t>
            </a:fld>
            <a:endParaRPr lang="en-US"/>
          </a:p>
        </p:txBody>
      </p:sp>
      <p:pic>
        <p:nvPicPr>
          <p:cNvPr id="7" name="Picture 6">
            <a:extLst>
              <a:ext uri="{FF2B5EF4-FFF2-40B4-BE49-F238E27FC236}">
                <a16:creationId xmlns:a16="http://schemas.microsoft.com/office/drawing/2014/main" id="{ABDD0EC9-AAF6-4028-9E61-DCAAC850977B}"/>
              </a:ext>
            </a:extLst>
          </p:cNvPr>
          <p:cNvPicPr>
            <a:picLocks noChangeAspect="1"/>
          </p:cNvPicPr>
          <p:nvPr userDrawn="1"/>
        </p:nvPicPr>
        <p:blipFill>
          <a:blip r:embed="rId2"/>
          <a:stretch>
            <a:fillRect/>
          </a:stretch>
        </p:blipFill>
        <p:spPr>
          <a:xfrm>
            <a:off x="0" y="0"/>
            <a:ext cx="12191999" cy="6863803"/>
          </a:xfrm>
          <a:prstGeom prst="rect">
            <a:avLst/>
          </a:prstGeom>
        </p:spPr>
      </p:pic>
    </p:spTree>
    <p:extLst>
      <p:ext uri="{BB962C8B-B14F-4D97-AF65-F5344CB8AC3E}">
        <p14:creationId xmlns:p14="http://schemas.microsoft.com/office/powerpoint/2010/main" val="36141578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7524DFA-13F6-43C0-9053-95A339ACE8C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573A6E64-5B43-4BA6-8890-55DEB65FE3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9379167-2151-44FC-BF25-DFD27049F4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6E8D4D-9575-44FE-80EF-A5E5D37744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F0DF73A-77BC-4174-B01E-823EE96F1BD2}"/>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6" name="Footer Placeholder 5">
            <a:extLst>
              <a:ext uri="{FF2B5EF4-FFF2-40B4-BE49-F238E27FC236}">
                <a16:creationId xmlns:a16="http://schemas.microsoft.com/office/drawing/2014/main" id="{5488BB73-AA98-40B8-86A0-7E9FF8C49F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D71948-3005-4AD2-A429-FBDF9FC90BB0}"/>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10530148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FCD88A7-8EBB-43E1-AB26-941303AA589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CEDBF4CA-4B3B-47DC-AC91-7CC00B696E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04900BA-A396-46B0-A22B-E6A8AD387D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0F30CA7-1F4D-40C1-9A6A-040327EAE2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11032F2-F618-4746-9BAE-D6D1CB3D4F36}"/>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6" name="Footer Placeholder 5">
            <a:extLst>
              <a:ext uri="{FF2B5EF4-FFF2-40B4-BE49-F238E27FC236}">
                <a16:creationId xmlns:a16="http://schemas.microsoft.com/office/drawing/2014/main" id="{652D1357-92FD-4B75-BF6D-B58B306994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FC0E1B-A2C9-4098-AFC0-7ED63619D901}"/>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3278898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6C6A0C5-A58D-497D-87A0-F926B583C14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8DAED18E-A2B7-4E79-BCB2-5A940B92F77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A76CAEA-67BE-4816-B1E7-41658737EAF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957672-735A-48CF-B4BE-6D36071204BD}"/>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8FE929CE-D546-45E7-9512-43EAA33AD8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B64245-321E-4D0A-977E-D09E6120CE57}"/>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6733651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3AE678F-A982-4A11-B6D5-E4EA8E0CAAC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Vertical Title 1">
            <a:extLst>
              <a:ext uri="{FF2B5EF4-FFF2-40B4-BE49-F238E27FC236}">
                <a16:creationId xmlns:a16="http://schemas.microsoft.com/office/drawing/2014/main" id="{9401CF19-F0A5-4049-B00B-5887BAD1E98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FEB78-67CD-4D61-A945-C99A96A6C12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EC5EB8-55E4-40D3-9444-A75EEE310818}"/>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5C24AE4C-470C-4596-927E-BEBE02463E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48276C-9A0E-4BF6-88D9-D4C27235EE16}"/>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40426389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149D5-D9AD-4ACB-B6FF-2DAC3709B96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04FFB89-B9BD-4AE7-AEE1-E3D3BB9C45D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655F649-BCD4-4DF4-9D3A-5A1788C1E30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6077461-4DD8-41EB-BB6D-74D8AE1E75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9960BD7-E350-4338-AE4E-097AA1748BE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9C91111-8CC6-49E8-AFF4-460D7AA5C404}"/>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8" name="Footer Placeholder 7">
            <a:extLst>
              <a:ext uri="{FF2B5EF4-FFF2-40B4-BE49-F238E27FC236}">
                <a16:creationId xmlns:a16="http://schemas.microsoft.com/office/drawing/2014/main" id="{AEB47E37-C210-4655-8E14-302E21E832C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E78A9EA-D7E5-4BBD-AB42-C9A78E6B6603}"/>
              </a:ext>
            </a:extLst>
          </p:cNvPr>
          <p:cNvSpPr>
            <a:spLocks noGrp="1"/>
          </p:cNvSpPr>
          <p:nvPr>
            <p:ph type="sldNum" sz="quarter" idx="12"/>
          </p:nvPr>
        </p:nvSpPr>
        <p:spPr/>
        <p:txBody>
          <a:bodyPr/>
          <a:lstStyle/>
          <a:p>
            <a:fld id="{9306B73E-E889-4101-943F-C932486AC50A}" type="slidenum">
              <a:rPr lang="en-US" smtClean="0"/>
              <a:t>‹#›</a:t>
            </a:fld>
            <a:endParaRPr lang="en-US"/>
          </a:p>
        </p:txBody>
      </p:sp>
      <p:pic>
        <p:nvPicPr>
          <p:cNvPr id="11" name="Picture 10">
            <a:extLst>
              <a:ext uri="{FF2B5EF4-FFF2-40B4-BE49-F238E27FC236}">
                <a16:creationId xmlns:a16="http://schemas.microsoft.com/office/drawing/2014/main" id="{3A878C85-2C2D-4555-91B2-7F695AA418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Tree>
    <p:extLst>
      <p:ext uri="{BB962C8B-B14F-4D97-AF65-F5344CB8AC3E}">
        <p14:creationId xmlns:p14="http://schemas.microsoft.com/office/powerpoint/2010/main" val="3537674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D6654-EABA-4D43-B242-1901503660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B6AD251-B91D-4887-8919-58CDC7BBFA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492773A-1A3F-4A5F-AA2A-06D1B12C37DC}"/>
              </a:ext>
            </a:extLst>
          </p:cNvPr>
          <p:cNvSpPr>
            <a:spLocks noGrp="1"/>
          </p:cNvSpPr>
          <p:nvPr>
            <p:ph type="dt" sz="half" idx="10"/>
          </p:nvPr>
        </p:nvSpPr>
        <p:spPr/>
        <p:txBody>
          <a:bodyPr/>
          <a:lstStyle/>
          <a:p>
            <a:fld id="{570635D2-1FD4-42FB-A3A0-B9DFEF7C7F90}" type="datetimeFigureOut">
              <a:rPr lang="en-US" smtClean="0"/>
              <a:t>12/2/2021</a:t>
            </a:fld>
            <a:endParaRPr lang="en-US"/>
          </a:p>
        </p:txBody>
      </p:sp>
      <p:sp>
        <p:nvSpPr>
          <p:cNvPr id="5" name="Footer Placeholder 4">
            <a:extLst>
              <a:ext uri="{FF2B5EF4-FFF2-40B4-BE49-F238E27FC236}">
                <a16:creationId xmlns:a16="http://schemas.microsoft.com/office/drawing/2014/main" id="{5657942E-0216-4E73-9469-BD06EE69E8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EFCEDD-E322-4528-809E-927AD9DB1F6A}"/>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58643760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F2D6B-7123-4B3B-AC32-685E8AE379B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47A6A9-6606-44AC-9DE6-29A785F6E9A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97D520-3BDB-4985-8A7E-F62B683DE0D4}"/>
              </a:ext>
            </a:extLst>
          </p:cNvPr>
          <p:cNvSpPr>
            <a:spLocks noGrp="1"/>
          </p:cNvSpPr>
          <p:nvPr>
            <p:ph type="dt" sz="half" idx="10"/>
          </p:nvPr>
        </p:nvSpPr>
        <p:spPr/>
        <p:txBody>
          <a:bodyPr/>
          <a:lstStyle/>
          <a:p>
            <a:fld id="{570635D2-1FD4-42FB-A3A0-B9DFEF7C7F90}" type="datetimeFigureOut">
              <a:rPr lang="en-US" smtClean="0"/>
              <a:t>12/2/2021</a:t>
            </a:fld>
            <a:endParaRPr lang="en-US"/>
          </a:p>
        </p:txBody>
      </p:sp>
      <p:sp>
        <p:nvSpPr>
          <p:cNvPr id="5" name="Footer Placeholder 4">
            <a:extLst>
              <a:ext uri="{FF2B5EF4-FFF2-40B4-BE49-F238E27FC236}">
                <a16:creationId xmlns:a16="http://schemas.microsoft.com/office/drawing/2014/main" id="{67CD17E4-2AD3-4063-A782-2D1CDBE5B6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FAA97F-3BD0-4BF7-BA52-88C12A6A387B}"/>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13958458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DBE58-6367-480F-B114-9D9453EB5FF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62341E4-13FD-4E4D-BCDC-172FF360732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AAAA12C-0861-47A8-9D17-937BBE3383B7}"/>
              </a:ext>
            </a:extLst>
          </p:cNvPr>
          <p:cNvSpPr>
            <a:spLocks noGrp="1"/>
          </p:cNvSpPr>
          <p:nvPr>
            <p:ph type="dt" sz="half" idx="10"/>
          </p:nvPr>
        </p:nvSpPr>
        <p:spPr/>
        <p:txBody>
          <a:bodyPr/>
          <a:lstStyle/>
          <a:p>
            <a:fld id="{570635D2-1FD4-42FB-A3A0-B9DFEF7C7F90}" type="datetimeFigureOut">
              <a:rPr lang="en-US" smtClean="0"/>
              <a:t>12/2/2021</a:t>
            </a:fld>
            <a:endParaRPr lang="en-US"/>
          </a:p>
        </p:txBody>
      </p:sp>
      <p:sp>
        <p:nvSpPr>
          <p:cNvPr id="5" name="Footer Placeholder 4">
            <a:extLst>
              <a:ext uri="{FF2B5EF4-FFF2-40B4-BE49-F238E27FC236}">
                <a16:creationId xmlns:a16="http://schemas.microsoft.com/office/drawing/2014/main" id="{C289F8EC-A0B2-4839-A69F-66DFA17C9F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8BAD9D-D699-40B7-8265-B46F1B5E9B9F}"/>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335487196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425498-E59B-4365-B039-B64EB5D3CF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AF6F49C-58BF-4D7B-9C84-63D06B7772E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AB23686-2A0F-4EDE-AEDB-C7BE06523A7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F8B2AD0-8538-41CF-8CC8-1B5916571A90}"/>
              </a:ext>
            </a:extLst>
          </p:cNvPr>
          <p:cNvSpPr>
            <a:spLocks noGrp="1"/>
          </p:cNvSpPr>
          <p:nvPr>
            <p:ph type="dt" sz="half" idx="10"/>
          </p:nvPr>
        </p:nvSpPr>
        <p:spPr/>
        <p:txBody>
          <a:bodyPr/>
          <a:lstStyle/>
          <a:p>
            <a:fld id="{570635D2-1FD4-42FB-A3A0-B9DFEF7C7F90}" type="datetimeFigureOut">
              <a:rPr lang="en-US" smtClean="0"/>
              <a:t>12/2/2021</a:t>
            </a:fld>
            <a:endParaRPr lang="en-US"/>
          </a:p>
        </p:txBody>
      </p:sp>
      <p:sp>
        <p:nvSpPr>
          <p:cNvPr id="6" name="Footer Placeholder 5">
            <a:extLst>
              <a:ext uri="{FF2B5EF4-FFF2-40B4-BE49-F238E27FC236}">
                <a16:creationId xmlns:a16="http://schemas.microsoft.com/office/drawing/2014/main" id="{6FFF27B5-43C1-444C-A6AA-55120A32DD4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D84087-4038-4C19-B666-E249CDABB345}"/>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42895146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D64570-5D27-4466-8233-DD4F39B10FD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6CAEE3B-7890-46AE-910E-F9D5459440B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2917E56-156D-4906-84E0-EF0495AB222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0E54CDD-4E06-4DEB-A124-E88442860A5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D9B8601-3331-43DF-8132-C71CA580995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CBA6251-AA48-4CDB-AAA5-3DED7C65751B}"/>
              </a:ext>
            </a:extLst>
          </p:cNvPr>
          <p:cNvSpPr>
            <a:spLocks noGrp="1"/>
          </p:cNvSpPr>
          <p:nvPr>
            <p:ph type="dt" sz="half" idx="10"/>
          </p:nvPr>
        </p:nvSpPr>
        <p:spPr/>
        <p:txBody>
          <a:bodyPr/>
          <a:lstStyle/>
          <a:p>
            <a:fld id="{570635D2-1FD4-42FB-A3A0-B9DFEF7C7F90}" type="datetimeFigureOut">
              <a:rPr lang="en-US" smtClean="0"/>
              <a:t>12/2/2021</a:t>
            </a:fld>
            <a:endParaRPr lang="en-US"/>
          </a:p>
        </p:txBody>
      </p:sp>
      <p:sp>
        <p:nvSpPr>
          <p:cNvPr id="8" name="Footer Placeholder 7">
            <a:extLst>
              <a:ext uri="{FF2B5EF4-FFF2-40B4-BE49-F238E27FC236}">
                <a16:creationId xmlns:a16="http://schemas.microsoft.com/office/drawing/2014/main" id="{B1CAA3FA-8C90-41E1-AC36-9C0A670C632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33059BD-871B-47CA-ABAB-70DB073D824B}"/>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2156439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FCBFE-611A-4CAB-A894-937638D9FD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2E8545-01CE-4FAF-BFB4-D08B76DD53D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9B6410-3F70-4DB6-82F8-946CB7F5F44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D03887A-5588-4C23-AFDC-6F0C19FDD61F}"/>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6" name="Footer Placeholder 5">
            <a:extLst>
              <a:ext uri="{FF2B5EF4-FFF2-40B4-BE49-F238E27FC236}">
                <a16:creationId xmlns:a16="http://schemas.microsoft.com/office/drawing/2014/main" id="{D456D9D5-5507-472C-B469-8E96B66777A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7E36FB-734F-48B8-94EA-0D32A5328312}"/>
              </a:ext>
            </a:extLst>
          </p:cNvPr>
          <p:cNvSpPr>
            <a:spLocks noGrp="1"/>
          </p:cNvSpPr>
          <p:nvPr>
            <p:ph type="sldNum" sz="quarter" idx="12"/>
          </p:nvPr>
        </p:nvSpPr>
        <p:spPr/>
        <p:txBody>
          <a:bodyPr/>
          <a:lstStyle/>
          <a:p>
            <a:fld id="{9306B73E-E889-4101-943F-C932486AC50A}" type="slidenum">
              <a:rPr lang="en-US" smtClean="0"/>
              <a:t>‹#›</a:t>
            </a:fld>
            <a:endParaRPr lang="en-US"/>
          </a:p>
        </p:txBody>
      </p:sp>
      <p:pic>
        <p:nvPicPr>
          <p:cNvPr id="8" name="Picture 7">
            <a:extLst>
              <a:ext uri="{FF2B5EF4-FFF2-40B4-BE49-F238E27FC236}">
                <a16:creationId xmlns:a16="http://schemas.microsoft.com/office/drawing/2014/main" id="{EC6CAD9A-9198-48E7-921A-19152ACC00E9}"/>
              </a:ext>
            </a:extLst>
          </p:cNvPr>
          <p:cNvPicPr>
            <a:picLocks noChangeAspect="1"/>
          </p:cNvPicPr>
          <p:nvPr userDrawn="1"/>
        </p:nvPicPr>
        <p:blipFill>
          <a:blip r:embed="rId2"/>
          <a:stretch>
            <a:fillRect/>
          </a:stretch>
        </p:blipFill>
        <p:spPr>
          <a:xfrm>
            <a:off x="0" y="0"/>
            <a:ext cx="12188828" cy="6858000"/>
          </a:xfrm>
          <a:prstGeom prst="rect">
            <a:avLst/>
          </a:prstGeom>
        </p:spPr>
      </p:pic>
    </p:spTree>
    <p:extLst>
      <p:ext uri="{BB962C8B-B14F-4D97-AF65-F5344CB8AC3E}">
        <p14:creationId xmlns:p14="http://schemas.microsoft.com/office/powerpoint/2010/main" val="204867508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405E4-F396-4E5A-A285-206342234A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FF366B1-C31D-4A6A-9510-253737AA01B1}"/>
              </a:ext>
            </a:extLst>
          </p:cNvPr>
          <p:cNvSpPr>
            <a:spLocks noGrp="1"/>
          </p:cNvSpPr>
          <p:nvPr>
            <p:ph type="dt" sz="half" idx="10"/>
          </p:nvPr>
        </p:nvSpPr>
        <p:spPr/>
        <p:txBody>
          <a:bodyPr/>
          <a:lstStyle/>
          <a:p>
            <a:fld id="{570635D2-1FD4-42FB-A3A0-B9DFEF7C7F90}" type="datetimeFigureOut">
              <a:rPr lang="en-US" smtClean="0"/>
              <a:t>12/2/2021</a:t>
            </a:fld>
            <a:endParaRPr lang="en-US"/>
          </a:p>
        </p:txBody>
      </p:sp>
      <p:sp>
        <p:nvSpPr>
          <p:cNvPr id="4" name="Footer Placeholder 3">
            <a:extLst>
              <a:ext uri="{FF2B5EF4-FFF2-40B4-BE49-F238E27FC236}">
                <a16:creationId xmlns:a16="http://schemas.microsoft.com/office/drawing/2014/main" id="{A8900E57-D687-422D-ACA8-81B6506B32D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624B204-01EE-4512-A2BC-0CC1DF799923}"/>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12627271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0D54D5F-5D58-4673-A9CA-88693466F8B1}"/>
              </a:ext>
            </a:extLst>
          </p:cNvPr>
          <p:cNvSpPr>
            <a:spLocks noGrp="1"/>
          </p:cNvSpPr>
          <p:nvPr>
            <p:ph type="dt" sz="half" idx="10"/>
          </p:nvPr>
        </p:nvSpPr>
        <p:spPr/>
        <p:txBody>
          <a:bodyPr/>
          <a:lstStyle/>
          <a:p>
            <a:fld id="{570635D2-1FD4-42FB-A3A0-B9DFEF7C7F90}" type="datetimeFigureOut">
              <a:rPr lang="en-US" smtClean="0"/>
              <a:t>12/2/2021</a:t>
            </a:fld>
            <a:endParaRPr lang="en-US"/>
          </a:p>
        </p:txBody>
      </p:sp>
      <p:sp>
        <p:nvSpPr>
          <p:cNvPr id="3" name="Footer Placeholder 2">
            <a:extLst>
              <a:ext uri="{FF2B5EF4-FFF2-40B4-BE49-F238E27FC236}">
                <a16:creationId xmlns:a16="http://schemas.microsoft.com/office/drawing/2014/main" id="{623043EF-4A15-42AF-BAF6-7AB80E49897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12D0172-28B8-4776-A0D4-225DE6C89EC5}"/>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35704294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23F20-7D14-454E-B82B-20FBFD0058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EDB786-11E5-40B4-BF3A-0A5A1E6EF18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DE334AB-D125-4FDC-A811-BF96C4CF95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6A80024-9F5C-4D08-B84F-8A9F76BE20FC}"/>
              </a:ext>
            </a:extLst>
          </p:cNvPr>
          <p:cNvSpPr>
            <a:spLocks noGrp="1"/>
          </p:cNvSpPr>
          <p:nvPr>
            <p:ph type="dt" sz="half" idx="10"/>
          </p:nvPr>
        </p:nvSpPr>
        <p:spPr/>
        <p:txBody>
          <a:bodyPr/>
          <a:lstStyle/>
          <a:p>
            <a:fld id="{570635D2-1FD4-42FB-A3A0-B9DFEF7C7F90}" type="datetimeFigureOut">
              <a:rPr lang="en-US" smtClean="0"/>
              <a:t>12/2/2021</a:t>
            </a:fld>
            <a:endParaRPr lang="en-US"/>
          </a:p>
        </p:txBody>
      </p:sp>
      <p:sp>
        <p:nvSpPr>
          <p:cNvPr id="6" name="Footer Placeholder 5">
            <a:extLst>
              <a:ext uri="{FF2B5EF4-FFF2-40B4-BE49-F238E27FC236}">
                <a16:creationId xmlns:a16="http://schemas.microsoft.com/office/drawing/2014/main" id="{27A32996-E7F3-4A93-98A8-831606F843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9000E66-5073-421D-AD6E-A3C6BF9D2B99}"/>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160552357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613C9-F342-4F39-99B8-1B90FC59D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BA99DF1-5BF9-4A5C-8BF6-C3B2057813E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A025FA8-0526-4346-BFC7-65403D5BDB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0A3DE936-98AE-4081-B8E7-202DF494A013}"/>
              </a:ext>
            </a:extLst>
          </p:cNvPr>
          <p:cNvSpPr>
            <a:spLocks noGrp="1"/>
          </p:cNvSpPr>
          <p:nvPr>
            <p:ph type="dt" sz="half" idx="10"/>
          </p:nvPr>
        </p:nvSpPr>
        <p:spPr/>
        <p:txBody>
          <a:bodyPr/>
          <a:lstStyle/>
          <a:p>
            <a:fld id="{570635D2-1FD4-42FB-A3A0-B9DFEF7C7F90}" type="datetimeFigureOut">
              <a:rPr lang="en-US" smtClean="0"/>
              <a:t>12/2/2021</a:t>
            </a:fld>
            <a:endParaRPr lang="en-US"/>
          </a:p>
        </p:txBody>
      </p:sp>
      <p:sp>
        <p:nvSpPr>
          <p:cNvPr id="6" name="Footer Placeholder 5">
            <a:extLst>
              <a:ext uri="{FF2B5EF4-FFF2-40B4-BE49-F238E27FC236}">
                <a16:creationId xmlns:a16="http://schemas.microsoft.com/office/drawing/2014/main" id="{278F3DD2-7DE9-4489-910C-59CE692CD9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E0DFFA-175F-4C77-91A4-DB8C204636EE}"/>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263035526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E4CDF-9377-4F86-B46F-33BC8DAEA07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8FED7E-F2A8-453D-BCB3-ACA3563CC7D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F352F8-7752-4F82-A9E7-CFD79C283902}"/>
              </a:ext>
            </a:extLst>
          </p:cNvPr>
          <p:cNvSpPr>
            <a:spLocks noGrp="1"/>
          </p:cNvSpPr>
          <p:nvPr>
            <p:ph type="dt" sz="half" idx="10"/>
          </p:nvPr>
        </p:nvSpPr>
        <p:spPr/>
        <p:txBody>
          <a:bodyPr/>
          <a:lstStyle/>
          <a:p>
            <a:fld id="{570635D2-1FD4-42FB-A3A0-B9DFEF7C7F90}" type="datetimeFigureOut">
              <a:rPr lang="en-US" smtClean="0"/>
              <a:t>12/2/2021</a:t>
            </a:fld>
            <a:endParaRPr lang="en-US"/>
          </a:p>
        </p:txBody>
      </p:sp>
      <p:sp>
        <p:nvSpPr>
          <p:cNvPr id="5" name="Footer Placeholder 4">
            <a:extLst>
              <a:ext uri="{FF2B5EF4-FFF2-40B4-BE49-F238E27FC236}">
                <a16:creationId xmlns:a16="http://schemas.microsoft.com/office/drawing/2014/main" id="{2B11693F-8013-4256-B576-FF801C5978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2C84EE-0EA7-4D2E-B302-D8D5CF767CA5}"/>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306724647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D7811F-727A-422A-856F-45B85A048CD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101C796-B81D-43EE-896E-3EB59839F3D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EC6540-BD2C-4455-B4D8-7063E6928B92}"/>
              </a:ext>
            </a:extLst>
          </p:cNvPr>
          <p:cNvSpPr>
            <a:spLocks noGrp="1"/>
          </p:cNvSpPr>
          <p:nvPr>
            <p:ph type="dt" sz="half" idx="10"/>
          </p:nvPr>
        </p:nvSpPr>
        <p:spPr/>
        <p:txBody>
          <a:bodyPr/>
          <a:lstStyle/>
          <a:p>
            <a:fld id="{570635D2-1FD4-42FB-A3A0-B9DFEF7C7F90}" type="datetimeFigureOut">
              <a:rPr lang="en-US" smtClean="0"/>
              <a:t>12/2/2021</a:t>
            </a:fld>
            <a:endParaRPr lang="en-US"/>
          </a:p>
        </p:txBody>
      </p:sp>
      <p:sp>
        <p:nvSpPr>
          <p:cNvPr id="5" name="Footer Placeholder 4">
            <a:extLst>
              <a:ext uri="{FF2B5EF4-FFF2-40B4-BE49-F238E27FC236}">
                <a16:creationId xmlns:a16="http://schemas.microsoft.com/office/drawing/2014/main" id="{1E695E79-46B2-48B8-AE93-859E6A9BD9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13243C-CD0F-4CBD-92CF-AF92620E4EAB}"/>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27040415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149D5-D9AD-4ACB-B6FF-2DAC3709B96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04FFB89-B9BD-4AE7-AEE1-E3D3BB9C45D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655F649-BCD4-4DF4-9D3A-5A1788C1E30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6077461-4DD8-41EB-BB6D-74D8AE1E75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9960BD7-E350-4338-AE4E-097AA1748BE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9C91111-8CC6-49E8-AFF4-460D7AA5C404}"/>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8" name="Footer Placeholder 7">
            <a:extLst>
              <a:ext uri="{FF2B5EF4-FFF2-40B4-BE49-F238E27FC236}">
                <a16:creationId xmlns:a16="http://schemas.microsoft.com/office/drawing/2014/main" id="{AEB47E37-C210-4655-8E14-302E21E832C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E78A9EA-D7E5-4BBD-AB42-C9A78E6B6603}"/>
              </a:ext>
            </a:extLst>
          </p:cNvPr>
          <p:cNvSpPr>
            <a:spLocks noGrp="1"/>
          </p:cNvSpPr>
          <p:nvPr>
            <p:ph type="sldNum" sz="quarter" idx="12"/>
          </p:nvPr>
        </p:nvSpPr>
        <p:spPr/>
        <p:txBody>
          <a:bodyPr/>
          <a:lstStyle/>
          <a:p>
            <a:fld id="{9306B73E-E889-4101-943F-C932486AC50A}" type="slidenum">
              <a:rPr lang="en-US" smtClean="0"/>
              <a:t>‹#›</a:t>
            </a:fld>
            <a:endParaRPr lang="en-US"/>
          </a:p>
        </p:txBody>
      </p:sp>
      <p:pic>
        <p:nvPicPr>
          <p:cNvPr id="11" name="Picture 10">
            <a:extLst>
              <a:ext uri="{FF2B5EF4-FFF2-40B4-BE49-F238E27FC236}">
                <a16:creationId xmlns:a16="http://schemas.microsoft.com/office/drawing/2014/main" id="{3A878C85-2C2D-4555-91B2-7F695AA418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Tree>
    <p:extLst>
      <p:ext uri="{BB962C8B-B14F-4D97-AF65-F5344CB8AC3E}">
        <p14:creationId xmlns:p14="http://schemas.microsoft.com/office/powerpoint/2010/main" val="16363128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58C8D-0F65-41F2-8D2B-8E662F01D8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323DC4F-F04B-4EF7-855D-738F4446DC45}"/>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4" name="Footer Placeholder 3">
            <a:extLst>
              <a:ext uri="{FF2B5EF4-FFF2-40B4-BE49-F238E27FC236}">
                <a16:creationId xmlns:a16="http://schemas.microsoft.com/office/drawing/2014/main" id="{8E48651F-A381-4808-8187-C91BA00346D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FA18D3B-4ACD-4E73-89EB-965186A195BA}"/>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29033145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EE6104B-2458-498C-ABBA-C0DED10B7317}"/>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3" name="Footer Placeholder 2">
            <a:extLst>
              <a:ext uri="{FF2B5EF4-FFF2-40B4-BE49-F238E27FC236}">
                <a16:creationId xmlns:a16="http://schemas.microsoft.com/office/drawing/2014/main" id="{77C4E4CF-1B85-4D09-81A8-6864E71AE7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D8E9558-AFB0-4D59-A785-A2FDA35555E4}"/>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36902081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A6E64-5B43-4BA6-8890-55DEB65FE3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9379167-2151-44FC-BF25-DFD27049F4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6E8D4D-9575-44FE-80EF-A5E5D37744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F0DF73A-77BC-4174-B01E-823EE96F1BD2}"/>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6" name="Footer Placeholder 5">
            <a:extLst>
              <a:ext uri="{FF2B5EF4-FFF2-40B4-BE49-F238E27FC236}">
                <a16:creationId xmlns:a16="http://schemas.microsoft.com/office/drawing/2014/main" id="{5488BB73-AA98-40B8-86A0-7E9FF8C49F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D71948-3005-4AD2-A429-FBDF9FC90BB0}"/>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37109252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BF4CA-4B3B-47DC-AC91-7CC00B696E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04900BA-A396-46B0-A22B-E6A8AD387D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0F30CA7-1F4D-40C1-9A6A-040327EAE2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11032F2-F618-4746-9BAE-D6D1CB3D4F36}"/>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6" name="Footer Placeholder 5">
            <a:extLst>
              <a:ext uri="{FF2B5EF4-FFF2-40B4-BE49-F238E27FC236}">
                <a16:creationId xmlns:a16="http://schemas.microsoft.com/office/drawing/2014/main" id="{652D1357-92FD-4B75-BF6D-B58B306994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FC0E1B-A2C9-4098-AFC0-7ED63619D901}"/>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2432424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EE5A00-8F8E-42AF-90E2-066651466F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D880EE-B25B-4758-91EB-EBD635871C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8255D9-F2D3-47EC-8DB1-5B378E86D5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FC92A118-F643-4454-B34F-A87946B13F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3A72231-B6D0-41EB-A4EC-39B7F5689F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06B73E-E889-4101-943F-C932486AC50A}" type="slidenum">
              <a:rPr lang="en-US" smtClean="0"/>
              <a:t>‹#›</a:t>
            </a:fld>
            <a:endParaRPr lang="en-US"/>
          </a:p>
        </p:txBody>
      </p:sp>
    </p:spTree>
    <p:extLst>
      <p:ext uri="{BB962C8B-B14F-4D97-AF65-F5344CB8AC3E}">
        <p14:creationId xmlns:p14="http://schemas.microsoft.com/office/powerpoint/2010/main" val="12993393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D4D053-1809-4349-86A7-B07689CAF77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8377122-F523-4779-8414-631AA15692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812B5C-7AD6-4A0C-864B-64F3B5CB2A0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626C44-C5B0-4C26-A27C-018224218D01}" type="datetimeFigureOut">
              <a:rPr lang="en-US" smtClean="0"/>
              <a:t>12/2/2021</a:t>
            </a:fld>
            <a:endParaRPr lang="en-US"/>
          </a:p>
        </p:txBody>
      </p:sp>
      <p:sp>
        <p:nvSpPr>
          <p:cNvPr id="5" name="Footer Placeholder 4">
            <a:extLst>
              <a:ext uri="{FF2B5EF4-FFF2-40B4-BE49-F238E27FC236}">
                <a16:creationId xmlns:a16="http://schemas.microsoft.com/office/drawing/2014/main" id="{6CB82448-925E-486F-BB8D-6007C87945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9D2DBAC-07C3-4952-A782-62B71C2FD0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9C43DD-ACF9-4513-8E01-F50442954FF1}" type="slidenum">
              <a:rPr lang="en-US" smtClean="0"/>
              <a:t>‹#›</a:t>
            </a:fld>
            <a:endParaRPr lang="en-US"/>
          </a:p>
        </p:txBody>
      </p:sp>
    </p:spTree>
    <p:extLst>
      <p:ext uri="{BB962C8B-B14F-4D97-AF65-F5344CB8AC3E}">
        <p14:creationId xmlns:p14="http://schemas.microsoft.com/office/powerpoint/2010/main" val="31682785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EE5A00-8F8E-42AF-90E2-066651466F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D880EE-B25B-4758-91EB-EBD635871C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8255D9-F2D3-47EC-8DB1-5B378E86D5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FC92A118-F643-4454-B34F-A87946B13F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3A72231-B6D0-41EB-A4EC-39B7F5689F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06B73E-E889-4101-943F-C932486AC50A}" type="slidenum">
              <a:rPr lang="en-US" smtClean="0"/>
              <a:t>‹#›</a:t>
            </a:fld>
            <a:endParaRPr lang="en-US"/>
          </a:p>
        </p:txBody>
      </p:sp>
    </p:spTree>
    <p:extLst>
      <p:ext uri="{BB962C8B-B14F-4D97-AF65-F5344CB8AC3E}">
        <p14:creationId xmlns:p14="http://schemas.microsoft.com/office/powerpoint/2010/main" val="39602141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2F8DF80-5E69-48EB-9390-9178CF9CBB0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47227BE-2C9B-4023-BE30-A43BBAE7BF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BF15CF-DDEC-40BF-B48D-B7B57876A0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0635D2-1FD4-42FB-A3A0-B9DFEF7C7F90}" type="datetimeFigureOut">
              <a:rPr lang="en-US" smtClean="0"/>
              <a:t>12/2/2021</a:t>
            </a:fld>
            <a:endParaRPr lang="en-US"/>
          </a:p>
        </p:txBody>
      </p:sp>
      <p:sp>
        <p:nvSpPr>
          <p:cNvPr id="5" name="Footer Placeholder 4">
            <a:extLst>
              <a:ext uri="{FF2B5EF4-FFF2-40B4-BE49-F238E27FC236}">
                <a16:creationId xmlns:a16="http://schemas.microsoft.com/office/drawing/2014/main" id="{6166434F-C472-42AA-B7F9-778250EE2F4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06E6B8-E79C-41EA-A055-7A235E74188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8A4EFB-0D95-4D66-8DB7-7B35D2AA263F}" type="slidenum">
              <a:rPr lang="en-US" smtClean="0"/>
              <a:t>‹#›</a:t>
            </a:fld>
            <a:endParaRPr lang="en-US"/>
          </a:p>
        </p:txBody>
      </p:sp>
    </p:spTree>
    <p:extLst>
      <p:ext uri="{BB962C8B-B14F-4D97-AF65-F5344CB8AC3E}">
        <p14:creationId xmlns:p14="http://schemas.microsoft.com/office/powerpoint/2010/main" val="2646540076"/>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35.xml"/><Relationship Id="rId7" Type="http://schemas.openxmlformats.org/officeDocument/2006/relationships/image" Target="../media/image11.png"/><Relationship Id="rId2" Type="http://schemas.openxmlformats.org/officeDocument/2006/relationships/audio" Target="../media/media1.wav"/><Relationship Id="rId1" Type="http://schemas.microsoft.com/office/2007/relationships/media" Target="../media/media1.wav"/><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slide" Target="slide8.xml"/><Relationship Id="rId18" Type="http://schemas.openxmlformats.org/officeDocument/2006/relationships/image" Target="../media/image13.png"/><Relationship Id="rId3" Type="http://schemas.openxmlformats.org/officeDocument/2006/relationships/image" Target="../media/image15.jpeg"/><Relationship Id="rId7" Type="http://schemas.openxmlformats.org/officeDocument/2006/relationships/slide" Target="slide6.xml"/><Relationship Id="rId12" Type="http://schemas.openxmlformats.org/officeDocument/2006/relationships/image" Target="../media/image21.png"/><Relationship Id="rId17" Type="http://schemas.openxmlformats.org/officeDocument/2006/relationships/slide" Target="slide9.xml"/><Relationship Id="rId2" Type="http://schemas.openxmlformats.org/officeDocument/2006/relationships/image" Target="../media/image14.jpg"/><Relationship Id="rId16" Type="http://schemas.openxmlformats.org/officeDocument/2006/relationships/image" Target="../media/image24.gif"/><Relationship Id="rId1" Type="http://schemas.openxmlformats.org/officeDocument/2006/relationships/slideLayout" Target="../slideLayouts/slideLayout35.xml"/><Relationship Id="rId6" Type="http://schemas.openxmlformats.org/officeDocument/2006/relationships/image" Target="../media/image17.png"/><Relationship Id="rId11" Type="http://schemas.openxmlformats.org/officeDocument/2006/relationships/image" Target="../media/image20.png"/><Relationship Id="rId5" Type="http://schemas.openxmlformats.org/officeDocument/2006/relationships/image" Target="../media/image16.png"/><Relationship Id="rId15" Type="http://schemas.openxmlformats.org/officeDocument/2006/relationships/image" Target="../media/image23.png"/><Relationship Id="rId10" Type="http://schemas.openxmlformats.org/officeDocument/2006/relationships/slide" Target="slide7.xml"/><Relationship Id="rId4" Type="http://schemas.openxmlformats.org/officeDocument/2006/relationships/slide" Target="slide5.xml"/><Relationship Id="rId9" Type="http://schemas.openxmlformats.org/officeDocument/2006/relationships/image" Target="../media/image19.png"/><Relationship Id="rId14" Type="http://schemas.openxmlformats.org/officeDocument/2006/relationships/image" Target="../media/image22.png"/></Relationships>
</file>

<file path=ppt/slides/_rels/slide5.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1.gif"/><Relationship Id="rId3" Type="http://schemas.openxmlformats.org/officeDocument/2006/relationships/audio" Target="../media/audio2.wav"/><Relationship Id="rId7" Type="http://schemas.openxmlformats.org/officeDocument/2006/relationships/image" Target="../media/image17.png"/><Relationship Id="rId12" Type="http://schemas.openxmlformats.org/officeDocument/2006/relationships/image" Target="../media/image30.gif"/><Relationship Id="rId17" Type="http://schemas.openxmlformats.org/officeDocument/2006/relationships/audio" Target="../media/audio1.wav"/><Relationship Id="rId2" Type="http://schemas.openxmlformats.org/officeDocument/2006/relationships/audio" Target="../media/audio1.wav"/><Relationship Id="rId16" Type="http://schemas.openxmlformats.org/officeDocument/2006/relationships/image" Target="../media/image13.png"/><Relationship Id="rId1" Type="http://schemas.openxmlformats.org/officeDocument/2006/relationships/slideLayout" Target="../slideLayouts/slideLayout35.xml"/><Relationship Id="rId6" Type="http://schemas.openxmlformats.org/officeDocument/2006/relationships/image" Target="../media/image16.png"/><Relationship Id="rId11" Type="http://schemas.openxmlformats.org/officeDocument/2006/relationships/image" Target="../media/image29.gif"/><Relationship Id="rId5" Type="http://schemas.openxmlformats.org/officeDocument/2006/relationships/image" Target="../media/image26.gif"/><Relationship Id="rId15" Type="http://schemas.openxmlformats.org/officeDocument/2006/relationships/image" Target="../media/image33.gif"/><Relationship Id="rId10" Type="http://schemas.openxmlformats.org/officeDocument/2006/relationships/image" Target="../media/image28.gif"/><Relationship Id="rId4" Type="http://schemas.openxmlformats.org/officeDocument/2006/relationships/image" Target="../media/image25.PNG"/><Relationship Id="rId9" Type="http://schemas.openxmlformats.org/officeDocument/2006/relationships/slide" Target="slide4.xml"/><Relationship Id="rId14" Type="http://schemas.openxmlformats.org/officeDocument/2006/relationships/image" Target="../media/image32.gif"/></Relationships>
</file>

<file path=ppt/slides/_rels/slide6.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1.gif"/><Relationship Id="rId3" Type="http://schemas.openxmlformats.org/officeDocument/2006/relationships/audio" Target="../media/audio2.wav"/><Relationship Id="rId7" Type="http://schemas.openxmlformats.org/officeDocument/2006/relationships/image" Target="../media/image19.png"/><Relationship Id="rId12" Type="http://schemas.openxmlformats.org/officeDocument/2006/relationships/image" Target="../media/image30.gif"/><Relationship Id="rId17" Type="http://schemas.openxmlformats.org/officeDocument/2006/relationships/audio" Target="../media/audio1.wav"/><Relationship Id="rId2" Type="http://schemas.openxmlformats.org/officeDocument/2006/relationships/audio" Target="../media/audio1.wav"/><Relationship Id="rId16" Type="http://schemas.openxmlformats.org/officeDocument/2006/relationships/image" Target="../media/image13.png"/><Relationship Id="rId1" Type="http://schemas.openxmlformats.org/officeDocument/2006/relationships/slideLayout" Target="../slideLayouts/slideLayout35.xml"/><Relationship Id="rId6" Type="http://schemas.openxmlformats.org/officeDocument/2006/relationships/image" Target="../media/image18.png"/><Relationship Id="rId11" Type="http://schemas.openxmlformats.org/officeDocument/2006/relationships/image" Target="../media/image29.gif"/><Relationship Id="rId5" Type="http://schemas.openxmlformats.org/officeDocument/2006/relationships/image" Target="../media/image26.gif"/><Relationship Id="rId15" Type="http://schemas.openxmlformats.org/officeDocument/2006/relationships/image" Target="../media/image33.gif"/><Relationship Id="rId10" Type="http://schemas.openxmlformats.org/officeDocument/2006/relationships/image" Target="../media/image28.gif"/><Relationship Id="rId4" Type="http://schemas.openxmlformats.org/officeDocument/2006/relationships/image" Target="../media/image25.PNG"/><Relationship Id="rId9" Type="http://schemas.openxmlformats.org/officeDocument/2006/relationships/slide" Target="slide4.xml"/><Relationship Id="rId14" Type="http://schemas.openxmlformats.org/officeDocument/2006/relationships/image" Target="../media/image32.gif"/></Relationships>
</file>

<file path=ppt/slides/_rels/slide7.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1.gif"/><Relationship Id="rId3" Type="http://schemas.openxmlformats.org/officeDocument/2006/relationships/audio" Target="../media/audio2.wav"/><Relationship Id="rId7" Type="http://schemas.openxmlformats.org/officeDocument/2006/relationships/image" Target="../media/image21.png"/><Relationship Id="rId12" Type="http://schemas.openxmlformats.org/officeDocument/2006/relationships/image" Target="../media/image30.gif"/><Relationship Id="rId17" Type="http://schemas.openxmlformats.org/officeDocument/2006/relationships/audio" Target="../media/audio1.wav"/><Relationship Id="rId2" Type="http://schemas.openxmlformats.org/officeDocument/2006/relationships/audio" Target="../media/audio1.wav"/><Relationship Id="rId16" Type="http://schemas.openxmlformats.org/officeDocument/2006/relationships/image" Target="../media/image13.png"/><Relationship Id="rId1" Type="http://schemas.openxmlformats.org/officeDocument/2006/relationships/slideLayout" Target="../slideLayouts/slideLayout35.xml"/><Relationship Id="rId6" Type="http://schemas.openxmlformats.org/officeDocument/2006/relationships/image" Target="../media/image20.png"/><Relationship Id="rId11" Type="http://schemas.openxmlformats.org/officeDocument/2006/relationships/image" Target="../media/image29.gif"/><Relationship Id="rId5" Type="http://schemas.openxmlformats.org/officeDocument/2006/relationships/image" Target="../media/image26.gif"/><Relationship Id="rId15" Type="http://schemas.openxmlformats.org/officeDocument/2006/relationships/image" Target="../media/image33.gif"/><Relationship Id="rId10" Type="http://schemas.openxmlformats.org/officeDocument/2006/relationships/image" Target="../media/image28.gif"/><Relationship Id="rId4" Type="http://schemas.openxmlformats.org/officeDocument/2006/relationships/image" Target="../media/image25.PNG"/><Relationship Id="rId9" Type="http://schemas.openxmlformats.org/officeDocument/2006/relationships/slide" Target="slide4.xml"/><Relationship Id="rId14" Type="http://schemas.openxmlformats.org/officeDocument/2006/relationships/image" Target="../media/image32.gif"/></Relationships>
</file>

<file path=ppt/slides/_rels/slide8.xml.rels><?xml version="1.0" encoding="UTF-8" standalone="yes"?>
<Relationships xmlns="http://schemas.openxmlformats.org/package/2006/relationships"><Relationship Id="rId8" Type="http://schemas.openxmlformats.org/officeDocument/2006/relationships/image" Target="../media/image27.jpeg"/><Relationship Id="rId13" Type="http://schemas.openxmlformats.org/officeDocument/2006/relationships/image" Target="../media/image31.gif"/><Relationship Id="rId3" Type="http://schemas.openxmlformats.org/officeDocument/2006/relationships/audio" Target="../media/audio2.wav"/><Relationship Id="rId7" Type="http://schemas.openxmlformats.org/officeDocument/2006/relationships/image" Target="../media/image23.png"/><Relationship Id="rId12" Type="http://schemas.openxmlformats.org/officeDocument/2006/relationships/image" Target="../media/image30.gif"/><Relationship Id="rId17" Type="http://schemas.openxmlformats.org/officeDocument/2006/relationships/audio" Target="../media/audio1.wav"/><Relationship Id="rId2" Type="http://schemas.openxmlformats.org/officeDocument/2006/relationships/audio" Target="../media/audio1.wav"/><Relationship Id="rId16" Type="http://schemas.openxmlformats.org/officeDocument/2006/relationships/image" Target="../media/image13.png"/><Relationship Id="rId1" Type="http://schemas.openxmlformats.org/officeDocument/2006/relationships/slideLayout" Target="../slideLayouts/slideLayout35.xml"/><Relationship Id="rId6" Type="http://schemas.openxmlformats.org/officeDocument/2006/relationships/image" Target="../media/image22.png"/><Relationship Id="rId11" Type="http://schemas.openxmlformats.org/officeDocument/2006/relationships/image" Target="../media/image29.gif"/><Relationship Id="rId5" Type="http://schemas.openxmlformats.org/officeDocument/2006/relationships/image" Target="../media/image26.gif"/><Relationship Id="rId15" Type="http://schemas.openxmlformats.org/officeDocument/2006/relationships/image" Target="../media/image33.gif"/><Relationship Id="rId10" Type="http://schemas.openxmlformats.org/officeDocument/2006/relationships/image" Target="../media/image28.gif"/><Relationship Id="rId4" Type="http://schemas.openxmlformats.org/officeDocument/2006/relationships/image" Target="../media/image25.PNG"/><Relationship Id="rId9" Type="http://schemas.openxmlformats.org/officeDocument/2006/relationships/slide" Target="slide4.xml"/><Relationship Id="rId14" Type="http://schemas.openxmlformats.org/officeDocument/2006/relationships/image" Target="../media/image32.gif"/></Relationships>
</file>

<file path=ppt/slides/_rels/slide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AC7166-F503-422D-BDE1-A83D50999971}"/>
              </a:ext>
            </a:extLst>
          </p:cNvPr>
          <p:cNvSpPr/>
          <p:nvPr/>
        </p:nvSpPr>
        <p:spPr>
          <a:xfrm>
            <a:off x="8738592" y="181195"/>
            <a:ext cx="2563522"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cs typeface="Arial" panose="020B0604020202020204" pitchFamily="34" charset="0"/>
              </a:rPr>
              <a:t>TIẾNG VIỆT 2</a:t>
            </a:r>
          </a:p>
        </p:txBody>
      </p:sp>
      <p:sp>
        <p:nvSpPr>
          <p:cNvPr id="8" name="Rectangle 7">
            <a:extLst>
              <a:ext uri="{FF2B5EF4-FFF2-40B4-BE49-F238E27FC236}">
                <a16:creationId xmlns:a16="http://schemas.microsoft.com/office/drawing/2014/main" id="{43101047-25E6-45B1-9FAC-C1D2B827DC01}"/>
              </a:ext>
            </a:extLst>
          </p:cNvPr>
          <p:cNvSpPr/>
          <p:nvPr/>
        </p:nvSpPr>
        <p:spPr>
          <a:xfrm>
            <a:off x="10299916" y="628964"/>
            <a:ext cx="990977"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err="1">
                <a:ln>
                  <a:noFill/>
                </a:ln>
                <a:solidFill>
                  <a:prstClr val="white"/>
                </a:solidFill>
                <a:effectLst>
                  <a:outerShdw blurRad="38100" dist="38100" dir="2700000" algn="tl">
                    <a:srgbClr val="000000">
                      <a:alpha val="43137"/>
                    </a:srgbClr>
                  </a:outerShdw>
                </a:effectLst>
                <a:uLnTx/>
                <a:uFillTx/>
                <a:latin typeface="+mj-lt"/>
                <a:cs typeface="Arial" panose="020B0604020202020204" pitchFamily="34" charset="0"/>
              </a:rPr>
              <a:t>Tập</a:t>
            </a:r>
            <a:r>
              <a:rPr kumimoji="0" lang="en-US" sz="24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mj-lt"/>
                <a:cs typeface="Arial" panose="020B0604020202020204" pitchFamily="34" charset="0"/>
              </a:rPr>
              <a:t> 1</a:t>
            </a:r>
            <a:endParaRPr kumimoji="0" 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cs typeface="Arial" panose="020B0604020202020204" pitchFamily="34" charset="0"/>
            </a:endParaRPr>
          </a:p>
        </p:txBody>
      </p:sp>
      <p:sp>
        <p:nvSpPr>
          <p:cNvPr id="9" name="Rectangle 8">
            <a:extLst>
              <a:ext uri="{FF2B5EF4-FFF2-40B4-BE49-F238E27FC236}">
                <a16:creationId xmlns:a16="http://schemas.microsoft.com/office/drawing/2014/main" id="{BDA144B1-BC48-4FB5-81A0-5EEE0F41D92F}"/>
              </a:ext>
            </a:extLst>
          </p:cNvPr>
          <p:cNvSpPr/>
          <p:nvPr/>
        </p:nvSpPr>
        <p:spPr>
          <a:xfrm>
            <a:off x="874863" y="2058109"/>
            <a:ext cx="11317137" cy="17543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srgbClr val="002060"/>
                </a:solidFill>
                <a:effectLst/>
                <a:uLnTx/>
                <a:uFillTx/>
                <a:latin typeface="+mj-lt"/>
                <a:cs typeface="Arial" panose="020B0604020202020204" pitchFamily="34" charset="0"/>
              </a:rPr>
              <a:t>Tuần</a:t>
            </a:r>
            <a:r>
              <a:rPr kumimoji="0" lang="en-US" sz="5400" b="1" i="0" u="none" strike="noStrike" kern="1200" cap="none" spc="0" normalizeH="0" noProof="0" dirty="0">
                <a:ln>
                  <a:noFill/>
                </a:ln>
                <a:solidFill>
                  <a:srgbClr val="002060"/>
                </a:solidFill>
                <a:effectLst/>
                <a:uLnTx/>
                <a:uFillTx/>
                <a:latin typeface="+mj-lt"/>
                <a:cs typeface="Arial" panose="020B0604020202020204" pitchFamily="34" charset="0"/>
              </a:rPr>
              <a:t> 18: ÔN TẬP CUỐI HỌC KÌ 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noProof="0" dirty="0" err="1">
                <a:ln>
                  <a:noFill/>
                </a:ln>
                <a:solidFill>
                  <a:srgbClr val="FF0000"/>
                </a:solidFill>
                <a:effectLst/>
                <a:uLnTx/>
                <a:uFillTx/>
                <a:latin typeface="+mj-lt"/>
                <a:cs typeface="Arial" panose="020B0604020202020204" pitchFamily="34" charset="0"/>
              </a:rPr>
              <a:t>Tiết</a:t>
            </a:r>
            <a:r>
              <a:rPr kumimoji="0" lang="en-US" sz="5400" b="1" i="0" u="none" strike="noStrike" kern="1200" cap="none" spc="0" normalizeH="0" noProof="0" dirty="0">
                <a:ln>
                  <a:noFill/>
                </a:ln>
                <a:solidFill>
                  <a:srgbClr val="FF0000"/>
                </a:solidFill>
                <a:effectLst/>
                <a:uLnTx/>
                <a:uFillTx/>
                <a:latin typeface="+mj-lt"/>
                <a:cs typeface="Arial" panose="020B0604020202020204" pitchFamily="34" charset="0"/>
              </a:rPr>
              <a:t> 3&amp;4</a:t>
            </a:r>
            <a:endParaRPr kumimoji="0" lang="en-US" sz="5400" b="1" i="0" u="none" strike="noStrike" kern="1200" cap="none" spc="0" normalizeH="0" baseline="0" noProof="0" dirty="0">
              <a:ln>
                <a:noFill/>
              </a:ln>
              <a:solidFill>
                <a:srgbClr val="FF0000"/>
              </a:solidFill>
              <a:effectLst/>
              <a:uLnTx/>
              <a:uFillTx/>
              <a:latin typeface="+mj-lt"/>
              <a:cs typeface="Arial" panose="020B0604020202020204" pitchFamily="34" charset="0"/>
            </a:endParaRPr>
          </a:p>
        </p:txBody>
      </p:sp>
    </p:spTree>
    <p:extLst>
      <p:ext uri="{BB962C8B-B14F-4D97-AF65-F5344CB8AC3E}">
        <p14:creationId xmlns:p14="http://schemas.microsoft.com/office/powerpoint/2010/main" val="527002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5E155AC-56CF-447C-8E3D-8F78556BEDF2}"/>
              </a:ext>
            </a:extLst>
          </p:cNvPr>
          <p:cNvSpPr/>
          <p:nvPr/>
        </p:nvSpPr>
        <p:spPr>
          <a:xfrm>
            <a:off x="4687088" y="348480"/>
            <a:ext cx="3033972" cy="584775"/>
          </a:xfrm>
          <a:prstGeom prst="rect">
            <a:avLst/>
          </a:prstGeom>
        </p:spPr>
        <p:txBody>
          <a:bodyPr wrap="none">
            <a:spAutoFit/>
          </a:bodyPr>
          <a:lstStyle/>
          <a:p>
            <a:r>
              <a:rPr lang="en-US" sz="3200" b="1" dirty="0" err="1">
                <a:solidFill>
                  <a:srgbClr val="FF0000"/>
                </a:solidFill>
                <a:cs typeface="Times New Roman" pitchFamily="18" charset="0"/>
              </a:rPr>
              <a:t>Trên</a:t>
            </a:r>
            <a:r>
              <a:rPr lang="en-US" sz="3200" b="1" dirty="0">
                <a:solidFill>
                  <a:srgbClr val="FF0000"/>
                </a:solidFill>
                <a:cs typeface="Times New Roman" pitchFamily="18" charset="0"/>
              </a:rPr>
              <a:t> </a:t>
            </a:r>
            <a:r>
              <a:rPr lang="en-US" sz="3200" b="1" dirty="0" err="1">
                <a:solidFill>
                  <a:srgbClr val="FF0000"/>
                </a:solidFill>
                <a:cs typeface="Times New Roman" pitchFamily="18" charset="0"/>
              </a:rPr>
              <a:t>chiếc</a:t>
            </a:r>
            <a:r>
              <a:rPr lang="en-US" sz="3200" b="1" dirty="0">
                <a:solidFill>
                  <a:srgbClr val="FF0000"/>
                </a:solidFill>
                <a:cs typeface="Times New Roman" pitchFamily="18" charset="0"/>
              </a:rPr>
              <a:t> </a:t>
            </a:r>
            <a:r>
              <a:rPr lang="en-US" sz="3200" b="1" dirty="0" err="1">
                <a:solidFill>
                  <a:srgbClr val="FF0000"/>
                </a:solidFill>
                <a:cs typeface="Times New Roman" pitchFamily="18" charset="0"/>
              </a:rPr>
              <a:t>bè</a:t>
            </a:r>
            <a:endParaRPr lang="vi-VN" sz="3200" b="1" dirty="0">
              <a:solidFill>
                <a:srgbClr val="FF0000"/>
              </a:solidFill>
            </a:endParaRPr>
          </a:p>
        </p:txBody>
      </p:sp>
      <p:sp>
        <p:nvSpPr>
          <p:cNvPr id="5" name="Rectangle 4">
            <a:extLst>
              <a:ext uri="{FF2B5EF4-FFF2-40B4-BE49-F238E27FC236}">
                <a16:creationId xmlns:a16="http://schemas.microsoft.com/office/drawing/2014/main" id="{7F1D0585-73B7-4045-95D9-B23BF7B77BEF}"/>
              </a:ext>
            </a:extLst>
          </p:cNvPr>
          <p:cNvSpPr/>
          <p:nvPr/>
        </p:nvSpPr>
        <p:spPr>
          <a:xfrm>
            <a:off x="862012" y="991394"/>
            <a:ext cx="10744200" cy="4985980"/>
          </a:xfrm>
          <a:prstGeom prst="rect">
            <a:avLst/>
          </a:prstGeom>
        </p:spPr>
        <p:txBody>
          <a:bodyPr wrap="square">
            <a:spAutoFit/>
          </a:bodyPr>
          <a:lstStyle/>
          <a:p>
            <a:pPr algn="just">
              <a:spcBef>
                <a:spcPts val="600"/>
              </a:spcBef>
              <a:spcAft>
                <a:spcPts val="600"/>
              </a:spcAft>
            </a:pPr>
            <a:r>
              <a:rPr lang="vi-VN" sz="2400" dirty="0">
                <a:cs typeface="Times New Roman" pitchFamily="18" charset="0"/>
              </a:rPr>
              <a:t>1. Tôi và Dế Trũi rủ nhau đi ngao du thiên hạ. Chúng tôi hàng ngày đi đêm nghỉ, cùng nhau say ngắm dọc đường.</a:t>
            </a:r>
          </a:p>
          <a:p>
            <a:pPr algn="just">
              <a:spcBef>
                <a:spcPts val="600"/>
              </a:spcBef>
              <a:spcAft>
                <a:spcPts val="600"/>
              </a:spcAft>
            </a:pPr>
            <a:r>
              <a:rPr lang="vi-VN" sz="2400" dirty="0">
                <a:cs typeface="Times New Roman" pitchFamily="18" charset="0"/>
              </a:rPr>
              <a:t>Ngày kia, đến một bờ sông, chúng tôi ghép ba bốn lá bèo sen lại, làm một chiếc bè. Bè theo dòng nước trôi băng băng.</a:t>
            </a:r>
          </a:p>
          <a:p>
            <a:pPr algn="just">
              <a:spcBef>
                <a:spcPts val="600"/>
              </a:spcBef>
              <a:spcAft>
                <a:spcPts val="600"/>
              </a:spcAft>
            </a:pPr>
            <a:r>
              <a:rPr lang="vi-VN" sz="2400" dirty="0">
                <a:cs typeface="Times New Roman" pitchFamily="18" charset="0"/>
              </a:rPr>
              <a:t>2. Mùa thu mới chớm nhưng nước đã trong vắt, trông thấy cả hòn cuội trắng tinh nằm dưới đáy. Nhìn hai bên bờ sông, cỏ cây và những làng gần, núi xa luôn luôn mới. Những anh gọng vó đen sạm, gầy và cao, nghênh cặp chân gọng vó đứng trên bãi lầy bái phục nhìn theo chúng tôi. Những ả cua kềnh cũng giương đôi mắt lồi, âu yếm ngó theo. Đàn săn sắt và cá thầu dầu thoáng gặp đâu cũng lăng xăng cố bơi theo chiếc bè, hoan nghênh váng cả mặt nước.</a:t>
            </a:r>
          </a:p>
          <a:p>
            <a:pPr algn="r">
              <a:spcBef>
                <a:spcPts val="600"/>
              </a:spcBef>
              <a:spcAft>
                <a:spcPts val="600"/>
              </a:spcAft>
            </a:pPr>
            <a:r>
              <a:rPr lang="vi-VN" sz="2400" i="1" dirty="0">
                <a:cs typeface="Times New Roman" pitchFamily="18" charset="0"/>
              </a:rPr>
              <a:t>Theo Tô Hoài</a:t>
            </a:r>
            <a:endParaRPr lang="vi-VN" sz="2400" dirty="0">
              <a:cs typeface="Times New Roman" pitchFamily="18" charset="0"/>
            </a:endParaRPr>
          </a:p>
        </p:txBody>
      </p:sp>
    </p:spTree>
    <p:extLst>
      <p:ext uri="{BB962C8B-B14F-4D97-AF65-F5344CB8AC3E}">
        <p14:creationId xmlns:p14="http://schemas.microsoft.com/office/powerpoint/2010/main" val="3670133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2DB9B7C-5570-42B3-AD96-33A739AE70CD}"/>
              </a:ext>
            </a:extLst>
          </p:cNvPr>
          <p:cNvSpPr/>
          <p:nvPr/>
        </p:nvSpPr>
        <p:spPr>
          <a:xfrm>
            <a:off x="4548542" y="454261"/>
            <a:ext cx="3033972" cy="584775"/>
          </a:xfrm>
          <a:prstGeom prst="rect">
            <a:avLst/>
          </a:prstGeom>
        </p:spPr>
        <p:txBody>
          <a:bodyPr wrap="none">
            <a:spAutoFit/>
          </a:bodyPr>
          <a:lstStyle/>
          <a:p>
            <a:r>
              <a:rPr lang="en-US" sz="3200" b="1" dirty="0" err="1">
                <a:solidFill>
                  <a:srgbClr val="FF0000"/>
                </a:solidFill>
                <a:cs typeface="Times New Roman" pitchFamily="18" charset="0"/>
              </a:rPr>
              <a:t>Trên</a:t>
            </a:r>
            <a:r>
              <a:rPr lang="en-US" sz="3200" b="1" dirty="0">
                <a:solidFill>
                  <a:srgbClr val="FF0000"/>
                </a:solidFill>
                <a:cs typeface="Times New Roman" pitchFamily="18" charset="0"/>
              </a:rPr>
              <a:t> </a:t>
            </a:r>
            <a:r>
              <a:rPr lang="en-US" sz="3200" b="1" dirty="0" err="1">
                <a:solidFill>
                  <a:srgbClr val="FF0000"/>
                </a:solidFill>
                <a:cs typeface="Times New Roman" pitchFamily="18" charset="0"/>
              </a:rPr>
              <a:t>chiếc</a:t>
            </a:r>
            <a:r>
              <a:rPr lang="en-US" sz="3200" b="1" dirty="0">
                <a:solidFill>
                  <a:srgbClr val="FF0000"/>
                </a:solidFill>
                <a:cs typeface="Times New Roman" pitchFamily="18" charset="0"/>
              </a:rPr>
              <a:t> </a:t>
            </a:r>
            <a:r>
              <a:rPr lang="en-US" sz="3200" b="1" dirty="0" err="1">
                <a:solidFill>
                  <a:srgbClr val="FF0000"/>
                </a:solidFill>
                <a:cs typeface="Times New Roman" pitchFamily="18" charset="0"/>
              </a:rPr>
              <a:t>bè</a:t>
            </a:r>
            <a:endParaRPr lang="vi-VN" sz="3200" b="1" dirty="0">
              <a:solidFill>
                <a:srgbClr val="FF0000"/>
              </a:solidFill>
            </a:endParaRPr>
          </a:p>
        </p:txBody>
      </p:sp>
      <p:sp>
        <p:nvSpPr>
          <p:cNvPr id="6" name="Rectangle 5">
            <a:extLst>
              <a:ext uri="{FF2B5EF4-FFF2-40B4-BE49-F238E27FC236}">
                <a16:creationId xmlns:a16="http://schemas.microsoft.com/office/drawing/2014/main" id="{4F2F0E53-7D74-41EA-813F-A38090FA5AB0}"/>
              </a:ext>
            </a:extLst>
          </p:cNvPr>
          <p:cNvSpPr/>
          <p:nvPr/>
        </p:nvSpPr>
        <p:spPr>
          <a:xfrm>
            <a:off x="390956" y="1656412"/>
            <a:ext cx="6037657" cy="2831544"/>
          </a:xfrm>
          <a:prstGeom prst="rect">
            <a:avLst/>
          </a:prstGeom>
        </p:spPr>
        <p:txBody>
          <a:bodyPr wrap="square">
            <a:spAutoFit/>
          </a:bodyPr>
          <a:lstStyle/>
          <a:p>
            <a:pPr algn="just">
              <a:spcBef>
                <a:spcPts val="600"/>
              </a:spcBef>
              <a:spcAft>
                <a:spcPts val="600"/>
              </a:spcAft>
            </a:pPr>
            <a:r>
              <a:rPr lang="vi-VN" sz="2400" dirty="0">
                <a:cs typeface="Times New Roman" pitchFamily="18" charset="0"/>
              </a:rPr>
              <a:t>1. Tôi và Dế Trũi rủ nhau đi ngao du thiên hạ. Chúng tôi hàng ngày đi đêm nghỉ, cùng nhau say ngắm dọc đường.</a:t>
            </a:r>
          </a:p>
          <a:p>
            <a:pPr algn="just">
              <a:spcBef>
                <a:spcPts val="600"/>
              </a:spcBef>
              <a:spcAft>
                <a:spcPts val="600"/>
              </a:spcAft>
            </a:pPr>
            <a:r>
              <a:rPr lang="vi-VN" sz="2400" dirty="0">
                <a:cs typeface="Times New Roman" pitchFamily="18" charset="0"/>
              </a:rPr>
              <a:t>Ngày kia, đến một bờ sông, chúng tôi ghép ba bốn lá bèo sen lại, làm một chiếc bè. Bè theo dòng nước trôi băng </a:t>
            </a:r>
            <a:r>
              <a:rPr lang="vi-VN" sz="2400">
                <a:cs typeface="Times New Roman" pitchFamily="18" charset="0"/>
              </a:rPr>
              <a:t>băng.</a:t>
            </a:r>
            <a:endParaRPr lang="vi-VN" sz="2400" dirty="0">
              <a:cs typeface="Times New Roman" pitchFamily="18" charset="0"/>
            </a:endParaRPr>
          </a:p>
        </p:txBody>
      </p:sp>
      <p:cxnSp>
        <p:nvCxnSpPr>
          <p:cNvPr id="8" name="Straight Connector 7">
            <a:extLst>
              <a:ext uri="{FF2B5EF4-FFF2-40B4-BE49-F238E27FC236}">
                <a16:creationId xmlns:a16="http://schemas.microsoft.com/office/drawing/2014/main" id="{F49B9855-0530-48BC-A0B3-DD28E7717B87}"/>
              </a:ext>
            </a:extLst>
          </p:cNvPr>
          <p:cNvCxnSpPr>
            <a:cxnSpLocks/>
          </p:cNvCxnSpPr>
          <p:nvPr/>
        </p:nvCxnSpPr>
        <p:spPr>
          <a:xfrm>
            <a:off x="6579818" y="1282339"/>
            <a:ext cx="0" cy="543098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Flowchart: Terminator 9">
            <a:extLst>
              <a:ext uri="{FF2B5EF4-FFF2-40B4-BE49-F238E27FC236}">
                <a16:creationId xmlns:a16="http://schemas.microsoft.com/office/drawing/2014/main" id="{51B82AAE-2F5B-4506-A38E-E54A0491B292}"/>
              </a:ext>
            </a:extLst>
          </p:cNvPr>
          <p:cNvSpPr/>
          <p:nvPr/>
        </p:nvSpPr>
        <p:spPr>
          <a:xfrm>
            <a:off x="7504911" y="1282339"/>
            <a:ext cx="3638939" cy="748146"/>
          </a:xfrm>
          <a:prstGeom prst="flowChartTerminator">
            <a:avLst/>
          </a:prstGeom>
          <a:solidFill>
            <a:srgbClr val="407A5C"/>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effectLst>
                  <a:outerShdw blurRad="38100" dist="38100" dir="2700000" algn="tl">
                    <a:srgbClr val="000000">
                      <a:alpha val="43137"/>
                    </a:srgbClr>
                  </a:outerShdw>
                </a:effectLst>
                <a:cs typeface="Times New Roman" panose="02020603050405020304" pitchFamily="18" charset="0"/>
              </a:rPr>
              <a:t>LUYỆN ĐỌC</a:t>
            </a:r>
          </a:p>
        </p:txBody>
      </p:sp>
      <p:sp>
        <p:nvSpPr>
          <p:cNvPr id="11" name="Rectangle 10">
            <a:extLst>
              <a:ext uri="{FF2B5EF4-FFF2-40B4-BE49-F238E27FC236}">
                <a16:creationId xmlns:a16="http://schemas.microsoft.com/office/drawing/2014/main" id="{5AD47DC1-45FE-434C-B9E8-A9215C70AB8B}"/>
              </a:ext>
            </a:extLst>
          </p:cNvPr>
          <p:cNvSpPr/>
          <p:nvPr/>
        </p:nvSpPr>
        <p:spPr>
          <a:xfrm>
            <a:off x="7209405" y="2332503"/>
            <a:ext cx="2004075" cy="523220"/>
          </a:xfrm>
          <a:prstGeom prst="rect">
            <a:avLst/>
          </a:prstGeom>
        </p:spPr>
        <p:txBody>
          <a:bodyPr wrap="none">
            <a:spAutoFit/>
          </a:bodyPr>
          <a:lstStyle/>
          <a:p>
            <a:r>
              <a:rPr lang="vi-VN" sz="2800" dirty="0">
                <a:solidFill>
                  <a:srgbClr val="0000FF"/>
                </a:solidFill>
                <a:cs typeface="Times New Roman" pitchFamily="18" charset="0"/>
              </a:rPr>
              <a:t>say ngắm </a:t>
            </a:r>
            <a:endParaRPr lang="en-US" sz="2400" dirty="0">
              <a:solidFill>
                <a:srgbClr val="0000FF"/>
              </a:solidFill>
            </a:endParaRPr>
          </a:p>
        </p:txBody>
      </p:sp>
      <p:sp>
        <p:nvSpPr>
          <p:cNvPr id="12" name="Rectangle 11">
            <a:extLst>
              <a:ext uri="{FF2B5EF4-FFF2-40B4-BE49-F238E27FC236}">
                <a16:creationId xmlns:a16="http://schemas.microsoft.com/office/drawing/2014/main" id="{501B8535-DBFE-4FB8-B6E0-6D5FFDEA2F6A}"/>
              </a:ext>
            </a:extLst>
          </p:cNvPr>
          <p:cNvSpPr/>
          <p:nvPr/>
        </p:nvSpPr>
        <p:spPr>
          <a:xfrm>
            <a:off x="7141277" y="2844225"/>
            <a:ext cx="2287806" cy="523220"/>
          </a:xfrm>
          <a:prstGeom prst="rect">
            <a:avLst/>
          </a:prstGeom>
        </p:spPr>
        <p:txBody>
          <a:bodyPr wrap="none">
            <a:spAutoFit/>
          </a:bodyPr>
          <a:lstStyle/>
          <a:p>
            <a:r>
              <a:rPr lang="en-US" sz="2800">
                <a:solidFill>
                  <a:srgbClr val="0000FF"/>
                </a:solidFill>
                <a:cs typeface="Times New Roman" pitchFamily="18" charset="0"/>
              </a:rPr>
              <a:t>băng băng</a:t>
            </a:r>
            <a:r>
              <a:rPr lang="vi-VN" sz="2800">
                <a:solidFill>
                  <a:srgbClr val="0000FF"/>
                </a:solidFill>
                <a:cs typeface="Times New Roman" pitchFamily="18" charset="0"/>
              </a:rPr>
              <a:t> </a:t>
            </a:r>
            <a:endParaRPr lang="en-US" sz="2400" dirty="0">
              <a:solidFill>
                <a:srgbClr val="0000FF"/>
              </a:solidFill>
            </a:endParaRPr>
          </a:p>
        </p:txBody>
      </p:sp>
      <p:sp>
        <p:nvSpPr>
          <p:cNvPr id="13" name="Rectangle 12">
            <a:extLst>
              <a:ext uri="{FF2B5EF4-FFF2-40B4-BE49-F238E27FC236}">
                <a16:creationId xmlns:a16="http://schemas.microsoft.com/office/drawing/2014/main" id="{C93FCDCA-ADD0-4532-A090-3BF592F90BD2}"/>
              </a:ext>
            </a:extLst>
          </p:cNvPr>
          <p:cNvSpPr/>
          <p:nvPr/>
        </p:nvSpPr>
        <p:spPr>
          <a:xfrm>
            <a:off x="164198" y="1429254"/>
            <a:ext cx="6340018" cy="5047536"/>
          </a:xfrm>
          <a:prstGeom prst="rect">
            <a:avLst/>
          </a:prstGeom>
        </p:spPr>
        <p:txBody>
          <a:bodyPr wrap="square">
            <a:spAutoFit/>
          </a:bodyPr>
          <a:lstStyle/>
          <a:p>
            <a:pPr algn="just">
              <a:spcBef>
                <a:spcPts val="600"/>
              </a:spcBef>
              <a:spcAft>
                <a:spcPts val="600"/>
              </a:spcAft>
            </a:pPr>
            <a:r>
              <a:rPr lang="vi-VN" sz="2400">
                <a:cs typeface="Times New Roman" pitchFamily="18" charset="0"/>
              </a:rPr>
              <a:t>2</a:t>
            </a:r>
            <a:r>
              <a:rPr lang="vi-VN" sz="2400" dirty="0">
                <a:cs typeface="Times New Roman" pitchFamily="18" charset="0"/>
              </a:rPr>
              <a:t>. Mùa thu mới chớm nhưng nước đã trong vắt, trông thấy cả hòn cuội trắng tinh nằm dưới đáy. Nhìn hai bên bờ sông, cỏ cây và những làng gần, núi xa luôn luôn mới. Những anh gọng vó đen sạm, gầy và cao, nghênh cặp chân gọng vó đứng trên bãi lầy bái phục nhìn theo chúng tôi. Những ả cua kềnh cũng giương đôi mắt lồi, âu yếm ngó theo. Đàn săn sắt và cá thầu dầu thoáng gặp đâu cũng lăng xăng cố bơi theo chiếc bè, hoan nghênh váng cả mặt nước.</a:t>
            </a:r>
          </a:p>
          <a:p>
            <a:pPr algn="r">
              <a:spcBef>
                <a:spcPts val="600"/>
              </a:spcBef>
              <a:spcAft>
                <a:spcPts val="600"/>
              </a:spcAft>
            </a:pPr>
            <a:r>
              <a:rPr lang="vi-VN" sz="2400" i="1" dirty="0">
                <a:cs typeface="Times New Roman" pitchFamily="18" charset="0"/>
              </a:rPr>
              <a:t>Theo Tô Hoài</a:t>
            </a:r>
            <a:endParaRPr lang="vi-VN" sz="2400" dirty="0">
              <a:cs typeface="Times New Roman" pitchFamily="18" charset="0"/>
            </a:endParaRPr>
          </a:p>
        </p:txBody>
      </p:sp>
      <p:sp>
        <p:nvSpPr>
          <p:cNvPr id="14" name="Rectangle 13">
            <a:extLst>
              <a:ext uri="{FF2B5EF4-FFF2-40B4-BE49-F238E27FC236}">
                <a16:creationId xmlns:a16="http://schemas.microsoft.com/office/drawing/2014/main" id="{5547C7EB-5738-4E1D-9216-C59BC5786AD8}"/>
              </a:ext>
            </a:extLst>
          </p:cNvPr>
          <p:cNvSpPr/>
          <p:nvPr/>
        </p:nvSpPr>
        <p:spPr>
          <a:xfrm>
            <a:off x="7141277" y="3402081"/>
            <a:ext cx="1757212" cy="523220"/>
          </a:xfrm>
          <a:prstGeom prst="rect">
            <a:avLst/>
          </a:prstGeom>
        </p:spPr>
        <p:txBody>
          <a:bodyPr wrap="none">
            <a:spAutoFit/>
          </a:bodyPr>
          <a:lstStyle/>
          <a:p>
            <a:r>
              <a:rPr lang="en-US" sz="2800">
                <a:solidFill>
                  <a:srgbClr val="0000FF"/>
                </a:solidFill>
                <a:cs typeface="Times New Roman" pitchFamily="18" charset="0"/>
              </a:rPr>
              <a:t>gọng vó</a:t>
            </a:r>
            <a:r>
              <a:rPr lang="vi-VN" sz="2800">
                <a:solidFill>
                  <a:srgbClr val="0000FF"/>
                </a:solidFill>
                <a:cs typeface="Times New Roman" pitchFamily="18" charset="0"/>
              </a:rPr>
              <a:t> </a:t>
            </a:r>
            <a:endParaRPr lang="en-US" sz="2400" dirty="0">
              <a:solidFill>
                <a:srgbClr val="0000FF"/>
              </a:solidFill>
            </a:endParaRPr>
          </a:p>
        </p:txBody>
      </p:sp>
      <p:sp>
        <p:nvSpPr>
          <p:cNvPr id="15" name="Rectangle 14">
            <a:extLst>
              <a:ext uri="{FF2B5EF4-FFF2-40B4-BE49-F238E27FC236}">
                <a16:creationId xmlns:a16="http://schemas.microsoft.com/office/drawing/2014/main" id="{D7DF56C7-1151-4FF3-AF53-8365C09B1675}"/>
              </a:ext>
            </a:extLst>
          </p:cNvPr>
          <p:cNvSpPr/>
          <p:nvPr/>
        </p:nvSpPr>
        <p:spPr>
          <a:xfrm>
            <a:off x="7141277" y="3895818"/>
            <a:ext cx="1394934" cy="523220"/>
          </a:xfrm>
          <a:prstGeom prst="rect">
            <a:avLst/>
          </a:prstGeom>
        </p:spPr>
        <p:txBody>
          <a:bodyPr wrap="none">
            <a:spAutoFit/>
          </a:bodyPr>
          <a:lstStyle/>
          <a:p>
            <a:r>
              <a:rPr lang="en-US" sz="2800">
                <a:solidFill>
                  <a:srgbClr val="0000FF"/>
                </a:solidFill>
                <a:cs typeface="Times New Roman" pitchFamily="18" charset="0"/>
              </a:rPr>
              <a:t>săn sắt</a:t>
            </a:r>
            <a:endParaRPr lang="en-US" sz="2400" dirty="0">
              <a:solidFill>
                <a:srgbClr val="0000FF"/>
              </a:solidFill>
            </a:endParaRPr>
          </a:p>
        </p:txBody>
      </p:sp>
      <p:sp>
        <p:nvSpPr>
          <p:cNvPr id="16" name="Rectangle 15">
            <a:extLst>
              <a:ext uri="{FF2B5EF4-FFF2-40B4-BE49-F238E27FC236}">
                <a16:creationId xmlns:a16="http://schemas.microsoft.com/office/drawing/2014/main" id="{2386ABC0-C110-41CB-9F71-91E00F23A0ED}"/>
              </a:ext>
            </a:extLst>
          </p:cNvPr>
          <p:cNvSpPr/>
          <p:nvPr/>
        </p:nvSpPr>
        <p:spPr>
          <a:xfrm>
            <a:off x="7141277" y="4399302"/>
            <a:ext cx="1943161" cy="523220"/>
          </a:xfrm>
          <a:prstGeom prst="rect">
            <a:avLst/>
          </a:prstGeom>
        </p:spPr>
        <p:txBody>
          <a:bodyPr wrap="none">
            <a:spAutoFit/>
          </a:bodyPr>
          <a:lstStyle/>
          <a:p>
            <a:r>
              <a:rPr lang="en-US" sz="2800">
                <a:solidFill>
                  <a:srgbClr val="0000FF"/>
                </a:solidFill>
                <a:cs typeface="Times New Roman" pitchFamily="18" charset="0"/>
              </a:rPr>
              <a:t>lăng xăng</a:t>
            </a:r>
            <a:endParaRPr lang="en-US" sz="2400" dirty="0">
              <a:solidFill>
                <a:srgbClr val="0000FF"/>
              </a:solidFill>
            </a:endParaRPr>
          </a:p>
        </p:txBody>
      </p:sp>
      <p:sp>
        <p:nvSpPr>
          <p:cNvPr id="17" name="Rectangle 16">
            <a:extLst>
              <a:ext uri="{FF2B5EF4-FFF2-40B4-BE49-F238E27FC236}">
                <a16:creationId xmlns:a16="http://schemas.microsoft.com/office/drawing/2014/main" id="{293FEE5C-9380-45E4-B95C-8E2777F82E7C}"/>
              </a:ext>
            </a:extLst>
          </p:cNvPr>
          <p:cNvSpPr/>
          <p:nvPr/>
        </p:nvSpPr>
        <p:spPr>
          <a:xfrm>
            <a:off x="7141277" y="4912775"/>
            <a:ext cx="2558714" cy="523220"/>
          </a:xfrm>
          <a:prstGeom prst="rect">
            <a:avLst/>
          </a:prstGeom>
        </p:spPr>
        <p:txBody>
          <a:bodyPr wrap="none">
            <a:spAutoFit/>
          </a:bodyPr>
          <a:lstStyle/>
          <a:p>
            <a:r>
              <a:rPr lang="en-US" sz="2800">
                <a:solidFill>
                  <a:srgbClr val="0000FF"/>
                </a:solidFill>
                <a:cs typeface="Times New Roman" pitchFamily="18" charset="0"/>
              </a:rPr>
              <a:t>hoan nghênh</a:t>
            </a:r>
            <a:endParaRPr lang="en-US" sz="2400" dirty="0">
              <a:solidFill>
                <a:srgbClr val="0000FF"/>
              </a:solidFill>
            </a:endParaRPr>
          </a:p>
        </p:txBody>
      </p:sp>
    </p:spTree>
    <p:extLst>
      <p:ext uri="{BB962C8B-B14F-4D97-AF65-F5344CB8AC3E}">
        <p14:creationId xmlns:p14="http://schemas.microsoft.com/office/powerpoint/2010/main" val="567265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xit" presetSubtype="12" fill="hold" grpId="1" nodeType="clickEffect">
                                  <p:stCondLst>
                                    <p:cond delay="0"/>
                                  </p:stCondLst>
                                  <p:childTnLst>
                                    <p:animEffect transition="out" filter="strips(downLeft)">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42"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6" grpId="1"/>
      <p:bldP spid="10" grpId="0" animBg="1"/>
      <p:bldP spid="11" grpId="0"/>
      <p:bldP spid="12" grpId="0"/>
      <p:bldP spid="13" grpId="0"/>
      <p:bldP spid="14" grpId="0"/>
      <p:bldP spid="15" grpId="0"/>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2DB9B7C-5570-42B3-AD96-33A739AE70CD}"/>
              </a:ext>
            </a:extLst>
          </p:cNvPr>
          <p:cNvSpPr/>
          <p:nvPr/>
        </p:nvSpPr>
        <p:spPr>
          <a:xfrm>
            <a:off x="4548542" y="454261"/>
            <a:ext cx="3033972"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FF0000"/>
                </a:solidFill>
                <a:effectLst/>
                <a:uLnTx/>
                <a:uFillTx/>
                <a:latin typeface="+mj-lt"/>
                <a:cs typeface="Times New Roman" pitchFamily="18" charset="0"/>
              </a:rPr>
              <a:t>Trên</a:t>
            </a:r>
            <a:r>
              <a:rPr kumimoji="0" lang="en-US" sz="3200" b="1" i="0" u="none" strike="noStrike" kern="1200" cap="none" spc="0" normalizeH="0" baseline="0" noProof="0" dirty="0">
                <a:ln>
                  <a:noFill/>
                </a:ln>
                <a:solidFill>
                  <a:srgbClr val="FF0000"/>
                </a:solidFill>
                <a:effectLst/>
                <a:uLnTx/>
                <a:uFillTx/>
                <a:latin typeface="+mj-lt"/>
                <a:cs typeface="Times New Roman" pitchFamily="18" charset="0"/>
              </a:rPr>
              <a:t> </a:t>
            </a:r>
            <a:r>
              <a:rPr kumimoji="0" lang="en-US" sz="3200" b="1" i="0" u="none" strike="noStrike" kern="1200" cap="none" spc="0" normalizeH="0" baseline="0" noProof="0" dirty="0" err="1">
                <a:ln>
                  <a:noFill/>
                </a:ln>
                <a:solidFill>
                  <a:srgbClr val="FF0000"/>
                </a:solidFill>
                <a:effectLst/>
                <a:uLnTx/>
                <a:uFillTx/>
                <a:latin typeface="+mj-lt"/>
                <a:cs typeface="Times New Roman" pitchFamily="18" charset="0"/>
              </a:rPr>
              <a:t>chiếc</a:t>
            </a:r>
            <a:r>
              <a:rPr kumimoji="0" lang="en-US" sz="3200" b="1" i="0" u="none" strike="noStrike" kern="1200" cap="none" spc="0" normalizeH="0" baseline="0" noProof="0" dirty="0">
                <a:ln>
                  <a:noFill/>
                </a:ln>
                <a:solidFill>
                  <a:srgbClr val="FF0000"/>
                </a:solidFill>
                <a:effectLst/>
                <a:uLnTx/>
                <a:uFillTx/>
                <a:latin typeface="+mj-lt"/>
                <a:cs typeface="Times New Roman" pitchFamily="18" charset="0"/>
              </a:rPr>
              <a:t> </a:t>
            </a:r>
            <a:r>
              <a:rPr kumimoji="0" lang="en-US" sz="3200" b="1" i="0" u="none" strike="noStrike" kern="1200" cap="none" spc="0" normalizeH="0" baseline="0" noProof="0" dirty="0" err="1">
                <a:ln>
                  <a:noFill/>
                </a:ln>
                <a:solidFill>
                  <a:srgbClr val="FF0000"/>
                </a:solidFill>
                <a:effectLst/>
                <a:uLnTx/>
                <a:uFillTx/>
                <a:latin typeface="+mj-lt"/>
                <a:cs typeface="Times New Roman" pitchFamily="18" charset="0"/>
              </a:rPr>
              <a:t>bè</a:t>
            </a:r>
            <a:endParaRPr kumimoji="0" lang="vi-VN" sz="3200" b="1" i="0" u="none" strike="noStrike" kern="1200" cap="none" spc="0" normalizeH="0" baseline="0" noProof="0" dirty="0">
              <a:ln>
                <a:noFill/>
              </a:ln>
              <a:solidFill>
                <a:srgbClr val="FF0000"/>
              </a:solidFill>
              <a:effectLst/>
              <a:uLnTx/>
              <a:uFillTx/>
              <a:latin typeface="+mj-lt"/>
            </a:endParaRPr>
          </a:p>
        </p:txBody>
      </p:sp>
      <p:sp>
        <p:nvSpPr>
          <p:cNvPr id="6" name="Rectangle 5">
            <a:extLst>
              <a:ext uri="{FF2B5EF4-FFF2-40B4-BE49-F238E27FC236}">
                <a16:creationId xmlns:a16="http://schemas.microsoft.com/office/drawing/2014/main" id="{4F2F0E53-7D74-41EA-813F-A38090FA5AB0}"/>
              </a:ext>
            </a:extLst>
          </p:cNvPr>
          <p:cNvSpPr/>
          <p:nvPr/>
        </p:nvSpPr>
        <p:spPr>
          <a:xfrm>
            <a:off x="390956" y="1656412"/>
            <a:ext cx="6037657" cy="2831544"/>
          </a:xfrm>
          <a:prstGeom prst="rect">
            <a:avLst/>
          </a:prstGeom>
        </p:spPr>
        <p:txBody>
          <a:bodyPr wrap="square">
            <a:spAutoFit/>
          </a:bodyPr>
          <a:lstStyle/>
          <a:p>
            <a:pPr marL="0" marR="0" lvl="0" indent="0" algn="just" defTabSz="914400" rtl="0" eaLnBrk="1" fontAlgn="auto" latinLnBrk="0" hangingPunct="1">
              <a:lnSpc>
                <a:spcPct val="100000"/>
              </a:lnSpc>
              <a:spcBef>
                <a:spcPts val="600"/>
              </a:spcBef>
              <a:spcAft>
                <a:spcPts val="60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mj-lt"/>
                <a:cs typeface="Times New Roman" pitchFamily="18" charset="0"/>
              </a:rPr>
              <a:t>1. Tôi và Dế Trũi rủ nhau đi ngao du thiên hạ. Chúng tôi hàng ngày đi đêm nghỉ, cùng nhau say ngắm dọc đường.</a:t>
            </a:r>
          </a:p>
          <a:p>
            <a:pPr marL="0" marR="0" lvl="0" indent="0" algn="just" defTabSz="914400" rtl="0" eaLnBrk="1" fontAlgn="auto" latinLnBrk="0" hangingPunct="1">
              <a:lnSpc>
                <a:spcPct val="100000"/>
              </a:lnSpc>
              <a:spcBef>
                <a:spcPts val="600"/>
              </a:spcBef>
              <a:spcAft>
                <a:spcPts val="600"/>
              </a:spcAft>
              <a:buClrTx/>
              <a:buSzTx/>
              <a:buFontTx/>
              <a:buNone/>
              <a:tabLst/>
              <a:defRPr/>
            </a:pPr>
            <a:r>
              <a:rPr kumimoji="0" lang="vi-VN" sz="2400" b="0" i="0" u="none" strike="noStrike" kern="1200" cap="none" spc="0" normalizeH="0" baseline="0" noProof="0" dirty="0">
                <a:ln>
                  <a:noFill/>
                </a:ln>
                <a:solidFill>
                  <a:prstClr val="black"/>
                </a:solidFill>
                <a:effectLst/>
                <a:uLnTx/>
                <a:uFillTx/>
                <a:latin typeface="+mj-lt"/>
                <a:cs typeface="Times New Roman" pitchFamily="18" charset="0"/>
              </a:rPr>
              <a:t>Ngày kia, đến một bờ sông, chúng tôi ghép ba bốn lá bèo sen lại, làm một chiếc bè. Bè theo dòng nước trôi băng </a:t>
            </a:r>
            <a:r>
              <a:rPr kumimoji="0" lang="vi-VN" sz="2400" b="0" i="0" u="none" strike="noStrike" kern="1200" cap="none" spc="0" normalizeH="0" baseline="0" noProof="0">
                <a:ln>
                  <a:noFill/>
                </a:ln>
                <a:solidFill>
                  <a:prstClr val="black"/>
                </a:solidFill>
                <a:effectLst/>
                <a:uLnTx/>
                <a:uFillTx/>
                <a:latin typeface="+mj-lt"/>
                <a:cs typeface="Times New Roman" pitchFamily="18" charset="0"/>
              </a:rPr>
              <a:t>băng.</a:t>
            </a:r>
            <a:endParaRPr kumimoji="0" lang="vi-VN" sz="2400" b="0" i="0" u="none" strike="noStrike" kern="1200" cap="none" spc="0" normalizeH="0" baseline="0" noProof="0" dirty="0">
              <a:ln>
                <a:noFill/>
              </a:ln>
              <a:solidFill>
                <a:prstClr val="black"/>
              </a:solidFill>
              <a:effectLst/>
              <a:uLnTx/>
              <a:uFillTx/>
              <a:latin typeface="+mj-lt"/>
              <a:cs typeface="Times New Roman" pitchFamily="18" charset="0"/>
            </a:endParaRPr>
          </a:p>
        </p:txBody>
      </p:sp>
      <p:cxnSp>
        <p:nvCxnSpPr>
          <p:cNvPr id="8" name="Straight Connector 7">
            <a:extLst>
              <a:ext uri="{FF2B5EF4-FFF2-40B4-BE49-F238E27FC236}">
                <a16:creationId xmlns:a16="http://schemas.microsoft.com/office/drawing/2014/main" id="{F49B9855-0530-48BC-A0B3-DD28E7717B87}"/>
              </a:ext>
            </a:extLst>
          </p:cNvPr>
          <p:cNvCxnSpPr>
            <a:cxnSpLocks/>
          </p:cNvCxnSpPr>
          <p:nvPr/>
        </p:nvCxnSpPr>
        <p:spPr>
          <a:xfrm>
            <a:off x="6579818" y="1282339"/>
            <a:ext cx="0" cy="543098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 name="Flowchart: Terminator 9">
            <a:extLst>
              <a:ext uri="{FF2B5EF4-FFF2-40B4-BE49-F238E27FC236}">
                <a16:creationId xmlns:a16="http://schemas.microsoft.com/office/drawing/2014/main" id="{51B82AAE-2F5B-4506-A38E-E54A0491B292}"/>
              </a:ext>
            </a:extLst>
          </p:cNvPr>
          <p:cNvSpPr/>
          <p:nvPr/>
        </p:nvSpPr>
        <p:spPr>
          <a:xfrm>
            <a:off x="7531925" y="1055181"/>
            <a:ext cx="3638939" cy="748146"/>
          </a:xfrm>
          <a:prstGeom prst="flowChartTerminator">
            <a:avLst/>
          </a:prstGeom>
          <a:solidFill>
            <a:srgbClr val="407A5C"/>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cs typeface="Times New Roman" panose="02020603050405020304" pitchFamily="18" charset="0"/>
              </a:rPr>
              <a:t>LUYỆN ĐỌC</a:t>
            </a:r>
          </a:p>
        </p:txBody>
      </p:sp>
      <p:sp>
        <p:nvSpPr>
          <p:cNvPr id="13" name="Rectangle 12">
            <a:extLst>
              <a:ext uri="{FF2B5EF4-FFF2-40B4-BE49-F238E27FC236}">
                <a16:creationId xmlns:a16="http://schemas.microsoft.com/office/drawing/2014/main" id="{C93FCDCA-ADD0-4532-A090-3BF592F90BD2}"/>
              </a:ext>
            </a:extLst>
          </p:cNvPr>
          <p:cNvSpPr/>
          <p:nvPr/>
        </p:nvSpPr>
        <p:spPr>
          <a:xfrm>
            <a:off x="164198" y="1429254"/>
            <a:ext cx="6340018" cy="5047536"/>
          </a:xfrm>
          <a:prstGeom prst="rect">
            <a:avLst/>
          </a:prstGeom>
        </p:spPr>
        <p:txBody>
          <a:bodyPr wrap="square">
            <a:spAutoFit/>
          </a:bodyPr>
          <a:lstStyle/>
          <a:p>
            <a:pPr marL="0" marR="0" lvl="0" indent="0" algn="just" defTabSz="914400" rtl="0" eaLnBrk="1" fontAlgn="auto" latinLnBrk="0" hangingPunct="1">
              <a:lnSpc>
                <a:spcPct val="100000"/>
              </a:lnSpc>
              <a:spcBef>
                <a:spcPts val="600"/>
              </a:spcBef>
              <a:spcAft>
                <a:spcPts val="600"/>
              </a:spcAft>
              <a:buClrTx/>
              <a:buSzTx/>
              <a:buFontTx/>
              <a:buNone/>
              <a:tabLst/>
              <a:defRPr/>
            </a:pPr>
            <a:r>
              <a:rPr kumimoji="0" lang="vi-VN" sz="2400" b="0" i="0" u="none" strike="noStrike" kern="1200" cap="none" spc="0" normalizeH="0" baseline="0" noProof="0">
                <a:ln>
                  <a:noFill/>
                </a:ln>
                <a:solidFill>
                  <a:prstClr val="black"/>
                </a:solidFill>
                <a:effectLst/>
                <a:uLnTx/>
                <a:uFillTx/>
                <a:latin typeface="+mj-lt"/>
                <a:cs typeface="Times New Roman" pitchFamily="18" charset="0"/>
              </a:rPr>
              <a:t>2</a:t>
            </a:r>
            <a:r>
              <a:rPr kumimoji="0" lang="vi-VN" sz="2400" b="0" i="0" u="none" strike="noStrike" kern="1200" cap="none" spc="0" normalizeH="0" baseline="0" noProof="0" dirty="0">
                <a:ln>
                  <a:noFill/>
                </a:ln>
                <a:solidFill>
                  <a:prstClr val="black"/>
                </a:solidFill>
                <a:effectLst/>
                <a:uLnTx/>
                <a:uFillTx/>
                <a:latin typeface="+mj-lt"/>
                <a:cs typeface="Times New Roman" pitchFamily="18" charset="0"/>
              </a:rPr>
              <a:t>. Mùa thu mới chớm nhưng nước đã trong vắt, trông thấy cả hòn cuội trắng tinh nằm dưới đáy. Nhìn hai bên bờ sông, cỏ cây và những làng gần, núi xa luôn luôn mới. Những anh gọng vó đen sạm, gầy và cao, nghênh cặp chân gọng vó đứng trên bãi lầy bái phục nhìn theo chúng tôi. Những ả cua kềnh cũng giương đôi mắt lồi, âu yếm ngó theo. Đàn săn sắt và cá thầu dầu thoáng gặp đâu cũng lăng xăng cố bơi theo chiếc bè, hoan nghênh váng cả mặt nước.</a:t>
            </a:r>
          </a:p>
          <a:p>
            <a:pPr marL="0" marR="0" lvl="0" indent="0" algn="r" defTabSz="914400" rtl="0" eaLnBrk="1" fontAlgn="auto" latinLnBrk="0" hangingPunct="1">
              <a:lnSpc>
                <a:spcPct val="100000"/>
              </a:lnSpc>
              <a:spcBef>
                <a:spcPts val="600"/>
              </a:spcBef>
              <a:spcAft>
                <a:spcPts val="600"/>
              </a:spcAft>
              <a:buClrTx/>
              <a:buSzTx/>
              <a:buFontTx/>
              <a:buNone/>
              <a:tabLst/>
              <a:defRPr/>
            </a:pPr>
            <a:r>
              <a:rPr kumimoji="0" lang="vi-VN" sz="2400" b="0" i="1" u="none" strike="noStrike" kern="1200" cap="none" spc="0" normalizeH="0" baseline="0" noProof="0" dirty="0">
                <a:ln>
                  <a:noFill/>
                </a:ln>
                <a:solidFill>
                  <a:prstClr val="black"/>
                </a:solidFill>
                <a:effectLst/>
                <a:uLnTx/>
                <a:uFillTx/>
                <a:latin typeface="+mj-lt"/>
                <a:cs typeface="Times New Roman" pitchFamily="18" charset="0"/>
              </a:rPr>
              <a:t>Theo Tô Hoài</a:t>
            </a:r>
            <a:endParaRPr kumimoji="0" lang="vi-VN" sz="2400" b="0" i="0" u="none" strike="noStrike" kern="1200" cap="none" spc="0" normalizeH="0" baseline="0" noProof="0" dirty="0">
              <a:ln>
                <a:noFill/>
              </a:ln>
              <a:solidFill>
                <a:prstClr val="black"/>
              </a:solidFill>
              <a:effectLst/>
              <a:uLnTx/>
              <a:uFillTx/>
              <a:latin typeface="+mj-lt"/>
              <a:cs typeface="Times New Roman" pitchFamily="18" charset="0"/>
            </a:endParaRPr>
          </a:p>
        </p:txBody>
      </p:sp>
      <p:sp>
        <p:nvSpPr>
          <p:cNvPr id="18" name="Rectangle 17">
            <a:extLst>
              <a:ext uri="{FF2B5EF4-FFF2-40B4-BE49-F238E27FC236}">
                <a16:creationId xmlns:a16="http://schemas.microsoft.com/office/drawing/2014/main" id="{22B2DBE0-E921-480B-AC87-4BF76A96279B}"/>
              </a:ext>
            </a:extLst>
          </p:cNvPr>
          <p:cNvSpPr/>
          <p:nvPr/>
        </p:nvSpPr>
        <p:spPr>
          <a:xfrm>
            <a:off x="6638591" y="1920234"/>
            <a:ext cx="5389211" cy="830997"/>
          </a:xfrm>
          <a:prstGeom prst="rect">
            <a:avLst/>
          </a:prstGeom>
        </p:spPr>
        <p:txBody>
          <a:bodyPr wrap="square">
            <a:spAutoFit/>
          </a:bodyPr>
          <a:lstStyle/>
          <a:p>
            <a:pPr indent="465138"/>
            <a:r>
              <a:rPr lang="vi-VN" sz="2400" b="1" dirty="0">
                <a:latin typeface="+mj-lt"/>
                <a:cs typeface="Times New Roman" pitchFamily="18" charset="0"/>
              </a:rPr>
              <a:t>Tôi và Dế Trũi rủ nhau đi ngao du thiên hạ. </a:t>
            </a:r>
            <a:endParaRPr lang="en-US" sz="2000" b="1" dirty="0">
              <a:latin typeface="+mj-lt"/>
            </a:endParaRPr>
          </a:p>
        </p:txBody>
      </p:sp>
      <p:sp>
        <p:nvSpPr>
          <p:cNvPr id="22" name="Rectangle 21">
            <a:extLst>
              <a:ext uri="{FF2B5EF4-FFF2-40B4-BE49-F238E27FC236}">
                <a16:creationId xmlns:a16="http://schemas.microsoft.com/office/drawing/2014/main" id="{08176240-0519-43C8-A34D-07CE00CB363E}"/>
              </a:ext>
            </a:extLst>
          </p:cNvPr>
          <p:cNvSpPr/>
          <p:nvPr/>
        </p:nvSpPr>
        <p:spPr>
          <a:xfrm>
            <a:off x="6579818" y="2247018"/>
            <a:ext cx="5612182" cy="1200329"/>
          </a:xfrm>
          <a:prstGeom prst="rect">
            <a:avLst/>
          </a:prstGeom>
        </p:spPr>
        <p:txBody>
          <a:bodyPr wrap="square">
            <a:spAutoFit/>
          </a:bodyPr>
          <a:lstStyle/>
          <a:p>
            <a:pPr indent="465138"/>
            <a:r>
              <a:rPr lang="vi-VN" sz="2400" b="1" dirty="0">
                <a:latin typeface="+mj-lt"/>
                <a:cs typeface="Times New Roman" pitchFamily="18" charset="0"/>
              </a:rPr>
              <a:t>Mùa thu mới chớm nhưng nước đã trong vắt, trông thấy cả hòn cuội trắng tinh nằm dưới đáy. </a:t>
            </a:r>
            <a:endParaRPr lang="en-US" sz="2000" b="1" dirty="0">
              <a:latin typeface="+mj-lt"/>
            </a:endParaRPr>
          </a:p>
        </p:txBody>
      </p:sp>
      <p:sp>
        <p:nvSpPr>
          <p:cNvPr id="23" name="Rectangle 22">
            <a:extLst>
              <a:ext uri="{FF2B5EF4-FFF2-40B4-BE49-F238E27FC236}">
                <a16:creationId xmlns:a16="http://schemas.microsoft.com/office/drawing/2014/main" id="{1A7C072E-70B0-452D-BD51-C1EAE89B07C3}"/>
              </a:ext>
            </a:extLst>
          </p:cNvPr>
          <p:cNvSpPr/>
          <p:nvPr/>
        </p:nvSpPr>
        <p:spPr>
          <a:xfrm>
            <a:off x="6621275" y="4932303"/>
            <a:ext cx="5389211" cy="1569660"/>
          </a:xfrm>
          <a:prstGeom prst="rect">
            <a:avLst/>
          </a:prstGeom>
        </p:spPr>
        <p:txBody>
          <a:bodyPr wrap="square">
            <a:spAutoFit/>
          </a:bodyPr>
          <a:lstStyle/>
          <a:p>
            <a:pPr indent="465138"/>
            <a:r>
              <a:rPr lang="vi-VN" sz="2400" b="1" dirty="0">
                <a:latin typeface="+mj-lt"/>
                <a:cs typeface="Times New Roman" pitchFamily="18" charset="0"/>
              </a:rPr>
              <a:t>Đàn săn sắt và cá thầu dầu thoáng gặp đâu cũng lăng</a:t>
            </a:r>
            <a:r>
              <a:rPr lang="en-US" sz="2400" b="1" dirty="0">
                <a:latin typeface="+mj-lt"/>
                <a:cs typeface="Times New Roman" pitchFamily="18" charset="0"/>
              </a:rPr>
              <a:t> </a:t>
            </a:r>
            <a:r>
              <a:rPr lang="vi-VN" sz="2400" b="1" dirty="0">
                <a:latin typeface="+mj-lt"/>
                <a:cs typeface="Times New Roman" pitchFamily="18" charset="0"/>
              </a:rPr>
              <a:t>xăng cố bơi theo chiếc bè, hoan nghênh váng cả mặt nước.</a:t>
            </a:r>
            <a:endParaRPr lang="en-US" sz="2000" b="1" dirty="0">
              <a:latin typeface="+mj-lt"/>
            </a:endParaRPr>
          </a:p>
        </p:txBody>
      </p:sp>
      <p:cxnSp>
        <p:nvCxnSpPr>
          <p:cNvPr id="7" name="Straight Connector 6">
            <a:extLst>
              <a:ext uri="{FF2B5EF4-FFF2-40B4-BE49-F238E27FC236}">
                <a16:creationId xmlns:a16="http://schemas.microsoft.com/office/drawing/2014/main" id="{55453057-67E7-483C-BE16-58B7CE36901C}"/>
              </a:ext>
            </a:extLst>
          </p:cNvPr>
          <p:cNvCxnSpPr/>
          <p:nvPr/>
        </p:nvCxnSpPr>
        <p:spPr>
          <a:xfrm flipH="1">
            <a:off x="10014306" y="2334248"/>
            <a:ext cx="134912" cy="361943"/>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4" name="Straight Connector 23">
            <a:extLst>
              <a:ext uri="{FF2B5EF4-FFF2-40B4-BE49-F238E27FC236}">
                <a16:creationId xmlns:a16="http://schemas.microsoft.com/office/drawing/2014/main" id="{B379CDDD-CA18-45C2-9C89-4988DB732CDF}"/>
              </a:ext>
            </a:extLst>
          </p:cNvPr>
          <p:cNvCxnSpPr/>
          <p:nvPr/>
        </p:nvCxnSpPr>
        <p:spPr>
          <a:xfrm flipH="1">
            <a:off x="9283938" y="1987759"/>
            <a:ext cx="134912" cy="361943"/>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6" name="Straight Connector 25">
            <a:extLst>
              <a:ext uri="{FF2B5EF4-FFF2-40B4-BE49-F238E27FC236}">
                <a16:creationId xmlns:a16="http://schemas.microsoft.com/office/drawing/2014/main" id="{BBF4AA6A-F0D3-4477-95BF-6FE7A97AA5A6}"/>
              </a:ext>
            </a:extLst>
          </p:cNvPr>
          <p:cNvCxnSpPr/>
          <p:nvPr/>
        </p:nvCxnSpPr>
        <p:spPr>
          <a:xfrm flipH="1">
            <a:off x="8543830" y="2451592"/>
            <a:ext cx="134912" cy="361943"/>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7" name="Straight Connector 26">
            <a:extLst>
              <a:ext uri="{FF2B5EF4-FFF2-40B4-BE49-F238E27FC236}">
                <a16:creationId xmlns:a16="http://schemas.microsoft.com/office/drawing/2014/main" id="{5BAC7978-481F-48B9-A596-820CC0AD5505}"/>
              </a:ext>
            </a:extLst>
          </p:cNvPr>
          <p:cNvCxnSpPr/>
          <p:nvPr/>
        </p:nvCxnSpPr>
        <p:spPr>
          <a:xfrm flipH="1">
            <a:off x="8611286" y="2470987"/>
            <a:ext cx="134912" cy="361943"/>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8" name="Straight Connector 27">
            <a:extLst>
              <a:ext uri="{FF2B5EF4-FFF2-40B4-BE49-F238E27FC236}">
                <a16:creationId xmlns:a16="http://schemas.microsoft.com/office/drawing/2014/main" id="{83755E7E-0B04-42CF-A6A3-7AC0A813906A}"/>
              </a:ext>
            </a:extLst>
          </p:cNvPr>
          <p:cNvCxnSpPr/>
          <p:nvPr/>
        </p:nvCxnSpPr>
        <p:spPr>
          <a:xfrm flipH="1">
            <a:off x="8711554" y="2651958"/>
            <a:ext cx="134912" cy="361943"/>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9" name="Straight Connector 28">
            <a:extLst>
              <a:ext uri="{FF2B5EF4-FFF2-40B4-BE49-F238E27FC236}">
                <a16:creationId xmlns:a16="http://schemas.microsoft.com/office/drawing/2014/main" id="{BBD1D9E0-C289-408A-98F5-6EA9B34B30B1}"/>
              </a:ext>
            </a:extLst>
          </p:cNvPr>
          <p:cNvCxnSpPr/>
          <p:nvPr/>
        </p:nvCxnSpPr>
        <p:spPr>
          <a:xfrm flipH="1">
            <a:off x="11263667" y="3028152"/>
            <a:ext cx="134912" cy="361943"/>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0" name="Straight Connector 29">
            <a:extLst>
              <a:ext uri="{FF2B5EF4-FFF2-40B4-BE49-F238E27FC236}">
                <a16:creationId xmlns:a16="http://schemas.microsoft.com/office/drawing/2014/main" id="{8B08C98A-6685-4B2B-A4B0-5A21BF497B93}"/>
              </a:ext>
            </a:extLst>
          </p:cNvPr>
          <p:cNvCxnSpPr/>
          <p:nvPr/>
        </p:nvCxnSpPr>
        <p:spPr>
          <a:xfrm flipH="1">
            <a:off x="11315370" y="3039344"/>
            <a:ext cx="134912" cy="361943"/>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1" name="Straight Connector 30">
            <a:extLst>
              <a:ext uri="{FF2B5EF4-FFF2-40B4-BE49-F238E27FC236}">
                <a16:creationId xmlns:a16="http://schemas.microsoft.com/office/drawing/2014/main" id="{4CBFDA74-674B-4207-AC71-E8F722067DF7}"/>
              </a:ext>
            </a:extLst>
          </p:cNvPr>
          <p:cNvCxnSpPr/>
          <p:nvPr/>
        </p:nvCxnSpPr>
        <p:spPr>
          <a:xfrm flipH="1">
            <a:off x="7904871" y="4217525"/>
            <a:ext cx="134912" cy="361943"/>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2" name="Straight Connector 31">
            <a:extLst>
              <a:ext uri="{FF2B5EF4-FFF2-40B4-BE49-F238E27FC236}">
                <a16:creationId xmlns:a16="http://schemas.microsoft.com/office/drawing/2014/main" id="{EDA1DFEA-F47F-4239-82CB-00EF3F373371}"/>
              </a:ext>
            </a:extLst>
          </p:cNvPr>
          <p:cNvCxnSpPr/>
          <p:nvPr/>
        </p:nvCxnSpPr>
        <p:spPr>
          <a:xfrm flipH="1">
            <a:off x="10641200" y="4217526"/>
            <a:ext cx="134912" cy="361943"/>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3" name="Straight Connector 32">
            <a:extLst>
              <a:ext uri="{FF2B5EF4-FFF2-40B4-BE49-F238E27FC236}">
                <a16:creationId xmlns:a16="http://schemas.microsoft.com/office/drawing/2014/main" id="{32CE06A1-6396-4E9F-90DA-7AD65D17BB59}"/>
              </a:ext>
            </a:extLst>
          </p:cNvPr>
          <p:cNvCxnSpPr/>
          <p:nvPr/>
        </p:nvCxnSpPr>
        <p:spPr>
          <a:xfrm flipH="1">
            <a:off x="11733588" y="3515416"/>
            <a:ext cx="134912" cy="361943"/>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4" name="Straight Connector 33">
            <a:extLst>
              <a:ext uri="{FF2B5EF4-FFF2-40B4-BE49-F238E27FC236}">
                <a16:creationId xmlns:a16="http://schemas.microsoft.com/office/drawing/2014/main" id="{BBF7E465-8BC7-4DC2-BBE5-F5E2C848A980}"/>
              </a:ext>
            </a:extLst>
          </p:cNvPr>
          <p:cNvCxnSpPr/>
          <p:nvPr/>
        </p:nvCxnSpPr>
        <p:spPr>
          <a:xfrm flipH="1">
            <a:off x="8476374" y="3887874"/>
            <a:ext cx="134912" cy="361943"/>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
        <p:nvSpPr>
          <p:cNvPr id="35" name="Rectangle 34">
            <a:extLst>
              <a:ext uri="{FF2B5EF4-FFF2-40B4-BE49-F238E27FC236}">
                <a16:creationId xmlns:a16="http://schemas.microsoft.com/office/drawing/2014/main" id="{3FFB385D-498B-4C8D-8908-8019C3E77B14}"/>
              </a:ext>
            </a:extLst>
          </p:cNvPr>
          <p:cNvSpPr/>
          <p:nvPr/>
        </p:nvSpPr>
        <p:spPr>
          <a:xfrm>
            <a:off x="6514222" y="3418841"/>
            <a:ext cx="5513580" cy="1569660"/>
          </a:xfrm>
          <a:prstGeom prst="rect">
            <a:avLst/>
          </a:prstGeom>
        </p:spPr>
        <p:txBody>
          <a:bodyPr wrap="square">
            <a:spAutoFit/>
          </a:bodyPr>
          <a:lstStyle/>
          <a:p>
            <a:pPr indent="465138"/>
            <a:r>
              <a:rPr lang="vi-VN" sz="2400" b="1" dirty="0">
                <a:latin typeface="+mj-lt"/>
                <a:cs typeface="Times New Roman" pitchFamily="18" charset="0"/>
              </a:rPr>
              <a:t>Những anh gọng vó đen sạm, gầy và cao, nghênh cặp chân gọng vó đứng trên bãi lầy bái phục nhìn theo chúng tôi. </a:t>
            </a:r>
            <a:endParaRPr lang="en-US" sz="2000" b="1" dirty="0">
              <a:latin typeface="+mj-lt"/>
            </a:endParaRPr>
          </a:p>
        </p:txBody>
      </p:sp>
      <p:cxnSp>
        <p:nvCxnSpPr>
          <p:cNvPr id="36" name="Straight Connector 35">
            <a:extLst>
              <a:ext uri="{FF2B5EF4-FFF2-40B4-BE49-F238E27FC236}">
                <a16:creationId xmlns:a16="http://schemas.microsoft.com/office/drawing/2014/main" id="{AA8678AB-F895-44AD-9F7D-E3FE38ED332F}"/>
              </a:ext>
            </a:extLst>
          </p:cNvPr>
          <p:cNvCxnSpPr/>
          <p:nvPr/>
        </p:nvCxnSpPr>
        <p:spPr>
          <a:xfrm flipH="1">
            <a:off x="10643879" y="4547523"/>
            <a:ext cx="134912" cy="361943"/>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7" name="Straight Connector 36">
            <a:extLst>
              <a:ext uri="{FF2B5EF4-FFF2-40B4-BE49-F238E27FC236}">
                <a16:creationId xmlns:a16="http://schemas.microsoft.com/office/drawing/2014/main" id="{4423D4EF-6958-4417-9591-D7AAF9A6D45C}"/>
              </a:ext>
            </a:extLst>
          </p:cNvPr>
          <p:cNvCxnSpPr/>
          <p:nvPr/>
        </p:nvCxnSpPr>
        <p:spPr>
          <a:xfrm flipH="1">
            <a:off x="10708656" y="4524687"/>
            <a:ext cx="134912" cy="361943"/>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8" name="Straight Connector 37">
            <a:extLst>
              <a:ext uri="{FF2B5EF4-FFF2-40B4-BE49-F238E27FC236}">
                <a16:creationId xmlns:a16="http://schemas.microsoft.com/office/drawing/2014/main" id="{6C9CF832-301C-47D5-A0E1-A616AF8761DC}"/>
              </a:ext>
            </a:extLst>
          </p:cNvPr>
          <p:cNvCxnSpPr/>
          <p:nvPr/>
        </p:nvCxnSpPr>
        <p:spPr>
          <a:xfrm flipH="1">
            <a:off x="10055097" y="5728943"/>
            <a:ext cx="134912" cy="361943"/>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9" name="Straight Connector 38">
            <a:extLst>
              <a:ext uri="{FF2B5EF4-FFF2-40B4-BE49-F238E27FC236}">
                <a16:creationId xmlns:a16="http://schemas.microsoft.com/office/drawing/2014/main" id="{A35AE599-E1ED-45C4-839B-7EFDCBB0999E}"/>
              </a:ext>
            </a:extLst>
          </p:cNvPr>
          <p:cNvCxnSpPr>
            <a:cxnSpLocks/>
          </p:cNvCxnSpPr>
          <p:nvPr/>
        </p:nvCxnSpPr>
        <p:spPr>
          <a:xfrm flipH="1">
            <a:off x="11633618" y="4993845"/>
            <a:ext cx="92543" cy="423385"/>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40" name="Straight Connector 39">
            <a:extLst>
              <a:ext uri="{FF2B5EF4-FFF2-40B4-BE49-F238E27FC236}">
                <a16:creationId xmlns:a16="http://schemas.microsoft.com/office/drawing/2014/main" id="{11EE7B34-E85B-47E0-A5DB-691AD88E9DF7}"/>
              </a:ext>
            </a:extLst>
          </p:cNvPr>
          <p:cNvCxnSpPr/>
          <p:nvPr/>
        </p:nvCxnSpPr>
        <p:spPr>
          <a:xfrm flipH="1">
            <a:off x="10984552" y="6114156"/>
            <a:ext cx="134912" cy="361943"/>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41" name="Straight Connector 40">
            <a:extLst>
              <a:ext uri="{FF2B5EF4-FFF2-40B4-BE49-F238E27FC236}">
                <a16:creationId xmlns:a16="http://schemas.microsoft.com/office/drawing/2014/main" id="{584610EA-C4D1-4F52-A169-B43C61B8C60A}"/>
              </a:ext>
            </a:extLst>
          </p:cNvPr>
          <p:cNvCxnSpPr/>
          <p:nvPr/>
        </p:nvCxnSpPr>
        <p:spPr>
          <a:xfrm flipH="1">
            <a:off x="11035952" y="6130347"/>
            <a:ext cx="134912" cy="361943"/>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939250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barn(inVertical)">
                                      <p:cBhvr>
                                        <p:cTn id="21" dur="500"/>
                                        <p:tgtEl>
                                          <p:spTgt spid="2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barn(inVertical)">
                                      <p:cBhvr>
                                        <p:cTn id="26" dur="500"/>
                                        <p:tgtEl>
                                          <p:spTgt spid="27"/>
                                        </p:tgtEl>
                                      </p:cBhvr>
                                    </p:animEffect>
                                  </p:childTnLst>
                                </p:cTn>
                              </p:par>
                              <p:par>
                                <p:cTn id="27" presetID="16" presetClass="entr" presetSubtype="21"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barn(inVertical)">
                                      <p:cBhvr>
                                        <p:cTn id="29" dur="500"/>
                                        <p:tgtEl>
                                          <p:spTgt spid="26"/>
                                        </p:tgtEl>
                                      </p:cBhvr>
                                    </p:animEffect>
                                  </p:childTnLst>
                                </p:cTn>
                              </p:par>
                            </p:childTnLst>
                          </p:cTn>
                        </p:par>
                      </p:childTnLst>
                    </p:cTn>
                  </p:par>
                  <p:par>
                    <p:cTn id="30" fill="hold">
                      <p:stCondLst>
                        <p:cond delay="indefinite"/>
                      </p:stCondLst>
                      <p:childTnLst>
                        <p:par>
                          <p:cTn id="31" fill="hold">
                            <p:stCondLst>
                              <p:cond delay="0"/>
                            </p:stCondLst>
                            <p:childTnLst>
                              <p:par>
                                <p:cTn id="32" presetID="18" presetClass="exit" presetSubtype="12" fill="hold" grpId="1" nodeType="clickEffect">
                                  <p:stCondLst>
                                    <p:cond delay="0"/>
                                  </p:stCondLst>
                                  <p:childTnLst>
                                    <p:animEffect transition="out" filter="strips(downLeft)">
                                      <p:cBhvr>
                                        <p:cTn id="33" dur="500"/>
                                        <p:tgtEl>
                                          <p:spTgt spid="18"/>
                                        </p:tgtEl>
                                      </p:cBhvr>
                                    </p:animEffect>
                                    <p:set>
                                      <p:cBhvr>
                                        <p:cTn id="34" dur="1" fill="hold">
                                          <p:stCondLst>
                                            <p:cond delay="499"/>
                                          </p:stCondLst>
                                        </p:cTn>
                                        <p:tgtEl>
                                          <p:spTgt spid="18"/>
                                        </p:tgtEl>
                                        <p:attrNameLst>
                                          <p:attrName>style.visibility</p:attrName>
                                        </p:attrNameLst>
                                      </p:cBhvr>
                                      <p:to>
                                        <p:strVal val="hidden"/>
                                      </p:to>
                                    </p:set>
                                  </p:childTnLst>
                                </p:cTn>
                              </p:par>
                              <p:par>
                                <p:cTn id="35" presetID="18" presetClass="exit" presetSubtype="12" fill="hold" nodeType="withEffect">
                                  <p:stCondLst>
                                    <p:cond delay="0"/>
                                  </p:stCondLst>
                                  <p:childTnLst>
                                    <p:animEffect transition="out" filter="strips(downLeft)">
                                      <p:cBhvr>
                                        <p:cTn id="36" dur="500"/>
                                        <p:tgtEl>
                                          <p:spTgt spid="24"/>
                                        </p:tgtEl>
                                      </p:cBhvr>
                                    </p:animEffect>
                                    <p:set>
                                      <p:cBhvr>
                                        <p:cTn id="37" dur="1" fill="hold">
                                          <p:stCondLst>
                                            <p:cond delay="499"/>
                                          </p:stCondLst>
                                        </p:cTn>
                                        <p:tgtEl>
                                          <p:spTgt spid="24"/>
                                        </p:tgtEl>
                                        <p:attrNameLst>
                                          <p:attrName>style.visibility</p:attrName>
                                        </p:attrNameLst>
                                      </p:cBhvr>
                                      <p:to>
                                        <p:strVal val="hidden"/>
                                      </p:to>
                                    </p:set>
                                  </p:childTnLst>
                                </p:cTn>
                              </p:par>
                              <p:par>
                                <p:cTn id="38" presetID="18" presetClass="exit" presetSubtype="12" fill="hold" nodeType="withEffect">
                                  <p:stCondLst>
                                    <p:cond delay="0"/>
                                  </p:stCondLst>
                                  <p:childTnLst>
                                    <p:animEffect transition="out" filter="strips(downLeft)">
                                      <p:cBhvr>
                                        <p:cTn id="39" dur="500"/>
                                        <p:tgtEl>
                                          <p:spTgt spid="27"/>
                                        </p:tgtEl>
                                      </p:cBhvr>
                                    </p:animEffect>
                                    <p:set>
                                      <p:cBhvr>
                                        <p:cTn id="40" dur="1" fill="hold">
                                          <p:stCondLst>
                                            <p:cond delay="499"/>
                                          </p:stCondLst>
                                        </p:cTn>
                                        <p:tgtEl>
                                          <p:spTgt spid="27"/>
                                        </p:tgtEl>
                                        <p:attrNameLst>
                                          <p:attrName>style.visibility</p:attrName>
                                        </p:attrNameLst>
                                      </p:cBhvr>
                                      <p:to>
                                        <p:strVal val="hidden"/>
                                      </p:to>
                                    </p:set>
                                  </p:childTnLst>
                                </p:cTn>
                              </p:par>
                              <p:par>
                                <p:cTn id="41" presetID="18" presetClass="exit" presetSubtype="12" fill="hold" nodeType="withEffect">
                                  <p:stCondLst>
                                    <p:cond delay="0"/>
                                  </p:stCondLst>
                                  <p:childTnLst>
                                    <p:animEffect transition="out" filter="strips(downLeft)">
                                      <p:cBhvr>
                                        <p:cTn id="42" dur="500"/>
                                        <p:tgtEl>
                                          <p:spTgt spid="26"/>
                                        </p:tgtEl>
                                      </p:cBhvr>
                                    </p:animEffect>
                                    <p:set>
                                      <p:cBhvr>
                                        <p:cTn id="43" dur="1" fill="hold">
                                          <p:stCondLst>
                                            <p:cond delay="499"/>
                                          </p:stCondLst>
                                        </p:cTn>
                                        <p:tgtEl>
                                          <p:spTgt spid="26"/>
                                        </p:tgtEl>
                                        <p:attrNameLst>
                                          <p:attrName>style.visibility</p:attrName>
                                        </p:attrNameLst>
                                      </p:cBhvr>
                                      <p:to>
                                        <p:strVal val="hidden"/>
                                      </p:to>
                                    </p:set>
                                  </p:childTnLst>
                                </p:cTn>
                              </p:par>
                              <p:par>
                                <p:cTn id="44" presetID="18" presetClass="exit" presetSubtype="12" fill="hold" grpId="1" nodeType="withEffect">
                                  <p:stCondLst>
                                    <p:cond delay="0"/>
                                  </p:stCondLst>
                                  <p:childTnLst>
                                    <p:animEffect transition="out" filter="strips(downLeft)">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par>
                                <p:cTn id="47" presetID="42"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1000"/>
                                        <p:tgtEl>
                                          <p:spTgt spid="22"/>
                                        </p:tgtEl>
                                      </p:cBhvr>
                                    </p:animEffect>
                                    <p:anim calcmode="lin" valueType="num">
                                      <p:cBhvr>
                                        <p:cTn id="57" dur="1000" fill="hold"/>
                                        <p:tgtEl>
                                          <p:spTgt spid="22"/>
                                        </p:tgtEl>
                                        <p:attrNameLst>
                                          <p:attrName>ppt_x</p:attrName>
                                        </p:attrNameLst>
                                      </p:cBhvr>
                                      <p:tavLst>
                                        <p:tav tm="0">
                                          <p:val>
                                            <p:strVal val="#ppt_x"/>
                                          </p:val>
                                        </p:tav>
                                        <p:tav tm="100000">
                                          <p:val>
                                            <p:strVal val="#ppt_x"/>
                                          </p:val>
                                        </p:tav>
                                      </p:tavLst>
                                    </p:anim>
                                    <p:anim calcmode="lin" valueType="num">
                                      <p:cBhvr>
                                        <p:cTn id="5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nodeType="click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barn(inVertical)">
                                      <p:cBhvr>
                                        <p:cTn id="63" dur="500"/>
                                        <p:tgtEl>
                                          <p:spTgt spid="7"/>
                                        </p:tgtEl>
                                      </p:cBhvr>
                                    </p:animEffect>
                                  </p:childTnLst>
                                </p:cTn>
                              </p:par>
                              <p:par>
                                <p:cTn id="64" presetID="16" presetClass="entr" presetSubtype="21" fill="hold"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barn(inVertical)">
                                      <p:cBhvr>
                                        <p:cTn id="66" dur="500"/>
                                        <p:tgtEl>
                                          <p:spTgt spid="28"/>
                                        </p:tgtEl>
                                      </p:cBhvr>
                                    </p:animEffect>
                                  </p:childTnLst>
                                </p:cTn>
                              </p:par>
                              <p:par>
                                <p:cTn id="67" presetID="16" presetClass="entr" presetSubtype="21" fill="hold"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barn(inVertical)">
                                      <p:cBhvr>
                                        <p:cTn id="69" dur="500"/>
                                        <p:tgtEl>
                                          <p:spTgt spid="29"/>
                                        </p:tgtEl>
                                      </p:cBhvr>
                                    </p:animEffect>
                                  </p:childTnLst>
                                </p:cTn>
                              </p:par>
                              <p:par>
                                <p:cTn id="70" presetID="16" presetClass="entr" presetSubtype="21" fill="hold"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barn(inVertical)">
                                      <p:cBhvr>
                                        <p:cTn id="72" dur="500"/>
                                        <p:tgtEl>
                                          <p:spTgt spid="30"/>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grpId="0" nodeType="click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barn(inVertical)">
                                      <p:cBhvr>
                                        <p:cTn id="77" dur="500"/>
                                        <p:tgtEl>
                                          <p:spTgt spid="35"/>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nodeType="click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barn(inVertical)">
                                      <p:cBhvr>
                                        <p:cTn id="82" dur="500"/>
                                        <p:tgtEl>
                                          <p:spTgt spid="31"/>
                                        </p:tgtEl>
                                      </p:cBhvr>
                                    </p:animEffect>
                                  </p:childTnLst>
                                </p:cTn>
                              </p:par>
                              <p:par>
                                <p:cTn id="83" presetID="16" presetClass="entr" presetSubtype="21" fill="hold" nodeType="with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barn(inVertical)">
                                      <p:cBhvr>
                                        <p:cTn id="85" dur="500"/>
                                        <p:tgtEl>
                                          <p:spTgt spid="32"/>
                                        </p:tgtEl>
                                      </p:cBhvr>
                                    </p:animEffect>
                                  </p:childTnLst>
                                </p:cTn>
                              </p:par>
                              <p:par>
                                <p:cTn id="86" presetID="16" presetClass="entr" presetSubtype="21" fill="hold" nodeType="with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barn(inVertical)">
                                      <p:cBhvr>
                                        <p:cTn id="88" dur="500"/>
                                        <p:tgtEl>
                                          <p:spTgt spid="33"/>
                                        </p:tgtEl>
                                      </p:cBhvr>
                                    </p:animEffect>
                                  </p:childTnLst>
                                </p:cTn>
                              </p:par>
                              <p:par>
                                <p:cTn id="89" presetID="16" presetClass="entr" presetSubtype="21" fill="hold" nodeType="with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barn(inVertical)">
                                      <p:cBhvr>
                                        <p:cTn id="91" dur="500"/>
                                        <p:tgtEl>
                                          <p:spTgt spid="34"/>
                                        </p:tgtEl>
                                      </p:cBhvr>
                                    </p:animEffect>
                                  </p:childTnLst>
                                </p:cTn>
                              </p:par>
                              <p:par>
                                <p:cTn id="92" presetID="16" presetClass="entr" presetSubtype="21" fill="hold" nodeType="withEffect">
                                  <p:stCondLst>
                                    <p:cond delay="0"/>
                                  </p:stCondLst>
                                  <p:childTnLst>
                                    <p:set>
                                      <p:cBhvr>
                                        <p:cTn id="93" dur="1" fill="hold">
                                          <p:stCondLst>
                                            <p:cond delay="0"/>
                                          </p:stCondLst>
                                        </p:cTn>
                                        <p:tgtEl>
                                          <p:spTgt spid="36"/>
                                        </p:tgtEl>
                                        <p:attrNameLst>
                                          <p:attrName>style.visibility</p:attrName>
                                        </p:attrNameLst>
                                      </p:cBhvr>
                                      <p:to>
                                        <p:strVal val="visible"/>
                                      </p:to>
                                    </p:set>
                                    <p:animEffect transition="in" filter="barn(inVertical)">
                                      <p:cBhvr>
                                        <p:cTn id="94" dur="500"/>
                                        <p:tgtEl>
                                          <p:spTgt spid="36"/>
                                        </p:tgtEl>
                                      </p:cBhvr>
                                    </p:animEffect>
                                  </p:childTnLst>
                                </p:cTn>
                              </p:par>
                              <p:par>
                                <p:cTn id="95" presetID="16" presetClass="entr" presetSubtype="21" fill="hold" nodeType="withEffect">
                                  <p:stCondLst>
                                    <p:cond delay="0"/>
                                  </p:stCondLst>
                                  <p:childTnLst>
                                    <p:set>
                                      <p:cBhvr>
                                        <p:cTn id="96" dur="1" fill="hold">
                                          <p:stCondLst>
                                            <p:cond delay="0"/>
                                          </p:stCondLst>
                                        </p:cTn>
                                        <p:tgtEl>
                                          <p:spTgt spid="37"/>
                                        </p:tgtEl>
                                        <p:attrNameLst>
                                          <p:attrName>style.visibility</p:attrName>
                                        </p:attrNameLst>
                                      </p:cBhvr>
                                      <p:to>
                                        <p:strVal val="visible"/>
                                      </p:to>
                                    </p:set>
                                    <p:animEffect transition="in" filter="barn(inVertical)">
                                      <p:cBhvr>
                                        <p:cTn id="97" dur="500"/>
                                        <p:tgtEl>
                                          <p:spTgt spid="37"/>
                                        </p:tgtEl>
                                      </p:cBhvr>
                                    </p:animEffect>
                                  </p:childTnLst>
                                </p:cTn>
                              </p:par>
                            </p:childTnLst>
                          </p:cTn>
                        </p:par>
                      </p:childTnLst>
                    </p:cTn>
                  </p:par>
                  <p:par>
                    <p:cTn id="98" fill="hold">
                      <p:stCondLst>
                        <p:cond delay="indefinite"/>
                      </p:stCondLst>
                      <p:childTnLst>
                        <p:par>
                          <p:cTn id="99" fill="hold">
                            <p:stCondLst>
                              <p:cond delay="0"/>
                            </p:stCondLst>
                            <p:childTnLst>
                              <p:par>
                                <p:cTn id="100" presetID="16" presetClass="entr" presetSubtype="21" fill="hold" grpId="0" nodeType="click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barn(inVertical)">
                                      <p:cBhvr>
                                        <p:cTn id="102" dur="500"/>
                                        <p:tgtEl>
                                          <p:spTgt spid="23"/>
                                        </p:tgtEl>
                                      </p:cBhvr>
                                    </p:animEffect>
                                  </p:childTnLst>
                                </p:cTn>
                              </p:par>
                            </p:childTnLst>
                          </p:cTn>
                        </p:par>
                      </p:childTnLst>
                    </p:cTn>
                  </p:par>
                  <p:par>
                    <p:cTn id="103" fill="hold">
                      <p:stCondLst>
                        <p:cond delay="indefinite"/>
                      </p:stCondLst>
                      <p:childTnLst>
                        <p:par>
                          <p:cTn id="104" fill="hold">
                            <p:stCondLst>
                              <p:cond delay="0"/>
                            </p:stCondLst>
                            <p:childTnLst>
                              <p:par>
                                <p:cTn id="105" presetID="16" presetClass="entr" presetSubtype="21" fill="hold" nodeType="click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barn(inVertical)">
                                      <p:cBhvr>
                                        <p:cTn id="107" dur="500"/>
                                        <p:tgtEl>
                                          <p:spTgt spid="38"/>
                                        </p:tgtEl>
                                      </p:cBhvr>
                                    </p:animEffect>
                                  </p:childTnLst>
                                </p:cTn>
                              </p:par>
                              <p:par>
                                <p:cTn id="108" presetID="16" presetClass="entr" presetSubtype="21" fill="hold" nodeType="withEffect">
                                  <p:stCondLst>
                                    <p:cond delay="0"/>
                                  </p:stCondLst>
                                  <p:childTnLst>
                                    <p:set>
                                      <p:cBhvr>
                                        <p:cTn id="109" dur="1" fill="hold">
                                          <p:stCondLst>
                                            <p:cond delay="0"/>
                                          </p:stCondLst>
                                        </p:cTn>
                                        <p:tgtEl>
                                          <p:spTgt spid="39"/>
                                        </p:tgtEl>
                                        <p:attrNameLst>
                                          <p:attrName>style.visibility</p:attrName>
                                        </p:attrNameLst>
                                      </p:cBhvr>
                                      <p:to>
                                        <p:strVal val="visible"/>
                                      </p:to>
                                    </p:set>
                                    <p:animEffect transition="in" filter="barn(inVertical)">
                                      <p:cBhvr>
                                        <p:cTn id="110" dur="500"/>
                                        <p:tgtEl>
                                          <p:spTgt spid="39"/>
                                        </p:tgtEl>
                                      </p:cBhvr>
                                    </p:animEffect>
                                  </p:childTnLst>
                                </p:cTn>
                              </p:par>
                              <p:par>
                                <p:cTn id="111" presetID="16" presetClass="entr" presetSubtype="21" fill="hold" nodeType="withEffect">
                                  <p:stCondLst>
                                    <p:cond delay="0"/>
                                  </p:stCondLst>
                                  <p:childTnLst>
                                    <p:set>
                                      <p:cBhvr>
                                        <p:cTn id="112" dur="1" fill="hold">
                                          <p:stCondLst>
                                            <p:cond delay="0"/>
                                          </p:stCondLst>
                                        </p:cTn>
                                        <p:tgtEl>
                                          <p:spTgt spid="40"/>
                                        </p:tgtEl>
                                        <p:attrNameLst>
                                          <p:attrName>style.visibility</p:attrName>
                                        </p:attrNameLst>
                                      </p:cBhvr>
                                      <p:to>
                                        <p:strVal val="visible"/>
                                      </p:to>
                                    </p:set>
                                    <p:animEffect transition="in" filter="barn(inVertical)">
                                      <p:cBhvr>
                                        <p:cTn id="113" dur="500"/>
                                        <p:tgtEl>
                                          <p:spTgt spid="40"/>
                                        </p:tgtEl>
                                      </p:cBhvr>
                                    </p:animEffect>
                                  </p:childTnLst>
                                </p:cTn>
                              </p:par>
                              <p:par>
                                <p:cTn id="114" presetID="16" presetClass="entr" presetSubtype="21" fill="hold" nodeType="withEffect">
                                  <p:stCondLst>
                                    <p:cond delay="0"/>
                                  </p:stCondLst>
                                  <p:childTnLst>
                                    <p:set>
                                      <p:cBhvr>
                                        <p:cTn id="115" dur="1" fill="hold">
                                          <p:stCondLst>
                                            <p:cond delay="0"/>
                                          </p:stCondLst>
                                        </p:cTn>
                                        <p:tgtEl>
                                          <p:spTgt spid="41"/>
                                        </p:tgtEl>
                                        <p:attrNameLst>
                                          <p:attrName>style.visibility</p:attrName>
                                        </p:attrNameLst>
                                      </p:cBhvr>
                                      <p:to>
                                        <p:strVal val="visible"/>
                                      </p:to>
                                    </p:set>
                                    <p:animEffect transition="in" filter="barn(inVertical)">
                                      <p:cBhvr>
                                        <p:cTn id="11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3" grpId="0"/>
      <p:bldP spid="18" grpId="0"/>
      <p:bldP spid="18" grpId="1"/>
      <p:bldP spid="22" grpId="0"/>
      <p:bldP spid="23"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1EA97AFC-4E18-4083-8D02-476A3B3A41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2297" y="2541702"/>
            <a:ext cx="2806562" cy="2646303"/>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a:extLst>
              <a:ext uri="{FF2B5EF4-FFF2-40B4-BE49-F238E27FC236}">
                <a16:creationId xmlns:a16="http://schemas.microsoft.com/office/drawing/2014/main" id="{4F9D96EC-31D7-4193-BC38-747698CBF711}"/>
              </a:ext>
            </a:extLst>
          </p:cNvPr>
          <p:cNvSpPr/>
          <p:nvPr/>
        </p:nvSpPr>
        <p:spPr>
          <a:xfrm>
            <a:off x="-76200" y="5322292"/>
            <a:ext cx="4405745" cy="1077218"/>
          </a:xfrm>
          <a:prstGeom prst="rect">
            <a:avLst/>
          </a:prstGeom>
        </p:spPr>
        <p:txBody>
          <a:bodyPr wrap="square">
            <a:spAutoFit/>
          </a:bodyPr>
          <a:lstStyle/>
          <a:p>
            <a:pPr algn="ctr"/>
            <a:r>
              <a:rPr lang="vi-VN" sz="3200" b="1" i="1" dirty="0">
                <a:solidFill>
                  <a:srgbClr val="FF0000"/>
                </a:solidFill>
                <a:latin typeface="+mj-lt"/>
                <a:cs typeface="Times New Roman" pitchFamily="18" charset="0"/>
              </a:rPr>
              <a:t>Ngao du thiên hạ: </a:t>
            </a:r>
            <a:endParaRPr lang="en-US" sz="3200" b="1" i="1" dirty="0">
              <a:solidFill>
                <a:srgbClr val="FF0000"/>
              </a:solidFill>
              <a:latin typeface="+mj-lt"/>
              <a:cs typeface="Times New Roman" pitchFamily="18" charset="0"/>
            </a:endParaRPr>
          </a:p>
          <a:p>
            <a:pPr algn="ctr"/>
            <a:r>
              <a:rPr lang="vi-VN" sz="3200" dirty="0">
                <a:latin typeface="+mj-lt"/>
                <a:cs typeface="Times New Roman" pitchFamily="18" charset="0"/>
              </a:rPr>
              <a:t>đi dạo chơi khắp nơi</a:t>
            </a:r>
          </a:p>
        </p:txBody>
      </p:sp>
      <p:sp>
        <p:nvSpPr>
          <p:cNvPr id="7" name="Rectangle 6">
            <a:extLst>
              <a:ext uri="{FF2B5EF4-FFF2-40B4-BE49-F238E27FC236}">
                <a16:creationId xmlns:a16="http://schemas.microsoft.com/office/drawing/2014/main" id="{3477A0EA-DDC3-4C9B-A07E-32A4F4D65FA6}"/>
              </a:ext>
            </a:extLst>
          </p:cNvPr>
          <p:cNvSpPr/>
          <p:nvPr/>
        </p:nvSpPr>
        <p:spPr>
          <a:xfrm>
            <a:off x="4244217" y="4282673"/>
            <a:ext cx="5071693" cy="2062103"/>
          </a:xfrm>
          <a:prstGeom prst="rect">
            <a:avLst/>
          </a:prstGeom>
        </p:spPr>
        <p:txBody>
          <a:bodyPr wrap="square">
            <a:spAutoFit/>
          </a:bodyPr>
          <a:lstStyle/>
          <a:p>
            <a:pPr algn="ctr"/>
            <a:r>
              <a:rPr lang="vi-VN" sz="3200" b="1" i="1" dirty="0">
                <a:solidFill>
                  <a:srgbClr val="FF0000"/>
                </a:solidFill>
                <a:latin typeface="+mj-lt"/>
                <a:cs typeface="Times New Roman" pitchFamily="18" charset="0"/>
              </a:rPr>
              <a:t>Bèo sen </a:t>
            </a:r>
            <a:r>
              <a:rPr lang="vi-VN" sz="3200" b="1" dirty="0">
                <a:solidFill>
                  <a:srgbClr val="FF0000"/>
                </a:solidFill>
                <a:latin typeface="+mj-lt"/>
                <a:cs typeface="Times New Roman" pitchFamily="18" charset="0"/>
              </a:rPr>
              <a:t>(bèo Nhật Bản, bèo lục bình): </a:t>
            </a:r>
            <a:r>
              <a:rPr lang="vi-VN" sz="3200" dirty="0">
                <a:latin typeface="+mj-lt"/>
                <a:cs typeface="Times New Roman" pitchFamily="18" charset="0"/>
              </a:rPr>
              <a:t>loại bèo có cuống lá phồng lên thành phao nổi.</a:t>
            </a:r>
          </a:p>
        </p:txBody>
      </p:sp>
      <p:pic>
        <p:nvPicPr>
          <p:cNvPr id="8" name="Picture 5" descr="Trấn Thành “bái phục” cậu bé 9 tuổi đã là cao thủ võ cổ truyền | Báo Dân trí">
            <a:extLst>
              <a:ext uri="{FF2B5EF4-FFF2-40B4-BE49-F238E27FC236}">
                <a16:creationId xmlns:a16="http://schemas.microsoft.com/office/drawing/2014/main" id="{1AAEDD0E-25BB-44C1-906F-F0E7A4B9787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5172" b="2534"/>
          <a:stretch/>
        </p:blipFill>
        <p:spPr bwMode="auto">
          <a:xfrm>
            <a:off x="9115611" y="715683"/>
            <a:ext cx="2783087" cy="2713317"/>
          </a:xfrm>
          <a:prstGeom prst="ellipse">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988291B5-3A6E-47E2-A142-7C9BF6951ED7}"/>
              </a:ext>
            </a:extLst>
          </p:cNvPr>
          <p:cNvSpPr/>
          <p:nvPr/>
        </p:nvSpPr>
        <p:spPr>
          <a:xfrm>
            <a:off x="9115611" y="3483459"/>
            <a:ext cx="2983616" cy="1077218"/>
          </a:xfrm>
          <a:prstGeom prst="rect">
            <a:avLst/>
          </a:prstGeom>
        </p:spPr>
        <p:txBody>
          <a:bodyPr wrap="square">
            <a:spAutoFit/>
          </a:bodyPr>
          <a:lstStyle/>
          <a:p>
            <a:pPr algn="ctr"/>
            <a:r>
              <a:rPr lang="vi-VN" sz="3200" b="1" i="1" dirty="0">
                <a:solidFill>
                  <a:srgbClr val="FF0000"/>
                </a:solidFill>
                <a:latin typeface="+mj-lt"/>
                <a:cs typeface="Times New Roman" pitchFamily="18" charset="0"/>
              </a:rPr>
              <a:t>Bái phục: </a:t>
            </a:r>
            <a:r>
              <a:rPr lang="vi-VN" sz="3200" dirty="0">
                <a:latin typeface="+mj-lt"/>
                <a:cs typeface="Times New Roman" pitchFamily="18" charset="0"/>
              </a:rPr>
              <a:t>phục hết sức</a:t>
            </a:r>
          </a:p>
        </p:txBody>
      </p:sp>
      <p:sp>
        <p:nvSpPr>
          <p:cNvPr id="10" name="Rectangle 9">
            <a:extLst>
              <a:ext uri="{FF2B5EF4-FFF2-40B4-BE49-F238E27FC236}">
                <a16:creationId xmlns:a16="http://schemas.microsoft.com/office/drawing/2014/main" id="{AFF63723-B1EA-411B-A79A-A6505E33F4BE}"/>
              </a:ext>
            </a:extLst>
          </p:cNvPr>
          <p:cNvSpPr/>
          <p:nvPr/>
        </p:nvSpPr>
        <p:spPr>
          <a:xfrm rot="20852588">
            <a:off x="99925" y="919431"/>
            <a:ext cx="4762842" cy="1200329"/>
          </a:xfrm>
          <a:prstGeom prst="rect">
            <a:avLst/>
          </a:prstGeom>
          <a:noFill/>
        </p:spPr>
        <p:txBody>
          <a:bodyPr wrap="none" lIns="91440" tIns="45720" rIns="91440" bIns="45720">
            <a:spAutoFit/>
          </a:bodyPr>
          <a:lstStyle/>
          <a:p>
            <a:pPr algn="ctr"/>
            <a:r>
              <a:rPr lang="en-US" sz="7200" b="1" u="sng">
                <a:ln w="9525">
                  <a:solidFill>
                    <a:schemeClr val="bg1"/>
                  </a:solidFill>
                  <a:prstDash val="solid"/>
                </a:ln>
                <a:effectLst>
                  <a:outerShdw blurRad="12700" dist="38100" dir="2700000" algn="tl" rotWithShape="0">
                    <a:schemeClr val="bg1">
                      <a:lumMod val="50000"/>
                    </a:schemeClr>
                  </a:outerShdw>
                </a:effectLst>
                <a:latin typeface="UTM Avo" panose="02040603050506020204" pitchFamily="18" charset="0"/>
                <a:cs typeface="Times New Roman" panose="02020603050405020304" pitchFamily="18" charset="0"/>
              </a:rPr>
              <a:t>Chú </a:t>
            </a:r>
            <a:r>
              <a:rPr lang="en-US" sz="7200" b="1" u="sng" dirty="0" err="1">
                <a:ln w="9525">
                  <a:solidFill>
                    <a:schemeClr val="bg1"/>
                  </a:solidFill>
                  <a:prstDash val="solid"/>
                </a:ln>
                <a:effectLst>
                  <a:outerShdw blurRad="12700" dist="38100" dir="2700000" algn="tl" rotWithShape="0">
                    <a:schemeClr val="bg1">
                      <a:lumMod val="50000"/>
                    </a:schemeClr>
                  </a:outerShdw>
                </a:effectLst>
                <a:latin typeface="UTM Avo" panose="02040603050506020204" pitchFamily="18" charset="0"/>
                <a:cs typeface="Times New Roman" panose="02020603050405020304" pitchFamily="18" charset="0"/>
              </a:rPr>
              <a:t>thích</a:t>
            </a:r>
            <a:endParaRPr lang="en-US" sz="7200" b="1" u="sng" dirty="0">
              <a:ln w="9525">
                <a:solidFill>
                  <a:schemeClr val="bg1"/>
                </a:solidFill>
                <a:prstDash val="solid"/>
              </a:ln>
              <a:effectLst>
                <a:outerShdw blurRad="12700" dist="38100" dir="2700000" algn="tl" rotWithShape="0">
                  <a:schemeClr val="bg1">
                    <a:lumMod val="50000"/>
                  </a:schemeClr>
                </a:outerShdw>
              </a:effectLst>
              <a:latin typeface="UTM Avo" panose="02040603050506020204" pitchFamily="18" charset="0"/>
              <a:cs typeface="Times New Roman" panose="02020603050405020304" pitchFamily="18" charset="0"/>
            </a:endParaRPr>
          </a:p>
        </p:txBody>
      </p:sp>
      <p:sp>
        <p:nvSpPr>
          <p:cNvPr id="11" name="Freeform 6">
            <a:extLst>
              <a:ext uri="{FF2B5EF4-FFF2-40B4-BE49-F238E27FC236}">
                <a16:creationId xmlns:a16="http://schemas.microsoft.com/office/drawing/2014/main" id="{9721DCD5-270E-4D2E-A8A4-E906A38E97EC}"/>
              </a:ext>
            </a:extLst>
          </p:cNvPr>
          <p:cNvSpPr/>
          <p:nvPr/>
        </p:nvSpPr>
        <p:spPr>
          <a:xfrm>
            <a:off x="4095750" y="3271219"/>
            <a:ext cx="1123950" cy="424481"/>
          </a:xfrm>
          <a:custGeom>
            <a:avLst/>
            <a:gdLst>
              <a:gd name="connsiteX0" fmla="*/ 0 w 1123950"/>
              <a:gd name="connsiteY0" fmla="*/ 424481 h 424481"/>
              <a:gd name="connsiteX1" fmla="*/ 666750 w 1123950"/>
              <a:gd name="connsiteY1" fmla="*/ 43481 h 424481"/>
              <a:gd name="connsiteX2" fmla="*/ 1123950 w 1123950"/>
              <a:gd name="connsiteY2" fmla="*/ 24431 h 424481"/>
            </a:gdLst>
            <a:ahLst/>
            <a:cxnLst>
              <a:cxn ang="0">
                <a:pos x="connsiteX0" y="connsiteY0"/>
              </a:cxn>
              <a:cxn ang="0">
                <a:pos x="connsiteX1" y="connsiteY1"/>
              </a:cxn>
              <a:cxn ang="0">
                <a:pos x="connsiteX2" y="connsiteY2"/>
              </a:cxn>
            </a:cxnLst>
            <a:rect l="l" t="t" r="r" b="b"/>
            <a:pathLst>
              <a:path w="1123950" h="424481">
                <a:moveTo>
                  <a:pt x="0" y="424481"/>
                </a:moveTo>
                <a:cubicBezTo>
                  <a:pt x="239712" y="267318"/>
                  <a:pt x="479425" y="110156"/>
                  <a:pt x="666750" y="43481"/>
                </a:cubicBezTo>
                <a:cubicBezTo>
                  <a:pt x="854075" y="-23194"/>
                  <a:pt x="989012" y="618"/>
                  <a:pt x="1123950" y="24431"/>
                </a:cubicBezTo>
              </a:path>
            </a:pathLst>
          </a:cu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8">
            <a:extLst>
              <a:ext uri="{FF2B5EF4-FFF2-40B4-BE49-F238E27FC236}">
                <a16:creationId xmlns:a16="http://schemas.microsoft.com/office/drawing/2014/main" id="{F6AD16C1-AFEA-4A3D-807E-EB975132F6BE}"/>
              </a:ext>
            </a:extLst>
          </p:cNvPr>
          <p:cNvSpPr/>
          <p:nvPr/>
        </p:nvSpPr>
        <p:spPr>
          <a:xfrm>
            <a:off x="8191500" y="2495550"/>
            <a:ext cx="876300" cy="248260"/>
          </a:xfrm>
          <a:custGeom>
            <a:avLst/>
            <a:gdLst>
              <a:gd name="connsiteX0" fmla="*/ 0 w 876300"/>
              <a:gd name="connsiteY0" fmla="*/ 247650 h 248260"/>
              <a:gd name="connsiteX1" fmla="*/ 628650 w 876300"/>
              <a:gd name="connsiteY1" fmla="*/ 209550 h 248260"/>
              <a:gd name="connsiteX2" fmla="*/ 876300 w 876300"/>
              <a:gd name="connsiteY2" fmla="*/ 0 h 248260"/>
            </a:gdLst>
            <a:ahLst/>
            <a:cxnLst>
              <a:cxn ang="0">
                <a:pos x="connsiteX0" y="connsiteY0"/>
              </a:cxn>
              <a:cxn ang="0">
                <a:pos x="connsiteX1" y="connsiteY1"/>
              </a:cxn>
              <a:cxn ang="0">
                <a:pos x="connsiteX2" y="connsiteY2"/>
              </a:cxn>
            </a:cxnLst>
            <a:rect l="l" t="t" r="r" b="b"/>
            <a:pathLst>
              <a:path w="876300" h="248260">
                <a:moveTo>
                  <a:pt x="0" y="247650"/>
                </a:moveTo>
                <a:cubicBezTo>
                  <a:pt x="241300" y="249237"/>
                  <a:pt x="482600" y="250825"/>
                  <a:pt x="628650" y="209550"/>
                </a:cubicBezTo>
                <a:cubicBezTo>
                  <a:pt x="774700" y="168275"/>
                  <a:pt x="825500" y="84137"/>
                  <a:pt x="876300" y="0"/>
                </a:cubicBezTo>
              </a:path>
            </a:pathLst>
          </a:cu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1">
            <a:extLst>
              <a:ext uri="{FF2B5EF4-FFF2-40B4-BE49-F238E27FC236}">
                <a16:creationId xmlns:a16="http://schemas.microsoft.com/office/drawing/2014/main" id="{70327BBD-5B1D-43C8-91F3-FA6C337B5CDC}"/>
              </a:ext>
            </a:extLst>
          </p:cNvPr>
          <p:cNvSpPr/>
          <p:nvPr/>
        </p:nvSpPr>
        <p:spPr>
          <a:xfrm>
            <a:off x="-76200" y="4762500"/>
            <a:ext cx="1371600" cy="457200"/>
          </a:xfrm>
          <a:custGeom>
            <a:avLst/>
            <a:gdLst>
              <a:gd name="connsiteX0" fmla="*/ 0 w 1371600"/>
              <a:gd name="connsiteY0" fmla="*/ 457200 h 457200"/>
              <a:gd name="connsiteX1" fmla="*/ 647700 w 1371600"/>
              <a:gd name="connsiteY1" fmla="*/ 76200 h 457200"/>
              <a:gd name="connsiteX2" fmla="*/ 1371600 w 1371600"/>
              <a:gd name="connsiteY2" fmla="*/ 0 h 457200"/>
            </a:gdLst>
            <a:ahLst/>
            <a:cxnLst>
              <a:cxn ang="0">
                <a:pos x="connsiteX0" y="connsiteY0"/>
              </a:cxn>
              <a:cxn ang="0">
                <a:pos x="connsiteX1" y="connsiteY1"/>
              </a:cxn>
              <a:cxn ang="0">
                <a:pos x="connsiteX2" y="connsiteY2"/>
              </a:cxn>
            </a:cxnLst>
            <a:rect l="l" t="t" r="r" b="b"/>
            <a:pathLst>
              <a:path w="1371600" h="457200">
                <a:moveTo>
                  <a:pt x="0" y="457200"/>
                </a:moveTo>
                <a:cubicBezTo>
                  <a:pt x="209550" y="304800"/>
                  <a:pt x="419100" y="152400"/>
                  <a:pt x="647700" y="76200"/>
                </a:cubicBezTo>
                <a:cubicBezTo>
                  <a:pt x="876300" y="0"/>
                  <a:pt x="1123950" y="0"/>
                  <a:pt x="1371600" y="0"/>
                </a:cubicBezTo>
              </a:path>
            </a:pathLst>
          </a:cu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CF72B77A-D110-4F80-8C98-00DFFD0D083A}"/>
              </a:ext>
            </a:extLst>
          </p:cNvPr>
          <p:cNvPicPr>
            <a:picLocks noChangeAspect="1"/>
          </p:cNvPicPr>
          <p:nvPr/>
        </p:nvPicPr>
        <p:blipFill>
          <a:blip r:embed="rId4"/>
          <a:stretch>
            <a:fillRect/>
          </a:stretch>
        </p:blipFill>
        <p:spPr>
          <a:xfrm>
            <a:off x="5129793" y="1644627"/>
            <a:ext cx="3013896" cy="2597323"/>
          </a:xfrm>
          <a:prstGeom prst="ellipse">
            <a:avLst/>
          </a:prstGeom>
          <a:ln w="3175"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913291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1000"/>
                                        <p:tgtEl>
                                          <p:spTgt spid="13"/>
                                        </p:tgtEl>
                                      </p:cBhvr>
                                    </p:animEffect>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Effect transition="in" filter="fade">
                                      <p:cBhvr>
                                        <p:cTn id="25" dur="10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1000"/>
                                        <p:tgtEl>
                                          <p:spTgt spid="11"/>
                                        </p:tgtEl>
                                      </p:cBhvr>
                                    </p:animEffect>
                                  </p:childTnLst>
                                </p:cTn>
                              </p:par>
                              <p:par>
                                <p:cTn id="38" presetID="16" presetClass="entr" presetSubtype="21"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inVertical)">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1000"/>
                                        <p:tgtEl>
                                          <p:spTgt spid="12"/>
                                        </p:tgtEl>
                                      </p:cBhvr>
                                    </p:animEffect>
                                  </p:childTnLst>
                                </p:cTn>
                              </p:par>
                            </p:childTnLst>
                          </p:cTn>
                        </p:par>
                        <p:par>
                          <p:cTn id="53" fill="hold">
                            <p:stCondLst>
                              <p:cond delay="1000"/>
                            </p:stCondLst>
                            <p:childTnLst>
                              <p:par>
                                <p:cTn id="54" presetID="53" presetClass="entr" presetSubtype="16" fill="hold"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1000" fill="hold"/>
                                        <p:tgtEl>
                                          <p:spTgt spid="8"/>
                                        </p:tgtEl>
                                        <p:attrNameLst>
                                          <p:attrName>ppt_w</p:attrName>
                                        </p:attrNameLst>
                                      </p:cBhvr>
                                      <p:tavLst>
                                        <p:tav tm="0">
                                          <p:val>
                                            <p:fltVal val="0"/>
                                          </p:val>
                                        </p:tav>
                                        <p:tav tm="100000">
                                          <p:val>
                                            <p:strVal val="#ppt_w"/>
                                          </p:val>
                                        </p:tav>
                                      </p:tavLst>
                                    </p:anim>
                                    <p:anim calcmode="lin" valueType="num">
                                      <p:cBhvr>
                                        <p:cTn id="57" dur="1000" fill="hold"/>
                                        <p:tgtEl>
                                          <p:spTgt spid="8"/>
                                        </p:tgtEl>
                                        <p:attrNameLst>
                                          <p:attrName>ppt_h</p:attrName>
                                        </p:attrNameLst>
                                      </p:cBhvr>
                                      <p:tavLst>
                                        <p:tav tm="0">
                                          <p:val>
                                            <p:fltVal val="0"/>
                                          </p:val>
                                        </p:tav>
                                        <p:tav tm="100000">
                                          <p:val>
                                            <p:strVal val="#ppt_h"/>
                                          </p:val>
                                        </p:tav>
                                      </p:tavLst>
                                    </p:anim>
                                    <p:animEffect transition="in" filter="fade">
                                      <p:cBhvr>
                                        <p:cTn id="5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0" grpId="0"/>
      <p:bldP spid="11" grpId="0" animBg="1"/>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1EB99-0AA3-455E-BD49-55EB07F2449D}"/>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BFDF1068-49F6-4B7C-8DD5-8A25021C83CF}"/>
              </a:ext>
            </a:extLst>
          </p:cNvPr>
          <p:cNvSpPr>
            <a:spLocks noGrp="1"/>
          </p:cNvSpPr>
          <p:nvPr>
            <p:ph type="body" idx="1"/>
          </p:nvPr>
        </p:nvSpPr>
        <p:spPr/>
        <p:txBody>
          <a:bodyPr/>
          <a:lstStyle/>
          <a:p>
            <a:endParaRPr lang="en-US"/>
          </a:p>
        </p:txBody>
      </p:sp>
      <p:pic>
        <p:nvPicPr>
          <p:cNvPr id="4" name="Picture 2" descr="Độ ồn là gì? Cường độ tối đa con người có thể nghe là bao nhiêu dB?">
            <a:extLst>
              <a:ext uri="{FF2B5EF4-FFF2-40B4-BE49-F238E27FC236}">
                <a16:creationId xmlns:a16="http://schemas.microsoft.com/office/drawing/2014/main" id="{FED4CAAF-9DBE-42A7-A7AD-6A95373B5A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88940" y="1037724"/>
            <a:ext cx="3144044" cy="3003410"/>
          </a:xfrm>
          <a:prstGeom prst="ellipse">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F5A695D9-0299-4117-AFA7-26186A9A04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4948" y="802131"/>
            <a:ext cx="3514213" cy="3514213"/>
          </a:xfrm>
          <a:prstGeom prst="rect">
            <a:avLst/>
          </a:prstGeom>
        </p:spPr>
      </p:pic>
      <p:sp>
        <p:nvSpPr>
          <p:cNvPr id="6" name="Rectangle 5">
            <a:extLst>
              <a:ext uri="{FF2B5EF4-FFF2-40B4-BE49-F238E27FC236}">
                <a16:creationId xmlns:a16="http://schemas.microsoft.com/office/drawing/2014/main" id="{4BEA4AA1-31B1-4841-96C1-7CC4EBBDED45}"/>
              </a:ext>
            </a:extLst>
          </p:cNvPr>
          <p:cNvSpPr/>
          <p:nvPr/>
        </p:nvSpPr>
        <p:spPr>
          <a:xfrm>
            <a:off x="2072934" y="4609378"/>
            <a:ext cx="3051516" cy="1569660"/>
          </a:xfrm>
          <a:prstGeom prst="rect">
            <a:avLst/>
          </a:prstGeom>
        </p:spPr>
        <p:txBody>
          <a:bodyPr wrap="square">
            <a:spAutoFit/>
          </a:bodyPr>
          <a:lstStyle/>
          <a:p>
            <a:pPr algn="ctr"/>
            <a:r>
              <a:rPr lang="vi-VN" sz="3200" b="1" i="1" dirty="0">
                <a:solidFill>
                  <a:srgbClr val="FF0000"/>
                </a:solidFill>
                <a:latin typeface="+mj-lt"/>
                <a:cs typeface="Times New Roman" pitchFamily="18" charset="0"/>
              </a:rPr>
              <a:t> Lăng xăng: </a:t>
            </a:r>
            <a:r>
              <a:rPr lang="vi-VN" sz="3200" dirty="0">
                <a:latin typeface="+mj-lt"/>
                <a:cs typeface="Times New Roman" pitchFamily="18" charset="0"/>
              </a:rPr>
              <a:t>làm ra vẻ bận rộn, vội vã</a:t>
            </a:r>
          </a:p>
        </p:txBody>
      </p:sp>
      <p:sp>
        <p:nvSpPr>
          <p:cNvPr id="7" name="Rectangle 6">
            <a:extLst>
              <a:ext uri="{FF2B5EF4-FFF2-40B4-BE49-F238E27FC236}">
                <a16:creationId xmlns:a16="http://schemas.microsoft.com/office/drawing/2014/main" id="{EC1348FB-3782-46AD-BFA3-83CD203B9F56}"/>
              </a:ext>
            </a:extLst>
          </p:cNvPr>
          <p:cNvSpPr/>
          <p:nvPr/>
        </p:nvSpPr>
        <p:spPr>
          <a:xfrm>
            <a:off x="7412936" y="4609378"/>
            <a:ext cx="3832532" cy="1569660"/>
          </a:xfrm>
          <a:prstGeom prst="rect">
            <a:avLst/>
          </a:prstGeom>
        </p:spPr>
        <p:txBody>
          <a:bodyPr wrap="square">
            <a:spAutoFit/>
          </a:bodyPr>
          <a:lstStyle/>
          <a:p>
            <a:pPr algn="ctr"/>
            <a:r>
              <a:rPr lang="vi-VN" sz="3200" b="1" i="1" dirty="0">
                <a:solidFill>
                  <a:srgbClr val="FF0000"/>
                </a:solidFill>
                <a:latin typeface="+mj-lt"/>
                <a:cs typeface="Times New Roman" pitchFamily="18" charset="0"/>
              </a:rPr>
              <a:t>Váng: </a:t>
            </a:r>
            <a:endParaRPr lang="en-US" sz="3200" b="1" i="1" dirty="0">
              <a:solidFill>
                <a:srgbClr val="FF0000"/>
              </a:solidFill>
              <a:latin typeface="+mj-lt"/>
              <a:cs typeface="Times New Roman" pitchFamily="18" charset="0"/>
            </a:endParaRPr>
          </a:p>
          <a:p>
            <a:pPr algn="ctr"/>
            <a:r>
              <a:rPr lang="vi-VN" sz="3200" dirty="0">
                <a:latin typeface="+mj-lt"/>
                <a:cs typeface="Times New Roman" pitchFamily="18" charset="0"/>
              </a:rPr>
              <a:t>(âm thanh) rất to, đến mức chói tai</a:t>
            </a:r>
          </a:p>
        </p:txBody>
      </p:sp>
      <p:sp>
        <p:nvSpPr>
          <p:cNvPr id="8" name="Oval 7">
            <a:extLst>
              <a:ext uri="{FF2B5EF4-FFF2-40B4-BE49-F238E27FC236}">
                <a16:creationId xmlns:a16="http://schemas.microsoft.com/office/drawing/2014/main" id="{FFB3D0F5-A151-42FD-A41F-F2F1988A8CED}"/>
              </a:ext>
            </a:extLst>
          </p:cNvPr>
          <p:cNvSpPr/>
          <p:nvPr/>
        </p:nvSpPr>
        <p:spPr>
          <a:xfrm>
            <a:off x="7010400" y="802131"/>
            <a:ext cx="3501125" cy="3553829"/>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88ADE453-8199-4F2E-8436-26F32301F76E}"/>
              </a:ext>
            </a:extLst>
          </p:cNvPr>
          <p:cNvSpPr/>
          <p:nvPr/>
        </p:nvSpPr>
        <p:spPr>
          <a:xfrm>
            <a:off x="1638142" y="821939"/>
            <a:ext cx="3501125" cy="3553829"/>
          </a:xfrm>
          <a:prstGeom prst="ellipse">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5">
            <a:extLst>
              <a:ext uri="{FF2B5EF4-FFF2-40B4-BE49-F238E27FC236}">
                <a16:creationId xmlns:a16="http://schemas.microsoft.com/office/drawing/2014/main" id="{14B142C5-F982-444F-95DA-E59928D8BE6F}"/>
              </a:ext>
            </a:extLst>
          </p:cNvPr>
          <p:cNvSpPr/>
          <p:nvPr/>
        </p:nvSpPr>
        <p:spPr>
          <a:xfrm>
            <a:off x="-38100" y="2473159"/>
            <a:ext cx="1676400" cy="363775"/>
          </a:xfrm>
          <a:custGeom>
            <a:avLst/>
            <a:gdLst>
              <a:gd name="connsiteX0" fmla="*/ 0 w 1676400"/>
              <a:gd name="connsiteY0" fmla="*/ 249475 h 363775"/>
              <a:gd name="connsiteX1" fmla="*/ 1085850 w 1676400"/>
              <a:gd name="connsiteY1" fmla="*/ 1825 h 363775"/>
              <a:gd name="connsiteX2" fmla="*/ 1676400 w 1676400"/>
              <a:gd name="connsiteY2" fmla="*/ 363775 h 363775"/>
            </a:gdLst>
            <a:ahLst/>
            <a:cxnLst>
              <a:cxn ang="0">
                <a:pos x="connsiteX0" y="connsiteY0"/>
              </a:cxn>
              <a:cxn ang="0">
                <a:pos x="connsiteX1" y="connsiteY1"/>
              </a:cxn>
              <a:cxn ang="0">
                <a:pos x="connsiteX2" y="connsiteY2"/>
              </a:cxn>
            </a:cxnLst>
            <a:rect l="l" t="t" r="r" b="b"/>
            <a:pathLst>
              <a:path w="1676400" h="363775">
                <a:moveTo>
                  <a:pt x="0" y="249475"/>
                </a:moveTo>
                <a:cubicBezTo>
                  <a:pt x="403225" y="116125"/>
                  <a:pt x="806450" y="-17225"/>
                  <a:pt x="1085850" y="1825"/>
                </a:cubicBezTo>
                <a:cubicBezTo>
                  <a:pt x="1365250" y="20875"/>
                  <a:pt x="1520825" y="192325"/>
                  <a:pt x="1676400" y="363775"/>
                </a:cubicBezTo>
              </a:path>
            </a:pathLst>
          </a:cu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7">
            <a:extLst>
              <a:ext uri="{FF2B5EF4-FFF2-40B4-BE49-F238E27FC236}">
                <a16:creationId xmlns:a16="http://schemas.microsoft.com/office/drawing/2014/main" id="{5DF41B24-6591-4A97-8E04-9DF3D4EF4FFF}"/>
              </a:ext>
            </a:extLst>
          </p:cNvPr>
          <p:cNvSpPr/>
          <p:nvPr/>
        </p:nvSpPr>
        <p:spPr>
          <a:xfrm>
            <a:off x="5124450" y="2875034"/>
            <a:ext cx="1905000" cy="229291"/>
          </a:xfrm>
          <a:custGeom>
            <a:avLst/>
            <a:gdLst>
              <a:gd name="connsiteX0" fmla="*/ 0 w 1905000"/>
              <a:gd name="connsiteY0" fmla="*/ 0 h 229291"/>
              <a:gd name="connsiteX1" fmla="*/ 1466850 w 1905000"/>
              <a:gd name="connsiteY1" fmla="*/ 228600 h 229291"/>
              <a:gd name="connsiteX2" fmla="*/ 1905000 w 1905000"/>
              <a:gd name="connsiteY2" fmla="*/ 57150 h 229291"/>
            </a:gdLst>
            <a:ahLst/>
            <a:cxnLst>
              <a:cxn ang="0">
                <a:pos x="connsiteX0" y="connsiteY0"/>
              </a:cxn>
              <a:cxn ang="0">
                <a:pos x="connsiteX1" y="connsiteY1"/>
              </a:cxn>
              <a:cxn ang="0">
                <a:pos x="connsiteX2" y="connsiteY2"/>
              </a:cxn>
            </a:cxnLst>
            <a:rect l="l" t="t" r="r" b="b"/>
            <a:pathLst>
              <a:path w="1905000" h="229291">
                <a:moveTo>
                  <a:pt x="0" y="0"/>
                </a:moveTo>
                <a:cubicBezTo>
                  <a:pt x="574675" y="109537"/>
                  <a:pt x="1149350" y="219075"/>
                  <a:pt x="1466850" y="228600"/>
                </a:cubicBezTo>
                <a:cubicBezTo>
                  <a:pt x="1784350" y="238125"/>
                  <a:pt x="1844675" y="147637"/>
                  <a:pt x="1905000" y="57150"/>
                </a:cubicBezTo>
              </a:path>
            </a:pathLst>
          </a:cu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8">
            <a:extLst>
              <a:ext uri="{FF2B5EF4-FFF2-40B4-BE49-F238E27FC236}">
                <a16:creationId xmlns:a16="http://schemas.microsoft.com/office/drawing/2014/main" id="{7A273F11-8656-457A-9B14-4A8D54667DDC}"/>
              </a:ext>
            </a:extLst>
          </p:cNvPr>
          <p:cNvSpPr/>
          <p:nvPr/>
        </p:nvSpPr>
        <p:spPr>
          <a:xfrm>
            <a:off x="10494963" y="2256777"/>
            <a:ext cx="1695450" cy="432763"/>
          </a:xfrm>
          <a:custGeom>
            <a:avLst/>
            <a:gdLst>
              <a:gd name="connsiteX0" fmla="*/ 0 w 1695450"/>
              <a:gd name="connsiteY0" fmla="*/ 432763 h 432763"/>
              <a:gd name="connsiteX1" fmla="*/ 704850 w 1695450"/>
              <a:gd name="connsiteY1" fmla="*/ 51763 h 432763"/>
              <a:gd name="connsiteX2" fmla="*/ 1695450 w 1695450"/>
              <a:gd name="connsiteY2" fmla="*/ 13663 h 432763"/>
            </a:gdLst>
            <a:ahLst/>
            <a:cxnLst>
              <a:cxn ang="0">
                <a:pos x="connsiteX0" y="connsiteY0"/>
              </a:cxn>
              <a:cxn ang="0">
                <a:pos x="connsiteX1" y="connsiteY1"/>
              </a:cxn>
              <a:cxn ang="0">
                <a:pos x="connsiteX2" y="connsiteY2"/>
              </a:cxn>
            </a:cxnLst>
            <a:rect l="l" t="t" r="r" b="b"/>
            <a:pathLst>
              <a:path w="1695450" h="432763">
                <a:moveTo>
                  <a:pt x="0" y="432763"/>
                </a:moveTo>
                <a:cubicBezTo>
                  <a:pt x="211137" y="277188"/>
                  <a:pt x="422275" y="121613"/>
                  <a:pt x="704850" y="51763"/>
                </a:cubicBezTo>
                <a:cubicBezTo>
                  <a:pt x="987425" y="-18087"/>
                  <a:pt x="1341437" y="-2212"/>
                  <a:pt x="1695450" y="13663"/>
                </a:cubicBezTo>
              </a:path>
            </a:pathLst>
          </a:cu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4539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1000"/>
                                        <p:tgtEl>
                                          <p:spTgt spid="10"/>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1000"/>
                                        <p:tgtEl>
                                          <p:spTgt spid="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Effect transition="in" filter="fade">
                                      <p:cBhvr>
                                        <p:cTn id="24" dur="1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1000"/>
                                        <p:tgtEl>
                                          <p:spTgt spid="11"/>
                                        </p:tgtEl>
                                      </p:cBhvr>
                                    </p:animEffect>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1000"/>
                                        <p:tgtEl>
                                          <p:spTgt spid="8"/>
                                        </p:tgtEl>
                                      </p:cBhvr>
                                    </p:animEffect>
                                  </p:childTnLst>
                                </p:cTn>
                              </p:par>
                            </p:childTnLst>
                          </p:cTn>
                        </p:par>
                        <p:par>
                          <p:cTn id="41" fill="hold">
                            <p:stCondLst>
                              <p:cond delay="2000"/>
                            </p:stCondLst>
                            <p:childTnLst>
                              <p:par>
                                <p:cTn id="42" presetID="53" presetClass="entr" presetSubtype="16"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1000" fill="hold"/>
                                        <p:tgtEl>
                                          <p:spTgt spid="4"/>
                                        </p:tgtEl>
                                        <p:attrNameLst>
                                          <p:attrName>ppt_w</p:attrName>
                                        </p:attrNameLst>
                                      </p:cBhvr>
                                      <p:tavLst>
                                        <p:tav tm="0">
                                          <p:val>
                                            <p:fltVal val="0"/>
                                          </p:val>
                                        </p:tav>
                                        <p:tav tm="100000">
                                          <p:val>
                                            <p:strVal val="#ppt_w"/>
                                          </p:val>
                                        </p:tav>
                                      </p:tavLst>
                                    </p:anim>
                                    <p:anim calcmode="lin" valueType="num">
                                      <p:cBhvr>
                                        <p:cTn id="45" dur="1000" fill="hold"/>
                                        <p:tgtEl>
                                          <p:spTgt spid="4"/>
                                        </p:tgtEl>
                                        <p:attrNameLst>
                                          <p:attrName>ppt_h</p:attrName>
                                        </p:attrNameLst>
                                      </p:cBhvr>
                                      <p:tavLst>
                                        <p:tav tm="0">
                                          <p:val>
                                            <p:fltVal val="0"/>
                                          </p:val>
                                        </p:tav>
                                        <p:tav tm="100000">
                                          <p:val>
                                            <p:strVal val="#ppt_h"/>
                                          </p:val>
                                        </p:tav>
                                      </p:tavLst>
                                    </p:anim>
                                    <p:animEffect transition="in" filter="fade">
                                      <p:cBhvr>
                                        <p:cTn id="46" dur="1000"/>
                                        <p:tgtEl>
                                          <p:spTgt spid="4"/>
                                        </p:tgtEl>
                                      </p:cBhvr>
                                    </p:animEffect>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animBg="1"/>
      <p:bldP spid="10" grpId="0" animBg="1"/>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791D63-BEA4-4535-AC39-0FD7EC290DF5}"/>
              </a:ext>
            </a:extLst>
          </p:cNvPr>
          <p:cNvSpPr/>
          <p:nvPr/>
        </p:nvSpPr>
        <p:spPr>
          <a:xfrm>
            <a:off x="4860162" y="568189"/>
            <a:ext cx="3033972" cy="584775"/>
          </a:xfrm>
          <a:prstGeom prst="rect">
            <a:avLst/>
          </a:prstGeom>
        </p:spPr>
        <p:txBody>
          <a:bodyPr wrap="none">
            <a:spAutoFit/>
          </a:bodyPr>
          <a:lstStyle/>
          <a:p>
            <a:r>
              <a:rPr lang="en-US" sz="3200" b="1" dirty="0" err="1">
                <a:solidFill>
                  <a:srgbClr val="FF0000"/>
                </a:solidFill>
                <a:latin typeface="+mj-lt"/>
                <a:cs typeface="Times New Roman" pitchFamily="18" charset="0"/>
              </a:rPr>
              <a:t>Trên</a:t>
            </a:r>
            <a:r>
              <a:rPr lang="en-US" sz="3200" b="1" dirty="0">
                <a:solidFill>
                  <a:srgbClr val="FF0000"/>
                </a:solidFill>
                <a:latin typeface="+mj-lt"/>
                <a:cs typeface="Times New Roman" pitchFamily="18" charset="0"/>
              </a:rPr>
              <a:t> </a:t>
            </a:r>
            <a:r>
              <a:rPr lang="en-US" sz="3200" b="1" dirty="0" err="1">
                <a:solidFill>
                  <a:srgbClr val="FF0000"/>
                </a:solidFill>
                <a:latin typeface="+mj-lt"/>
                <a:cs typeface="Times New Roman" pitchFamily="18" charset="0"/>
              </a:rPr>
              <a:t>chiếc</a:t>
            </a:r>
            <a:r>
              <a:rPr lang="en-US" sz="3200" b="1" dirty="0">
                <a:solidFill>
                  <a:srgbClr val="FF0000"/>
                </a:solidFill>
                <a:latin typeface="+mj-lt"/>
                <a:cs typeface="Times New Roman" pitchFamily="18" charset="0"/>
              </a:rPr>
              <a:t> </a:t>
            </a:r>
            <a:r>
              <a:rPr lang="en-US" sz="3200" b="1" dirty="0" err="1">
                <a:solidFill>
                  <a:srgbClr val="FF0000"/>
                </a:solidFill>
                <a:latin typeface="+mj-lt"/>
                <a:cs typeface="Times New Roman" pitchFamily="18" charset="0"/>
              </a:rPr>
              <a:t>bè</a:t>
            </a:r>
            <a:endParaRPr lang="vi-VN" sz="3200" b="1" dirty="0">
              <a:solidFill>
                <a:srgbClr val="FF0000"/>
              </a:solidFill>
              <a:latin typeface="+mj-lt"/>
            </a:endParaRPr>
          </a:p>
        </p:txBody>
      </p:sp>
      <p:sp>
        <p:nvSpPr>
          <p:cNvPr id="5" name="Rectangle 4">
            <a:extLst>
              <a:ext uri="{FF2B5EF4-FFF2-40B4-BE49-F238E27FC236}">
                <a16:creationId xmlns:a16="http://schemas.microsoft.com/office/drawing/2014/main" id="{504E018F-173B-4239-ABA8-398CD83BFECF}"/>
              </a:ext>
            </a:extLst>
          </p:cNvPr>
          <p:cNvSpPr/>
          <p:nvPr/>
        </p:nvSpPr>
        <p:spPr>
          <a:xfrm>
            <a:off x="1054857" y="1214520"/>
            <a:ext cx="10744200" cy="4985980"/>
          </a:xfrm>
          <a:prstGeom prst="rect">
            <a:avLst/>
          </a:prstGeom>
        </p:spPr>
        <p:txBody>
          <a:bodyPr wrap="square">
            <a:spAutoFit/>
          </a:bodyPr>
          <a:lstStyle/>
          <a:p>
            <a:pPr algn="just">
              <a:spcBef>
                <a:spcPts val="600"/>
              </a:spcBef>
              <a:spcAft>
                <a:spcPts val="600"/>
              </a:spcAft>
            </a:pPr>
            <a:r>
              <a:rPr lang="vi-VN" sz="2400" dirty="0">
                <a:latin typeface="+mj-lt"/>
                <a:cs typeface="Times New Roman" pitchFamily="18" charset="0"/>
              </a:rPr>
              <a:t>1. Tôi và Dế Trũi rủ nhau đi ngao du thiên hạ. Chúng tôi hàng ngày đi đêm nghỉ, cùng nhau say ngắm dọc đường.</a:t>
            </a:r>
          </a:p>
          <a:p>
            <a:pPr algn="just">
              <a:spcBef>
                <a:spcPts val="600"/>
              </a:spcBef>
              <a:spcAft>
                <a:spcPts val="600"/>
              </a:spcAft>
            </a:pPr>
            <a:r>
              <a:rPr lang="vi-VN" sz="2400" dirty="0">
                <a:latin typeface="+mj-lt"/>
                <a:cs typeface="Times New Roman" pitchFamily="18" charset="0"/>
              </a:rPr>
              <a:t>Ngày kia, đến một bờ sông, chúng tôi ghép ba bốn lá bèo sen lại, làm một chiếc bè. Bè theo dòng nước trôi băng băng.</a:t>
            </a:r>
          </a:p>
          <a:p>
            <a:pPr algn="just">
              <a:spcBef>
                <a:spcPts val="600"/>
              </a:spcBef>
              <a:spcAft>
                <a:spcPts val="600"/>
              </a:spcAft>
            </a:pPr>
            <a:r>
              <a:rPr lang="vi-VN" sz="2400" dirty="0">
                <a:latin typeface="+mj-lt"/>
                <a:cs typeface="Times New Roman" pitchFamily="18" charset="0"/>
              </a:rPr>
              <a:t>2. Mùa thu mới chớm nhưng nước đã trong vắt, trông thấy cả hòn cuội trắng tinh nằm dưới đáy. Nhìn hai bên bờ sông, cỏ cây và những làng gần, núi xa luôn luôn mới. Những anh gọng vó đen sạm, gầy và cao, nghênh cặp chân gọng vó đứng trên bãi lầy bái phục nhìn theo chúng tôi. Những ả cua kềnh cũng giương đôi mắt lồi, âu yếm ngó theo. Đàn săn sắt và cá thầu dầu thoáng gặp đâu cũng lăng xăng cố bơi theo chiếc bè, hoan nghênh váng cả mặt nước.</a:t>
            </a:r>
          </a:p>
          <a:p>
            <a:pPr algn="r">
              <a:spcBef>
                <a:spcPts val="600"/>
              </a:spcBef>
              <a:spcAft>
                <a:spcPts val="600"/>
              </a:spcAft>
            </a:pPr>
            <a:r>
              <a:rPr lang="vi-VN" sz="2400" i="1" dirty="0">
                <a:latin typeface="+mj-lt"/>
                <a:cs typeface="Times New Roman" pitchFamily="18" charset="0"/>
              </a:rPr>
              <a:t>Theo Tô Hoài</a:t>
            </a:r>
            <a:endParaRPr lang="vi-VN" sz="2400" dirty="0">
              <a:latin typeface="+mj-lt"/>
              <a:cs typeface="Times New Roman" pitchFamily="18" charset="0"/>
            </a:endParaRPr>
          </a:p>
        </p:txBody>
      </p:sp>
      <p:sp>
        <p:nvSpPr>
          <p:cNvPr id="6" name="Flowchart: Terminator 5">
            <a:extLst>
              <a:ext uri="{FF2B5EF4-FFF2-40B4-BE49-F238E27FC236}">
                <a16:creationId xmlns:a16="http://schemas.microsoft.com/office/drawing/2014/main" id="{43AEB992-AABE-40AE-AA81-3E4C8D833180}"/>
              </a:ext>
            </a:extLst>
          </p:cNvPr>
          <p:cNvSpPr/>
          <p:nvPr/>
        </p:nvSpPr>
        <p:spPr>
          <a:xfrm>
            <a:off x="2593298" y="5781904"/>
            <a:ext cx="6151041" cy="738818"/>
          </a:xfrm>
          <a:prstGeom prst="flowChartTerminator">
            <a:avLst/>
          </a:prstGeom>
          <a:solidFill>
            <a:srgbClr val="407A5C"/>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effectLst>
                  <a:outerShdw blurRad="38100" dist="38100" dir="2700000" algn="tl">
                    <a:srgbClr val="000000">
                      <a:alpha val="43137"/>
                    </a:srgbClr>
                  </a:outerShdw>
                </a:effectLst>
                <a:latin typeface="+mj-lt"/>
                <a:cs typeface="Times New Roman" panose="02020603050405020304" pitchFamily="18" charset="0"/>
              </a:rPr>
              <a:t>Bài</a:t>
            </a:r>
            <a:r>
              <a:rPr lang="en-US" sz="2800" b="1" dirty="0">
                <a:effectLst>
                  <a:outerShdw blurRad="38100" dist="38100" dir="2700000" algn="tl">
                    <a:srgbClr val="000000">
                      <a:alpha val="43137"/>
                    </a:srgbClr>
                  </a:outerShdw>
                </a:effectLst>
                <a:latin typeface="+mj-lt"/>
                <a:cs typeface="Times New Roman" panose="02020603050405020304" pitchFamily="18" charset="0"/>
              </a:rPr>
              <a:t> </a:t>
            </a:r>
            <a:r>
              <a:rPr lang="en-US" sz="2800" b="1" dirty="0" err="1">
                <a:effectLst>
                  <a:outerShdw blurRad="38100" dist="38100" dir="2700000" algn="tl">
                    <a:srgbClr val="000000">
                      <a:alpha val="43137"/>
                    </a:srgbClr>
                  </a:outerShdw>
                </a:effectLst>
                <a:latin typeface="+mj-lt"/>
                <a:cs typeface="Times New Roman" panose="02020603050405020304" pitchFamily="18" charset="0"/>
              </a:rPr>
              <a:t>đọc</a:t>
            </a:r>
            <a:r>
              <a:rPr lang="en-US" sz="2800" b="1" dirty="0">
                <a:effectLst>
                  <a:outerShdw blurRad="38100" dist="38100" dir="2700000" algn="tl">
                    <a:srgbClr val="000000">
                      <a:alpha val="43137"/>
                    </a:srgbClr>
                  </a:outerShdw>
                </a:effectLst>
                <a:latin typeface="+mj-lt"/>
                <a:cs typeface="Times New Roman" panose="02020603050405020304" pitchFamily="18" charset="0"/>
              </a:rPr>
              <a:t> chia </a:t>
            </a:r>
            <a:r>
              <a:rPr lang="en-US" sz="2800" b="1" dirty="0" err="1">
                <a:effectLst>
                  <a:outerShdw blurRad="38100" dist="38100" dir="2700000" algn="tl">
                    <a:srgbClr val="000000">
                      <a:alpha val="43137"/>
                    </a:srgbClr>
                  </a:outerShdw>
                </a:effectLst>
                <a:latin typeface="+mj-lt"/>
                <a:cs typeface="Times New Roman" panose="02020603050405020304" pitchFamily="18" charset="0"/>
              </a:rPr>
              <a:t>làm</a:t>
            </a:r>
            <a:r>
              <a:rPr lang="en-US" sz="2800" b="1" dirty="0">
                <a:effectLst>
                  <a:outerShdw blurRad="38100" dist="38100" dir="2700000" algn="tl">
                    <a:srgbClr val="000000">
                      <a:alpha val="43137"/>
                    </a:srgbClr>
                  </a:outerShdw>
                </a:effectLst>
                <a:latin typeface="+mj-lt"/>
                <a:cs typeface="Times New Roman" panose="02020603050405020304" pitchFamily="18" charset="0"/>
              </a:rPr>
              <a:t> </a:t>
            </a:r>
            <a:r>
              <a:rPr lang="en-US" sz="2800" b="1" dirty="0" err="1">
                <a:effectLst>
                  <a:outerShdw blurRad="38100" dist="38100" dir="2700000" algn="tl">
                    <a:srgbClr val="000000">
                      <a:alpha val="43137"/>
                    </a:srgbClr>
                  </a:outerShdw>
                </a:effectLst>
                <a:latin typeface="+mj-lt"/>
                <a:cs typeface="Times New Roman" panose="02020603050405020304" pitchFamily="18" charset="0"/>
              </a:rPr>
              <a:t>mấy</a:t>
            </a:r>
            <a:r>
              <a:rPr lang="en-US" sz="2800" b="1" dirty="0">
                <a:effectLst>
                  <a:outerShdw blurRad="38100" dist="38100" dir="2700000" algn="tl">
                    <a:srgbClr val="000000">
                      <a:alpha val="43137"/>
                    </a:srgbClr>
                  </a:outerShdw>
                </a:effectLst>
                <a:latin typeface="+mj-lt"/>
                <a:cs typeface="Times New Roman" panose="02020603050405020304" pitchFamily="18" charset="0"/>
              </a:rPr>
              <a:t> </a:t>
            </a:r>
            <a:r>
              <a:rPr lang="en-US" sz="2800" b="1" dirty="0" err="1">
                <a:effectLst>
                  <a:outerShdw blurRad="38100" dist="38100" dir="2700000" algn="tl">
                    <a:srgbClr val="000000">
                      <a:alpha val="43137"/>
                    </a:srgbClr>
                  </a:outerShdw>
                </a:effectLst>
                <a:latin typeface="+mj-lt"/>
                <a:cs typeface="Times New Roman" panose="02020603050405020304" pitchFamily="18" charset="0"/>
              </a:rPr>
              <a:t>đoạn</a:t>
            </a:r>
            <a:r>
              <a:rPr lang="en-US" sz="2800" b="1" dirty="0">
                <a:effectLst>
                  <a:outerShdw blurRad="38100" dist="38100" dir="2700000" algn="tl">
                    <a:srgbClr val="000000">
                      <a:alpha val="43137"/>
                    </a:srgbClr>
                  </a:outerShdw>
                </a:effectLst>
                <a:latin typeface="+mj-lt"/>
                <a:cs typeface="Times New Roman" panose="02020603050405020304" pitchFamily="18" charset="0"/>
              </a:rPr>
              <a:t>?</a:t>
            </a:r>
          </a:p>
        </p:txBody>
      </p:sp>
      <p:sp>
        <p:nvSpPr>
          <p:cNvPr id="7" name="Oval 6">
            <a:extLst>
              <a:ext uri="{FF2B5EF4-FFF2-40B4-BE49-F238E27FC236}">
                <a16:creationId xmlns:a16="http://schemas.microsoft.com/office/drawing/2014/main" id="{F0E39784-E5B7-44B2-B541-C75A428814E2}"/>
              </a:ext>
            </a:extLst>
          </p:cNvPr>
          <p:cNvSpPr/>
          <p:nvPr/>
        </p:nvSpPr>
        <p:spPr>
          <a:xfrm>
            <a:off x="1073141" y="1281659"/>
            <a:ext cx="335583" cy="34210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latin typeface="Times New Roman" pitchFamily="18" charset="0"/>
                <a:cs typeface="Times New Roman" pitchFamily="18" charset="0"/>
              </a:rPr>
              <a:t>1</a:t>
            </a:r>
          </a:p>
        </p:txBody>
      </p:sp>
      <p:sp>
        <p:nvSpPr>
          <p:cNvPr id="8" name="Oval 7">
            <a:extLst>
              <a:ext uri="{FF2B5EF4-FFF2-40B4-BE49-F238E27FC236}">
                <a16:creationId xmlns:a16="http://schemas.microsoft.com/office/drawing/2014/main" id="{E96038EE-04EA-4759-80DB-A2099759BD18}"/>
              </a:ext>
            </a:extLst>
          </p:cNvPr>
          <p:cNvSpPr/>
          <p:nvPr/>
        </p:nvSpPr>
        <p:spPr>
          <a:xfrm>
            <a:off x="1080038" y="3086894"/>
            <a:ext cx="328686" cy="34210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latin typeface="Times New Roman" pitchFamily="18" charset="0"/>
                <a:cs typeface="Times New Roman" pitchFamily="18" charset="0"/>
              </a:rPr>
              <a:t>2</a:t>
            </a:r>
          </a:p>
        </p:txBody>
      </p:sp>
      <p:sp>
        <p:nvSpPr>
          <p:cNvPr id="9" name="Flowchart: Terminator 8">
            <a:extLst>
              <a:ext uri="{FF2B5EF4-FFF2-40B4-BE49-F238E27FC236}">
                <a16:creationId xmlns:a16="http://schemas.microsoft.com/office/drawing/2014/main" id="{8F84A204-E3BE-410D-B566-A73968231E15}"/>
              </a:ext>
            </a:extLst>
          </p:cNvPr>
          <p:cNvSpPr/>
          <p:nvPr/>
        </p:nvSpPr>
        <p:spPr>
          <a:xfrm>
            <a:off x="1054857" y="458294"/>
            <a:ext cx="3189234" cy="609300"/>
          </a:xfrm>
          <a:prstGeom prst="flowChartTerminator">
            <a:avLst/>
          </a:prstGeom>
          <a:solidFill>
            <a:schemeClr val="accent2">
              <a:lumMod val="5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ĐỌC ĐOẠN</a:t>
            </a:r>
          </a:p>
        </p:txBody>
      </p:sp>
      <p:cxnSp>
        <p:nvCxnSpPr>
          <p:cNvPr id="10" name="Straight Connector 9">
            <a:extLst>
              <a:ext uri="{FF2B5EF4-FFF2-40B4-BE49-F238E27FC236}">
                <a16:creationId xmlns:a16="http://schemas.microsoft.com/office/drawing/2014/main" id="{77F9229A-AEE9-4FEB-827B-3B674658DD81}"/>
              </a:ext>
            </a:extLst>
          </p:cNvPr>
          <p:cNvCxnSpPr>
            <a:cxnSpLocks/>
          </p:cNvCxnSpPr>
          <p:nvPr/>
        </p:nvCxnSpPr>
        <p:spPr>
          <a:xfrm>
            <a:off x="1054857" y="1296194"/>
            <a:ext cx="0" cy="1671858"/>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72C4E61-3461-462D-9F97-524D4181EF71}"/>
              </a:ext>
            </a:extLst>
          </p:cNvPr>
          <p:cNvCxnSpPr>
            <a:cxnSpLocks/>
          </p:cNvCxnSpPr>
          <p:nvPr/>
        </p:nvCxnSpPr>
        <p:spPr>
          <a:xfrm>
            <a:off x="1036574" y="3257947"/>
            <a:ext cx="18283" cy="2318394"/>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2" name="Flowchart: Terminator 11">
            <a:extLst>
              <a:ext uri="{FF2B5EF4-FFF2-40B4-BE49-F238E27FC236}">
                <a16:creationId xmlns:a16="http://schemas.microsoft.com/office/drawing/2014/main" id="{A708ECDD-1E13-429B-B1DF-F8BD06DA6B2C}"/>
              </a:ext>
            </a:extLst>
          </p:cNvPr>
          <p:cNvSpPr/>
          <p:nvPr/>
        </p:nvSpPr>
        <p:spPr>
          <a:xfrm>
            <a:off x="0" y="479169"/>
            <a:ext cx="4380267" cy="672077"/>
          </a:xfrm>
          <a:prstGeom prst="flowChartTerminator">
            <a:avLst/>
          </a:prstGeom>
          <a:solidFill>
            <a:srgbClr val="00B05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effectLst>
                  <a:outerShdw blurRad="38100" dist="38100" dir="2700000" algn="tl">
                    <a:srgbClr val="000000">
                      <a:alpha val="43137"/>
                    </a:srgbClr>
                  </a:outerShdw>
                </a:effectLst>
                <a:latin typeface="+mj-lt"/>
                <a:cs typeface="Times New Roman" panose="02020603050405020304" pitchFamily="18" charset="0"/>
              </a:rPr>
              <a:t>ĐỌC TOÀN BÀI</a:t>
            </a:r>
          </a:p>
        </p:txBody>
      </p:sp>
    </p:spTree>
    <p:extLst>
      <p:ext uri="{BB962C8B-B14F-4D97-AF65-F5344CB8AC3E}">
        <p14:creationId xmlns:p14="http://schemas.microsoft.com/office/powerpoint/2010/main" val="633258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xit" presetSubtype="10" fill="hold" grpId="1" nodeType="clickEffect">
                                  <p:stCondLst>
                                    <p:cond delay="0"/>
                                  </p:stCondLst>
                                  <p:childTnLst>
                                    <p:animEffect transition="out" filter="randombar(horizontal)">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par>
                                <p:cTn id="22" presetID="22" presetClass="entr" presetSubtype="1"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par>
                                <p:cTn id="25" presetID="16" presetClass="entr" presetSubtype="21"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par>
                                <p:cTn id="33" presetID="22" presetClass="entr" presetSubtype="4"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2" presetClass="exit" presetSubtype="4" fill="hold" grpId="1" nodeType="clickEffect">
                                  <p:stCondLst>
                                    <p:cond delay="0"/>
                                  </p:stCondLst>
                                  <p:childTnLst>
                                    <p:anim calcmode="lin" valueType="num">
                                      <p:cBhvr additive="base">
                                        <p:cTn id="45" dur="500"/>
                                        <p:tgtEl>
                                          <p:spTgt spid="7"/>
                                        </p:tgtEl>
                                        <p:attrNameLst>
                                          <p:attrName>ppt_y</p:attrName>
                                        </p:attrNameLst>
                                      </p:cBhvr>
                                      <p:tavLst>
                                        <p:tav tm="0">
                                          <p:val>
                                            <p:strVal val="#ppt_y"/>
                                          </p:val>
                                        </p:tav>
                                        <p:tav tm="100000">
                                          <p:val>
                                            <p:strVal val="#ppt_y+#ppt_h*1.125000"/>
                                          </p:val>
                                        </p:tav>
                                      </p:tavLst>
                                    </p:anim>
                                    <p:animEffect transition="out" filter="wipe(down)">
                                      <p:cBhvr>
                                        <p:cTn id="46" dur="500"/>
                                        <p:tgtEl>
                                          <p:spTgt spid="7"/>
                                        </p:tgtEl>
                                      </p:cBhvr>
                                    </p:animEffect>
                                    <p:set>
                                      <p:cBhvr>
                                        <p:cTn id="47" dur="1" fill="hold">
                                          <p:stCondLst>
                                            <p:cond delay="499"/>
                                          </p:stCondLst>
                                        </p:cTn>
                                        <p:tgtEl>
                                          <p:spTgt spid="7"/>
                                        </p:tgtEl>
                                        <p:attrNameLst>
                                          <p:attrName>style.visibility</p:attrName>
                                        </p:attrNameLst>
                                      </p:cBhvr>
                                      <p:to>
                                        <p:strVal val="hidden"/>
                                      </p:to>
                                    </p:set>
                                  </p:childTnLst>
                                </p:cTn>
                              </p:par>
                              <p:par>
                                <p:cTn id="48" presetID="12" presetClass="exit" presetSubtype="4" fill="hold" nodeType="withEffect">
                                  <p:stCondLst>
                                    <p:cond delay="0"/>
                                  </p:stCondLst>
                                  <p:childTnLst>
                                    <p:anim calcmode="lin" valueType="num">
                                      <p:cBhvr additive="base">
                                        <p:cTn id="49" dur="500"/>
                                        <p:tgtEl>
                                          <p:spTgt spid="10"/>
                                        </p:tgtEl>
                                        <p:attrNameLst>
                                          <p:attrName>ppt_y</p:attrName>
                                        </p:attrNameLst>
                                      </p:cBhvr>
                                      <p:tavLst>
                                        <p:tav tm="0">
                                          <p:val>
                                            <p:strVal val="#ppt_y"/>
                                          </p:val>
                                        </p:tav>
                                        <p:tav tm="100000">
                                          <p:val>
                                            <p:strVal val="#ppt_y+#ppt_h*1.125000"/>
                                          </p:val>
                                        </p:tav>
                                      </p:tavLst>
                                    </p:anim>
                                    <p:animEffect transition="out" filter="wipe(down)">
                                      <p:cBhvr>
                                        <p:cTn id="50" dur="500"/>
                                        <p:tgtEl>
                                          <p:spTgt spid="10"/>
                                        </p:tgtEl>
                                      </p:cBhvr>
                                    </p:animEffect>
                                    <p:set>
                                      <p:cBhvr>
                                        <p:cTn id="51" dur="1" fill="hold">
                                          <p:stCondLst>
                                            <p:cond delay="499"/>
                                          </p:stCondLst>
                                        </p:cTn>
                                        <p:tgtEl>
                                          <p:spTgt spid="10"/>
                                        </p:tgtEl>
                                        <p:attrNameLst>
                                          <p:attrName>style.visibility</p:attrName>
                                        </p:attrNameLst>
                                      </p:cBhvr>
                                      <p:to>
                                        <p:strVal val="hidden"/>
                                      </p:to>
                                    </p:set>
                                  </p:childTnLst>
                                </p:cTn>
                              </p:par>
                              <p:par>
                                <p:cTn id="52" presetID="12" presetClass="exit" presetSubtype="4" fill="hold" grpId="1" nodeType="withEffect">
                                  <p:stCondLst>
                                    <p:cond delay="0"/>
                                  </p:stCondLst>
                                  <p:childTnLst>
                                    <p:anim calcmode="lin" valueType="num">
                                      <p:cBhvr additive="base">
                                        <p:cTn id="53" dur="500"/>
                                        <p:tgtEl>
                                          <p:spTgt spid="8"/>
                                        </p:tgtEl>
                                        <p:attrNameLst>
                                          <p:attrName>ppt_y</p:attrName>
                                        </p:attrNameLst>
                                      </p:cBhvr>
                                      <p:tavLst>
                                        <p:tav tm="0">
                                          <p:val>
                                            <p:strVal val="#ppt_y"/>
                                          </p:val>
                                        </p:tav>
                                        <p:tav tm="100000">
                                          <p:val>
                                            <p:strVal val="#ppt_y+#ppt_h*1.125000"/>
                                          </p:val>
                                        </p:tav>
                                      </p:tavLst>
                                    </p:anim>
                                    <p:animEffect transition="out" filter="wipe(down)">
                                      <p:cBhvr>
                                        <p:cTn id="54" dur="500"/>
                                        <p:tgtEl>
                                          <p:spTgt spid="8"/>
                                        </p:tgtEl>
                                      </p:cBhvr>
                                    </p:animEffect>
                                    <p:set>
                                      <p:cBhvr>
                                        <p:cTn id="55" dur="1" fill="hold">
                                          <p:stCondLst>
                                            <p:cond delay="499"/>
                                          </p:stCondLst>
                                        </p:cTn>
                                        <p:tgtEl>
                                          <p:spTgt spid="8"/>
                                        </p:tgtEl>
                                        <p:attrNameLst>
                                          <p:attrName>style.visibility</p:attrName>
                                        </p:attrNameLst>
                                      </p:cBhvr>
                                      <p:to>
                                        <p:strVal val="hidden"/>
                                      </p:to>
                                    </p:set>
                                  </p:childTnLst>
                                </p:cTn>
                              </p:par>
                              <p:par>
                                <p:cTn id="56" presetID="12" presetClass="exit" presetSubtype="4" fill="hold" nodeType="withEffect">
                                  <p:stCondLst>
                                    <p:cond delay="0"/>
                                  </p:stCondLst>
                                  <p:childTnLst>
                                    <p:anim calcmode="lin" valueType="num">
                                      <p:cBhvr additive="base">
                                        <p:cTn id="57" dur="500"/>
                                        <p:tgtEl>
                                          <p:spTgt spid="11"/>
                                        </p:tgtEl>
                                        <p:attrNameLst>
                                          <p:attrName>ppt_y</p:attrName>
                                        </p:attrNameLst>
                                      </p:cBhvr>
                                      <p:tavLst>
                                        <p:tav tm="0">
                                          <p:val>
                                            <p:strVal val="#ppt_y"/>
                                          </p:val>
                                        </p:tav>
                                        <p:tav tm="100000">
                                          <p:val>
                                            <p:strVal val="#ppt_y+#ppt_h*1.125000"/>
                                          </p:val>
                                        </p:tav>
                                      </p:tavLst>
                                    </p:anim>
                                    <p:animEffect transition="out" filter="wipe(down)">
                                      <p:cBhvr>
                                        <p:cTn id="58" dur="500"/>
                                        <p:tgtEl>
                                          <p:spTgt spid="11"/>
                                        </p:tgtEl>
                                      </p:cBhvr>
                                    </p:animEffect>
                                    <p:set>
                                      <p:cBhvr>
                                        <p:cTn id="59" dur="1" fill="hold">
                                          <p:stCondLst>
                                            <p:cond delay="499"/>
                                          </p:stCondLst>
                                        </p:cTn>
                                        <p:tgtEl>
                                          <p:spTgt spid="11"/>
                                        </p:tgtEl>
                                        <p:attrNameLst>
                                          <p:attrName>style.visibility</p:attrName>
                                        </p:attrNameLst>
                                      </p:cBhvr>
                                      <p:to>
                                        <p:strVal val="hidden"/>
                                      </p:to>
                                    </p:set>
                                  </p:childTnLst>
                                </p:cTn>
                              </p:par>
                              <p:par>
                                <p:cTn id="60" presetID="18" presetClass="exit" presetSubtype="12" fill="hold" grpId="1" nodeType="withEffect">
                                  <p:stCondLst>
                                    <p:cond delay="0"/>
                                  </p:stCondLst>
                                  <p:childTnLst>
                                    <p:animEffect transition="out" filter="strips(downLeft)">
                                      <p:cBhvr>
                                        <p:cTn id="61" dur="500"/>
                                        <p:tgtEl>
                                          <p:spTgt spid="9"/>
                                        </p:tgtEl>
                                      </p:cBhvr>
                                    </p:animEffect>
                                    <p:set>
                                      <p:cBhvr>
                                        <p:cTn id="62" dur="1" fill="hold">
                                          <p:stCondLst>
                                            <p:cond delay="499"/>
                                          </p:stCondLst>
                                        </p:cTn>
                                        <p:tgtEl>
                                          <p:spTgt spid="9"/>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6" grpId="1" animBg="1"/>
      <p:bldP spid="7" grpId="0" animBg="1"/>
      <p:bldP spid="7" grpId="1" animBg="1"/>
      <p:bldP spid="8" grpId="0" animBg="1"/>
      <p:bldP spid="8" grpId="1" animBg="1"/>
      <p:bldP spid="9" grpId="0" animBg="1"/>
      <p:bldP spid="9" grpId="1"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0F830-18D3-4698-858B-3D1CAED498AE}"/>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766DBA9-E80F-4E10-B45A-25AF259E848C}"/>
              </a:ext>
            </a:extLst>
          </p:cNvPr>
          <p:cNvSpPr>
            <a:spLocks noGrp="1"/>
          </p:cNvSpPr>
          <p:nvPr>
            <p:ph type="body" idx="1"/>
          </p:nvPr>
        </p:nvSpPr>
        <p:spPr/>
        <p:txBody>
          <a:bodyPr/>
          <a:lstStyle/>
          <a:p>
            <a:endParaRPr lang="en-US"/>
          </a:p>
        </p:txBody>
      </p:sp>
      <p:pic>
        <p:nvPicPr>
          <p:cNvPr id="4" name="Picture 3">
            <a:extLst>
              <a:ext uri="{FF2B5EF4-FFF2-40B4-BE49-F238E27FC236}">
                <a16:creationId xmlns:a16="http://schemas.microsoft.com/office/drawing/2014/main" id="{18067CBB-9D1D-4A91-94C6-DD0FE020AE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2452"/>
            <a:ext cx="12192000" cy="6481916"/>
          </a:xfrm>
          <a:prstGeom prst="rect">
            <a:avLst/>
          </a:prstGeom>
        </p:spPr>
      </p:pic>
      <p:sp>
        <p:nvSpPr>
          <p:cNvPr id="5" name="TextBox 4">
            <a:extLst>
              <a:ext uri="{FF2B5EF4-FFF2-40B4-BE49-F238E27FC236}">
                <a16:creationId xmlns:a16="http://schemas.microsoft.com/office/drawing/2014/main" id="{1CF23833-B5B9-4FB5-B14D-8AB7956259D8}"/>
              </a:ext>
            </a:extLst>
          </p:cNvPr>
          <p:cNvSpPr txBox="1"/>
          <p:nvPr/>
        </p:nvSpPr>
        <p:spPr>
          <a:xfrm>
            <a:off x="4306529" y="1401097"/>
            <a:ext cx="6828503" cy="280076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a:ln>
                  <a:noFill/>
                </a:ln>
                <a:solidFill>
                  <a:prstClr val="white"/>
                </a:solidFill>
                <a:effectLst/>
                <a:uLnTx/>
                <a:uFillTx/>
                <a:latin typeface="+mj-lt"/>
                <a:ea typeface="+mn-ea"/>
                <a:cs typeface="Times New Roman" panose="02020603050405020304" pitchFamily="18" charset="0"/>
              </a:rPr>
              <a:t>CÂU HỎI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a:ln>
                  <a:noFill/>
                </a:ln>
                <a:solidFill>
                  <a:prstClr val="white"/>
                </a:solidFill>
                <a:effectLst/>
                <a:uLnTx/>
                <a:uFillTx/>
                <a:latin typeface="+mj-lt"/>
                <a:ea typeface="+mn-ea"/>
                <a:cs typeface="Times New Roman" panose="02020603050405020304" pitchFamily="18" charset="0"/>
              </a:rPr>
              <a:t>VÀ BÀI TẬP</a:t>
            </a:r>
          </a:p>
        </p:txBody>
      </p:sp>
    </p:spTree>
    <p:extLst>
      <p:ext uri="{BB962C8B-B14F-4D97-AF65-F5344CB8AC3E}">
        <p14:creationId xmlns:p14="http://schemas.microsoft.com/office/powerpoint/2010/main" val="871817643"/>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CD747E9-97C1-4FF2-B267-B6FFB3AB84EC}"/>
              </a:ext>
            </a:extLst>
          </p:cNvPr>
          <p:cNvSpPr/>
          <p:nvPr/>
        </p:nvSpPr>
        <p:spPr>
          <a:xfrm>
            <a:off x="1014251" y="1009532"/>
            <a:ext cx="11784969" cy="584775"/>
          </a:xfrm>
          <a:prstGeom prst="rect">
            <a:avLst/>
          </a:prstGeom>
        </p:spPr>
        <p:txBody>
          <a:bodyPr wrap="square">
            <a:spAutoFit/>
          </a:bodyPr>
          <a:lstStyle/>
          <a:p>
            <a:pPr algn="ctr" defTabSz="1088284"/>
            <a:r>
              <a:rPr lang="en-US" sz="3200" b="1">
                <a:solidFill>
                  <a:srgbClr val="002060"/>
                </a:solidFill>
                <a:latin typeface="UTM Avo" panose="02040603050506020204" pitchFamily="18" charset="0"/>
                <a:cs typeface="Times New Roman" panose="02020603050405020304" pitchFamily="18" charset="0"/>
              </a:rPr>
              <a:t>1. Đôi bạn trong câu chuyện trên đi đâu?</a:t>
            </a:r>
            <a:endParaRPr lang="en-US" sz="3200" b="1" dirty="0">
              <a:solidFill>
                <a:srgbClr val="002060"/>
              </a:solidFill>
              <a:latin typeface="UTM Avo" panose="02040603050506020204" pitchFamily="18" charset="0"/>
              <a:cs typeface="Times New Roman" panose="02020603050405020304" pitchFamily="18" charset="0"/>
            </a:endParaRPr>
          </a:p>
        </p:txBody>
      </p:sp>
      <p:pic>
        <p:nvPicPr>
          <p:cNvPr id="7" name="Picture 6">
            <a:extLst>
              <a:ext uri="{FF2B5EF4-FFF2-40B4-BE49-F238E27FC236}">
                <a16:creationId xmlns:a16="http://schemas.microsoft.com/office/drawing/2014/main" id="{C8741432-E070-4FA2-A666-6EF1F131BD14}"/>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68247" y="263528"/>
            <a:ext cx="1492009" cy="1492009"/>
          </a:xfrm>
          <a:prstGeom prst="rect">
            <a:avLst/>
          </a:prstGeom>
        </p:spPr>
      </p:pic>
      <p:sp>
        <p:nvSpPr>
          <p:cNvPr id="10" name="TextBox 9">
            <a:extLst>
              <a:ext uri="{FF2B5EF4-FFF2-40B4-BE49-F238E27FC236}">
                <a16:creationId xmlns:a16="http://schemas.microsoft.com/office/drawing/2014/main" id="{7DD8B397-BBF6-4D50-896D-E50D34D471F3}"/>
              </a:ext>
            </a:extLst>
          </p:cNvPr>
          <p:cNvSpPr txBox="1"/>
          <p:nvPr/>
        </p:nvSpPr>
        <p:spPr>
          <a:xfrm>
            <a:off x="-226098" y="1916766"/>
            <a:ext cx="12644195" cy="584775"/>
          </a:xfrm>
          <a:prstGeom prst="rect">
            <a:avLst/>
          </a:prstGeom>
          <a:noFill/>
        </p:spPr>
        <p:txBody>
          <a:bodyPr wrap="square">
            <a:spAutoFit/>
          </a:bodyPr>
          <a:lstStyle/>
          <a:p>
            <a:pPr algn="ctr" defTabSz="1088284"/>
            <a:r>
              <a:rPr lang="en-US" sz="3200">
                <a:solidFill>
                  <a:prstClr val="black"/>
                </a:solidFill>
                <a:latin typeface="UTM Avo" panose="02040603050506020204" pitchFamily="18" charset="0"/>
                <a:cs typeface="Times New Roman" pitchFamily="18" charset="0"/>
              </a:rPr>
              <a:t>Đôi bạn trong câu chuyện rủ nhau đi ngao du thiên hạ.</a:t>
            </a:r>
            <a:endParaRPr lang="en-US" sz="3200" dirty="0">
              <a:solidFill>
                <a:prstClr val="black"/>
              </a:solidFill>
              <a:latin typeface="UTM Avo" panose="02040603050506020204" pitchFamily="18" charset="0"/>
              <a:cs typeface="Times New Roman" pitchFamily="18" charset="0"/>
            </a:endParaRPr>
          </a:p>
        </p:txBody>
      </p:sp>
      <p:sp>
        <p:nvSpPr>
          <p:cNvPr id="11" name="Rectangle 10">
            <a:extLst>
              <a:ext uri="{FF2B5EF4-FFF2-40B4-BE49-F238E27FC236}">
                <a16:creationId xmlns:a16="http://schemas.microsoft.com/office/drawing/2014/main" id="{A09DF5D1-15C7-49E4-9CA6-8DF01CB3DD2D}"/>
              </a:ext>
            </a:extLst>
          </p:cNvPr>
          <p:cNvSpPr/>
          <p:nvPr/>
        </p:nvSpPr>
        <p:spPr>
          <a:xfrm>
            <a:off x="1681071" y="2830064"/>
            <a:ext cx="11047079" cy="584775"/>
          </a:xfrm>
          <a:prstGeom prst="rect">
            <a:avLst/>
          </a:prstGeom>
        </p:spPr>
        <p:txBody>
          <a:bodyPr wrap="square">
            <a:spAutoFit/>
          </a:bodyPr>
          <a:lstStyle/>
          <a:p>
            <a:pPr algn="ctr" defTabSz="1088284"/>
            <a:r>
              <a:rPr lang="en-US" sz="3200" b="1">
                <a:solidFill>
                  <a:srgbClr val="002060"/>
                </a:solidFill>
                <a:latin typeface="UTM Avo" panose="02040603050506020204" pitchFamily="18" charset="0"/>
                <a:cs typeface="Times New Roman" panose="02020603050405020304" pitchFamily="18" charset="0"/>
              </a:rPr>
              <a:t>2. Chiếc bè của đôi bạn được làm bằng gì?</a:t>
            </a:r>
            <a:endParaRPr lang="vi-VN" sz="3200" b="1" dirty="0">
              <a:solidFill>
                <a:srgbClr val="002060"/>
              </a:solidFill>
              <a:latin typeface="Times New Roman" pitchFamily="18" charset="0"/>
              <a:cs typeface="Times New Roman" pitchFamily="18" charset="0"/>
            </a:endParaRPr>
          </a:p>
        </p:txBody>
      </p:sp>
      <p:sp>
        <p:nvSpPr>
          <p:cNvPr id="14" name="TextBox 13">
            <a:extLst>
              <a:ext uri="{FF2B5EF4-FFF2-40B4-BE49-F238E27FC236}">
                <a16:creationId xmlns:a16="http://schemas.microsoft.com/office/drawing/2014/main" id="{9CE2DE17-0363-4A75-83EB-8CD80F502749}"/>
              </a:ext>
            </a:extLst>
          </p:cNvPr>
          <p:cNvSpPr txBox="1"/>
          <p:nvPr/>
        </p:nvSpPr>
        <p:spPr>
          <a:xfrm>
            <a:off x="138545" y="3743363"/>
            <a:ext cx="11845637" cy="1077218"/>
          </a:xfrm>
          <a:prstGeom prst="rect">
            <a:avLst/>
          </a:prstGeom>
          <a:noFill/>
        </p:spPr>
        <p:txBody>
          <a:bodyPr wrap="square">
            <a:spAutoFit/>
          </a:bodyPr>
          <a:lstStyle/>
          <a:p>
            <a:pPr algn="ctr" defTabSz="1088284"/>
            <a:r>
              <a:rPr lang="en-US" sz="3200">
                <a:solidFill>
                  <a:prstClr val="black"/>
                </a:solidFill>
                <a:latin typeface="UTM Avo" panose="02040603050506020204" pitchFamily="18" charset="0"/>
                <a:cs typeface="Times New Roman" pitchFamily="18" charset="0"/>
              </a:rPr>
              <a:t>Chiếc bè của đôi bạn được làm từ ba bốn lá bèo sen ghép lại.</a:t>
            </a:r>
            <a:endParaRPr lang="en-US" sz="3200" dirty="0">
              <a:solidFill>
                <a:prstClr val="black"/>
              </a:solidFill>
              <a:latin typeface="UTM Avo" panose="02040603050506020204" pitchFamily="18" charset="0"/>
              <a:cs typeface="Times New Roman" pitchFamily="18" charset="0"/>
            </a:endParaRPr>
          </a:p>
        </p:txBody>
      </p:sp>
      <p:pic>
        <p:nvPicPr>
          <p:cNvPr id="15" name="Picture 2">
            <a:extLst>
              <a:ext uri="{FF2B5EF4-FFF2-40B4-BE49-F238E27FC236}">
                <a16:creationId xmlns:a16="http://schemas.microsoft.com/office/drawing/2014/main" id="{24EC4299-3B0C-4CEC-AD6C-7CD0BC4D565B}"/>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5330926" y="3737298"/>
            <a:ext cx="6653256" cy="329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Oval 15">
            <a:extLst>
              <a:ext uri="{FF2B5EF4-FFF2-40B4-BE49-F238E27FC236}">
                <a16:creationId xmlns:a16="http://schemas.microsoft.com/office/drawing/2014/main" id="{FD262401-2227-4F03-ADD4-6656E3F5796A}"/>
              </a:ext>
            </a:extLst>
          </p:cNvPr>
          <p:cNvSpPr/>
          <p:nvPr/>
        </p:nvSpPr>
        <p:spPr>
          <a:xfrm>
            <a:off x="1681071" y="694754"/>
            <a:ext cx="811161" cy="886834"/>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solidFill>
                  <a:schemeClr val="accent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540462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31"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 calcmode="lin" valueType="num">
                                      <p:cBhvr>
                                        <p:cTn id="12" dur="1000" fill="hold"/>
                                        <p:tgtEl>
                                          <p:spTgt spid="7"/>
                                        </p:tgtEl>
                                        <p:attrNameLst>
                                          <p:attrName>style.rotation</p:attrName>
                                        </p:attrNameLst>
                                      </p:cBhvr>
                                      <p:tavLst>
                                        <p:tav tm="0">
                                          <p:val>
                                            <p:fltVal val="90"/>
                                          </p:val>
                                        </p:tav>
                                        <p:tav tm="100000">
                                          <p:val>
                                            <p:fltVal val="0"/>
                                          </p:val>
                                        </p:tav>
                                      </p:tavLst>
                                    </p:anim>
                                    <p:animEffect transition="in" filter="fade">
                                      <p:cBhvr>
                                        <p:cTn id="13" dur="10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par>
                                <p:cTn id="36" presetID="2" presetClass="entr" presetSubtype="4"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ppt_x"/>
                                          </p:val>
                                        </p:tav>
                                        <p:tav tm="100000">
                                          <p:val>
                                            <p:strVal val="#ppt_x"/>
                                          </p:val>
                                        </p:tav>
                                      </p:tavLst>
                                    </p:anim>
                                    <p:anim calcmode="lin" valueType="num">
                                      <p:cBhvr additive="base">
                                        <p:cTn id="3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P spid="14" grpId="0"/>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CD747E9-97C1-4FF2-B267-B6FFB3AB84EC}"/>
              </a:ext>
            </a:extLst>
          </p:cNvPr>
          <p:cNvSpPr/>
          <p:nvPr/>
        </p:nvSpPr>
        <p:spPr>
          <a:xfrm>
            <a:off x="1314276" y="1417119"/>
            <a:ext cx="10431744" cy="523220"/>
          </a:xfrm>
          <a:prstGeom prst="rect">
            <a:avLst/>
          </a:prstGeom>
        </p:spPr>
        <p:txBody>
          <a:bodyPr wrap="square">
            <a:spAutoFit/>
          </a:bodyPr>
          <a:lstStyle/>
          <a:p>
            <a:pPr algn="ctr" defTabSz="1088284"/>
            <a:r>
              <a:rPr lang="en-US" sz="2800" b="1">
                <a:solidFill>
                  <a:srgbClr val="002060"/>
                </a:solidFill>
                <a:latin typeface="UTM Avo" panose="02040603050506020204" pitchFamily="18" charset="0"/>
                <a:cs typeface="Times New Roman" pitchFamily="18" charset="0"/>
              </a:rPr>
              <a:t>3. Cảnh vật trên đường đi đẹp và mới lạ như thế nào?</a:t>
            </a:r>
            <a:endParaRPr lang="en-US" sz="2800" b="1" dirty="0">
              <a:solidFill>
                <a:srgbClr val="002060"/>
              </a:solidFill>
              <a:latin typeface="UTM Avo" panose="02040603050506020204" pitchFamily="18" charset="0"/>
              <a:cs typeface="Times New Roman" pitchFamily="18" charset="0"/>
            </a:endParaRPr>
          </a:p>
        </p:txBody>
      </p:sp>
      <p:pic>
        <p:nvPicPr>
          <p:cNvPr id="7" name="Picture 6">
            <a:extLst>
              <a:ext uri="{FF2B5EF4-FFF2-40B4-BE49-F238E27FC236}">
                <a16:creationId xmlns:a16="http://schemas.microsoft.com/office/drawing/2014/main" id="{C8741432-E070-4FA2-A666-6EF1F131BD14}"/>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68247" y="263528"/>
            <a:ext cx="1492009" cy="1492009"/>
          </a:xfrm>
          <a:prstGeom prst="rect">
            <a:avLst/>
          </a:prstGeom>
        </p:spPr>
      </p:pic>
      <p:sp>
        <p:nvSpPr>
          <p:cNvPr id="10" name="TextBox 9">
            <a:extLst>
              <a:ext uri="{FF2B5EF4-FFF2-40B4-BE49-F238E27FC236}">
                <a16:creationId xmlns:a16="http://schemas.microsoft.com/office/drawing/2014/main" id="{7DD8B397-BBF6-4D50-896D-E50D34D471F3}"/>
              </a:ext>
            </a:extLst>
          </p:cNvPr>
          <p:cNvSpPr txBox="1"/>
          <p:nvPr/>
        </p:nvSpPr>
        <p:spPr>
          <a:xfrm>
            <a:off x="722671" y="1940339"/>
            <a:ext cx="11192308" cy="1815882"/>
          </a:xfrm>
          <a:prstGeom prst="rect">
            <a:avLst/>
          </a:prstGeom>
          <a:noFill/>
        </p:spPr>
        <p:txBody>
          <a:bodyPr wrap="square">
            <a:spAutoFit/>
          </a:bodyPr>
          <a:lstStyle/>
          <a:p>
            <a:pPr indent="974725" defTabSz="1088284"/>
            <a:r>
              <a:rPr lang="en-US" sz="2800">
                <a:solidFill>
                  <a:prstClr val="black"/>
                </a:solidFill>
                <a:latin typeface="UTM Avo" panose="02040603050506020204" pitchFamily="18" charset="0"/>
                <a:cs typeface="Times New Roman" pitchFamily="18" charset="0"/>
              </a:rPr>
              <a:t>Cảnh vật trên đường đi đẹp và mới lạ: “Mùa thu mới chớm nhưng nước đã trong vắt, trông thấy cả hòn cuội trắng tinh nằm dưới đáy. Nhìn hai bên bờ sông, cỏ cây và những làng gần, núi xa luôn luôn mới”.</a:t>
            </a:r>
            <a:endParaRPr lang="vi-VN" sz="2800" dirty="0">
              <a:solidFill>
                <a:prstClr val="black"/>
              </a:solidFill>
              <a:latin typeface="Times New Roman" pitchFamily="18" charset="0"/>
              <a:cs typeface="Times New Roman" pitchFamily="18" charset="0"/>
            </a:endParaRPr>
          </a:p>
        </p:txBody>
      </p:sp>
      <p:sp>
        <p:nvSpPr>
          <p:cNvPr id="11" name="Rectangle 10">
            <a:extLst>
              <a:ext uri="{FF2B5EF4-FFF2-40B4-BE49-F238E27FC236}">
                <a16:creationId xmlns:a16="http://schemas.microsoft.com/office/drawing/2014/main" id="{A09DF5D1-15C7-49E4-9CA6-8DF01CB3DD2D}"/>
              </a:ext>
            </a:extLst>
          </p:cNvPr>
          <p:cNvSpPr/>
          <p:nvPr/>
        </p:nvSpPr>
        <p:spPr>
          <a:xfrm>
            <a:off x="540327" y="3802387"/>
            <a:ext cx="11374652" cy="954107"/>
          </a:xfrm>
          <a:prstGeom prst="rect">
            <a:avLst/>
          </a:prstGeom>
        </p:spPr>
        <p:txBody>
          <a:bodyPr wrap="square">
            <a:spAutoFit/>
          </a:bodyPr>
          <a:lstStyle/>
          <a:p>
            <a:pPr algn="ctr" defTabSz="1088284"/>
            <a:r>
              <a:rPr lang="en-US" sz="2800" b="1">
                <a:solidFill>
                  <a:srgbClr val="002060"/>
                </a:solidFill>
                <a:latin typeface="UTM Avo" panose="02040603050506020204" pitchFamily="18" charset="0"/>
                <a:cs typeface="Times New Roman" panose="02020603050405020304" pitchFamily="18" charset="0"/>
              </a:rPr>
              <a:t>4. Những từ ngữ nào cho thấy đôi bạn được gọng vó, cua kềnh, cá săn sắt, cá thầu dầu rất khâm phục và quý mến?</a:t>
            </a:r>
            <a:endParaRPr lang="en-US" sz="2800" b="1" dirty="0">
              <a:solidFill>
                <a:srgbClr val="002060"/>
              </a:solidFill>
              <a:latin typeface="UTM Avo" panose="020406030505060202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FFE79D11-2B89-4210-B753-8BA0B18E7720}"/>
              </a:ext>
            </a:extLst>
          </p:cNvPr>
          <p:cNvSpPr txBox="1"/>
          <p:nvPr/>
        </p:nvSpPr>
        <p:spPr>
          <a:xfrm>
            <a:off x="883185" y="4930843"/>
            <a:ext cx="11031794" cy="1384995"/>
          </a:xfrm>
          <a:prstGeom prst="rect">
            <a:avLst/>
          </a:prstGeom>
          <a:noFill/>
        </p:spPr>
        <p:txBody>
          <a:bodyPr wrap="square">
            <a:spAutoFit/>
          </a:bodyPr>
          <a:lstStyle/>
          <a:p>
            <a:pPr indent="746125" defTabSz="1088284"/>
            <a:r>
              <a:rPr lang="en-US" sz="2800">
                <a:solidFill>
                  <a:prstClr val="black"/>
                </a:solidFill>
                <a:latin typeface="UTM Avo" panose="02040603050506020204" pitchFamily="18" charset="0"/>
                <a:cs typeface="Times New Roman" pitchFamily="18" charset="0"/>
              </a:rPr>
              <a:t>bái phục nhìn theo, giương đôi mắt, âu yếm ngó theo, lăng xăng cố bơi theo chiếc bè, hoan nghênh váng cả mặt nước.</a:t>
            </a:r>
            <a:endParaRPr lang="en-US" sz="2800" dirty="0">
              <a:solidFill>
                <a:prstClr val="black"/>
              </a:solidFill>
              <a:latin typeface="UTM Avo" panose="02040603050506020204" pitchFamily="18" charset="0"/>
              <a:cs typeface="Times New Roman" panose="02020603050405020304" pitchFamily="18" charset="0"/>
            </a:endParaRPr>
          </a:p>
        </p:txBody>
      </p:sp>
      <p:sp>
        <p:nvSpPr>
          <p:cNvPr id="13" name="Oval 12">
            <a:extLst>
              <a:ext uri="{FF2B5EF4-FFF2-40B4-BE49-F238E27FC236}">
                <a16:creationId xmlns:a16="http://schemas.microsoft.com/office/drawing/2014/main" id="{792BD4A4-2A1D-4826-BAB1-E85F9DA8DDAA}"/>
              </a:ext>
            </a:extLst>
          </p:cNvPr>
          <p:cNvSpPr/>
          <p:nvPr/>
        </p:nvSpPr>
        <p:spPr>
          <a:xfrm>
            <a:off x="1650591" y="542162"/>
            <a:ext cx="811161" cy="886834"/>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solidFill>
                  <a:schemeClr val="accent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68170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5F970AF-3452-4D31-945B-23441EAF7621}"/>
              </a:ext>
            </a:extLst>
          </p:cNvPr>
          <p:cNvSpPr txBox="1"/>
          <p:nvPr/>
        </p:nvSpPr>
        <p:spPr>
          <a:xfrm>
            <a:off x="704813" y="1440001"/>
            <a:ext cx="11334787" cy="1384995"/>
          </a:xfrm>
          <a:prstGeom prst="rect">
            <a:avLst/>
          </a:prstGeom>
          <a:noFill/>
        </p:spPr>
        <p:txBody>
          <a:bodyPr wrap="square">
            <a:spAutoFit/>
          </a:bodyPr>
          <a:lstStyle/>
          <a:p>
            <a:pPr indent="1371600" defTabSz="1088284">
              <a:spcBef>
                <a:spcPts val="600"/>
              </a:spcBef>
              <a:spcAft>
                <a:spcPts val="600"/>
              </a:spcAft>
            </a:pPr>
            <a:r>
              <a:rPr lang="vi-VN" sz="2800" b="1">
                <a:solidFill>
                  <a:schemeClr val="accent1"/>
                </a:solidFill>
                <a:latin typeface="+mj-lt"/>
                <a:cs typeface="Times New Roman" pitchFamily="18" charset="0"/>
              </a:rPr>
              <a:t>5. Em cần đặt thêm 2 </a:t>
            </a:r>
            <a:r>
              <a:rPr lang="vi-VN" sz="2800" b="1">
                <a:solidFill>
                  <a:srgbClr val="FF0000"/>
                </a:solidFill>
                <a:latin typeface="+mj-lt"/>
                <a:cs typeface="Times New Roman" pitchFamily="18" charset="0"/>
              </a:rPr>
              <a:t>dấu chấm </a:t>
            </a:r>
            <a:r>
              <a:rPr lang="vi-VN" sz="2800" b="1">
                <a:solidFill>
                  <a:schemeClr val="accent1"/>
                </a:solidFill>
                <a:latin typeface="+mj-lt"/>
                <a:cs typeface="Times New Roman" pitchFamily="18" charset="0"/>
              </a:rPr>
              <a:t>còn thiếu vào những chỗ nào trong đoạn văn sau? Chữ đầu câu cần viết như thế nào?</a:t>
            </a:r>
          </a:p>
        </p:txBody>
      </p:sp>
      <p:sp>
        <p:nvSpPr>
          <p:cNvPr id="7" name="TextBox 6">
            <a:extLst>
              <a:ext uri="{FF2B5EF4-FFF2-40B4-BE49-F238E27FC236}">
                <a16:creationId xmlns:a16="http://schemas.microsoft.com/office/drawing/2014/main" id="{B483F754-89E6-4575-8239-DB3B498F0F85}"/>
              </a:ext>
            </a:extLst>
          </p:cNvPr>
          <p:cNvSpPr txBox="1"/>
          <p:nvPr/>
        </p:nvSpPr>
        <p:spPr>
          <a:xfrm>
            <a:off x="542529" y="4455425"/>
            <a:ext cx="11334787" cy="1892826"/>
          </a:xfrm>
          <a:prstGeom prst="rect">
            <a:avLst/>
          </a:prstGeom>
          <a:noFill/>
        </p:spPr>
        <p:txBody>
          <a:bodyPr wrap="square">
            <a:spAutoFit/>
          </a:bodyPr>
          <a:lstStyle/>
          <a:p>
            <a:pPr indent="457200" algn="just" defTabSz="1088284">
              <a:spcBef>
                <a:spcPts val="600"/>
              </a:spcBef>
            </a:pPr>
            <a:r>
              <a:rPr lang="en-US" sz="2800">
                <a:solidFill>
                  <a:prstClr val="black"/>
                </a:solidFill>
                <a:latin typeface="UTM Avo" panose="02040603050506020204" pitchFamily="18" charset="0"/>
                <a:cs typeface="Times New Roman" pitchFamily="18" charset="0"/>
              </a:rPr>
              <a:t>Dế Mèn là nhân vật trong truyện </a:t>
            </a:r>
            <a:r>
              <a:rPr lang="en-US" sz="2800" i="1">
                <a:solidFill>
                  <a:prstClr val="black"/>
                </a:solidFill>
                <a:latin typeface="UTM Avo" panose="02040603050506020204" pitchFamily="18" charset="0"/>
                <a:cs typeface="Times New Roman" pitchFamily="18" charset="0"/>
              </a:rPr>
              <a:t>Dế mèn phiêu lưu kí</a:t>
            </a:r>
            <a:r>
              <a:rPr lang="en-US" sz="2800" b="1">
                <a:solidFill>
                  <a:prstClr val="black"/>
                </a:solidFill>
                <a:latin typeface="UTM Avo" panose="02040603050506020204" pitchFamily="18" charset="0"/>
                <a:cs typeface="Times New Roman" pitchFamily="18" charset="0"/>
              </a:rPr>
              <a:t>. M</a:t>
            </a:r>
            <a:r>
              <a:rPr lang="en-US" sz="2800">
                <a:solidFill>
                  <a:prstClr val="black"/>
                </a:solidFill>
                <a:latin typeface="UTM Avo" panose="02040603050506020204" pitchFamily="18" charset="0"/>
                <a:cs typeface="Times New Roman" pitchFamily="18" charset="0"/>
              </a:rPr>
              <a:t>ột lần, Dế Mèn cứu thoát Dế Trũi</a:t>
            </a:r>
            <a:r>
              <a:rPr lang="en-US" sz="2800" b="1">
                <a:solidFill>
                  <a:prstClr val="black"/>
                </a:solidFill>
                <a:latin typeface="UTM Avo" panose="02040603050506020204" pitchFamily="18" charset="0"/>
                <a:cs typeface="Times New Roman" pitchFamily="18" charset="0"/>
              </a:rPr>
              <a:t>. S</a:t>
            </a:r>
            <a:r>
              <a:rPr lang="en-US" sz="2800">
                <a:solidFill>
                  <a:prstClr val="black"/>
                </a:solidFill>
                <a:latin typeface="UTM Avo" panose="02040603050506020204" pitchFamily="18" charset="0"/>
                <a:cs typeface="Times New Roman" pitchFamily="18" charset="0"/>
              </a:rPr>
              <a:t>au đó, hai chú dế kết bạn, Dế Mèn cùng Dế Trũi đi ngao du thiên hạ để mở mang hiểu biết.</a:t>
            </a:r>
          </a:p>
          <a:p>
            <a:pPr algn="just" defTabSz="1088284">
              <a:spcBef>
                <a:spcPts val="600"/>
              </a:spcBef>
            </a:pPr>
            <a:r>
              <a:rPr lang="en-US" sz="2800">
                <a:solidFill>
                  <a:srgbClr val="FF0000"/>
                </a:solidFill>
                <a:latin typeface="UTM Avo" panose="02040603050506020204" pitchFamily="18" charset="0"/>
                <a:cs typeface="Times New Roman" pitchFamily="18" charset="0"/>
              </a:rPr>
              <a:t>- Chữ đầu câu cần viết hoa.</a:t>
            </a:r>
            <a:endParaRPr lang="en-US" sz="2800">
              <a:solidFill>
                <a:srgbClr val="FF0000"/>
              </a:solidFill>
              <a:latin typeface="UTM Avo" panose="02040603050506020204" pitchFamily="18" charset="0"/>
            </a:endParaRPr>
          </a:p>
        </p:txBody>
      </p:sp>
      <p:pic>
        <p:nvPicPr>
          <p:cNvPr id="8" name="Picture 7">
            <a:extLst>
              <a:ext uri="{FF2B5EF4-FFF2-40B4-BE49-F238E27FC236}">
                <a16:creationId xmlns:a16="http://schemas.microsoft.com/office/drawing/2014/main" id="{77F83018-760E-40FA-AB3D-26DEFB230876}"/>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68246" y="278340"/>
            <a:ext cx="1492009" cy="1492009"/>
          </a:xfrm>
          <a:prstGeom prst="rect">
            <a:avLst/>
          </a:prstGeom>
        </p:spPr>
      </p:pic>
      <p:sp>
        <p:nvSpPr>
          <p:cNvPr id="9" name="Oval 8">
            <a:extLst>
              <a:ext uri="{FF2B5EF4-FFF2-40B4-BE49-F238E27FC236}">
                <a16:creationId xmlns:a16="http://schemas.microsoft.com/office/drawing/2014/main" id="{2528308E-5D33-46C6-8231-6C0B7EEC8CDF}"/>
              </a:ext>
            </a:extLst>
          </p:cNvPr>
          <p:cNvSpPr/>
          <p:nvPr/>
        </p:nvSpPr>
        <p:spPr>
          <a:xfrm>
            <a:off x="1650591" y="542162"/>
            <a:ext cx="811161" cy="886834"/>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solidFill>
                  <a:schemeClr val="accent1"/>
                </a:solidFill>
                <a:latin typeface="Times New Roman" panose="02020603050405020304" pitchFamily="18" charset="0"/>
                <a:cs typeface="Times New Roman" panose="02020603050405020304" pitchFamily="18" charset="0"/>
              </a:rPr>
              <a:t>?</a:t>
            </a:r>
          </a:p>
        </p:txBody>
      </p:sp>
      <p:sp>
        <p:nvSpPr>
          <p:cNvPr id="10" name="TextBox 9">
            <a:extLst>
              <a:ext uri="{FF2B5EF4-FFF2-40B4-BE49-F238E27FC236}">
                <a16:creationId xmlns:a16="http://schemas.microsoft.com/office/drawing/2014/main" id="{171B7937-8664-4547-9A4D-54567C562D97}"/>
              </a:ext>
            </a:extLst>
          </p:cNvPr>
          <p:cNvSpPr txBox="1"/>
          <p:nvPr/>
        </p:nvSpPr>
        <p:spPr>
          <a:xfrm>
            <a:off x="826812" y="2701492"/>
            <a:ext cx="11090788" cy="1384995"/>
          </a:xfrm>
          <a:prstGeom prst="rect">
            <a:avLst/>
          </a:prstGeom>
          <a:noFill/>
        </p:spPr>
        <p:txBody>
          <a:bodyPr wrap="square">
            <a:spAutoFit/>
          </a:bodyPr>
          <a:lstStyle/>
          <a:p>
            <a:pPr indent="457200" algn="just" defTabSz="1088284">
              <a:spcBef>
                <a:spcPts val="600"/>
              </a:spcBef>
              <a:spcAft>
                <a:spcPts val="600"/>
              </a:spcAft>
            </a:pPr>
            <a:r>
              <a:rPr lang="vi-VN" sz="2800">
                <a:solidFill>
                  <a:prstClr val="black"/>
                </a:solidFill>
                <a:latin typeface="+mj-lt"/>
                <a:cs typeface="Times New Roman" pitchFamily="18" charset="0"/>
              </a:rPr>
              <a:t>Dế Mèn là nhân vật trong truyện </a:t>
            </a:r>
            <a:r>
              <a:rPr lang="vi-VN" sz="2800" i="1">
                <a:solidFill>
                  <a:prstClr val="black"/>
                </a:solidFill>
                <a:latin typeface="+mj-lt"/>
                <a:cs typeface="Times New Roman" pitchFamily="18" charset="0"/>
              </a:rPr>
              <a:t>Dế Mèn phiêu lưu kí </a:t>
            </a:r>
            <a:r>
              <a:rPr lang="vi-VN" sz="2800">
                <a:solidFill>
                  <a:prstClr val="black"/>
                </a:solidFill>
                <a:latin typeface="+mj-lt"/>
                <a:cs typeface="Times New Roman" pitchFamily="18" charset="0"/>
              </a:rPr>
              <a:t>một lần, Dế Mèn cứu thoát Dế Trũi sau đó, hai chú dế kết bạn. Dế Mèn cùng Dế Trũi đi ngao du thiên hạ để mở mang hiểu biết.</a:t>
            </a:r>
            <a:endParaRPr lang="vi-VN" sz="2800" dirty="0">
              <a:solidFill>
                <a:prstClr val="black"/>
              </a:solidFill>
              <a:latin typeface="+mj-lt"/>
              <a:cs typeface="Times New Roman" pitchFamily="18" charset="0"/>
            </a:endParaRPr>
          </a:p>
        </p:txBody>
      </p:sp>
    </p:spTree>
    <p:extLst>
      <p:ext uri="{BB962C8B-B14F-4D97-AF65-F5344CB8AC3E}">
        <p14:creationId xmlns:p14="http://schemas.microsoft.com/office/powerpoint/2010/main" val="3678289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10">
                                            <p:txEl>
                                              <p:pRg st="0" end="0"/>
                                            </p:txEl>
                                          </p:spTgt>
                                        </p:tgtEl>
                                        <p:attrNameLst>
                                          <p:attrName>style.visibility</p:attrName>
                                        </p:attrNameLst>
                                      </p:cBhvr>
                                      <p:to>
                                        <p:strVal val="visible"/>
                                      </p:to>
                                    </p:set>
                                    <p:animEffect transition="in" filter="barn(inVertical)">
                                      <p:cBhvr>
                                        <p:cTn id="10" dur="500"/>
                                        <p:tgtEl>
                                          <p:spTgt spid="1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barn(inVertical)">
                                      <p:cBhvr>
                                        <p:cTn id="15" dur="500"/>
                                        <p:tgtEl>
                                          <p:spTgt spid="7">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barn(inVertical)">
                                      <p:cBhvr>
                                        <p:cTn id="20"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Kết quả hình ảnh cho boneca palito escola | Школьные проекты ...">
            <a:extLst>
              <a:ext uri="{FF2B5EF4-FFF2-40B4-BE49-F238E27FC236}">
                <a16:creationId xmlns:a16="http://schemas.microsoft.com/office/drawing/2014/main" id="{17B2FA60-5046-4758-9A88-802492A486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040" y="713442"/>
            <a:ext cx="10363919" cy="543111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1F886439-C1C8-439F-9DA4-B12453CE7CF9}"/>
              </a:ext>
            </a:extLst>
          </p:cNvPr>
          <p:cNvSpPr/>
          <p:nvPr/>
        </p:nvSpPr>
        <p:spPr>
          <a:xfrm>
            <a:off x="2747038" y="3889184"/>
            <a:ext cx="7657231" cy="1383299"/>
          </a:xfrm>
          <a:prstGeom prst="rect">
            <a:avLst/>
          </a:prstGeom>
          <a:noFill/>
        </p:spPr>
        <p:txBody>
          <a:bodyPr wrap="square" lIns="40104" tIns="20052" rIns="40104" bIns="20052">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726" b="1" i="0" u="none" strike="noStrike" kern="1200" cap="none" spc="0" normalizeH="0" baseline="0" noProof="0" dirty="0">
                <a:ln w="11430"/>
                <a:solidFill>
                  <a:srgbClr val="002060"/>
                </a:solidFill>
                <a:effectLst>
                  <a:outerShdw blurRad="50800" dist="39000" dir="5460000" algn="tl">
                    <a:srgbClr val="000000">
                      <a:alpha val="38000"/>
                    </a:srgbClr>
                  </a:outerShdw>
                </a:effectLst>
                <a:uLnTx/>
                <a:uFillTx/>
                <a:latin typeface="UTM Avo" panose="02040603050506020204" pitchFamily="18" charset="0"/>
                <a:cs typeface="Times New Roman" pitchFamily="18" charset="0"/>
              </a:rPr>
              <a:t>KHỞI ĐỘNG</a:t>
            </a:r>
          </a:p>
        </p:txBody>
      </p:sp>
    </p:spTree>
    <p:extLst>
      <p:ext uri="{BB962C8B-B14F-4D97-AF65-F5344CB8AC3E}">
        <p14:creationId xmlns:p14="http://schemas.microsoft.com/office/powerpoint/2010/main" val="25710721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66AF347-7BBF-40D1-8A58-3332062B1E69}"/>
              </a:ext>
            </a:extLst>
          </p:cNvPr>
          <p:cNvSpPr txBox="1"/>
          <p:nvPr/>
        </p:nvSpPr>
        <p:spPr>
          <a:xfrm>
            <a:off x="953963" y="757343"/>
            <a:ext cx="10789920" cy="1077218"/>
          </a:xfrm>
          <a:prstGeom prst="rect">
            <a:avLst/>
          </a:prstGeom>
          <a:noFill/>
        </p:spPr>
        <p:txBody>
          <a:bodyPr wrap="square">
            <a:spAutoFit/>
          </a:bodyPr>
          <a:lstStyle/>
          <a:p>
            <a:pPr defTabSz="1088284">
              <a:spcBef>
                <a:spcPts val="600"/>
              </a:spcBef>
              <a:spcAft>
                <a:spcPts val="600"/>
              </a:spcAft>
            </a:pPr>
            <a:r>
              <a:rPr lang="en-US" sz="3200" b="1">
                <a:solidFill>
                  <a:schemeClr val="accent1"/>
                </a:solidFill>
                <a:latin typeface="+mj-lt"/>
                <a:cs typeface="Times New Roman" pitchFamily="18" charset="0"/>
              </a:rPr>
              <a:t>6</a:t>
            </a:r>
            <a:r>
              <a:rPr lang="vi-VN" sz="3200" b="1">
                <a:solidFill>
                  <a:schemeClr val="accent1"/>
                </a:solidFill>
                <a:latin typeface="+mj-lt"/>
                <a:cs typeface="Times New Roman" pitchFamily="18" charset="0"/>
              </a:rPr>
              <a:t>. </a:t>
            </a:r>
            <a:r>
              <a:rPr lang="en-US" sz="3200" b="1">
                <a:solidFill>
                  <a:schemeClr val="accent1"/>
                </a:solidFill>
                <a:latin typeface="+mj-lt"/>
                <a:cs typeface="Times New Roman" pitchFamily="18" charset="0"/>
              </a:rPr>
              <a:t>Nghe – viết: Trên chiếc bè (từ “Mùa thu …” đến “…luôn luôn mới.”)</a:t>
            </a:r>
            <a:endParaRPr lang="vi-VN" sz="3200" dirty="0">
              <a:solidFill>
                <a:prstClr val="black"/>
              </a:solidFill>
              <a:latin typeface="+mj-lt"/>
              <a:cs typeface="Times New Roman" pitchFamily="18" charset="0"/>
            </a:endParaRPr>
          </a:p>
        </p:txBody>
      </p:sp>
      <p:sp>
        <p:nvSpPr>
          <p:cNvPr id="6" name="TextBox 5">
            <a:extLst>
              <a:ext uri="{FF2B5EF4-FFF2-40B4-BE49-F238E27FC236}">
                <a16:creationId xmlns:a16="http://schemas.microsoft.com/office/drawing/2014/main" id="{5B2EC15F-0F57-4386-92D9-64451853D91B}"/>
              </a:ext>
            </a:extLst>
          </p:cNvPr>
          <p:cNvSpPr txBox="1"/>
          <p:nvPr/>
        </p:nvSpPr>
        <p:spPr>
          <a:xfrm>
            <a:off x="701040" y="1859340"/>
            <a:ext cx="10789920" cy="2062103"/>
          </a:xfrm>
          <a:prstGeom prst="rect">
            <a:avLst/>
          </a:prstGeom>
          <a:noFill/>
        </p:spPr>
        <p:txBody>
          <a:bodyPr wrap="square">
            <a:spAutoFit/>
          </a:bodyPr>
          <a:lstStyle/>
          <a:p>
            <a:pPr indent="457200"/>
            <a:r>
              <a:rPr lang="vi-VN" sz="3200">
                <a:latin typeface="+mj-lt"/>
                <a:cs typeface="Times New Roman" pitchFamily="18" charset="0"/>
              </a:rPr>
              <a:t>Mùa thu mới chớm nhưng nước đã trong vắt, trông thấy cả hòn cuội trắng tinh nằm dưới đáy. Nhìn hai bên bờ sông, cỏ cây và những làng gần, núi xa luôn luôn mới</a:t>
            </a:r>
            <a:r>
              <a:rPr lang="en-US" sz="3200">
                <a:latin typeface="+mj-lt"/>
                <a:cs typeface="Times New Roman" pitchFamily="18" charset="0"/>
              </a:rPr>
              <a:t>.</a:t>
            </a:r>
            <a:endParaRPr lang="en-US" sz="3200">
              <a:latin typeface="+mj-lt"/>
            </a:endParaRPr>
          </a:p>
        </p:txBody>
      </p:sp>
      <p:sp>
        <p:nvSpPr>
          <p:cNvPr id="7" name="Rounded Rectangle 1">
            <a:extLst>
              <a:ext uri="{FF2B5EF4-FFF2-40B4-BE49-F238E27FC236}">
                <a16:creationId xmlns:a16="http://schemas.microsoft.com/office/drawing/2014/main" id="{D762FCBF-0DC0-4B7C-8958-2D7E728D7623}"/>
              </a:ext>
            </a:extLst>
          </p:cNvPr>
          <p:cNvSpPr/>
          <p:nvPr/>
        </p:nvSpPr>
        <p:spPr>
          <a:xfrm>
            <a:off x="1564904" y="4169528"/>
            <a:ext cx="2663785" cy="794296"/>
          </a:xfrm>
          <a:prstGeom prst="roundRect">
            <a:avLst/>
          </a:prstGeom>
          <a:solidFill>
            <a:srgbClr val="FFC000"/>
          </a:solidFill>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l" defTabSz="512156" rtl="0" eaLnBrk="1" fontAlgn="base" latinLnBrk="0" hangingPunct="1">
              <a:lnSpc>
                <a:spcPct val="150000"/>
              </a:lnSpc>
              <a:spcBef>
                <a:spcPct val="0"/>
              </a:spcBef>
              <a:spcAft>
                <a:spcPct val="0"/>
              </a:spcAft>
              <a:buClrTx/>
              <a:buSzTx/>
              <a:buFontTx/>
              <a:buNone/>
              <a:tabLst/>
              <a:defRPr/>
            </a:pPr>
            <a:r>
              <a:rPr kumimoji="0" lang="en-US" altLang="zh-CN" sz="2400" b="1" i="0" u="none" strike="noStrike" kern="0" cap="none" spc="0" normalizeH="0" baseline="0" noProof="0">
                <a:ln>
                  <a:noFill/>
                </a:ln>
                <a:solidFill>
                  <a:prstClr val="black"/>
                </a:solidFill>
                <a:effectLst/>
                <a:uLnTx/>
                <a:uFillTx/>
                <a:latin typeface="+mj-lt"/>
                <a:ea typeface="华康海报体W12(P)" panose="040B0C00000000000000" pitchFamily="82" charset="-122"/>
                <a:cs typeface="Times New Roman" pitchFamily="18" charset="0"/>
              </a:rPr>
              <a:t>LUYỆN</a:t>
            </a:r>
            <a:r>
              <a:rPr kumimoji="0" lang="en-US" altLang="zh-CN" sz="2400" b="1" i="0" u="none" strike="noStrike" kern="0" cap="none" spc="0" normalizeH="0" noProof="0">
                <a:ln>
                  <a:noFill/>
                </a:ln>
                <a:solidFill>
                  <a:prstClr val="black"/>
                </a:solidFill>
                <a:effectLst/>
                <a:uLnTx/>
                <a:uFillTx/>
                <a:latin typeface="+mj-lt"/>
                <a:ea typeface="华康海报体W12(P)" panose="040B0C00000000000000" pitchFamily="82" charset="-122"/>
                <a:cs typeface="Times New Roman" pitchFamily="18" charset="0"/>
              </a:rPr>
              <a:t> TỪ KHÓ</a:t>
            </a:r>
            <a:endParaRPr kumimoji="0" lang="vi-VN" altLang="zh-CN" sz="2400" b="1" i="0" u="none" strike="noStrike" kern="0" cap="none" spc="0" normalizeH="0" baseline="0" noProof="0" dirty="0">
              <a:ln>
                <a:noFill/>
              </a:ln>
              <a:solidFill>
                <a:prstClr val="black"/>
              </a:solidFill>
              <a:effectLst/>
              <a:uLnTx/>
              <a:uFillTx/>
              <a:latin typeface="+mj-lt"/>
              <a:ea typeface="华康海报体W12(P)" panose="040B0C00000000000000" pitchFamily="82" charset="-122"/>
              <a:cs typeface="Times New Roman" pitchFamily="18" charset="0"/>
            </a:endParaRPr>
          </a:p>
        </p:txBody>
      </p:sp>
      <p:sp>
        <p:nvSpPr>
          <p:cNvPr id="9" name="TextBox 8">
            <a:extLst>
              <a:ext uri="{FF2B5EF4-FFF2-40B4-BE49-F238E27FC236}">
                <a16:creationId xmlns:a16="http://schemas.microsoft.com/office/drawing/2014/main" id="{2891B251-EF02-4D72-9664-DCC4BDE1422C}"/>
              </a:ext>
            </a:extLst>
          </p:cNvPr>
          <p:cNvSpPr txBox="1"/>
          <p:nvPr/>
        </p:nvSpPr>
        <p:spPr>
          <a:xfrm>
            <a:off x="560768" y="5236687"/>
            <a:ext cx="3113739"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latin typeface="+mj-lt"/>
                <a:cs typeface="Times New Roman" panose="02020603050405020304" pitchFamily="18" charset="0"/>
              </a:rPr>
              <a:t>- </a:t>
            </a:r>
            <a:r>
              <a:rPr lang="en-US" sz="2800">
                <a:solidFill>
                  <a:prstClr val="black"/>
                </a:solidFill>
                <a:latin typeface="+mj-lt"/>
                <a:cs typeface="Times New Roman" panose="02020603050405020304" pitchFamily="18" charset="0"/>
              </a:rPr>
              <a:t>mới chớm</a:t>
            </a:r>
            <a:r>
              <a:rPr kumimoji="0" lang="en-US" sz="2800" b="0" i="0" u="none" strike="noStrike" kern="1200" cap="none" spc="0" normalizeH="0" baseline="0" noProof="0">
                <a:ln>
                  <a:noFill/>
                </a:ln>
                <a:solidFill>
                  <a:prstClr val="black"/>
                </a:solidFill>
                <a:effectLst/>
                <a:uLnTx/>
                <a:uFillTx/>
                <a:latin typeface="+mj-lt"/>
                <a:cs typeface="Times New Roman" panose="02020603050405020304" pitchFamily="18" charset="0"/>
              </a:rPr>
              <a:t> </a:t>
            </a:r>
          </a:p>
        </p:txBody>
      </p:sp>
      <p:sp>
        <p:nvSpPr>
          <p:cNvPr id="10" name="TextBox 9">
            <a:extLst>
              <a:ext uri="{FF2B5EF4-FFF2-40B4-BE49-F238E27FC236}">
                <a16:creationId xmlns:a16="http://schemas.microsoft.com/office/drawing/2014/main" id="{897BDDAB-F6E0-4E95-B836-B75222A5A1F3}"/>
              </a:ext>
            </a:extLst>
          </p:cNvPr>
          <p:cNvSpPr txBox="1"/>
          <p:nvPr/>
        </p:nvSpPr>
        <p:spPr>
          <a:xfrm>
            <a:off x="560768" y="5919963"/>
            <a:ext cx="5680364"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latin typeface="+mj-lt"/>
                <a:cs typeface="Times New Roman" panose="02020603050405020304" pitchFamily="18" charset="0"/>
              </a:rPr>
              <a:t>-</a:t>
            </a:r>
            <a:r>
              <a:rPr kumimoji="0" lang="en-US" sz="2800" b="0" i="0" u="none" strike="noStrike" kern="1200" cap="none" spc="0" normalizeH="0" noProof="0">
                <a:ln>
                  <a:noFill/>
                </a:ln>
                <a:solidFill>
                  <a:prstClr val="black"/>
                </a:solidFill>
                <a:effectLst/>
                <a:uLnTx/>
                <a:uFillTx/>
                <a:latin typeface="+mj-lt"/>
                <a:cs typeface="Times New Roman" panose="02020603050405020304" pitchFamily="18" charset="0"/>
              </a:rPr>
              <a:t> </a:t>
            </a:r>
            <a:r>
              <a:rPr lang="en-US" sz="2800" noProof="0">
                <a:solidFill>
                  <a:prstClr val="black"/>
                </a:solidFill>
                <a:latin typeface="+mj-lt"/>
                <a:cs typeface="Times New Roman" panose="02020603050405020304" pitchFamily="18" charset="0"/>
              </a:rPr>
              <a:t>t</a:t>
            </a:r>
            <a:r>
              <a:rPr lang="en-US" sz="2800">
                <a:solidFill>
                  <a:prstClr val="black"/>
                </a:solidFill>
                <a:latin typeface="+mj-lt"/>
                <a:cs typeface="Times New Roman" panose="02020603050405020304" pitchFamily="18" charset="0"/>
              </a:rPr>
              <a:t>rong vắt</a:t>
            </a:r>
            <a:endParaRPr kumimoji="0" lang="en-US" sz="2800" b="0" i="0" u="none" strike="noStrike" kern="1200" cap="none" spc="0" normalizeH="0" baseline="0" noProof="0">
              <a:ln>
                <a:noFill/>
              </a:ln>
              <a:solidFill>
                <a:prstClr val="black"/>
              </a:solidFill>
              <a:effectLst/>
              <a:uLnTx/>
              <a:uFillTx/>
              <a:latin typeface="+mj-lt"/>
              <a:cs typeface="Times New Roman" panose="02020603050405020304" pitchFamily="18" charset="0"/>
            </a:endParaRPr>
          </a:p>
        </p:txBody>
      </p:sp>
      <p:sp>
        <p:nvSpPr>
          <p:cNvPr id="11" name="TextBox 10">
            <a:extLst>
              <a:ext uri="{FF2B5EF4-FFF2-40B4-BE49-F238E27FC236}">
                <a16:creationId xmlns:a16="http://schemas.microsoft.com/office/drawing/2014/main" id="{FBB7E401-3856-4BEE-8C39-ABEAF850129E}"/>
              </a:ext>
            </a:extLst>
          </p:cNvPr>
          <p:cNvSpPr txBox="1"/>
          <p:nvPr/>
        </p:nvSpPr>
        <p:spPr>
          <a:xfrm>
            <a:off x="3400950" y="5261466"/>
            <a:ext cx="5680364"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latin typeface="+mj-lt"/>
                <a:cs typeface="Times New Roman" panose="02020603050405020304" pitchFamily="18" charset="0"/>
              </a:rPr>
              <a:t>-</a:t>
            </a:r>
            <a:r>
              <a:rPr kumimoji="0" lang="en-US" sz="2800" b="0" i="0" u="none" strike="noStrike" kern="1200" cap="none" spc="0" normalizeH="0" noProof="0">
                <a:ln>
                  <a:noFill/>
                </a:ln>
                <a:solidFill>
                  <a:prstClr val="black"/>
                </a:solidFill>
                <a:effectLst/>
                <a:uLnTx/>
                <a:uFillTx/>
                <a:latin typeface="+mj-lt"/>
                <a:cs typeface="Times New Roman" panose="02020603050405020304" pitchFamily="18" charset="0"/>
              </a:rPr>
              <a:t> </a:t>
            </a:r>
            <a:r>
              <a:rPr lang="en-US" sz="2800" noProof="0">
                <a:solidFill>
                  <a:prstClr val="black"/>
                </a:solidFill>
                <a:latin typeface="+mj-lt"/>
                <a:cs typeface="Times New Roman" panose="02020603050405020304" pitchFamily="18" charset="0"/>
              </a:rPr>
              <a:t>h</a:t>
            </a:r>
            <a:r>
              <a:rPr lang="en-US" sz="2800">
                <a:solidFill>
                  <a:prstClr val="black"/>
                </a:solidFill>
                <a:latin typeface="+mj-lt"/>
                <a:cs typeface="Times New Roman" panose="02020603050405020304" pitchFamily="18" charset="0"/>
              </a:rPr>
              <a:t>òn cuội</a:t>
            </a:r>
            <a:r>
              <a:rPr kumimoji="0" lang="en-US" sz="2800" b="0" i="0" u="none" strike="noStrike" kern="1200" cap="none" spc="0" normalizeH="0" baseline="0" noProof="0">
                <a:ln>
                  <a:noFill/>
                </a:ln>
                <a:solidFill>
                  <a:prstClr val="black"/>
                </a:solidFill>
                <a:effectLst/>
                <a:uLnTx/>
                <a:uFillTx/>
                <a:latin typeface="+mj-lt"/>
                <a:cs typeface="Times New Roman" panose="02020603050405020304" pitchFamily="18" charset="0"/>
              </a:rPr>
              <a:t> </a:t>
            </a:r>
          </a:p>
        </p:txBody>
      </p:sp>
      <p:sp>
        <p:nvSpPr>
          <p:cNvPr id="12" name="TextBox 11">
            <a:extLst>
              <a:ext uri="{FF2B5EF4-FFF2-40B4-BE49-F238E27FC236}">
                <a16:creationId xmlns:a16="http://schemas.microsoft.com/office/drawing/2014/main" id="{40D1352D-9BDF-44EF-9F93-A3ACA5830348}"/>
              </a:ext>
            </a:extLst>
          </p:cNvPr>
          <p:cNvSpPr txBox="1"/>
          <p:nvPr/>
        </p:nvSpPr>
        <p:spPr>
          <a:xfrm>
            <a:off x="3400950" y="5919963"/>
            <a:ext cx="5680364"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latin typeface="+mj-lt"/>
                <a:cs typeface="Times New Roman" panose="02020603050405020304" pitchFamily="18" charset="0"/>
              </a:rPr>
              <a:t>-</a:t>
            </a:r>
            <a:r>
              <a:rPr kumimoji="0" lang="en-US" sz="2800" b="0" i="0" u="none" strike="noStrike" kern="1200" cap="none" spc="0" normalizeH="0" noProof="0">
                <a:ln>
                  <a:noFill/>
                </a:ln>
                <a:solidFill>
                  <a:prstClr val="black"/>
                </a:solidFill>
                <a:effectLst/>
                <a:uLnTx/>
                <a:uFillTx/>
                <a:latin typeface="+mj-lt"/>
                <a:cs typeface="Times New Roman" panose="02020603050405020304" pitchFamily="18" charset="0"/>
              </a:rPr>
              <a:t> </a:t>
            </a:r>
            <a:r>
              <a:rPr lang="en-US" sz="2800">
                <a:solidFill>
                  <a:prstClr val="black"/>
                </a:solidFill>
                <a:latin typeface="+mj-lt"/>
                <a:cs typeface="Times New Roman" panose="02020603050405020304" pitchFamily="18" charset="0"/>
              </a:rPr>
              <a:t>dưới đáy</a:t>
            </a:r>
            <a:r>
              <a:rPr kumimoji="0" lang="en-US" sz="2800" b="0" i="0" u="none" strike="noStrike" kern="1200" cap="none" spc="0" normalizeH="0" baseline="0" noProof="0">
                <a:ln>
                  <a:noFill/>
                </a:ln>
                <a:solidFill>
                  <a:prstClr val="black"/>
                </a:solidFill>
                <a:effectLst/>
                <a:uLnTx/>
                <a:uFillTx/>
                <a:latin typeface="+mj-lt"/>
                <a:cs typeface="Times New Roman" panose="02020603050405020304" pitchFamily="18" charset="0"/>
              </a:rPr>
              <a:t> </a:t>
            </a:r>
          </a:p>
        </p:txBody>
      </p:sp>
      <p:pic>
        <p:nvPicPr>
          <p:cNvPr id="14" name="Picture 13">
            <a:extLst>
              <a:ext uri="{FF2B5EF4-FFF2-40B4-BE49-F238E27FC236}">
                <a16:creationId xmlns:a16="http://schemas.microsoft.com/office/drawing/2014/main" id="{7F2F3E0E-2689-4EF3-A30C-72C6AB891C7D}"/>
              </a:ext>
            </a:extLst>
          </p:cNvPr>
          <p:cNvPicPr>
            <a:picLocks noChangeAspect="1"/>
          </p:cNvPicPr>
          <p:nvPr/>
        </p:nvPicPr>
        <p:blipFill rotWithShape="1">
          <a:blip r:embed="rId2"/>
          <a:srcRect l="24018" t="28125" r="21143" b="13542"/>
          <a:stretch/>
        </p:blipFill>
        <p:spPr>
          <a:xfrm>
            <a:off x="5806440" y="3322319"/>
            <a:ext cx="6385560" cy="3931585"/>
          </a:xfrm>
          <a:prstGeom prst="rect">
            <a:avLst/>
          </a:prstGeom>
        </p:spPr>
      </p:pic>
    </p:spTree>
    <p:extLst>
      <p:ext uri="{BB962C8B-B14F-4D97-AF65-F5344CB8AC3E}">
        <p14:creationId xmlns:p14="http://schemas.microsoft.com/office/powerpoint/2010/main" val="926617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in)">
                                      <p:cBhvr>
                                        <p:cTn id="27" dur="2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circle(in)">
                                      <p:cBhvr>
                                        <p:cTn id="32" dur="20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circle(in)">
                                      <p:cBhvr>
                                        <p:cTn id="3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animBg="1"/>
      <p:bldP spid="9" grpId="0"/>
      <p:bldP spid="10"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tudent Writing (#4) | Free SVG">
            <a:extLst>
              <a:ext uri="{FF2B5EF4-FFF2-40B4-BE49-F238E27FC236}">
                <a16:creationId xmlns:a16="http://schemas.microsoft.com/office/drawing/2014/main" id="{25DE012F-5D89-4D77-BBDD-AFBE1DD655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2569" y="2397203"/>
            <a:ext cx="2887461" cy="384994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AEE2CC9-EEED-4887-A9DC-16EED9DE9AB0}"/>
              </a:ext>
            </a:extLst>
          </p:cNvPr>
          <p:cNvSpPr txBox="1"/>
          <p:nvPr/>
        </p:nvSpPr>
        <p:spPr>
          <a:xfrm>
            <a:off x="3128267" y="610849"/>
            <a:ext cx="5835624" cy="1991827"/>
          </a:xfrm>
          <a:prstGeom prst="rect">
            <a:avLst/>
          </a:prstGeom>
          <a:noFill/>
        </p:spPr>
        <p:txBody>
          <a:bodyPr wrap="square" rtlCol="0">
            <a:spAutoFit/>
          </a:bodyPr>
          <a:lstStyle/>
          <a:p>
            <a:pPr marL="0" marR="0" lvl="0" indent="0" algn="ctr" defTabSz="1219170" rtl="0" eaLnBrk="1" fontAlgn="auto" latinLnBrk="0" hangingPunct="1">
              <a:lnSpc>
                <a:spcPct val="150000"/>
              </a:lnSpc>
              <a:spcBef>
                <a:spcPts val="0"/>
              </a:spcBef>
              <a:spcAft>
                <a:spcPts val="0"/>
              </a:spcAft>
              <a:buClr>
                <a:srgbClr val="000000"/>
              </a:buClr>
              <a:buSzTx/>
              <a:buFontTx/>
              <a:buNone/>
              <a:tabLst/>
              <a:defRPr/>
            </a:pPr>
            <a:r>
              <a:rPr kumimoji="0" lang="vi-VN" sz="4400" b="1" i="0" u="none" strike="noStrike" kern="0" cap="all" spc="0" normalizeH="0" baseline="0" noProof="0" dirty="0">
                <a:ln w="9000" cmpd="sng">
                  <a:solidFill>
                    <a:srgbClr val="FFC000">
                      <a:shade val="50000"/>
                      <a:satMod val="120000"/>
                    </a:srgbClr>
                  </a:solidFill>
                  <a:prstDash val="solid"/>
                </a:ln>
                <a:gradFill>
                  <a:gsLst>
                    <a:gs pos="0">
                      <a:srgbClr val="FFC000">
                        <a:shade val="20000"/>
                        <a:satMod val="245000"/>
                      </a:srgbClr>
                    </a:gs>
                    <a:gs pos="43000">
                      <a:srgbClr val="FFC000">
                        <a:satMod val="255000"/>
                      </a:srgbClr>
                    </a:gs>
                    <a:gs pos="48000">
                      <a:srgbClr val="FFC000">
                        <a:shade val="85000"/>
                        <a:satMod val="255000"/>
                      </a:srgbClr>
                    </a:gs>
                    <a:gs pos="100000">
                      <a:srgbClr val="FFC000">
                        <a:shade val="20000"/>
                        <a:satMod val="245000"/>
                      </a:srgbClr>
                    </a:gs>
                  </a:gsLst>
                  <a:lin ang="5400000"/>
                </a:gradFill>
                <a:effectLst>
                  <a:reflection blurRad="12700" stA="28000" endPos="45000" dist="1000" dir="5400000" sy="-100000" algn="bl" rotWithShape="0"/>
                </a:effectLst>
                <a:uLnTx/>
                <a:uFillTx/>
                <a:latin typeface="+mj-lt"/>
                <a:ea typeface="Arial-Rounded" panose="020B0500000000000000" pitchFamily="34" charset="0"/>
                <a:cs typeface="Arial-Rounded" panose="020B0500000000000000" pitchFamily="34" charset="0"/>
                <a:sym typeface="Arial"/>
              </a:rPr>
              <a:t>Học sinh viết bài vào vở ô li</a:t>
            </a:r>
            <a:endParaRPr kumimoji="0" lang="en-US" sz="4400" b="1" i="0" u="none" strike="noStrike" kern="0" cap="all" spc="0" normalizeH="0" baseline="0" noProof="0" dirty="0">
              <a:ln w="9000" cmpd="sng">
                <a:solidFill>
                  <a:srgbClr val="FFC000">
                    <a:shade val="50000"/>
                    <a:satMod val="120000"/>
                  </a:srgbClr>
                </a:solidFill>
                <a:prstDash val="solid"/>
              </a:ln>
              <a:gradFill>
                <a:gsLst>
                  <a:gs pos="0">
                    <a:srgbClr val="FFC000">
                      <a:shade val="20000"/>
                      <a:satMod val="245000"/>
                    </a:srgbClr>
                  </a:gs>
                  <a:gs pos="43000">
                    <a:srgbClr val="FFC000">
                      <a:satMod val="255000"/>
                    </a:srgbClr>
                  </a:gs>
                  <a:gs pos="48000">
                    <a:srgbClr val="FFC000">
                      <a:shade val="85000"/>
                      <a:satMod val="255000"/>
                    </a:srgbClr>
                  </a:gs>
                  <a:gs pos="100000">
                    <a:srgbClr val="FFC000">
                      <a:shade val="20000"/>
                      <a:satMod val="245000"/>
                    </a:srgbClr>
                  </a:gs>
                </a:gsLst>
                <a:lin ang="5400000"/>
              </a:gradFill>
              <a:effectLst>
                <a:reflection blurRad="12700" stA="28000" endPos="45000" dist="1000" dir="5400000" sy="-100000" algn="bl" rotWithShape="0"/>
              </a:effectLst>
              <a:uLnTx/>
              <a:uFillTx/>
              <a:latin typeface="+mj-lt"/>
              <a:ea typeface="Arial-Rounded" panose="020B0500000000000000" pitchFamily="34" charset="0"/>
              <a:cs typeface="Arial-Rounded" panose="020B0500000000000000" pitchFamily="34" charset="0"/>
              <a:sym typeface="Arial"/>
            </a:endParaRPr>
          </a:p>
        </p:txBody>
      </p:sp>
    </p:spTree>
    <p:extLst>
      <p:ext uri="{BB962C8B-B14F-4D97-AF65-F5344CB8AC3E}">
        <p14:creationId xmlns:p14="http://schemas.microsoft.com/office/powerpoint/2010/main" val="13438961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0FC659F-59EC-4D6D-8AEB-23C5B7308456}"/>
              </a:ext>
            </a:extLst>
          </p:cNvPr>
          <p:cNvSpPr>
            <a:spLocks noGrp="1"/>
          </p:cNvSpPr>
          <p:nvPr>
            <p:ph type="ctrTitle"/>
          </p:nvPr>
        </p:nvSpPr>
        <p:spPr>
          <a:xfrm>
            <a:off x="2008909" y="2827001"/>
            <a:ext cx="9144000" cy="899928"/>
          </a:xfrm>
        </p:spPr>
        <p:txBody>
          <a:bodyPr>
            <a:normAutofit/>
          </a:bodyPr>
          <a:lstStyle/>
          <a:p>
            <a:r>
              <a:rPr lang="en-US" sz="4800" b="1" dirty="0">
                <a:solidFill>
                  <a:srgbClr val="FF8119"/>
                </a:solidFill>
                <a:cs typeface="Arial" panose="020B0604020202020204" pitchFamily="34" charset="0"/>
              </a:rPr>
              <a:t>Hoc10 </a:t>
            </a:r>
            <a:r>
              <a:rPr lang="en-US" sz="4800" b="1" dirty="0" err="1">
                <a:solidFill>
                  <a:srgbClr val="FF8119"/>
                </a:solidFill>
                <a:cs typeface="Arial" panose="020B0604020202020204" pitchFamily="34" charset="0"/>
              </a:rPr>
              <a:t>chúc</a:t>
            </a:r>
            <a:r>
              <a:rPr lang="en-US" sz="4800" b="1" dirty="0">
                <a:solidFill>
                  <a:srgbClr val="FF8119"/>
                </a:solidFill>
                <a:cs typeface="Arial" panose="020B0604020202020204" pitchFamily="34" charset="0"/>
              </a:rPr>
              <a:t> </a:t>
            </a:r>
            <a:r>
              <a:rPr lang="en-US" sz="4800" b="1" dirty="0" err="1">
                <a:solidFill>
                  <a:srgbClr val="FF8119"/>
                </a:solidFill>
                <a:cs typeface="Arial" panose="020B0604020202020204" pitchFamily="34" charset="0"/>
              </a:rPr>
              <a:t>các</a:t>
            </a:r>
            <a:r>
              <a:rPr lang="en-US" sz="4800" b="1" dirty="0">
                <a:solidFill>
                  <a:srgbClr val="FF8119"/>
                </a:solidFill>
                <a:cs typeface="Arial" panose="020B0604020202020204" pitchFamily="34" charset="0"/>
              </a:rPr>
              <a:t> </a:t>
            </a:r>
            <a:r>
              <a:rPr lang="en-US" sz="4800" b="1" dirty="0" err="1">
                <a:solidFill>
                  <a:srgbClr val="FF8119"/>
                </a:solidFill>
                <a:cs typeface="Arial" panose="020B0604020202020204" pitchFamily="34" charset="0"/>
              </a:rPr>
              <a:t>em</a:t>
            </a:r>
            <a:r>
              <a:rPr lang="en-US" sz="4800" b="1" dirty="0">
                <a:solidFill>
                  <a:srgbClr val="FF8119"/>
                </a:solidFill>
                <a:cs typeface="Arial" panose="020B0604020202020204" pitchFamily="34" charset="0"/>
              </a:rPr>
              <a:t> </a:t>
            </a:r>
            <a:r>
              <a:rPr lang="en-US" sz="4800" b="1" dirty="0" err="1">
                <a:solidFill>
                  <a:srgbClr val="FF8119"/>
                </a:solidFill>
                <a:cs typeface="Arial" panose="020B0604020202020204" pitchFamily="34" charset="0"/>
              </a:rPr>
              <a:t>học</a:t>
            </a:r>
            <a:r>
              <a:rPr lang="en-US" sz="4800" b="1" dirty="0">
                <a:solidFill>
                  <a:srgbClr val="FF8119"/>
                </a:solidFill>
                <a:cs typeface="Arial" panose="020B0604020202020204" pitchFamily="34" charset="0"/>
              </a:rPr>
              <a:t> </a:t>
            </a:r>
            <a:r>
              <a:rPr lang="en-US" sz="4800" b="1" dirty="0" err="1">
                <a:solidFill>
                  <a:srgbClr val="FF8119"/>
                </a:solidFill>
                <a:cs typeface="Arial" panose="020B0604020202020204" pitchFamily="34" charset="0"/>
              </a:rPr>
              <a:t>tốt</a:t>
            </a:r>
            <a:r>
              <a:rPr lang="en-US" sz="4800" b="1" dirty="0">
                <a:solidFill>
                  <a:srgbClr val="FF8119"/>
                </a:solidFill>
                <a:cs typeface="Arial" panose="020B0604020202020204" pitchFamily="34" charset="0"/>
              </a:rPr>
              <a:t>!</a:t>
            </a:r>
          </a:p>
        </p:txBody>
      </p:sp>
    </p:spTree>
    <p:extLst>
      <p:ext uri="{BB962C8B-B14F-4D97-AF65-F5344CB8AC3E}">
        <p14:creationId xmlns:p14="http://schemas.microsoft.com/office/powerpoint/2010/main" val="36925782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8555EA4-F00B-431C-B665-58DC8538AA2B}"/>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0" b="97778" l="4961" r="92656"/>
                    </a14:imgEffect>
                  </a14:imgLayer>
                </a14:imgProps>
              </a:ext>
              <a:ext uri="{28A0092B-C50C-407E-A947-70E740481C1C}">
                <a14:useLocalDpi xmlns:a14="http://schemas.microsoft.com/office/drawing/2010/main" val="0"/>
              </a:ext>
            </a:extLst>
          </a:blip>
          <a:srcRect t="1615"/>
          <a:stretch/>
        </p:blipFill>
        <p:spPr>
          <a:xfrm>
            <a:off x="2209801" y="0"/>
            <a:ext cx="7772396" cy="4301328"/>
          </a:xfrm>
          <a:prstGeom prst="rect">
            <a:avLst/>
          </a:prstGeom>
        </p:spPr>
      </p:pic>
      <p:sp>
        <p:nvSpPr>
          <p:cNvPr id="6" name="Rectangle 5">
            <a:extLst>
              <a:ext uri="{FF2B5EF4-FFF2-40B4-BE49-F238E27FC236}">
                <a16:creationId xmlns:a16="http://schemas.microsoft.com/office/drawing/2014/main" id="{6FE0A47F-DE0D-4AFB-A019-3B65ECEF2308}"/>
              </a:ext>
            </a:extLst>
          </p:cNvPr>
          <p:cNvSpPr/>
          <p:nvPr/>
        </p:nvSpPr>
        <p:spPr>
          <a:xfrm>
            <a:off x="2757586" y="4057324"/>
            <a:ext cx="6676828" cy="64633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w="6600">
                  <a:solidFill>
                    <a:srgbClr val="7030A0"/>
                  </a:solidFill>
                  <a:prstDash val="solid"/>
                </a:ln>
                <a:solidFill>
                  <a:srgbClr val="002060"/>
                </a:solidFill>
                <a:effectLst>
                  <a:outerShdw dist="38100" dir="2700000" algn="tl" rotWithShape="0">
                    <a:srgbClr val="ED7D31"/>
                  </a:outerShdw>
                </a:effectLst>
                <a:uLnTx/>
                <a:uFillTx/>
                <a:latin typeface="Tahoma" panose="020B0604030504040204" pitchFamily="34" charset="0"/>
                <a:ea typeface="Tahoma" panose="020B0604030504040204" pitchFamily="34" charset="0"/>
                <a:cs typeface="Tahoma" panose="020B0604030504040204" pitchFamily="34" charset="0"/>
              </a:rPr>
              <a:t>TRÒ CH</a:t>
            </a:r>
            <a:r>
              <a:rPr kumimoji="0" lang="vi-VN" sz="3600" b="1" i="0" u="none" strike="noStrike" kern="1200" cap="none" spc="0" normalizeH="0" baseline="0" noProof="0">
                <a:ln w="6600">
                  <a:solidFill>
                    <a:srgbClr val="7030A0"/>
                  </a:solidFill>
                  <a:prstDash val="solid"/>
                </a:ln>
                <a:solidFill>
                  <a:srgbClr val="002060"/>
                </a:solidFill>
                <a:effectLst>
                  <a:outerShdw dist="38100" dir="2700000" algn="tl" rotWithShape="0">
                    <a:srgbClr val="ED7D31"/>
                  </a:outerShdw>
                </a:effectLst>
                <a:uLnTx/>
                <a:uFillTx/>
                <a:latin typeface="Tahoma" panose="020B0604030504040204" pitchFamily="34" charset="0"/>
                <a:ea typeface="Tahoma" panose="020B0604030504040204" pitchFamily="34" charset="0"/>
                <a:cs typeface="Tahoma" panose="020B0604030504040204" pitchFamily="34" charset="0"/>
              </a:rPr>
              <a:t>Ơ</a:t>
            </a:r>
            <a:r>
              <a:rPr kumimoji="0" lang="en-US" sz="3600" b="1" i="0" u="none" strike="noStrike" kern="1200" cap="none" spc="0" normalizeH="0" baseline="0" noProof="0">
                <a:ln w="6600">
                  <a:solidFill>
                    <a:srgbClr val="7030A0"/>
                  </a:solidFill>
                  <a:prstDash val="solid"/>
                </a:ln>
                <a:solidFill>
                  <a:srgbClr val="002060"/>
                </a:solidFill>
                <a:effectLst>
                  <a:outerShdw dist="38100" dir="2700000" algn="tl" rotWithShape="0">
                    <a:srgbClr val="ED7D31"/>
                  </a:outerShdw>
                </a:effectLst>
                <a:uLnTx/>
                <a:uFillTx/>
                <a:latin typeface="Tahoma" panose="020B0604030504040204" pitchFamily="34" charset="0"/>
                <a:ea typeface="Tahoma" panose="020B0604030504040204" pitchFamily="34" charset="0"/>
                <a:cs typeface="Tahoma" panose="020B0604030504040204" pitchFamily="34" charset="0"/>
              </a:rPr>
              <a:t>I HỘP QUÀ BÍ MẬT</a:t>
            </a:r>
          </a:p>
        </p:txBody>
      </p:sp>
      <p:sp>
        <p:nvSpPr>
          <p:cNvPr id="5" name="Rectangle 4">
            <a:extLst>
              <a:ext uri="{FF2B5EF4-FFF2-40B4-BE49-F238E27FC236}">
                <a16:creationId xmlns:a16="http://schemas.microsoft.com/office/drawing/2014/main" id="{D5637220-8609-44A7-8DDD-910576BCA515}"/>
              </a:ext>
            </a:extLst>
          </p:cNvPr>
          <p:cNvSpPr/>
          <p:nvPr/>
        </p:nvSpPr>
        <p:spPr>
          <a:xfrm>
            <a:off x="5868643" y="4924753"/>
            <a:ext cx="4464684"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Gift box secret game</a:t>
            </a:r>
          </a:p>
        </p:txBody>
      </p:sp>
      <p:pic>
        <p:nvPicPr>
          <p:cNvPr id="18" name="chrysanthemum">
            <a:hlinkClick r:id="" action="ppaction://media"/>
            <a:extLst>
              <a:ext uri="{FF2B5EF4-FFF2-40B4-BE49-F238E27FC236}">
                <a16:creationId xmlns:a16="http://schemas.microsoft.com/office/drawing/2014/main" id="{8AE2F4B0-E4D2-402B-A75B-0B7FADBE2312}"/>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561926" y="-800100"/>
            <a:ext cx="609600" cy="609600"/>
          </a:xfrm>
          <a:prstGeom prst="rect">
            <a:avLst/>
          </a:prstGeom>
        </p:spPr>
      </p:pic>
      <p:pic>
        <p:nvPicPr>
          <p:cNvPr id="3" name="Picture 2">
            <a:extLst>
              <a:ext uri="{FF2B5EF4-FFF2-40B4-BE49-F238E27FC236}">
                <a16:creationId xmlns:a16="http://schemas.microsoft.com/office/drawing/2014/main" id="{4DE89DDF-07D3-4211-87B5-CC5C5566EF61}"/>
              </a:ext>
            </a:extLst>
          </p:cNvPr>
          <p:cNvPicPr>
            <a:picLocks noChangeAspect="1"/>
          </p:cNvPicPr>
          <p:nvPr/>
        </p:nvPicPr>
        <p:blipFill>
          <a:blip r:embed="rId8"/>
          <a:stretch>
            <a:fillRect/>
          </a:stretch>
        </p:blipFill>
        <p:spPr>
          <a:xfrm>
            <a:off x="9684328" y="6273224"/>
            <a:ext cx="2105890" cy="484909"/>
          </a:xfrm>
          <a:prstGeom prst="rect">
            <a:avLst/>
          </a:prstGeom>
        </p:spPr>
      </p:pic>
      <p:pic>
        <p:nvPicPr>
          <p:cNvPr id="8" name="Picture 7">
            <a:extLst>
              <a:ext uri="{FF2B5EF4-FFF2-40B4-BE49-F238E27FC236}">
                <a16:creationId xmlns:a16="http://schemas.microsoft.com/office/drawing/2014/main" id="{66994CC0-E187-4764-98BD-D95CDD97CAA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8546" y="0"/>
            <a:ext cx="2355273" cy="928255"/>
          </a:xfrm>
          <a:prstGeom prst="rect">
            <a:avLst/>
          </a:prstGeom>
        </p:spPr>
      </p:pic>
    </p:spTree>
    <p:extLst>
      <p:ext uri="{BB962C8B-B14F-4D97-AF65-F5344CB8AC3E}">
        <p14:creationId xmlns:p14="http://schemas.microsoft.com/office/powerpoint/2010/main" val="3664402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hold" grpId="0" nodeType="withEffect">
                                  <p:stCondLst>
                                    <p:cond delay="0"/>
                                  </p:stCondLst>
                                  <p:iterate type="lt">
                                    <p:tmPct val="0"/>
                                  </p:iterate>
                                  <p:childTnLst>
                                    <p:animClr clrSpc="hsl" dir="cw">
                                      <p:cBhvr override="childStyle">
                                        <p:cTn id="6" dur="500" fill="hold"/>
                                        <p:tgtEl>
                                          <p:spTgt spid="6"/>
                                        </p:tgtEl>
                                        <p:attrNameLst>
                                          <p:attrName>style.color</p:attrName>
                                        </p:attrNameLst>
                                      </p:cBhvr>
                                      <p:by>
                                        <p:hsl h="7200000" s="0" l="0"/>
                                      </p:by>
                                    </p:animClr>
                                    <p:animClr clrSpc="hsl" dir="cw">
                                      <p:cBhvr>
                                        <p:cTn id="7" dur="500" fill="hold"/>
                                        <p:tgtEl>
                                          <p:spTgt spid="6"/>
                                        </p:tgtEl>
                                        <p:attrNameLst>
                                          <p:attrName>fillcolor</p:attrName>
                                        </p:attrNameLst>
                                      </p:cBhvr>
                                      <p:by>
                                        <p:hsl h="7200000" s="0" l="0"/>
                                      </p:by>
                                    </p:animClr>
                                    <p:animClr clrSpc="hsl" dir="cw">
                                      <p:cBhvr>
                                        <p:cTn id="8" dur="500" fill="hold"/>
                                        <p:tgtEl>
                                          <p:spTgt spid="6"/>
                                        </p:tgtEl>
                                        <p:attrNameLst>
                                          <p:attrName>stroke.color</p:attrName>
                                        </p:attrNameLst>
                                      </p:cBhvr>
                                      <p:by>
                                        <p:hsl h="7200000" s="0" l="0"/>
                                      </p:by>
                                    </p:animClr>
                                    <p:set>
                                      <p:cBhvr>
                                        <p:cTn id="9" dur="500" fill="hold"/>
                                        <p:tgtEl>
                                          <p:spTgt spid="6"/>
                                        </p:tgtEl>
                                        <p:attrNameLst>
                                          <p:attrName>fill.type</p:attrName>
                                        </p:attrNameLst>
                                      </p:cBhvr>
                                      <p:to>
                                        <p:strVal val="solid"/>
                                      </p:to>
                                    </p:set>
                                  </p:childTnLst>
                                </p:cTn>
                              </p:par>
                              <p:par>
                                <p:cTn id="10" presetID="34" presetClass="emph" presetSubtype="0" repeatCount="indefinite" fill="hold" grpId="1" nodeType="withEffect">
                                  <p:stCondLst>
                                    <p:cond delay="0"/>
                                  </p:stCondLst>
                                  <p:iterate type="lt">
                                    <p:tmPct val="10000"/>
                                  </p:iterate>
                                  <p:childTnLst>
                                    <p:animMotion origin="layout" path="M 0 2.59259E-6 L 0 -0.07222 " pathEditMode="relative" rAng="0" ptsTypes="AA">
                                      <p:cBhvr>
                                        <p:cTn id="11" dur="250" accel="50000" decel="50000" autoRev="1" fill="hold">
                                          <p:stCondLst>
                                            <p:cond delay="0"/>
                                          </p:stCondLst>
                                        </p:cTn>
                                        <p:tgtEl>
                                          <p:spTgt spid="6"/>
                                        </p:tgtEl>
                                        <p:attrNameLst>
                                          <p:attrName>ppt_x</p:attrName>
                                          <p:attrName>ppt_y</p:attrName>
                                        </p:attrNameLst>
                                      </p:cBhvr>
                                      <p:rCtr x="0" y="-3611"/>
                                    </p:animMotion>
                                    <p:animRot by="1500000">
                                      <p:cBhvr>
                                        <p:cTn id="12" dur="125" fill="hold">
                                          <p:stCondLst>
                                            <p:cond delay="0"/>
                                          </p:stCondLst>
                                        </p:cTn>
                                        <p:tgtEl>
                                          <p:spTgt spid="6"/>
                                        </p:tgtEl>
                                        <p:attrNameLst>
                                          <p:attrName>r</p:attrName>
                                        </p:attrNameLst>
                                      </p:cBhvr>
                                    </p:animRot>
                                    <p:animRot by="-1500000">
                                      <p:cBhvr>
                                        <p:cTn id="13" dur="125" fill="hold">
                                          <p:stCondLst>
                                            <p:cond delay="125"/>
                                          </p:stCondLst>
                                        </p:cTn>
                                        <p:tgtEl>
                                          <p:spTgt spid="6"/>
                                        </p:tgtEl>
                                        <p:attrNameLst>
                                          <p:attrName>r</p:attrName>
                                        </p:attrNameLst>
                                      </p:cBhvr>
                                    </p:animRot>
                                    <p:animRot by="-1500000">
                                      <p:cBhvr>
                                        <p:cTn id="14" dur="125" fill="hold">
                                          <p:stCondLst>
                                            <p:cond delay="250"/>
                                          </p:stCondLst>
                                        </p:cTn>
                                        <p:tgtEl>
                                          <p:spTgt spid="6"/>
                                        </p:tgtEl>
                                        <p:attrNameLst>
                                          <p:attrName>r</p:attrName>
                                        </p:attrNameLst>
                                      </p:cBhvr>
                                    </p:animRot>
                                    <p:animRot by="1500000">
                                      <p:cBhvr>
                                        <p:cTn id="15" dur="125" fill="hold">
                                          <p:stCondLst>
                                            <p:cond delay="375"/>
                                          </p:stCondLst>
                                        </p:cTn>
                                        <p:tgtEl>
                                          <p:spTgt spid="6"/>
                                        </p:tgtEl>
                                        <p:attrNameLst>
                                          <p:attrName>r</p:attrName>
                                        </p:attrNameLst>
                                      </p:cBhvr>
                                    </p:animRot>
                                  </p:childTnLst>
                                </p:cTn>
                              </p:par>
                              <p:par>
                                <p:cTn id="16" presetID="1" presetClass="mediacall" presetSubtype="0" fill="hold" nodeType="withEffect">
                                  <p:stCondLst>
                                    <p:cond delay="0"/>
                                  </p:stCondLst>
                                  <p:childTnLst>
                                    <p:cmd type="call" cmd="playFrom(0.0)">
                                      <p:cBhvr>
                                        <p:cTn id="17" dur="30000"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8" fill="hold" display="0">
                  <p:stCondLst>
                    <p:cond delay="indefinite"/>
                  </p:stCondLst>
                  <p:endCondLst>
                    <p:cond evt="onStopAudio" delay="0">
                      <p:tgtEl>
                        <p:sldTgt/>
                      </p:tgtEl>
                    </p:cond>
                  </p:endCondLst>
                </p:cTn>
                <p:tgtEl>
                  <p:spTgt spid="18"/>
                </p:tgtEl>
              </p:cMediaNode>
            </p:audio>
          </p:childTnLst>
        </p:cTn>
      </p:par>
    </p:tnLst>
    <p:bldLst>
      <p:bldP spid="6" grpId="0"/>
      <p:bldP spid="6"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0000"/>
            <a:lum/>
          </a:blip>
          <a:srcRect/>
          <a:stretch>
            <a:fillRect/>
          </a:stretch>
        </a:blipFill>
        <a:effectLst/>
      </p:bgPr>
    </p:bg>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6335562D-47C3-42BC-BC7D-7AF52EE5A71A}"/>
              </a:ext>
            </a:extLst>
          </p:cNvPr>
          <p:cNvSpPr/>
          <p:nvPr/>
        </p:nvSpPr>
        <p:spPr>
          <a:xfrm>
            <a:off x="0" y="1839350"/>
            <a:ext cx="12192000" cy="1141745"/>
          </a:xfrm>
          <a:prstGeom prst="rect">
            <a:avLst/>
          </a:pr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0DE8E057-79AF-4679-8F0F-5F578B85F19A}"/>
              </a:ext>
            </a:extLst>
          </p:cNvPr>
          <p:cNvSpPr/>
          <p:nvPr/>
        </p:nvSpPr>
        <p:spPr>
          <a:xfrm>
            <a:off x="0" y="5174659"/>
            <a:ext cx="12192000" cy="1141745"/>
          </a:xfrm>
          <a:prstGeom prst="rect">
            <a:avLst/>
          </a:pr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Picture 7">
            <a:hlinkClick r:id="rId4" action="ppaction://hlinksldjump"/>
            <a:extLst>
              <a:ext uri="{FF2B5EF4-FFF2-40B4-BE49-F238E27FC236}">
                <a16:creationId xmlns:a16="http://schemas.microsoft.com/office/drawing/2014/main" id="{165D02D2-111C-48DA-B806-17EDA77B2D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97607" y="988823"/>
            <a:ext cx="1969179" cy="1743607"/>
          </a:xfrm>
          <a:prstGeom prst="rect">
            <a:avLst/>
          </a:prstGeom>
        </p:spPr>
      </p:pic>
      <p:pic>
        <p:nvPicPr>
          <p:cNvPr id="9" name="Picture 8">
            <a:hlinkClick r:id="rId4" action="ppaction://hlinksldjump"/>
            <a:extLst>
              <a:ext uri="{FF2B5EF4-FFF2-40B4-BE49-F238E27FC236}">
                <a16:creationId xmlns:a16="http://schemas.microsoft.com/office/drawing/2014/main" id="{DE93B167-9DF8-4F7B-A15E-DCA0F1988F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51882" y="449004"/>
            <a:ext cx="2060627" cy="1383912"/>
          </a:xfrm>
          <a:prstGeom prst="rect">
            <a:avLst/>
          </a:prstGeom>
        </p:spPr>
      </p:pic>
      <p:pic>
        <p:nvPicPr>
          <p:cNvPr id="10" name="Picture 9">
            <a:hlinkClick r:id="rId7" action="ppaction://hlinksldjump"/>
            <a:extLst>
              <a:ext uri="{FF2B5EF4-FFF2-40B4-BE49-F238E27FC236}">
                <a16:creationId xmlns:a16="http://schemas.microsoft.com/office/drawing/2014/main" id="{99F79902-D845-4948-9A8D-BC737DA8398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11410" y="914088"/>
            <a:ext cx="1969179" cy="1743607"/>
          </a:xfrm>
          <a:prstGeom prst="rect">
            <a:avLst/>
          </a:prstGeom>
        </p:spPr>
      </p:pic>
      <p:pic>
        <p:nvPicPr>
          <p:cNvPr id="11" name="Picture 10">
            <a:extLst>
              <a:ext uri="{FF2B5EF4-FFF2-40B4-BE49-F238E27FC236}">
                <a16:creationId xmlns:a16="http://schemas.microsoft.com/office/drawing/2014/main" id="{F5A3D29D-2006-4BE0-AEF2-ABC918DCEA4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65685" y="401979"/>
            <a:ext cx="2060627" cy="1383912"/>
          </a:xfrm>
          <a:prstGeom prst="rect">
            <a:avLst/>
          </a:prstGeom>
        </p:spPr>
      </p:pic>
      <p:pic>
        <p:nvPicPr>
          <p:cNvPr id="12" name="Picture 11">
            <a:hlinkClick r:id="rId10" action="ppaction://hlinksldjump"/>
            <a:extLst>
              <a:ext uri="{FF2B5EF4-FFF2-40B4-BE49-F238E27FC236}">
                <a16:creationId xmlns:a16="http://schemas.microsoft.com/office/drawing/2014/main" id="{B9F6EF56-EFE5-46AA-BEED-938FE1E31AD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58743" y="4210236"/>
            <a:ext cx="1969179" cy="1743607"/>
          </a:xfrm>
          <a:prstGeom prst="rect">
            <a:avLst/>
          </a:prstGeom>
        </p:spPr>
      </p:pic>
      <p:pic>
        <p:nvPicPr>
          <p:cNvPr id="13" name="Picture 12">
            <a:extLst>
              <a:ext uri="{FF2B5EF4-FFF2-40B4-BE49-F238E27FC236}">
                <a16:creationId xmlns:a16="http://schemas.microsoft.com/office/drawing/2014/main" id="{CABCEBFF-5DE1-4042-94D0-113FF0A7D80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3018" y="3698127"/>
            <a:ext cx="2060627" cy="1383912"/>
          </a:xfrm>
          <a:prstGeom prst="rect">
            <a:avLst/>
          </a:prstGeom>
        </p:spPr>
      </p:pic>
      <p:pic>
        <p:nvPicPr>
          <p:cNvPr id="14" name="Picture 13">
            <a:hlinkClick r:id="rId13" action="ppaction://hlinksldjump"/>
            <a:extLst>
              <a:ext uri="{FF2B5EF4-FFF2-40B4-BE49-F238E27FC236}">
                <a16:creationId xmlns:a16="http://schemas.microsoft.com/office/drawing/2014/main" id="{633EC59B-FCA1-44AA-9210-1F72A9C855E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126821" y="4263707"/>
            <a:ext cx="1969179" cy="1743607"/>
          </a:xfrm>
          <a:prstGeom prst="rect">
            <a:avLst/>
          </a:prstGeom>
        </p:spPr>
      </p:pic>
      <p:pic>
        <p:nvPicPr>
          <p:cNvPr id="15" name="Picture 14">
            <a:hlinkClick r:id="rId13" action="ppaction://hlinksldjump"/>
            <a:extLst>
              <a:ext uri="{FF2B5EF4-FFF2-40B4-BE49-F238E27FC236}">
                <a16:creationId xmlns:a16="http://schemas.microsoft.com/office/drawing/2014/main" id="{AD65FD14-A8FF-49BD-BB2A-1A81849D35A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081096" y="3751598"/>
            <a:ext cx="2060627" cy="1383912"/>
          </a:xfrm>
          <a:prstGeom prst="rect">
            <a:avLst/>
          </a:prstGeom>
        </p:spPr>
      </p:pic>
      <p:pic>
        <p:nvPicPr>
          <p:cNvPr id="37" name="Picture 36">
            <a:extLst>
              <a:ext uri="{FF2B5EF4-FFF2-40B4-BE49-F238E27FC236}">
                <a16:creationId xmlns:a16="http://schemas.microsoft.com/office/drawing/2014/main" id="{16677DD5-4B38-44EE-AE03-4CE69860F1FA}"/>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 y="6308765"/>
            <a:ext cx="6095999" cy="334819"/>
          </a:xfrm>
          <a:prstGeom prst="rect">
            <a:avLst/>
          </a:prstGeom>
        </p:spPr>
      </p:pic>
      <p:pic>
        <p:nvPicPr>
          <p:cNvPr id="38" name="Picture 37">
            <a:extLst>
              <a:ext uri="{FF2B5EF4-FFF2-40B4-BE49-F238E27FC236}">
                <a16:creationId xmlns:a16="http://schemas.microsoft.com/office/drawing/2014/main" id="{8E58EB64-C11F-4AA8-BD51-6B7EDB33655B}"/>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096001" y="6308765"/>
            <a:ext cx="6095999" cy="334819"/>
          </a:xfrm>
          <a:prstGeom prst="rect">
            <a:avLst/>
          </a:prstGeom>
        </p:spPr>
      </p:pic>
      <p:pic>
        <p:nvPicPr>
          <p:cNvPr id="39" name="Picture 38">
            <a:extLst>
              <a:ext uri="{FF2B5EF4-FFF2-40B4-BE49-F238E27FC236}">
                <a16:creationId xmlns:a16="http://schemas.microsoft.com/office/drawing/2014/main" id="{468116E2-9E2A-444E-92F8-B1A7CB147696}"/>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0" y="2974629"/>
            <a:ext cx="6095999" cy="334819"/>
          </a:xfrm>
          <a:prstGeom prst="rect">
            <a:avLst/>
          </a:prstGeom>
        </p:spPr>
      </p:pic>
      <p:pic>
        <p:nvPicPr>
          <p:cNvPr id="40" name="Picture 39">
            <a:extLst>
              <a:ext uri="{FF2B5EF4-FFF2-40B4-BE49-F238E27FC236}">
                <a16:creationId xmlns:a16="http://schemas.microsoft.com/office/drawing/2014/main" id="{4AF2A1C0-A62D-4A01-AB2A-74ABC46C1AC0}"/>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096000" y="2974629"/>
            <a:ext cx="6095999" cy="334819"/>
          </a:xfrm>
          <a:prstGeom prst="rect">
            <a:avLst/>
          </a:prstGeom>
        </p:spPr>
      </p:pic>
      <p:sp>
        <p:nvSpPr>
          <p:cNvPr id="42" name="Flowchart: Summing Junction 41">
            <a:hlinkClick r:id="rId17" action="ppaction://hlinksldjump"/>
            <a:extLst>
              <a:ext uri="{FF2B5EF4-FFF2-40B4-BE49-F238E27FC236}">
                <a16:creationId xmlns:a16="http://schemas.microsoft.com/office/drawing/2014/main" id="{E51D645D-F5EB-48AD-9720-05E0BE57DF46}"/>
              </a:ext>
            </a:extLst>
          </p:cNvPr>
          <p:cNvSpPr/>
          <p:nvPr/>
        </p:nvSpPr>
        <p:spPr>
          <a:xfrm>
            <a:off x="11398689" y="6114928"/>
            <a:ext cx="649068" cy="649068"/>
          </a:xfrm>
          <a:prstGeom prst="flowChartSummingJunction">
            <a:avLst/>
          </a:prstGeom>
          <a:solidFill>
            <a:srgbClr val="FF0000"/>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1" name="Picture 20">
            <a:extLst>
              <a:ext uri="{FF2B5EF4-FFF2-40B4-BE49-F238E27FC236}">
                <a16:creationId xmlns:a16="http://schemas.microsoft.com/office/drawing/2014/main" id="{9A62F65E-B99D-40DE-83B9-6C6F2BF12D2D}"/>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1564" y="57431"/>
            <a:ext cx="2014426" cy="793921"/>
          </a:xfrm>
          <a:prstGeom prst="rect">
            <a:avLst/>
          </a:prstGeom>
        </p:spPr>
      </p:pic>
      <p:sp>
        <p:nvSpPr>
          <p:cNvPr id="23" name="TextBox 22">
            <a:extLst>
              <a:ext uri="{FF2B5EF4-FFF2-40B4-BE49-F238E27FC236}">
                <a16:creationId xmlns:a16="http://schemas.microsoft.com/office/drawing/2014/main" id="{E40F4C0C-7DA0-4A2E-9DFC-C36E07AC6FC8}"/>
              </a:ext>
            </a:extLst>
          </p:cNvPr>
          <p:cNvSpPr txBox="1"/>
          <p:nvPr/>
        </p:nvSpPr>
        <p:spPr>
          <a:xfrm>
            <a:off x="7581305" y="2426195"/>
            <a:ext cx="3863106" cy="3785652"/>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a:ln>
                  <a:noFill/>
                </a:ln>
                <a:solidFill>
                  <a:prstClr val="black"/>
                </a:solidFill>
                <a:effectLst/>
                <a:uLnTx/>
                <a:uFillTx/>
                <a:latin typeface="UTM Avo" panose="02040603050506020204" pitchFamily="18" charset="0"/>
                <a:ea typeface="+mn-ea"/>
                <a:cs typeface="Times New Roman" panose="02020603050405020304" pitchFamily="18" charset="0"/>
              </a:rPr>
              <a:t>GV click vào đường màu đỏ trên </a:t>
            </a:r>
            <a:r>
              <a:rPr kumimoji="0" lang="en-US" sz="2400" b="1" i="0" u="none" strike="noStrike" kern="1200" cap="none" spc="0" normalizeH="0" baseline="0" noProof="0">
                <a:ln>
                  <a:noFill/>
                </a:ln>
                <a:solidFill>
                  <a:srgbClr val="FF0000"/>
                </a:solidFill>
                <a:effectLst/>
                <a:uLnTx/>
                <a:uFillTx/>
                <a:latin typeface="UTM Avo" panose="02040603050506020204" pitchFamily="18" charset="0"/>
                <a:ea typeface="+mn-ea"/>
                <a:cs typeface="Times New Roman" panose="02020603050405020304" pitchFamily="18" charset="0"/>
              </a:rPr>
              <a:t>THÂN</a:t>
            </a:r>
            <a:r>
              <a:rPr kumimoji="0" lang="en-US" sz="2400" b="0" i="0" u="none" strike="noStrike" kern="1200" cap="none" spc="0" normalizeH="0" baseline="0" noProof="0">
                <a:ln>
                  <a:noFill/>
                </a:ln>
                <a:solidFill>
                  <a:prstClr val="black"/>
                </a:solidFill>
                <a:effectLst/>
                <a:uLnTx/>
                <a:uFillTx/>
                <a:latin typeface="UTM Avo" panose="02040603050506020204" pitchFamily="18" charset="0"/>
                <a:ea typeface="+mn-ea"/>
                <a:cs typeface="Times New Roman" panose="02020603050405020304" pitchFamily="18" charset="0"/>
              </a:rPr>
              <a:t> hộp quà để ra câu hỏi.</a:t>
            </a:r>
          </a:p>
          <a:p>
            <a:pPr marL="0" marR="0" lvl="0" indent="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a:ln>
                  <a:noFill/>
                </a:ln>
                <a:solidFill>
                  <a:prstClr val="black"/>
                </a:solidFill>
                <a:effectLst/>
                <a:uLnTx/>
                <a:uFillTx/>
                <a:latin typeface="UTM Avo" panose="02040603050506020204" pitchFamily="18" charset="0"/>
                <a:ea typeface="+mn-ea"/>
                <a:cs typeface="Times New Roman" panose="02020603050405020304" pitchFamily="18" charset="0"/>
              </a:rPr>
              <a:t> Click chuột vào màn hình ra đáp án. Click chuột vào </a:t>
            </a:r>
            <a:r>
              <a:rPr kumimoji="0" lang="en-US" sz="2400" b="1" i="0" u="none" strike="noStrike" kern="1200" cap="none" spc="0" normalizeH="0" baseline="0" noProof="0">
                <a:ln>
                  <a:noFill/>
                </a:ln>
                <a:solidFill>
                  <a:srgbClr val="FF0000"/>
                </a:solidFill>
                <a:effectLst/>
                <a:uLnTx/>
                <a:uFillTx/>
                <a:latin typeface="UTM Avo" panose="02040603050506020204" pitchFamily="18" charset="0"/>
                <a:ea typeface="+mn-ea"/>
                <a:cs typeface="Times New Roman" panose="02020603050405020304" pitchFamily="18" charset="0"/>
              </a:rPr>
              <a:t>NẮP</a:t>
            </a:r>
            <a:r>
              <a:rPr kumimoji="0" lang="en-US" sz="2400" b="0" i="0" u="none" strike="noStrike" kern="1200" cap="none" spc="0" normalizeH="0" baseline="0" noProof="0">
                <a:ln>
                  <a:noFill/>
                </a:ln>
                <a:solidFill>
                  <a:prstClr val="black"/>
                </a:solidFill>
                <a:effectLst/>
                <a:uLnTx/>
                <a:uFillTx/>
                <a:latin typeface="UTM Avo" panose="02040603050506020204" pitchFamily="18" charset="0"/>
                <a:ea typeface="+mn-ea"/>
                <a:cs typeface="Times New Roman" panose="02020603050405020304" pitchFamily="18" charset="0"/>
              </a:rPr>
              <a:t> hộp quà để ra phần thưởng. </a:t>
            </a:r>
          </a:p>
          <a:p>
            <a:pPr marL="0" marR="0" lvl="0" indent="0" algn="l" defTabSz="914400" rtl="0" eaLnBrk="1" fontAlgn="auto" latinLnBrk="0" hangingPunct="1">
              <a:lnSpc>
                <a:spcPct val="100000"/>
              </a:lnSpc>
              <a:spcBef>
                <a:spcPts val="0"/>
              </a:spcBef>
              <a:spcAft>
                <a:spcPts val="0"/>
              </a:spcAft>
              <a:buClrTx/>
              <a:buSzTx/>
              <a:buFontTx/>
              <a:buChar char="-"/>
              <a:tabLst/>
              <a:defRPr/>
            </a:pPr>
            <a:r>
              <a:rPr kumimoji="0" lang="en-US" sz="2400" b="0" i="0" u="none" strike="noStrike" kern="1200" cap="none" spc="0" normalizeH="0" baseline="0" noProof="0">
                <a:ln>
                  <a:noFill/>
                </a:ln>
                <a:solidFill>
                  <a:prstClr val="black"/>
                </a:solidFill>
                <a:effectLst/>
                <a:uLnTx/>
                <a:uFillTx/>
                <a:latin typeface="UTM Avo" panose="02040603050506020204" pitchFamily="18" charset="0"/>
                <a:ea typeface="+mn-ea"/>
                <a:cs typeface="Times New Roman" panose="02020603050405020304" pitchFamily="18" charset="0"/>
              </a:rPr>
              <a:t> Click chuột vào chữ </a:t>
            </a:r>
            <a:r>
              <a:rPr kumimoji="0" lang="en-US" sz="2400" b="1" i="0" u="none" strike="noStrike" kern="1200" cap="none" spc="0" normalizeH="0" baseline="0" noProof="0">
                <a:ln>
                  <a:noFill/>
                </a:ln>
                <a:solidFill>
                  <a:srgbClr val="FF0000"/>
                </a:solidFill>
                <a:effectLst/>
                <a:uLnTx/>
                <a:uFillTx/>
                <a:latin typeface="UTM Avo" panose="02040603050506020204" pitchFamily="18" charset="0"/>
                <a:ea typeface="+mn-ea"/>
                <a:cs typeface="Times New Roman" panose="02020603050405020304" pitchFamily="18" charset="0"/>
              </a:rPr>
              <a:t>QUAY LẠI</a:t>
            </a:r>
            <a:r>
              <a:rPr kumimoji="0" lang="en-US" sz="2400" b="0" i="0" u="none" strike="noStrike" kern="1200" cap="none" spc="0" normalizeH="0" baseline="0" noProof="0">
                <a:ln>
                  <a:noFill/>
                </a:ln>
                <a:solidFill>
                  <a:srgbClr val="FF0000"/>
                </a:solidFill>
                <a:effectLst/>
                <a:uLnTx/>
                <a:uFillTx/>
                <a:latin typeface="UTM Avo" panose="02040603050506020204" pitchFamily="18" charset="0"/>
                <a:ea typeface="+mn-ea"/>
                <a:cs typeface="Times New Roman" panose="02020603050405020304" pitchFamily="18" charset="0"/>
              </a:rPr>
              <a:t> </a:t>
            </a:r>
            <a:r>
              <a:rPr kumimoji="0" lang="en-US" sz="2400" b="0" i="0" u="none" strike="noStrike" kern="1200" cap="none" spc="0" normalizeH="0" baseline="0" noProof="0">
                <a:ln>
                  <a:noFill/>
                </a:ln>
                <a:solidFill>
                  <a:prstClr val="black"/>
                </a:solidFill>
                <a:effectLst/>
                <a:uLnTx/>
                <a:uFillTx/>
                <a:latin typeface="UTM Avo" panose="02040603050506020204" pitchFamily="18" charset="0"/>
                <a:ea typeface="+mn-ea"/>
                <a:cs typeface="Times New Roman" panose="02020603050405020304" pitchFamily="18" charset="0"/>
              </a:rPr>
              <a:t>để trở về chọn hộp quà tiếp theo.</a:t>
            </a:r>
          </a:p>
        </p:txBody>
      </p:sp>
      <p:sp>
        <p:nvSpPr>
          <p:cNvPr id="24" name="Rectangle 23">
            <a:extLst>
              <a:ext uri="{FF2B5EF4-FFF2-40B4-BE49-F238E27FC236}">
                <a16:creationId xmlns:a16="http://schemas.microsoft.com/office/drawing/2014/main" id="{0B75EAE7-EC69-422F-A599-B0F44D72099D}"/>
              </a:ext>
            </a:extLst>
          </p:cNvPr>
          <p:cNvSpPr/>
          <p:nvPr/>
        </p:nvSpPr>
        <p:spPr>
          <a:xfrm>
            <a:off x="2982195" y="2131200"/>
            <a:ext cx="502923" cy="57036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61E39B94-C9BE-4FFB-BC35-13359ADAE5B5}"/>
              </a:ext>
            </a:extLst>
          </p:cNvPr>
          <p:cNvSpPr/>
          <p:nvPr/>
        </p:nvSpPr>
        <p:spPr>
          <a:xfrm>
            <a:off x="6095998" y="2077081"/>
            <a:ext cx="502923" cy="5703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B2574B8A-590E-4610-841B-A8958722E415}"/>
              </a:ext>
            </a:extLst>
          </p:cNvPr>
          <p:cNvSpPr/>
          <p:nvPr/>
        </p:nvSpPr>
        <p:spPr>
          <a:xfrm>
            <a:off x="2043331" y="5354477"/>
            <a:ext cx="502923" cy="57036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6B839782-CDFC-4ACF-8867-5A197D0B1EAF}"/>
              </a:ext>
            </a:extLst>
          </p:cNvPr>
          <p:cNvSpPr/>
          <p:nvPr/>
        </p:nvSpPr>
        <p:spPr>
          <a:xfrm>
            <a:off x="5111409" y="5400441"/>
            <a:ext cx="502923" cy="57036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8511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1" nodeType="clickEffect">
                                  <p:stCondLst>
                                    <p:cond delay="0"/>
                                  </p:stCondLst>
                                  <p:childTnLst>
                                    <p:animEffect transition="out" filter="checkerboard(across)">
                                      <p:cBhvr>
                                        <p:cTn id="11" dur="500"/>
                                        <p:tgtEl>
                                          <p:spTgt spid="23"/>
                                        </p:tgtEl>
                                      </p:cBhvr>
                                    </p:animEffect>
                                    <p:set>
                                      <p:cBhvr>
                                        <p:cTn id="12"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14"/>
                    </p:tgtEl>
                  </p:cond>
                </p:stCondLst>
                <p:endSync evt="end" delay="0">
                  <p:rtn val="all"/>
                </p:endSync>
                <p:childTnLst>
                  <p:par>
                    <p:cTn id="14" fill="hold">
                      <p:stCondLst>
                        <p:cond delay="0"/>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14"/>
                                        </p:tgtEl>
                                      </p:cBhvr>
                                    </p:animEffect>
                                    <p:set>
                                      <p:cBhvr>
                                        <p:cTn id="18" dur="1" fill="hold">
                                          <p:stCondLst>
                                            <p:cond delay="499"/>
                                          </p:stCondLst>
                                        </p:cTn>
                                        <p:tgtEl>
                                          <p:spTgt spid="14"/>
                                        </p:tgtEl>
                                        <p:attrNameLst>
                                          <p:attrName>style.visibility</p:attrName>
                                        </p:attrNameLst>
                                      </p:cBhvr>
                                      <p:to>
                                        <p:strVal val="hidden"/>
                                      </p:to>
                                    </p:set>
                                  </p:childTnLst>
                                </p:cTn>
                              </p:par>
                              <p:par>
                                <p:cTn id="19" presetID="10" presetClass="exit" presetSubtype="0" fill="hold" grpId="0" nodeType="withEffect">
                                  <p:stCondLst>
                                    <p:cond delay="0"/>
                                  </p:stCondLst>
                                  <p:childTnLst>
                                    <p:animEffect transition="out" filter="fade">
                                      <p:cBhvr>
                                        <p:cTn id="20" dur="500"/>
                                        <p:tgtEl>
                                          <p:spTgt spid="27"/>
                                        </p:tgtEl>
                                      </p:cBhvr>
                                    </p:animEffect>
                                    <p:set>
                                      <p:cBhvr>
                                        <p:cTn id="21" dur="1" fill="hold">
                                          <p:stCondLst>
                                            <p:cond delay="499"/>
                                          </p:stCondLst>
                                        </p:cTn>
                                        <p:tgtEl>
                                          <p:spTgt spid="27"/>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15"/>
                                        </p:tgtEl>
                                      </p:cBhvr>
                                    </p:animEffect>
                                    <p:set>
                                      <p:cBhvr>
                                        <p:cTn id="24"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25" restart="whenNotActive" fill="hold" evtFilter="cancelBubble" nodeType="interactiveSeq">
                <p:stCondLst>
                  <p:cond evt="onClick" delay="0">
                    <p:tgtEl>
                      <p:spTgt spid="10"/>
                    </p:tgtEl>
                  </p:cond>
                </p:stCondLst>
                <p:endSync evt="end" delay="0">
                  <p:rtn val="all"/>
                </p:endSync>
                <p:childTnLst>
                  <p:par>
                    <p:cTn id="26" fill="hold">
                      <p:stCondLst>
                        <p:cond delay="0"/>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25"/>
                                        </p:tgtEl>
                                      </p:cBhvr>
                                    </p:animEffect>
                                    <p:set>
                                      <p:cBhvr>
                                        <p:cTn id="33" dur="1" fill="hold">
                                          <p:stCondLst>
                                            <p:cond delay="499"/>
                                          </p:stCondLst>
                                        </p:cTn>
                                        <p:tgtEl>
                                          <p:spTgt spid="25"/>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37" restart="whenNotActive" fill="hold" evtFilter="cancelBubble" nodeType="interactiveSeq">
                <p:stCondLst>
                  <p:cond evt="onClick" delay="0">
                    <p:tgtEl>
                      <p:spTgt spid="12"/>
                    </p:tgtEl>
                  </p:cond>
                </p:stCondLst>
                <p:endSync evt="end" delay="0">
                  <p:rtn val="all"/>
                </p:endSync>
                <p:childTnLst>
                  <p:par>
                    <p:cTn id="38" fill="hold">
                      <p:stCondLst>
                        <p:cond delay="0"/>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26"/>
                                        </p:tgtEl>
                                      </p:cBhvr>
                                    </p:animEffect>
                                    <p:set>
                                      <p:cBhvr>
                                        <p:cTn id="45" dur="1" fill="hold">
                                          <p:stCondLst>
                                            <p:cond delay="499"/>
                                          </p:stCondLst>
                                        </p:cTn>
                                        <p:tgtEl>
                                          <p:spTgt spid="26"/>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13"/>
                                        </p:tgtEl>
                                      </p:cBhvr>
                                    </p:animEffect>
                                    <p:set>
                                      <p:cBhvr>
                                        <p:cTn id="4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49" restart="whenNotActive" fill="hold" evtFilter="cancelBubble" nodeType="interactiveSeq">
                <p:stCondLst>
                  <p:cond evt="onClick" delay="0">
                    <p:tgtEl>
                      <p:spTgt spid="8"/>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8"/>
                                        </p:tgtEl>
                                      </p:cBhvr>
                                    </p:animEffect>
                                    <p:set>
                                      <p:cBhvr>
                                        <p:cTn id="54" dur="1" fill="hold">
                                          <p:stCondLst>
                                            <p:cond delay="499"/>
                                          </p:stCondLst>
                                        </p:cTn>
                                        <p:tgtEl>
                                          <p:spTgt spid="8"/>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24"/>
                                        </p:tgtEl>
                                      </p:cBhvr>
                                    </p:animEffect>
                                    <p:set>
                                      <p:cBhvr>
                                        <p:cTn id="57" dur="1" fill="hold">
                                          <p:stCondLst>
                                            <p:cond delay="499"/>
                                          </p:stCondLst>
                                        </p:cTn>
                                        <p:tgtEl>
                                          <p:spTgt spid="24"/>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9"/>
                                        </p:tgtEl>
                                      </p:cBhvr>
                                    </p:animEffect>
                                    <p:set>
                                      <p:cBhvr>
                                        <p:cTn id="6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23" grpId="0" animBg="1"/>
      <p:bldP spid="23" grpId="1" animBg="1"/>
      <p:bldP spid="24" grpId="0" animBg="1"/>
      <p:bldP spid="25" grpId="0" animBg="1"/>
      <p:bldP spid="26" grpId="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808B5389-96DF-4FAF-96B3-8993C7E56721}"/>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833082" y="-50426"/>
            <a:ext cx="1941429" cy="1856600"/>
          </a:xfrm>
          <a:prstGeom prst="rect">
            <a:avLst/>
          </a:prstGeom>
        </p:spPr>
      </p:pic>
      <p:pic>
        <p:nvPicPr>
          <p:cNvPr id="5" name="Picture 4">
            <a:extLst>
              <a:ext uri="{FF2B5EF4-FFF2-40B4-BE49-F238E27FC236}">
                <a16:creationId xmlns:a16="http://schemas.microsoft.com/office/drawing/2014/main"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72827" y="4860841"/>
            <a:ext cx="1969179" cy="1743607"/>
          </a:xfrm>
          <a:prstGeom prst="rect">
            <a:avLst/>
          </a:prstGeom>
        </p:spPr>
      </p:pic>
      <p:pic>
        <p:nvPicPr>
          <p:cNvPr id="7" name="Picture 6">
            <a:extLst>
              <a:ext uri="{FF2B5EF4-FFF2-40B4-BE49-F238E27FC236}">
                <a16:creationId xmlns:a16="http://schemas.microsoft.com/office/drawing/2014/main"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27102" y="4348732"/>
            <a:ext cx="2060627" cy="1383912"/>
          </a:xfrm>
          <a:prstGeom prst="rect">
            <a:avLst/>
          </a:prstGeom>
        </p:spPr>
      </p:pic>
      <p:sp>
        <p:nvSpPr>
          <p:cNvPr id="9" name="Rectangle: Folded Corner 8">
            <a:extLst>
              <a:ext uri="{FF2B5EF4-FFF2-40B4-BE49-F238E27FC236}">
                <a16:creationId xmlns:a16="http://schemas.microsoft.com/office/drawing/2014/main" id="{6FCD71A2-4BFE-4953-931C-BECE5B4A1D66}"/>
              </a:ext>
            </a:extLst>
          </p:cNvPr>
          <p:cNvSpPr/>
          <p:nvPr/>
        </p:nvSpPr>
        <p:spPr>
          <a:xfrm>
            <a:off x="9926540" y="3920234"/>
            <a:ext cx="1470660" cy="1328012"/>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Con nhận được 3 viên kẹo </a:t>
            </a:r>
          </a:p>
        </p:txBody>
      </p:sp>
      <p:sp>
        <p:nvSpPr>
          <p:cNvPr id="27" name="Rectangle: Folded Corner 26">
            <a:extLst>
              <a:ext uri="{FF2B5EF4-FFF2-40B4-BE49-F238E27FC236}">
                <a16:creationId xmlns:a16="http://schemas.microsoft.com/office/drawing/2014/main" id="{A468FF43-48BE-45C8-AE0E-72371E21D00D}"/>
              </a:ext>
            </a:extLst>
          </p:cNvPr>
          <p:cNvSpPr/>
          <p:nvPr/>
        </p:nvSpPr>
        <p:spPr>
          <a:xfrm>
            <a:off x="508000" y="275771"/>
            <a:ext cx="9870621" cy="1727200"/>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accent1">
                    <a:lumMod val="75000"/>
                  </a:schemeClr>
                </a:solidFill>
                <a:latin typeface="UTM Avo" panose="02040603050506020204" pitchFamily="18" charset="0"/>
                <a:cs typeface="Times New Roman" pitchFamily="18" charset="0"/>
              </a:rPr>
              <a:t>Đọc 2 khổ thơ cuối bài: Bài hát tới trường (trang 80). </a:t>
            </a:r>
          </a:p>
          <a:p>
            <a:r>
              <a:rPr lang="en-US" sz="2800" b="1">
                <a:solidFill>
                  <a:schemeClr val="accent1">
                    <a:lumMod val="75000"/>
                  </a:schemeClr>
                </a:solidFill>
                <a:latin typeface="UTM Avo" panose="02040603050506020204" pitchFamily="18" charset="0"/>
                <a:cs typeface="Times New Roman" pitchFamily="18" charset="0"/>
              </a:rPr>
              <a:t>Em hiểu hai câu thơ “Còn bài thơ hay? Ở ngay dưới mũ.” như thế nào?</a:t>
            </a:r>
            <a:endParaRPr lang="en-US" sz="2800" b="1" dirty="0">
              <a:solidFill>
                <a:schemeClr val="accent1">
                  <a:lumMod val="75000"/>
                </a:schemeClr>
              </a:solidFill>
              <a:latin typeface="UTM Avo" panose="02040603050506020204" pitchFamily="18" charset="0"/>
              <a:cs typeface="Times New Roman" pitchFamily="18" charset="0"/>
            </a:endParaRPr>
          </a:p>
        </p:txBody>
      </p:sp>
      <p:sp>
        <p:nvSpPr>
          <p:cNvPr id="28" name="Rectangle: Folded Corner 27">
            <a:extLst>
              <a:ext uri="{FF2B5EF4-FFF2-40B4-BE49-F238E27FC236}">
                <a16:creationId xmlns:a16="http://schemas.microsoft.com/office/drawing/2014/main" id="{02105D08-1F14-416F-86C2-51DFEA1D8826}"/>
              </a:ext>
            </a:extLst>
          </p:cNvPr>
          <p:cNvSpPr/>
          <p:nvPr/>
        </p:nvSpPr>
        <p:spPr>
          <a:xfrm>
            <a:off x="532405" y="2041405"/>
            <a:ext cx="10104582" cy="134332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002060"/>
                </a:solidFill>
                <a:latin typeface="UTM Avo" panose="02040603050506020204" pitchFamily="18" charset="0"/>
                <a:cs typeface="Times New Roman" panose="02020603050405020304" pitchFamily="18" charset="0"/>
              </a:rPr>
              <a:t>Bạn nhỏ thuộc lòng bài thơ trong đầu.</a:t>
            </a:r>
          </a:p>
        </p:txBody>
      </p:sp>
      <p:sp>
        <p:nvSpPr>
          <p:cNvPr id="33" name="Rectangle 32">
            <a:extLst>
              <a:ext uri="{FF2B5EF4-FFF2-40B4-BE49-F238E27FC236}">
                <a16:creationId xmlns:a16="http://schemas.microsoft.com/office/drawing/2014/main" id="{8A1AF95E-ACBD-46E9-8F43-1F6D65A0D221}"/>
              </a:ext>
            </a:extLst>
          </p:cNvPr>
          <p:cNvSpPr/>
          <p:nvPr/>
        </p:nvSpPr>
        <p:spPr>
          <a:xfrm rot="5600923">
            <a:off x="2831325" y="4994112"/>
            <a:ext cx="2438330" cy="250979"/>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Arrow: Pentagon 30">
            <a:hlinkClick r:id="rId9" action="ppaction://hlinksldjump"/>
            <a:extLst>
              <a:ext uri="{FF2B5EF4-FFF2-40B4-BE49-F238E27FC236}">
                <a16:creationId xmlns:a16="http://schemas.microsoft.com/office/drawing/2014/main" id="{AA693000-41B6-4481-BACC-F3E8F4F6DBBA}"/>
              </a:ext>
            </a:extLst>
          </p:cNvPr>
          <p:cNvSpPr/>
          <p:nvPr/>
        </p:nvSpPr>
        <p:spPr>
          <a:xfrm rot="586976" flipH="1">
            <a:off x="2801407" y="4069021"/>
            <a:ext cx="2310938" cy="89951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QUAY LẠI</a:t>
            </a:r>
          </a:p>
        </p:txBody>
      </p:sp>
      <p:pic>
        <p:nvPicPr>
          <p:cNvPr id="35" name="Picture 34">
            <a:extLst>
              <a:ext uri="{FF2B5EF4-FFF2-40B4-BE49-F238E27FC236}">
                <a16:creationId xmlns:a16="http://schemas.microsoft.com/office/drawing/2014/main"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74240" y="5457466"/>
            <a:ext cx="952500" cy="1019175"/>
          </a:xfrm>
          <a:prstGeom prst="rect">
            <a:avLst/>
          </a:prstGeom>
        </p:spPr>
      </p:pic>
      <p:sp>
        <p:nvSpPr>
          <p:cNvPr id="36" name="Flowchart: Summing Junction 35">
            <a:extLst>
              <a:ext uri="{FF2B5EF4-FFF2-40B4-BE49-F238E27FC236}">
                <a16:creationId xmlns:a16="http://schemas.microsoft.com/office/drawing/2014/main" id="{9A9D8C94-FF71-4542-A1F8-47F84D77E78E}"/>
              </a:ext>
            </a:extLst>
          </p:cNvPr>
          <p:cNvSpPr/>
          <p:nvPr/>
        </p:nvSpPr>
        <p:spPr>
          <a:xfrm>
            <a:off x="4025900" y="4194326"/>
            <a:ext cx="154406"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8" name="Picture 37">
            <a:extLst>
              <a:ext uri="{FF2B5EF4-FFF2-40B4-BE49-F238E27FC236}">
                <a16:creationId xmlns:a16="http://schemas.microsoft.com/office/drawing/2014/main"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02668" y="5154122"/>
            <a:ext cx="1164057" cy="1275986"/>
          </a:xfrm>
          <a:prstGeom prst="rect">
            <a:avLst/>
          </a:prstGeom>
        </p:spPr>
      </p:pic>
      <p:pic>
        <p:nvPicPr>
          <p:cNvPr id="45" name="Picture 44">
            <a:extLst>
              <a:ext uri="{FF2B5EF4-FFF2-40B4-BE49-F238E27FC236}">
                <a16:creationId xmlns:a16="http://schemas.microsoft.com/office/drawing/2014/main"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972260"/>
            <a:ext cx="1164057" cy="1275986"/>
          </a:xfrm>
          <a:prstGeom prst="rect">
            <a:avLst/>
          </a:prstGeom>
        </p:spPr>
      </p:pic>
      <p:pic>
        <p:nvPicPr>
          <p:cNvPr id="49" name="Picture 48">
            <a:extLst>
              <a:ext uri="{FF2B5EF4-FFF2-40B4-BE49-F238E27FC236}">
                <a16:creationId xmlns:a16="http://schemas.microsoft.com/office/drawing/2014/main" id="{431D4799-01BE-422D-9BB8-792204DC8F82}"/>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3009346" y="3437713"/>
            <a:ext cx="777978" cy="768642"/>
          </a:xfrm>
          <a:prstGeom prst="rect">
            <a:avLst/>
          </a:prstGeom>
        </p:spPr>
      </p:pic>
      <p:pic>
        <p:nvPicPr>
          <p:cNvPr id="51" name="Picture 50">
            <a:extLst>
              <a:ext uri="{FF2B5EF4-FFF2-40B4-BE49-F238E27FC236}">
                <a16:creationId xmlns:a16="http://schemas.microsoft.com/office/drawing/2014/main" id="{CE2D8554-4EA9-4489-87EE-9EE8BCAD807D}"/>
              </a:ext>
            </a:extLst>
          </p:cNvPr>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flipH="1">
            <a:off x="4557894" y="3664879"/>
            <a:ext cx="880161" cy="843194"/>
          </a:xfrm>
          <a:prstGeom prst="rect">
            <a:avLst/>
          </a:prstGeom>
        </p:spPr>
      </p:pic>
      <p:pic>
        <p:nvPicPr>
          <p:cNvPr id="53" name="Picture 52">
            <a:extLst>
              <a:ext uri="{FF2B5EF4-FFF2-40B4-BE49-F238E27FC236}">
                <a16:creationId xmlns:a16="http://schemas.microsoft.com/office/drawing/2014/main"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883321" y="3919037"/>
            <a:ext cx="495300" cy="438150"/>
          </a:xfrm>
          <a:prstGeom prst="rect">
            <a:avLst/>
          </a:prstGeom>
        </p:spPr>
      </p:pic>
      <p:pic>
        <p:nvPicPr>
          <p:cNvPr id="55" name="Picture 54">
            <a:extLst>
              <a:ext uri="{FF2B5EF4-FFF2-40B4-BE49-F238E27FC236}">
                <a16:creationId xmlns:a16="http://schemas.microsoft.com/office/drawing/2014/main"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050492" y="3822034"/>
            <a:ext cx="714375" cy="1190625"/>
          </a:xfrm>
          <a:prstGeom prst="rect">
            <a:avLst/>
          </a:prstGeom>
        </p:spPr>
      </p:pic>
      <p:pic>
        <p:nvPicPr>
          <p:cNvPr id="18" name="Picture 17">
            <a:extLst>
              <a:ext uri="{FF2B5EF4-FFF2-40B4-BE49-F238E27FC236}">
                <a16:creationId xmlns:a16="http://schemas.microsoft.com/office/drawing/2014/main" id="{CA2D4D75-0DA8-4717-97ED-60BDC399FC93}"/>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0252502" y="83953"/>
            <a:ext cx="2014426" cy="793921"/>
          </a:xfrm>
          <a:prstGeom prst="rect">
            <a:avLst/>
          </a:prstGeom>
        </p:spPr>
      </p:pic>
      <p:sp>
        <p:nvSpPr>
          <p:cNvPr id="19" name="Rectangle 18">
            <a:extLst>
              <a:ext uri="{FF2B5EF4-FFF2-40B4-BE49-F238E27FC236}">
                <a16:creationId xmlns:a16="http://schemas.microsoft.com/office/drawing/2014/main" id="{25473678-1F63-4640-86B1-28DA51CA7468}"/>
              </a:ext>
            </a:extLst>
          </p:cNvPr>
          <p:cNvSpPr/>
          <p:nvPr/>
        </p:nvSpPr>
        <p:spPr>
          <a:xfrm>
            <a:off x="10799030" y="6058831"/>
            <a:ext cx="502923" cy="57036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3035948"/>
      </p:ext>
    </p:extLst>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17"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7" grpId="0" animBg="1"/>
      <p:bldP spid="2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808B5389-96DF-4FAF-96B3-8993C7E56721}"/>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833082" y="-50426"/>
            <a:ext cx="1941429" cy="1856600"/>
          </a:xfrm>
          <a:prstGeom prst="rect">
            <a:avLst/>
          </a:prstGeom>
        </p:spPr>
      </p:pic>
      <p:pic>
        <p:nvPicPr>
          <p:cNvPr id="5" name="Picture 4">
            <a:extLst>
              <a:ext uri="{FF2B5EF4-FFF2-40B4-BE49-F238E27FC236}">
                <a16:creationId xmlns:a16="http://schemas.microsoft.com/office/drawing/2014/main"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72827" y="4860841"/>
            <a:ext cx="1969179" cy="1743607"/>
          </a:xfrm>
          <a:prstGeom prst="rect">
            <a:avLst/>
          </a:prstGeom>
        </p:spPr>
      </p:pic>
      <p:pic>
        <p:nvPicPr>
          <p:cNvPr id="7" name="Picture 6">
            <a:extLst>
              <a:ext uri="{FF2B5EF4-FFF2-40B4-BE49-F238E27FC236}">
                <a16:creationId xmlns:a16="http://schemas.microsoft.com/office/drawing/2014/main"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27102" y="4348732"/>
            <a:ext cx="2060627" cy="1383912"/>
          </a:xfrm>
          <a:prstGeom prst="rect">
            <a:avLst/>
          </a:prstGeom>
        </p:spPr>
      </p:pic>
      <p:sp>
        <p:nvSpPr>
          <p:cNvPr id="9" name="Rectangle: Folded Corner 8">
            <a:extLst>
              <a:ext uri="{FF2B5EF4-FFF2-40B4-BE49-F238E27FC236}">
                <a16:creationId xmlns:a16="http://schemas.microsoft.com/office/drawing/2014/main" id="{6FCD71A2-4BFE-4953-931C-BECE5B4A1D66}"/>
              </a:ext>
            </a:extLst>
          </p:cNvPr>
          <p:cNvSpPr/>
          <p:nvPr/>
        </p:nvSpPr>
        <p:spPr>
          <a:xfrm>
            <a:off x="9926540" y="3920234"/>
            <a:ext cx="1470660" cy="1328012"/>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Con nhận được 2 viên kẹo </a:t>
            </a:r>
          </a:p>
        </p:txBody>
      </p:sp>
      <p:sp>
        <p:nvSpPr>
          <p:cNvPr id="27" name="Rectangle: Folded Corner 26">
            <a:extLst>
              <a:ext uri="{FF2B5EF4-FFF2-40B4-BE49-F238E27FC236}">
                <a16:creationId xmlns:a16="http://schemas.microsoft.com/office/drawing/2014/main" id="{A468FF43-48BE-45C8-AE0E-72371E21D00D}"/>
              </a:ext>
            </a:extLst>
          </p:cNvPr>
          <p:cNvSpPr/>
          <p:nvPr/>
        </p:nvSpPr>
        <p:spPr>
          <a:xfrm>
            <a:off x="166808" y="177212"/>
            <a:ext cx="10542493" cy="1727200"/>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rgbClr val="0070C0"/>
                </a:solidFill>
                <a:latin typeface="UTM Avo" panose="02040603050506020204" pitchFamily="18" charset="0"/>
                <a:cs typeface="Times New Roman" pitchFamily="18" charset="0"/>
              </a:rPr>
              <a:t>Đọc khổ thơ cuối bài: Có chuyện này (trang 88)</a:t>
            </a:r>
          </a:p>
          <a:p>
            <a:pPr algn="ctr"/>
            <a:r>
              <a:rPr lang="en-US" sz="2800" b="1">
                <a:solidFill>
                  <a:srgbClr val="0070C0"/>
                </a:solidFill>
                <a:latin typeface="UTM Avo" panose="02040603050506020204" pitchFamily="18" charset="0"/>
                <a:cs typeface="Times New Roman" pitchFamily="18" charset="0"/>
              </a:rPr>
              <a:t>Khổ thơ 2 nhắc đến “những phép kì diệu” nào?</a:t>
            </a:r>
            <a:endParaRPr lang="en-US" sz="2800" b="1" dirty="0">
              <a:solidFill>
                <a:srgbClr val="0070C0"/>
              </a:solidFill>
              <a:latin typeface="UTM Avo" panose="02040603050506020204" pitchFamily="18" charset="0"/>
              <a:cs typeface="Times New Roman" pitchFamily="18" charset="0"/>
            </a:endParaRPr>
          </a:p>
        </p:txBody>
      </p:sp>
      <p:sp>
        <p:nvSpPr>
          <p:cNvPr id="28" name="Rectangle: Folded Corner 27">
            <a:extLst>
              <a:ext uri="{FF2B5EF4-FFF2-40B4-BE49-F238E27FC236}">
                <a16:creationId xmlns:a16="http://schemas.microsoft.com/office/drawing/2014/main" id="{02105D08-1F14-416F-86C2-51DFEA1D8826}"/>
              </a:ext>
            </a:extLst>
          </p:cNvPr>
          <p:cNvSpPr/>
          <p:nvPr/>
        </p:nvSpPr>
        <p:spPr>
          <a:xfrm>
            <a:off x="462694" y="2040985"/>
            <a:ext cx="9714880" cy="1350549"/>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01638">
              <a:spcBef>
                <a:spcPts val="600"/>
              </a:spcBef>
            </a:pPr>
            <a:r>
              <a:rPr lang="en-US" sz="2800">
                <a:solidFill>
                  <a:srgbClr val="002060"/>
                </a:solidFill>
                <a:latin typeface="UTM Avo" panose="02040603050506020204" pitchFamily="18" charset="0"/>
                <a:cs typeface="Times New Roman" pitchFamily="18" charset="0"/>
              </a:rPr>
              <a:t>Biến diêm thành lửa cháy – Biến mực thành thơ hay</a:t>
            </a:r>
            <a:endParaRPr lang="vi-VN" sz="2800">
              <a:solidFill>
                <a:srgbClr val="002060"/>
              </a:solidFill>
              <a:cs typeface="Times New Roman" pitchFamily="18" charset="0"/>
            </a:endParaRPr>
          </a:p>
          <a:p>
            <a:pPr indent="400050">
              <a:spcBef>
                <a:spcPts val="600"/>
              </a:spcBef>
            </a:pPr>
            <a:r>
              <a:rPr lang="en-US" sz="2800">
                <a:solidFill>
                  <a:srgbClr val="002060"/>
                </a:solidFill>
                <a:latin typeface="UTM Avo" panose="02040603050506020204" pitchFamily="18" charset="0"/>
                <a:cs typeface="Times New Roman" pitchFamily="18" charset="0"/>
              </a:rPr>
              <a:t>Biến hạt hóa thành cây </a:t>
            </a:r>
            <a:r>
              <a:rPr lang="en-US" sz="2800">
                <a:solidFill>
                  <a:srgbClr val="002060"/>
                </a:solidFill>
                <a:cs typeface="Times New Roman" pitchFamily="18" charset="0"/>
              </a:rPr>
              <a:t>- </a:t>
            </a:r>
            <a:r>
              <a:rPr lang="en-US" sz="2800">
                <a:solidFill>
                  <a:srgbClr val="002060"/>
                </a:solidFill>
                <a:latin typeface="UTM Avo" panose="02040603050506020204" pitchFamily="18" charset="0"/>
                <a:cs typeface="Times New Roman" pitchFamily="18" charset="0"/>
              </a:rPr>
              <a:t>Biến dây thành ra điệ</a:t>
            </a:r>
            <a:r>
              <a:rPr lang="en-US" sz="2400">
                <a:solidFill>
                  <a:srgbClr val="002060"/>
                </a:solidFill>
                <a:latin typeface="UTM Avo" panose="02040603050506020204" pitchFamily="18" charset="0"/>
                <a:cs typeface="Times New Roman" pitchFamily="18" charset="0"/>
              </a:rPr>
              <a:t>n</a:t>
            </a:r>
          </a:p>
        </p:txBody>
      </p:sp>
      <p:sp>
        <p:nvSpPr>
          <p:cNvPr id="33" name="Rectangle 32">
            <a:extLst>
              <a:ext uri="{FF2B5EF4-FFF2-40B4-BE49-F238E27FC236}">
                <a16:creationId xmlns:a16="http://schemas.microsoft.com/office/drawing/2014/main" id="{8A1AF95E-ACBD-46E9-8F43-1F6D65A0D221}"/>
              </a:ext>
            </a:extLst>
          </p:cNvPr>
          <p:cNvSpPr/>
          <p:nvPr/>
        </p:nvSpPr>
        <p:spPr>
          <a:xfrm rot="5600923">
            <a:off x="2831325" y="4994112"/>
            <a:ext cx="2438330" cy="250979"/>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Arrow: Pentagon 30">
            <a:hlinkClick r:id="rId9" action="ppaction://hlinksldjump"/>
            <a:extLst>
              <a:ext uri="{FF2B5EF4-FFF2-40B4-BE49-F238E27FC236}">
                <a16:creationId xmlns:a16="http://schemas.microsoft.com/office/drawing/2014/main" id="{AA693000-41B6-4481-BACC-F3E8F4F6DBBA}"/>
              </a:ext>
            </a:extLst>
          </p:cNvPr>
          <p:cNvSpPr/>
          <p:nvPr/>
        </p:nvSpPr>
        <p:spPr>
          <a:xfrm rot="586976" flipH="1">
            <a:off x="2801407" y="4069021"/>
            <a:ext cx="2310938" cy="89951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QUAY LẠI</a:t>
            </a:r>
          </a:p>
        </p:txBody>
      </p:sp>
      <p:pic>
        <p:nvPicPr>
          <p:cNvPr id="35" name="Picture 34">
            <a:extLst>
              <a:ext uri="{FF2B5EF4-FFF2-40B4-BE49-F238E27FC236}">
                <a16:creationId xmlns:a16="http://schemas.microsoft.com/office/drawing/2014/main"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74240" y="5457466"/>
            <a:ext cx="952500" cy="1019175"/>
          </a:xfrm>
          <a:prstGeom prst="rect">
            <a:avLst/>
          </a:prstGeom>
        </p:spPr>
      </p:pic>
      <p:sp>
        <p:nvSpPr>
          <p:cNvPr id="36" name="Flowchart: Summing Junction 35">
            <a:extLst>
              <a:ext uri="{FF2B5EF4-FFF2-40B4-BE49-F238E27FC236}">
                <a16:creationId xmlns:a16="http://schemas.microsoft.com/office/drawing/2014/main" id="{9A9D8C94-FF71-4542-A1F8-47F84D77E78E}"/>
              </a:ext>
            </a:extLst>
          </p:cNvPr>
          <p:cNvSpPr/>
          <p:nvPr/>
        </p:nvSpPr>
        <p:spPr>
          <a:xfrm>
            <a:off x="4025900" y="4194326"/>
            <a:ext cx="154406"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8" name="Picture 37">
            <a:extLst>
              <a:ext uri="{FF2B5EF4-FFF2-40B4-BE49-F238E27FC236}">
                <a16:creationId xmlns:a16="http://schemas.microsoft.com/office/drawing/2014/main"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02668" y="5154122"/>
            <a:ext cx="1164057" cy="1275986"/>
          </a:xfrm>
          <a:prstGeom prst="rect">
            <a:avLst/>
          </a:prstGeom>
        </p:spPr>
      </p:pic>
      <p:pic>
        <p:nvPicPr>
          <p:cNvPr id="45" name="Picture 44">
            <a:extLst>
              <a:ext uri="{FF2B5EF4-FFF2-40B4-BE49-F238E27FC236}">
                <a16:creationId xmlns:a16="http://schemas.microsoft.com/office/drawing/2014/main"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972260"/>
            <a:ext cx="1164057" cy="1275986"/>
          </a:xfrm>
          <a:prstGeom prst="rect">
            <a:avLst/>
          </a:prstGeom>
        </p:spPr>
      </p:pic>
      <p:pic>
        <p:nvPicPr>
          <p:cNvPr id="49" name="Picture 48">
            <a:extLst>
              <a:ext uri="{FF2B5EF4-FFF2-40B4-BE49-F238E27FC236}">
                <a16:creationId xmlns:a16="http://schemas.microsoft.com/office/drawing/2014/main" id="{431D4799-01BE-422D-9BB8-792204DC8F82}"/>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3009346" y="3437713"/>
            <a:ext cx="777978" cy="768642"/>
          </a:xfrm>
          <a:prstGeom prst="rect">
            <a:avLst/>
          </a:prstGeom>
        </p:spPr>
      </p:pic>
      <p:pic>
        <p:nvPicPr>
          <p:cNvPr id="51" name="Picture 50">
            <a:extLst>
              <a:ext uri="{FF2B5EF4-FFF2-40B4-BE49-F238E27FC236}">
                <a16:creationId xmlns:a16="http://schemas.microsoft.com/office/drawing/2014/main" id="{CE2D8554-4EA9-4489-87EE-9EE8BCAD807D}"/>
              </a:ext>
            </a:extLst>
          </p:cNvPr>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flipH="1">
            <a:off x="4557894" y="3664879"/>
            <a:ext cx="880161" cy="843194"/>
          </a:xfrm>
          <a:prstGeom prst="rect">
            <a:avLst/>
          </a:prstGeom>
        </p:spPr>
      </p:pic>
      <p:pic>
        <p:nvPicPr>
          <p:cNvPr id="53" name="Picture 52">
            <a:extLst>
              <a:ext uri="{FF2B5EF4-FFF2-40B4-BE49-F238E27FC236}">
                <a16:creationId xmlns:a16="http://schemas.microsoft.com/office/drawing/2014/main"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883321" y="3919037"/>
            <a:ext cx="495300" cy="438150"/>
          </a:xfrm>
          <a:prstGeom prst="rect">
            <a:avLst/>
          </a:prstGeom>
        </p:spPr>
      </p:pic>
      <p:pic>
        <p:nvPicPr>
          <p:cNvPr id="55" name="Picture 54">
            <a:extLst>
              <a:ext uri="{FF2B5EF4-FFF2-40B4-BE49-F238E27FC236}">
                <a16:creationId xmlns:a16="http://schemas.microsoft.com/office/drawing/2014/main"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050492" y="3822034"/>
            <a:ext cx="714375" cy="1190625"/>
          </a:xfrm>
          <a:prstGeom prst="rect">
            <a:avLst/>
          </a:prstGeom>
        </p:spPr>
      </p:pic>
      <p:pic>
        <p:nvPicPr>
          <p:cNvPr id="18" name="Picture 17">
            <a:extLst>
              <a:ext uri="{FF2B5EF4-FFF2-40B4-BE49-F238E27FC236}">
                <a16:creationId xmlns:a16="http://schemas.microsoft.com/office/drawing/2014/main" id="{A4877D13-18D9-46BD-8A80-FE1D40311256}"/>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0177574" y="83953"/>
            <a:ext cx="2014426" cy="793921"/>
          </a:xfrm>
          <a:prstGeom prst="rect">
            <a:avLst/>
          </a:prstGeom>
        </p:spPr>
      </p:pic>
      <p:sp>
        <p:nvSpPr>
          <p:cNvPr id="19" name="Rectangle 18">
            <a:extLst>
              <a:ext uri="{FF2B5EF4-FFF2-40B4-BE49-F238E27FC236}">
                <a16:creationId xmlns:a16="http://schemas.microsoft.com/office/drawing/2014/main" id="{D9CF4E27-E6FF-4B10-8610-5A969DB61ADC}"/>
              </a:ext>
            </a:extLst>
          </p:cNvPr>
          <p:cNvSpPr/>
          <p:nvPr/>
        </p:nvSpPr>
        <p:spPr>
          <a:xfrm>
            <a:off x="10757415" y="6034080"/>
            <a:ext cx="502923" cy="5703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5701175"/>
      </p:ext>
    </p:extLst>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17"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7" grpId="0" animBg="1"/>
      <p:bldP spid="2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808B5389-96DF-4FAF-96B3-8993C7E56721}"/>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833082" y="-50426"/>
            <a:ext cx="1941429" cy="1856600"/>
          </a:xfrm>
          <a:prstGeom prst="rect">
            <a:avLst/>
          </a:prstGeom>
        </p:spPr>
      </p:pic>
      <p:pic>
        <p:nvPicPr>
          <p:cNvPr id="5" name="Picture 4">
            <a:extLst>
              <a:ext uri="{FF2B5EF4-FFF2-40B4-BE49-F238E27FC236}">
                <a16:creationId xmlns:a16="http://schemas.microsoft.com/office/drawing/2014/main"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72827" y="4860841"/>
            <a:ext cx="1969179" cy="1743607"/>
          </a:xfrm>
          <a:prstGeom prst="rect">
            <a:avLst/>
          </a:prstGeom>
        </p:spPr>
      </p:pic>
      <p:pic>
        <p:nvPicPr>
          <p:cNvPr id="7" name="Picture 6">
            <a:extLst>
              <a:ext uri="{FF2B5EF4-FFF2-40B4-BE49-F238E27FC236}">
                <a16:creationId xmlns:a16="http://schemas.microsoft.com/office/drawing/2014/main"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27102" y="4348732"/>
            <a:ext cx="2060627" cy="1383912"/>
          </a:xfrm>
          <a:prstGeom prst="rect">
            <a:avLst/>
          </a:prstGeom>
        </p:spPr>
      </p:pic>
      <p:sp>
        <p:nvSpPr>
          <p:cNvPr id="9" name="Rectangle: Folded Corner 8">
            <a:extLst>
              <a:ext uri="{FF2B5EF4-FFF2-40B4-BE49-F238E27FC236}">
                <a16:creationId xmlns:a16="http://schemas.microsoft.com/office/drawing/2014/main" id="{6FCD71A2-4BFE-4953-931C-BECE5B4A1D66}"/>
              </a:ext>
            </a:extLst>
          </p:cNvPr>
          <p:cNvSpPr/>
          <p:nvPr/>
        </p:nvSpPr>
        <p:spPr>
          <a:xfrm>
            <a:off x="9926540" y="3920234"/>
            <a:ext cx="1470660" cy="1328012"/>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Con nhận được 3 viên kẹo.</a:t>
            </a:r>
          </a:p>
        </p:txBody>
      </p:sp>
      <p:sp>
        <p:nvSpPr>
          <p:cNvPr id="27" name="Rectangle: Folded Corner 26">
            <a:extLst>
              <a:ext uri="{FF2B5EF4-FFF2-40B4-BE49-F238E27FC236}">
                <a16:creationId xmlns:a16="http://schemas.microsoft.com/office/drawing/2014/main" id="{A468FF43-48BE-45C8-AE0E-72371E21D00D}"/>
              </a:ext>
            </a:extLst>
          </p:cNvPr>
          <p:cNvSpPr/>
          <p:nvPr/>
        </p:nvSpPr>
        <p:spPr>
          <a:xfrm>
            <a:off x="508000" y="275771"/>
            <a:ext cx="9622971" cy="1489069"/>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solidFill>
                  <a:schemeClr val="accent1">
                    <a:lumMod val="75000"/>
                  </a:schemeClr>
                </a:solidFill>
                <a:latin typeface="UTM Avo" panose="02040603050506020204" pitchFamily="18" charset="0"/>
                <a:cs typeface="Times New Roman" pitchFamily="18" charset="0"/>
              </a:rPr>
              <a:t>Đọc 2 khổ thơ đầu bài: Bà kể chuyện (trang 96)</a:t>
            </a:r>
          </a:p>
          <a:p>
            <a:pPr algn="ctr"/>
            <a:r>
              <a:rPr lang="en-US" sz="2800" b="1">
                <a:solidFill>
                  <a:schemeClr val="accent1">
                    <a:lumMod val="75000"/>
                  </a:schemeClr>
                </a:solidFill>
                <a:latin typeface="UTM Avo" panose="02040603050506020204" pitchFamily="18" charset="0"/>
                <a:cs typeface="Times New Roman" pitchFamily="18" charset="0"/>
              </a:rPr>
              <a:t>Bạn nhỏ thắc mắc điều gì?</a:t>
            </a:r>
            <a:endParaRPr lang="en-US" sz="2800">
              <a:solidFill>
                <a:srgbClr val="0070C0"/>
              </a:solidFill>
              <a:latin typeface="UTM Avo" panose="02040603050506020204" pitchFamily="18" charset="0"/>
              <a:cs typeface="Times New Roman" panose="02020603050405020304" pitchFamily="18" charset="0"/>
            </a:endParaRPr>
          </a:p>
        </p:txBody>
      </p:sp>
      <p:sp>
        <p:nvSpPr>
          <p:cNvPr id="28" name="Rectangle: Folded Corner 27">
            <a:extLst>
              <a:ext uri="{FF2B5EF4-FFF2-40B4-BE49-F238E27FC236}">
                <a16:creationId xmlns:a16="http://schemas.microsoft.com/office/drawing/2014/main" id="{02105D08-1F14-416F-86C2-51DFEA1D8826}"/>
              </a:ext>
            </a:extLst>
          </p:cNvPr>
          <p:cNvSpPr/>
          <p:nvPr/>
        </p:nvSpPr>
        <p:spPr>
          <a:xfrm>
            <a:off x="554603" y="2125567"/>
            <a:ext cx="9622971" cy="1489069"/>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rgbClr val="002060"/>
                </a:solidFill>
                <a:latin typeface="UTM Avo" panose="02040603050506020204" pitchFamily="18" charset="0"/>
                <a:cs typeface="Times New Roman" panose="02020603050405020304" pitchFamily="18" charset="0"/>
              </a:rPr>
              <a:t>Bạn nhỏ thắc mắc vì sao mình muốn nghe bố kể chuyện, nhưng bố chỉ cười cho qua và vì sao bố kể chuyện không hay bằng bà.</a:t>
            </a:r>
          </a:p>
        </p:txBody>
      </p:sp>
      <p:sp>
        <p:nvSpPr>
          <p:cNvPr id="33" name="Rectangle 32">
            <a:extLst>
              <a:ext uri="{FF2B5EF4-FFF2-40B4-BE49-F238E27FC236}">
                <a16:creationId xmlns:a16="http://schemas.microsoft.com/office/drawing/2014/main" id="{8A1AF95E-ACBD-46E9-8F43-1F6D65A0D221}"/>
              </a:ext>
            </a:extLst>
          </p:cNvPr>
          <p:cNvSpPr/>
          <p:nvPr/>
        </p:nvSpPr>
        <p:spPr>
          <a:xfrm rot="5600923">
            <a:off x="2831325" y="4994112"/>
            <a:ext cx="2438330" cy="250979"/>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Arrow: Pentagon 30">
            <a:hlinkClick r:id="rId9" action="ppaction://hlinksldjump"/>
            <a:extLst>
              <a:ext uri="{FF2B5EF4-FFF2-40B4-BE49-F238E27FC236}">
                <a16:creationId xmlns:a16="http://schemas.microsoft.com/office/drawing/2014/main" id="{AA693000-41B6-4481-BACC-F3E8F4F6DBBA}"/>
              </a:ext>
            </a:extLst>
          </p:cNvPr>
          <p:cNvSpPr/>
          <p:nvPr/>
        </p:nvSpPr>
        <p:spPr>
          <a:xfrm rot="586976" flipH="1">
            <a:off x="2801407" y="4069021"/>
            <a:ext cx="2310938" cy="89951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QUAY LẠI</a:t>
            </a:r>
          </a:p>
        </p:txBody>
      </p:sp>
      <p:pic>
        <p:nvPicPr>
          <p:cNvPr id="35" name="Picture 34">
            <a:extLst>
              <a:ext uri="{FF2B5EF4-FFF2-40B4-BE49-F238E27FC236}">
                <a16:creationId xmlns:a16="http://schemas.microsoft.com/office/drawing/2014/main"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74240" y="5457466"/>
            <a:ext cx="952500" cy="1019175"/>
          </a:xfrm>
          <a:prstGeom prst="rect">
            <a:avLst/>
          </a:prstGeom>
        </p:spPr>
      </p:pic>
      <p:sp>
        <p:nvSpPr>
          <p:cNvPr id="36" name="Flowchart: Summing Junction 35">
            <a:extLst>
              <a:ext uri="{FF2B5EF4-FFF2-40B4-BE49-F238E27FC236}">
                <a16:creationId xmlns:a16="http://schemas.microsoft.com/office/drawing/2014/main" id="{9A9D8C94-FF71-4542-A1F8-47F84D77E78E}"/>
              </a:ext>
            </a:extLst>
          </p:cNvPr>
          <p:cNvSpPr/>
          <p:nvPr/>
        </p:nvSpPr>
        <p:spPr>
          <a:xfrm>
            <a:off x="4025900" y="4194326"/>
            <a:ext cx="154406"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8" name="Picture 37">
            <a:extLst>
              <a:ext uri="{FF2B5EF4-FFF2-40B4-BE49-F238E27FC236}">
                <a16:creationId xmlns:a16="http://schemas.microsoft.com/office/drawing/2014/main"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02668" y="5154122"/>
            <a:ext cx="1164057" cy="1275986"/>
          </a:xfrm>
          <a:prstGeom prst="rect">
            <a:avLst/>
          </a:prstGeom>
        </p:spPr>
      </p:pic>
      <p:pic>
        <p:nvPicPr>
          <p:cNvPr id="45" name="Picture 44">
            <a:extLst>
              <a:ext uri="{FF2B5EF4-FFF2-40B4-BE49-F238E27FC236}">
                <a16:creationId xmlns:a16="http://schemas.microsoft.com/office/drawing/2014/main"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972260"/>
            <a:ext cx="1164057" cy="1275986"/>
          </a:xfrm>
          <a:prstGeom prst="rect">
            <a:avLst/>
          </a:prstGeom>
        </p:spPr>
      </p:pic>
      <p:pic>
        <p:nvPicPr>
          <p:cNvPr id="49" name="Picture 48">
            <a:extLst>
              <a:ext uri="{FF2B5EF4-FFF2-40B4-BE49-F238E27FC236}">
                <a16:creationId xmlns:a16="http://schemas.microsoft.com/office/drawing/2014/main" id="{431D4799-01BE-422D-9BB8-792204DC8F82}"/>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3009346" y="3437713"/>
            <a:ext cx="777978" cy="768642"/>
          </a:xfrm>
          <a:prstGeom prst="rect">
            <a:avLst/>
          </a:prstGeom>
        </p:spPr>
      </p:pic>
      <p:pic>
        <p:nvPicPr>
          <p:cNvPr id="51" name="Picture 50">
            <a:extLst>
              <a:ext uri="{FF2B5EF4-FFF2-40B4-BE49-F238E27FC236}">
                <a16:creationId xmlns:a16="http://schemas.microsoft.com/office/drawing/2014/main" id="{CE2D8554-4EA9-4489-87EE-9EE8BCAD807D}"/>
              </a:ext>
            </a:extLst>
          </p:cNvPr>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flipH="1">
            <a:off x="4557894" y="3664879"/>
            <a:ext cx="880161" cy="843194"/>
          </a:xfrm>
          <a:prstGeom prst="rect">
            <a:avLst/>
          </a:prstGeom>
        </p:spPr>
      </p:pic>
      <p:pic>
        <p:nvPicPr>
          <p:cNvPr id="53" name="Picture 52">
            <a:extLst>
              <a:ext uri="{FF2B5EF4-FFF2-40B4-BE49-F238E27FC236}">
                <a16:creationId xmlns:a16="http://schemas.microsoft.com/office/drawing/2014/main"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883321" y="3919037"/>
            <a:ext cx="495300" cy="438150"/>
          </a:xfrm>
          <a:prstGeom prst="rect">
            <a:avLst/>
          </a:prstGeom>
        </p:spPr>
      </p:pic>
      <p:pic>
        <p:nvPicPr>
          <p:cNvPr id="55" name="Picture 54">
            <a:extLst>
              <a:ext uri="{FF2B5EF4-FFF2-40B4-BE49-F238E27FC236}">
                <a16:creationId xmlns:a16="http://schemas.microsoft.com/office/drawing/2014/main"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050492" y="3822034"/>
            <a:ext cx="714375" cy="1190625"/>
          </a:xfrm>
          <a:prstGeom prst="rect">
            <a:avLst/>
          </a:prstGeom>
        </p:spPr>
      </p:pic>
      <p:pic>
        <p:nvPicPr>
          <p:cNvPr id="18" name="Picture 17">
            <a:extLst>
              <a:ext uri="{FF2B5EF4-FFF2-40B4-BE49-F238E27FC236}">
                <a16:creationId xmlns:a16="http://schemas.microsoft.com/office/drawing/2014/main" id="{984D608F-E017-4DEB-B63C-F7A7C6469FD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0177574" y="83953"/>
            <a:ext cx="2014426" cy="793921"/>
          </a:xfrm>
          <a:prstGeom prst="rect">
            <a:avLst/>
          </a:prstGeom>
        </p:spPr>
      </p:pic>
      <p:sp>
        <p:nvSpPr>
          <p:cNvPr id="19" name="Rectangle 18">
            <a:extLst>
              <a:ext uri="{FF2B5EF4-FFF2-40B4-BE49-F238E27FC236}">
                <a16:creationId xmlns:a16="http://schemas.microsoft.com/office/drawing/2014/main" id="{B4EBB3CB-0FF0-4C95-9C51-2994148718D1}"/>
              </a:ext>
            </a:extLst>
          </p:cNvPr>
          <p:cNvSpPr/>
          <p:nvPr/>
        </p:nvSpPr>
        <p:spPr>
          <a:xfrm>
            <a:off x="10757415" y="6034080"/>
            <a:ext cx="502923" cy="57036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4301967"/>
      </p:ext>
    </p:extLst>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17"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7" grpId="0" animBg="1"/>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808B5389-96DF-4FAF-96B3-8993C7E56721}"/>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833082" y="-50426"/>
            <a:ext cx="1941429" cy="1856600"/>
          </a:xfrm>
          <a:prstGeom prst="rect">
            <a:avLst/>
          </a:prstGeom>
        </p:spPr>
      </p:pic>
      <p:pic>
        <p:nvPicPr>
          <p:cNvPr id="5" name="Picture 4">
            <a:extLst>
              <a:ext uri="{FF2B5EF4-FFF2-40B4-BE49-F238E27FC236}">
                <a16:creationId xmlns:a16="http://schemas.microsoft.com/office/drawing/2014/main" id="{123805F6-EA77-4D51-9744-9F37A57F23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72827" y="4860841"/>
            <a:ext cx="1969179" cy="1743607"/>
          </a:xfrm>
          <a:prstGeom prst="rect">
            <a:avLst/>
          </a:prstGeom>
        </p:spPr>
      </p:pic>
      <p:pic>
        <p:nvPicPr>
          <p:cNvPr id="7" name="Picture 6">
            <a:extLst>
              <a:ext uri="{FF2B5EF4-FFF2-40B4-BE49-F238E27FC236}">
                <a16:creationId xmlns:a16="http://schemas.microsoft.com/office/drawing/2014/main" id="{18B3DB36-0CAB-4CD0-BE48-595E0CADE4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27102" y="4348732"/>
            <a:ext cx="2060627" cy="1383912"/>
          </a:xfrm>
          <a:prstGeom prst="rect">
            <a:avLst/>
          </a:prstGeom>
        </p:spPr>
      </p:pic>
      <p:sp>
        <p:nvSpPr>
          <p:cNvPr id="9" name="Rectangle: Folded Corner 8">
            <a:extLst>
              <a:ext uri="{FF2B5EF4-FFF2-40B4-BE49-F238E27FC236}">
                <a16:creationId xmlns:a16="http://schemas.microsoft.com/office/drawing/2014/main" id="{6FCD71A2-4BFE-4953-931C-BECE5B4A1D66}"/>
              </a:ext>
            </a:extLst>
          </p:cNvPr>
          <p:cNvSpPr/>
          <p:nvPr/>
        </p:nvSpPr>
        <p:spPr>
          <a:xfrm>
            <a:off x="9926540" y="3920234"/>
            <a:ext cx="1470660" cy="1328012"/>
          </a:xfrm>
          <a:prstGeom prst="foldedCorne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Tahoma" panose="020B0604030504040204" pitchFamily="34" charset="0"/>
                <a:ea typeface="Tahoma" panose="020B0604030504040204" pitchFamily="34" charset="0"/>
                <a:cs typeface="Tahoma" panose="020B0604030504040204" pitchFamily="34" charset="0"/>
              </a:rPr>
              <a:t>Con nhận được 2 viên kẹo</a:t>
            </a:r>
          </a:p>
        </p:txBody>
      </p:sp>
      <p:sp>
        <p:nvSpPr>
          <p:cNvPr id="27" name="Rectangle: Folded Corner 26">
            <a:extLst>
              <a:ext uri="{FF2B5EF4-FFF2-40B4-BE49-F238E27FC236}">
                <a16:creationId xmlns:a16="http://schemas.microsoft.com/office/drawing/2014/main" id="{A468FF43-48BE-45C8-AE0E-72371E21D00D}"/>
              </a:ext>
            </a:extLst>
          </p:cNvPr>
          <p:cNvSpPr/>
          <p:nvPr/>
        </p:nvSpPr>
        <p:spPr>
          <a:xfrm>
            <a:off x="508000" y="167349"/>
            <a:ext cx="9944649" cy="1856600"/>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b="1">
              <a:solidFill>
                <a:schemeClr val="accent1">
                  <a:lumMod val="75000"/>
                </a:schemeClr>
              </a:solidFill>
              <a:latin typeface="UTM Avo" panose="02040603050506020204" pitchFamily="18" charset="0"/>
              <a:cs typeface="Times New Roman" pitchFamily="18" charset="0"/>
            </a:endParaRPr>
          </a:p>
          <a:p>
            <a:pPr algn="ctr"/>
            <a:r>
              <a:rPr lang="en-US" sz="2800" b="1">
                <a:solidFill>
                  <a:schemeClr val="accent1">
                    <a:lumMod val="75000"/>
                  </a:schemeClr>
                </a:solidFill>
                <a:latin typeface="UTM Avo" panose="02040603050506020204" pitchFamily="18" charset="0"/>
                <a:cs typeface="Times New Roman" pitchFamily="18" charset="0"/>
              </a:rPr>
              <a:t>Đọc 2 khổ thơ cuối bài: Bà nội, bà ngoại (trang 105)</a:t>
            </a:r>
          </a:p>
          <a:p>
            <a:pPr algn="ctr"/>
            <a:r>
              <a:rPr lang="en-US" sz="2800" b="1">
                <a:solidFill>
                  <a:schemeClr val="accent1">
                    <a:lumMod val="75000"/>
                  </a:schemeClr>
                </a:solidFill>
                <a:latin typeface="UTM Avo" panose="02040603050506020204" pitchFamily="18" charset="0"/>
                <a:cs typeface="Times New Roman" pitchFamily="18" charset="0"/>
              </a:rPr>
              <a:t>Tìm hình ảnh nói lên tình yêu thương của hai bà dành cho cháu ở khổ 3?</a:t>
            </a:r>
            <a:endParaRPr lang="en-US" sz="2800">
              <a:solidFill>
                <a:srgbClr val="002060"/>
              </a:solidFill>
              <a:latin typeface="UTM Avo" panose="02040603050506020204" pitchFamily="18"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a:ln>
                <a:noFill/>
              </a:ln>
              <a:solidFill>
                <a:srgbClr val="4472C4">
                  <a:lumMod val="75000"/>
                </a:srgbClr>
              </a:solidFill>
              <a:effectLst/>
              <a:uLnTx/>
              <a:uFillTx/>
              <a:latin typeface="UTM Avo" panose="02040603050506020204" pitchFamily="18" charset="0"/>
              <a:cs typeface="Times New Roman" pitchFamily="18" charset="0"/>
            </a:endParaRPr>
          </a:p>
        </p:txBody>
      </p:sp>
      <p:sp>
        <p:nvSpPr>
          <p:cNvPr id="28" name="Rectangle: Folded Corner 27">
            <a:extLst>
              <a:ext uri="{FF2B5EF4-FFF2-40B4-BE49-F238E27FC236}">
                <a16:creationId xmlns:a16="http://schemas.microsoft.com/office/drawing/2014/main" id="{02105D08-1F14-416F-86C2-51DFEA1D8826}"/>
              </a:ext>
            </a:extLst>
          </p:cNvPr>
          <p:cNvSpPr/>
          <p:nvPr/>
        </p:nvSpPr>
        <p:spPr>
          <a:xfrm>
            <a:off x="508000" y="2131123"/>
            <a:ext cx="8985136" cy="1127466"/>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rgbClr val="002060"/>
                </a:solidFill>
                <a:latin typeface="UTM Avo" panose="02040603050506020204" pitchFamily="18" charset="0"/>
                <a:cs typeface="Times New Roman" panose="02020603050405020304" pitchFamily="18" charset="0"/>
              </a:rPr>
              <a:t>Tết bạn nhỏ về quê nội thì mà ngoại mong. Bạn sang quê ngoại thì bà nội trông.</a:t>
            </a:r>
          </a:p>
        </p:txBody>
      </p:sp>
      <p:sp>
        <p:nvSpPr>
          <p:cNvPr id="33" name="Rectangle 32">
            <a:extLst>
              <a:ext uri="{FF2B5EF4-FFF2-40B4-BE49-F238E27FC236}">
                <a16:creationId xmlns:a16="http://schemas.microsoft.com/office/drawing/2014/main" id="{8A1AF95E-ACBD-46E9-8F43-1F6D65A0D221}"/>
              </a:ext>
            </a:extLst>
          </p:cNvPr>
          <p:cNvSpPr/>
          <p:nvPr/>
        </p:nvSpPr>
        <p:spPr>
          <a:xfrm rot="5600923">
            <a:off x="2831325" y="4994112"/>
            <a:ext cx="2438330" cy="250979"/>
          </a:xfrm>
          <a:prstGeom prst="rect">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Arrow: Pentagon 30">
            <a:hlinkClick r:id="rId9" action="ppaction://hlinksldjump"/>
            <a:extLst>
              <a:ext uri="{FF2B5EF4-FFF2-40B4-BE49-F238E27FC236}">
                <a16:creationId xmlns:a16="http://schemas.microsoft.com/office/drawing/2014/main" id="{AA693000-41B6-4481-BACC-F3E8F4F6DBBA}"/>
              </a:ext>
            </a:extLst>
          </p:cNvPr>
          <p:cNvSpPr/>
          <p:nvPr/>
        </p:nvSpPr>
        <p:spPr>
          <a:xfrm rot="586976" flipH="1">
            <a:off x="2801407" y="4069021"/>
            <a:ext cx="2310938" cy="899514"/>
          </a:xfrm>
          <a:prstGeom prst="homePlate">
            <a:avLst/>
          </a:prstGeom>
          <a:blipFill>
            <a:blip r:embed="rId8"/>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QUAY LẠI</a:t>
            </a:r>
          </a:p>
        </p:txBody>
      </p:sp>
      <p:pic>
        <p:nvPicPr>
          <p:cNvPr id="35" name="Picture 34">
            <a:extLst>
              <a:ext uri="{FF2B5EF4-FFF2-40B4-BE49-F238E27FC236}">
                <a16:creationId xmlns:a16="http://schemas.microsoft.com/office/drawing/2014/main" id="{AD4177A1-A88F-4280-9343-2E28544658A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74240" y="5457466"/>
            <a:ext cx="952500" cy="1019175"/>
          </a:xfrm>
          <a:prstGeom prst="rect">
            <a:avLst/>
          </a:prstGeom>
        </p:spPr>
      </p:pic>
      <p:sp>
        <p:nvSpPr>
          <p:cNvPr id="36" name="Flowchart: Summing Junction 35">
            <a:extLst>
              <a:ext uri="{FF2B5EF4-FFF2-40B4-BE49-F238E27FC236}">
                <a16:creationId xmlns:a16="http://schemas.microsoft.com/office/drawing/2014/main" id="{9A9D8C94-FF71-4542-A1F8-47F84D77E78E}"/>
              </a:ext>
            </a:extLst>
          </p:cNvPr>
          <p:cNvSpPr/>
          <p:nvPr/>
        </p:nvSpPr>
        <p:spPr>
          <a:xfrm>
            <a:off x="4025900" y="4194326"/>
            <a:ext cx="154406"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8" name="Picture 37">
            <a:extLst>
              <a:ext uri="{FF2B5EF4-FFF2-40B4-BE49-F238E27FC236}">
                <a16:creationId xmlns:a16="http://schemas.microsoft.com/office/drawing/2014/main" id="{52D227BA-4253-4222-A515-03444C57CB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002668" y="5154122"/>
            <a:ext cx="1164057" cy="1275986"/>
          </a:xfrm>
          <a:prstGeom prst="rect">
            <a:avLst/>
          </a:prstGeom>
        </p:spPr>
      </p:pic>
      <p:pic>
        <p:nvPicPr>
          <p:cNvPr id="45" name="Picture 44">
            <a:extLst>
              <a:ext uri="{FF2B5EF4-FFF2-40B4-BE49-F238E27FC236}">
                <a16:creationId xmlns:a16="http://schemas.microsoft.com/office/drawing/2014/main" id="{7ADCD335-3FE0-4DF0-AEE0-F01FB02593E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3972260"/>
            <a:ext cx="1164057" cy="1275986"/>
          </a:xfrm>
          <a:prstGeom prst="rect">
            <a:avLst/>
          </a:prstGeom>
        </p:spPr>
      </p:pic>
      <p:pic>
        <p:nvPicPr>
          <p:cNvPr id="49" name="Picture 48">
            <a:extLst>
              <a:ext uri="{FF2B5EF4-FFF2-40B4-BE49-F238E27FC236}">
                <a16:creationId xmlns:a16="http://schemas.microsoft.com/office/drawing/2014/main" id="{431D4799-01BE-422D-9BB8-792204DC8F82}"/>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3009346" y="3437713"/>
            <a:ext cx="777978" cy="768642"/>
          </a:xfrm>
          <a:prstGeom prst="rect">
            <a:avLst/>
          </a:prstGeom>
        </p:spPr>
      </p:pic>
      <p:pic>
        <p:nvPicPr>
          <p:cNvPr id="51" name="Picture 50">
            <a:extLst>
              <a:ext uri="{FF2B5EF4-FFF2-40B4-BE49-F238E27FC236}">
                <a16:creationId xmlns:a16="http://schemas.microsoft.com/office/drawing/2014/main" id="{CE2D8554-4EA9-4489-87EE-9EE8BCAD807D}"/>
              </a:ext>
            </a:extLst>
          </p:cNvPr>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flipH="1">
            <a:off x="4557894" y="3664879"/>
            <a:ext cx="880161" cy="843194"/>
          </a:xfrm>
          <a:prstGeom prst="rect">
            <a:avLst/>
          </a:prstGeom>
        </p:spPr>
      </p:pic>
      <p:pic>
        <p:nvPicPr>
          <p:cNvPr id="53" name="Picture 52">
            <a:extLst>
              <a:ext uri="{FF2B5EF4-FFF2-40B4-BE49-F238E27FC236}">
                <a16:creationId xmlns:a16="http://schemas.microsoft.com/office/drawing/2014/main" id="{642873B8-CC7C-4CCD-B555-E79C2046F99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883321" y="3919037"/>
            <a:ext cx="495300" cy="438150"/>
          </a:xfrm>
          <a:prstGeom prst="rect">
            <a:avLst/>
          </a:prstGeom>
        </p:spPr>
      </p:pic>
      <p:pic>
        <p:nvPicPr>
          <p:cNvPr id="55" name="Picture 54">
            <a:extLst>
              <a:ext uri="{FF2B5EF4-FFF2-40B4-BE49-F238E27FC236}">
                <a16:creationId xmlns:a16="http://schemas.microsoft.com/office/drawing/2014/main" id="{BF1CB1F2-B380-48F5-8964-31095DE91B5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050492" y="3822034"/>
            <a:ext cx="714375" cy="1190625"/>
          </a:xfrm>
          <a:prstGeom prst="rect">
            <a:avLst/>
          </a:prstGeom>
        </p:spPr>
      </p:pic>
      <p:pic>
        <p:nvPicPr>
          <p:cNvPr id="18" name="Picture 17">
            <a:extLst>
              <a:ext uri="{FF2B5EF4-FFF2-40B4-BE49-F238E27FC236}">
                <a16:creationId xmlns:a16="http://schemas.microsoft.com/office/drawing/2014/main" id="{159F3294-AF9D-4DFE-A775-99FAAC152E4C}"/>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0177574" y="103181"/>
            <a:ext cx="2014426" cy="793921"/>
          </a:xfrm>
          <a:prstGeom prst="rect">
            <a:avLst/>
          </a:prstGeom>
        </p:spPr>
      </p:pic>
      <p:sp>
        <p:nvSpPr>
          <p:cNvPr id="19" name="Rectangle 18">
            <a:extLst>
              <a:ext uri="{FF2B5EF4-FFF2-40B4-BE49-F238E27FC236}">
                <a16:creationId xmlns:a16="http://schemas.microsoft.com/office/drawing/2014/main" id="{2821889B-C14E-4853-9B91-72DBA5916DB2}"/>
              </a:ext>
            </a:extLst>
          </p:cNvPr>
          <p:cNvSpPr/>
          <p:nvPr/>
        </p:nvSpPr>
        <p:spPr>
          <a:xfrm>
            <a:off x="10799030" y="6034080"/>
            <a:ext cx="502923" cy="57036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8559745"/>
      </p:ext>
    </p:extLst>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17"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par>
                                <p:cTn id="17" presetID="10" presetClass="exit" presetSubtype="0" fill="hold" grpId="0" nodeType="withEffect">
                                  <p:stCondLst>
                                    <p:cond delay="0"/>
                                  </p:stCondLst>
                                  <p:childTnLst>
                                    <p:animEffect transition="out" filter="fade">
                                      <p:cBhvr>
                                        <p:cTn id="18" dur="500"/>
                                        <p:tgtEl>
                                          <p:spTgt spid="19"/>
                                        </p:tgtEl>
                                      </p:cBhvr>
                                    </p:animEffect>
                                    <p:set>
                                      <p:cBhvr>
                                        <p:cTn id="19"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7"/>
                    </p:tgtEl>
                  </p:cond>
                </p:stCondLst>
                <p:endSync evt="end" delay="0">
                  <p:rtn val="all"/>
                </p:endSync>
                <p:childTnLst>
                  <p:par>
                    <p:cTn id="21" fill="hold">
                      <p:stCondLst>
                        <p:cond delay="0"/>
                      </p:stCondLst>
                      <p:childTnLst>
                        <p:par>
                          <p:cTn id="22" fill="hold">
                            <p:stCondLst>
                              <p:cond delay="0"/>
                            </p:stCondLst>
                            <p:childTnLst>
                              <p:par>
                                <p:cTn id="23" presetID="64" presetClass="path" presetSubtype="0" accel="50000" decel="50000" fill="hold" nodeType="clickEffect">
                                  <p:stCondLst>
                                    <p:cond delay="0"/>
                                  </p:stCondLst>
                                  <p:childTnLst>
                                    <p:animMotion origin="layout" path="M -1.66667E-6 -3.7037E-6 L -1.66667E-6 -0.22476 " pathEditMode="relative" rAng="0" ptsTypes="AA">
                                      <p:cBhvr>
                                        <p:cTn id="24" dur="2000" fill="hold"/>
                                        <p:tgtEl>
                                          <p:spTgt spid="7"/>
                                        </p:tgtEl>
                                        <p:attrNameLst>
                                          <p:attrName>ppt_x</p:attrName>
                                          <p:attrName>ppt_y</p:attrName>
                                        </p:attrNameLst>
                                      </p:cBhvr>
                                      <p:rCtr x="0" y="-11250"/>
                                    </p:animMotion>
                                  </p:childTnLst>
                                  <p:subTnLst>
                                    <p:audio>
                                      <p:cMediaNode>
                                        <p:cTn display="0" masterRel="sameClick">
                                          <p:stCondLst>
                                            <p:cond evt="begin" delay="0">
                                              <p:tn val="23"/>
                                            </p:cond>
                                          </p:stCondLst>
                                          <p:endCondLst>
                                            <p:cond evt="onStopAudio" delay="0">
                                              <p:tgtEl>
                                                <p:sldTgt/>
                                              </p:tgtEl>
                                            </p:cond>
                                          </p:endCondLst>
                                        </p:cTn>
                                        <p:tgtEl>
                                          <p:sndTgt r:embed="rId2" name="chimes.wav"/>
                                        </p:tgtEl>
                                      </p:cMediaNode>
                                    </p:audio>
                                  </p:subTnLst>
                                </p:cTn>
                              </p:par>
                            </p:childTnLst>
                          </p:cTn>
                        </p:par>
                        <p:par>
                          <p:cTn id="25" fill="hold">
                            <p:stCondLst>
                              <p:cond delay="2000"/>
                            </p:stCondLst>
                            <p:childTnLst>
                              <p:par>
                                <p:cTn id="26" presetID="22" presetClass="entr" presetSubtype="4"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subTnLst>
                                    <p:audio>
                                      <p:cMediaNode>
                                        <p:cTn display="0" masterRel="sameClick">
                                          <p:stCondLst>
                                            <p:cond evt="begin" delay="0">
                                              <p:tn val="26"/>
                                            </p:cond>
                                          </p:stCondLst>
                                          <p:endCondLst>
                                            <p:cond evt="onStopAudio" delay="0">
                                              <p:tgtEl>
                                                <p:sldTgt/>
                                              </p:tgtEl>
                                            </p:cond>
                                          </p:endCondLst>
                                        </p:cTn>
                                        <p:tgtEl>
                                          <p:sndTgt r:embed="rId3" name="applause.wav"/>
                                        </p:tgtEl>
                                      </p:cMediaNode>
                                    </p:audio>
                                  </p:subTnLst>
                                </p:cTn>
                              </p:par>
                              <p:par>
                                <p:cTn id="29" presetID="10" presetClass="entr" presetSubtype="0" fill="hold" nodeType="with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childTnLst>
                                </p:cTn>
                              </p:par>
                              <p:par>
                                <p:cTn id="32" presetID="10" presetClass="entr" presetSubtype="0" fill="hold" nodeType="with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500"/>
                                        <p:tgtEl>
                                          <p:spTgt spid="55"/>
                                        </p:tgtEl>
                                      </p:cBhvr>
                                    </p:animEffect>
                                  </p:childTnLst>
                                </p:cTn>
                              </p:par>
                            </p:childTnLst>
                          </p:cTn>
                        </p:par>
                        <p:par>
                          <p:cTn id="35" fill="hold">
                            <p:stCondLst>
                              <p:cond delay="2500"/>
                            </p:stCondLst>
                            <p:childTnLst>
                              <p:par>
                                <p:cTn id="36" presetID="32" presetClass="emph" presetSubtype="0" repeatCount="indefinite" fill="hold" grpId="1" nodeType="afterEffect">
                                  <p:stCondLst>
                                    <p:cond delay="0"/>
                                  </p:stCondLst>
                                  <p:childTnLst>
                                    <p:animRot by="120000">
                                      <p:cBhvr>
                                        <p:cTn id="37" dur="100" fill="hold">
                                          <p:stCondLst>
                                            <p:cond delay="0"/>
                                          </p:stCondLst>
                                        </p:cTn>
                                        <p:tgtEl>
                                          <p:spTgt spid="9"/>
                                        </p:tgtEl>
                                        <p:attrNameLst>
                                          <p:attrName>r</p:attrName>
                                        </p:attrNameLst>
                                      </p:cBhvr>
                                    </p:animRot>
                                    <p:animRot by="-240000">
                                      <p:cBhvr>
                                        <p:cTn id="38" dur="200" fill="hold">
                                          <p:stCondLst>
                                            <p:cond delay="200"/>
                                          </p:stCondLst>
                                        </p:cTn>
                                        <p:tgtEl>
                                          <p:spTgt spid="9"/>
                                        </p:tgtEl>
                                        <p:attrNameLst>
                                          <p:attrName>r</p:attrName>
                                        </p:attrNameLst>
                                      </p:cBhvr>
                                    </p:animRot>
                                    <p:animRot by="240000">
                                      <p:cBhvr>
                                        <p:cTn id="39" dur="200" fill="hold">
                                          <p:stCondLst>
                                            <p:cond delay="400"/>
                                          </p:stCondLst>
                                        </p:cTn>
                                        <p:tgtEl>
                                          <p:spTgt spid="9"/>
                                        </p:tgtEl>
                                        <p:attrNameLst>
                                          <p:attrName>r</p:attrName>
                                        </p:attrNameLst>
                                      </p:cBhvr>
                                    </p:animRot>
                                    <p:animRot by="-240000">
                                      <p:cBhvr>
                                        <p:cTn id="40" dur="200" fill="hold">
                                          <p:stCondLst>
                                            <p:cond delay="600"/>
                                          </p:stCondLst>
                                        </p:cTn>
                                        <p:tgtEl>
                                          <p:spTgt spid="9"/>
                                        </p:tgtEl>
                                        <p:attrNameLst>
                                          <p:attrName>r</p:attrName>
                                        </p:attrNameLst>
                                      </p:cBhvr>
                                    </p:animRot>
                                    <p:animRot by="120000">
                                      <p:cBhvr>
                                        <p:cTn id="41"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animBg="1"/>
      <p:bldP spid="9" grpId="1" animBg="1"/>
      <p:bldP spid="27" grpId="0" animBg="1"/>
      <p:bldP spid="28"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B9F1E03-ACB6-4B98-BA05-AD4D888212A5}"/>
              </a:ext>
            </a:extLst>
          </p:cNvPr>
          <p:cNvSpPr/>
          <p:nvPr/>
        </p:nvSpPr>
        <p:spPr>
          <a:xfrm>
            <a:off x="1484061" y="369733"/>
            <a:ext cx="9211176" cy="1862048"/>
          </a:xfrm>
          <a:prstGeom prst="rect">
            <a:avLst/>
          </a:prstGeom>
          <a:noFill/>
        </p:spPr>
        <p:txBody>
          <a:bodyPr wrap="none" lIns="91440" tIns="45720" rIns="91440" bIns="45720">
            <a:spAutoFit/>
          </a:bodyPr>
          <a:lstStyle/>
          <a:p>
            <a:pPr algn="ctr"/>
            <a:r>
              <a:rPr lang="en-US" sz="9600" b="1" dirty="0" err="1">
                <a:ln w="17780" cmpd="sng">
                  <a:solidFill>
                    <a:srgbClr val="FFFFFF"/>
                  </a:solidFill>
                  <a:prstDash val="solid"/>
                  <a:miter lim="800000"/>
                </a:ln>
                <a:solidFill>
                  <a:srgbClr val="FF0000"/>
                </a:solidFill>
                <a:effectLst>
                  <a:outerShdw blurRad="50800" algn="tl" rotWithShape="0">
                    <a:srgbClr val="000000"/>
                  </a:outerShdw>
                </a:effectLst>
                <a:cs typeface="Times New Roman" pitchFamily="18" charset="0"/>
              </a:rPr>
              <a:t>Trên</a:t>
            </a:r>
            <a:r>
              <a:rPr lang="en-US" sz="9600" b="1" dirty="0">
                <a:ln w="17780" cmpd="sng">
                  <a:solidFill>
                    <a:srgbClr val="FFFFFF"/>
                  </a:solidFill>
                  <a:prstDash val="solid"/>
                  <a:miter lim="800000"/>
                </a:ln>
                <a:solidFill>
                  <a:srgbClr val="FF0000"/>
                </a:solidFill>
                <a:effectLst>
                  <a:outerShdw blurRad="50800" algn="tl" rotWithShape="0">
                    <a:srgbClr val="000000"/>
                  </a:outerShdw>
                </a:effectLst>
                <a:cs typeface="Times New Roman" pitchFamily="18" charset="0"/>
              </a:rPr>
              <a:t> </a:t>
            </a:r>
            <a:r>
              <a:rPr lang="en-US" sz="9600" b="1" dirty="0" err="1">
                <a:ln w="17780" cmpd="sng">
                  <a:solidFill>
                    <a:srgbClr val="FFFFFF"/>
                  </a:solidFill>
                  <a:prstDash val="solid"/>
                  <a:miter lim="800000"/>
                </a:ln>
                <a:solidFill>
                  <a:srgbClr val="FF0000"/>
                </a:solidFill>
                <a:effectLst>
                  <a:outerShdw blurRad="50800" algn="tl" rotWithShape="0">
                    <a:srgbClr val="000000"/>
                  </a:outerShdw>
                </a:effectLst>
                <a:cs typeface="Times New Roman" pitchFamily="18" charset="0"/>
              </a:rPr>
              <a:t>chiếc</a:t>
            </a:r>
            <a:r>
              <a:rPr lang="en-US" sz="9600" b="1" dirty="0">
                <a:ln w="17780" cmpd="sng">
                  <a:solidFill>
                    <a:srgbClr val="FFFFFF"/>
                  </a:solidFill>
                  <a:prstDash val="solid"/>
                  <a:miter lim="800000"/>
                </a:ln>
                <a:solidFill>
                  <a:srgbClr val="FF0000"/>
                </a:solidFill>
                <a:effectLst>
                  <a:outerShdw blurRad="50800" algn="tl" rotWithShape="0">
                    <a:srgbClr val="000000"/>
                  </a:outerShdw>
                </a:effectLst>
                <a:cs typeface="Times New Roman" pitchFamily="18" charset="0"/>
              </a:rPr>
              <a:t> </a:t>
            </a:r>
            <a:r>
              <a:rPr lang="en-US" sz="9600" b="1" dirty="0" err="1">
                <a:ln w="17780" cmpd="sng">
                  <a:solidFill>
                    <a:srgbClr val="FFFFFF"/>
                  </a:solidFill>
                  <a:prstDash val="solid"/>
                  <a:miter lim="800000"/>
                </a:ln>
                <a:solidFill>
                  <a:srgbClr val="FF0000"/>
                </a:solidFill>
                <a:effectLst>
                  <a:outerShdw blurRad="50800" algn="tl" rotWithShape="0">
                    <a:srgbClr val="000000"/>
                  </a:outerShdw>
                </a:effectLst>
                <a:cs typeface="Times New Roman" pitchFamily="18" charset="0"/>
              </a:rPr>
              <a:t>bè</a:t>
            </a:r>
            <a:r>
              <a:rPr lang="en-US" sz="115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cs typeface="Times New Roman" pitchFamily="18" charset="0"/>
              </a:rPr>
              <a:t> </a:t>
            </a:r>
          </a:p>
        </p:txBody>
      </p:sp>
      <p:pic>
        <p:nvPicPr>
          <p:cNvPr id="6" name="Picture 5">
            <a:extLst>
              <a:ext uri="{FF2B5EF4-FFF2-40B4-BE49-F238E27FC236}">
                <a16:creationId xmlns:a16="http://schemas.microsoft.com/office/drawing/2014/main" id="{61691804-8F86-44B8-98D4-E7477779F2AC}"/>
              </a:ext>
            </a:extLst>
          </p:cNvPr>
          <p:cNvPicPr>
            <a:picLocks noChangeAspect="1"/>
          </p:cNvPicPr>
          <p:nvPr/>
        </p:nvPicPr>
        <p:blipFill rotWithShape="1">
          <a:blip r:embed="rId2"/>
          <a:srcRect l="24018" t="28125" r="21143" b="13542"/>
          <a:stretch/>
        </p:blipFill>
        <p:spPr>
          <a:xfrm>
            <a:off x="1739322" y="1960726"/>
            <a:ext cx="8700655" cy="5203498"/>
          </a:xfrm>
          <a:prstGeom prst="rect">
            <a:avLst/>
          </a:prstGeom>
        </p:spPr>
      </p:pic>
    </p:spTree>
    <p:extLst>
      <p:ext uri="{BB962C8B-B14F-4D97-AF65-F5344CB8AC3E}">
        <p14:creationId xmlns:p14="http://schemas.microsoft.com/office/powerpoint/2010/main" val="594026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UTM Avo">
      <a:majorFont>
        <a:latin typeface="UTM Avo"/>
        <a:ea typeface=""/>
        <a:cs typeface=""/>
      </a:majorFont>
      <a:minorFont>
        <a:latin typeface="UTM Av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UTM Avo">
      <a:majorFont>
        <a:latin typeface="UTM Avo"/>
        <a:ea typeface=""/>
        <a:cs typeface=""/>
      </a:majorFont>
      <a:minorFont>
        <a:latin typeface="UTM Av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2540</TotalTime>
  <Words>1608</Words>
  <Application>Microsoft Office PowerPoint</Application>
  <PresentationFormat>Widescreen</PresentationFormat>
  <Paragraphs>104</Paragraphs>
  <Slides>22</Slides>
  <Notes>0</Notes>
  <HiddenSlides>0</HiddenSlides>
  <MMClips>1</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22</vt:i4>
      </vt:variant>
    </vt:vector>
  </HeadingPairs>
  <TitlesOfParts>
    <vt:vector size="32" baseType="lpstr">
      <vt:lpstr>Arial</vt:lpstr>
      <vt:lpstr>Calibri</vt:lpstr>
      <vt:lpstr>Calibri Light</vt:lpstr>
      <vt:lpstr>Tahoma</vt:lpstr>
      <vt:lpstr>Times New Roman</vt:lpstr>
      <vt:lpstr>UTM Avo</vt:lpstr>
      <vt:lpstr>Office Theme</vt:lpstr>
      <vt:lpstr>Custom Design</vt:lpstr>
      <vt:lpstr>1_Office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Hoc10 chúc các em học tốt!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Vũ Trọng Đông</cp:lastModifiedBy>
  <cp:revision>46</cp:revision>
  <dcterms:created xsi:type="dcterms:W3CDTF">2021-11-01T08:16:43Z</dcterms:created>
  <dcterms:modified xsi:type="dcterms:W3CDTF">2021-12-01T18:28:17Z</dcterms:modified>
</cp:coreProperties>
</file>