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1" r:id="rId4"/>
    <p:sldId id="260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3" d="100"/>
          <a:sy n="73" d="100"/>
        </p:scale>
        <p:origin x="-1482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8AE308-60D0-48DE-8F4E-67916282859F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DD356A6F-6789-4F78-8D1B-ACF9A2F4133A}">
      <dgm:prSet phldrT="[Text]"/>
      <dgm:spPr/>
      <dgm:t>
        <a:bodyPr/>
        <a:lstStyle/>
        <a:p>
          <a:endParaRPr lang="en-US" dirty="0"/>
        </a:p>
      </dgm:t>
    </dgm:pt>
    <dgm:pt modelId="{490AFB87-76D7-4BD0-A2D4-193E9C325A80}" type="parTrans" cxnId="{7E516E2E-692C-49B0-A3F5-5FF28A0C750F}">
      <dgm:prSet/>
      <dgm:spPr/>
    </dgm:pt>
    <dgm:pt modelId="{AC636ED2-B885-475E-92A3-3A381E5C7960}" type="sibTrans" cxnId="{7E516E2E-692C-49B0-A3F5-5FF28A0C750F}">
      <dgm:prSet/>
      <dgm:spPr/>
    </dgm:pt>
    <dgm:pt modelId="{294F0305-36F2-4A2D-8BC0-D66D1D958BDB}">
      <dgm:prSet phldrT="[Text]" phldr="1"/>
      <dgm:spPr/>
      <dgm:t>
        <a:bodyPr/>
        <a:lstStyle/>
        <a:p>
          <a:endParaRPr lang="en-US" dirty="0"/>
        </a:p>
      </dgm:t>
    </dgm:pt>
    <dgm:pt modelId="{F9E5034C-8CFA-4071-B5C4-77BCA3AB5AA0}" type="parTrans" cxnId="{06CC5483-804A-4877-9267-FFAFBEA4B050}">
      <dgm:prSet/>
      <dgm:spPr/>
    </dgm:pt>
    <dgm:pt modelId="{032843D9-B17C-4341-A876-741C080426C9}" type="sibTrans" cxnId="{06CC5483-804A-4877-9267-FFAFBEA4B050}">
      <dgm:prSet/>
      <dgm:spPr/>
    </dgm:pt>
    <dgm:pt modelId="{61A57139-FC27-4F10-9550-EC2105E63AA2}">
      <dgm:prSet phldrT="[Text]" phldr="1"/>
      <dgm:spPr/>
      <dgm:t>
        <a:bodyPr/>
        <a:lstStyle/>
        <a:p>
          <a:endParaRPr lang="en-US" dirty="0"/>
        </a:p>
      </dgm:t>
    </dgm:pt>
    <dgm:pt modelId="{AA7B8493-71BC-4A21-BFBD-9AA6748ADF9B}" type="parTrans" cxnId="{B7ACD2D1-FD87-4FB6-B9AA-9E8AB1975085}">
      <dgm:prSet/>
      <dgm:spPr/>
    </dgm:pt>
    <dgm:pt modelId="{9BF9928D-8A25-4803-9921-EED29974F3BB}" type="sibTrans" cxnId="{B7ACD2D1-FD87-4FB6-B9AA-9E8AB1975085}">
      <dgm:prSet/>
      <dgm:spPr/>
    </dgm:pt>
    <dgm:pt modelId="{E9E9B8C8-8A97-4438-8080-D82543333829}">
      <dgm:prSet/>
      <dgm:spPr/>
      <dgm:t>
        <a:bodyPr/>
        <a:lstStyle/>
        <a:p>
          <a:endParaRPr lang="en-US"/>
        </a:p>
      </dgm:t>
    </dgm:pt>
    <dgm:pt modelId="{3E4041FD-FDCE-4A18-8B6A-EB2DD6BB6E8D}" type="parTrans" cxnId="{EBD4158C-6A3F-4421-A7AB-D838FD2179C5}">
      <dgm:prSet/>
      <dgm:spPr/>
    </dgm:pt>
    <dgm:pt modelId="{AE0C4F9F-33B7-4B8A-BB15-ABE6516B423F}" type="sibTrans" cxnId="{EBD4158C-6A3F-4421-A7AB-D838FD2179C5}">
      <dgm:prSet/>
      <dgm:spPr/>
    </dgm:pt>
    <dgm:pt modelId="{FA0DA1DB-3572-4005-8AC2-43E4AB11688A}" type="pres">
      <dgm:prSet presAssocID="{838AE308-60D0-48DE-8F4E-67916282859F}" presName="Name0" presStyleCnt="0">
        <dgm:presLayoutVars>
          <dgm:dir/>
          <dgm:resizeHandles val="exact"/>
        </dgm:presLayoutVars>
      </dgm:prSet>
      <dgm:spPr/>
    </dgm:pt>
    <dgm:pt modelId="{06747666-2076-401C-ABD4-53CECD35FE48}" type="pres">
      <dgm:prSet presAssocID="{838AE308-60D0-48DE-8F4E-67916282859F}" presName="bkgdShp" presStyleLbl="alignAccFollowNode1" presStyleIdx="0" presStyleCnt="1"/>
      <dgm:spPr/>
    </dgm:pt>
    <dgm:pt modelId="{ABD20C17-6FAB-4A0B-A05D-235DDFFB623C}" type="pres">
      <dgm:prSet presAssocID="{838AE308-60D0-48DE-8F4E-67916282859F}" presName="linComp" presStyleCnt="0"/>
      <dgm:spPr/>
    </dgm:pt>
    <dgm:pt modelId="{678F6BCD-1950-498D-94CC-C345B7BFAE42}" type="pres">
      <dgm:prSet presAssocID="{DD356A6F-6789-4F78-8D1B-ACF9A2F4133A}" presName="compNode" presStyleCnt="0"/>
      <dgm:spPr/>
    </dgm:pt>
    <dgm:pt modelId="{309C38E7-DC95-42EE-87E8-BE9B953B1D51}" type="pres">
      <dgm:prSet presAssocID="{DD356A6F-6789-4F78-8D1B-ACF9A2F4133A}" presName="node" presStyleLbl="node1" presStyleIdx="0" presStyleCnt="4" custFlipVert="1" custScaleY="302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37C966-3CA6-444F-A470-BFDA79B6E1AF}" type="pres">
      <dgm:prSet presAssocID="{DD356A6F-6789-4F78-8D1B-ACF9A2F4133A}" presName="invisiNode" presStyleLbl="node1" presStyleIdx="0" presStyleCnt="4"/>
      <dgm:spPr/>
    </dgm:pt>
    <dgm:pt modelId="{ECDD7508-44EB-431B-A83D-F4112BFF3FD1}" type="pres">
      <dgm:prSet presAssocID="{DD356A6F-6789-4F78-8D1B-ACF9A2F4133A}" presName="imagNode" presStyleLbl="fgImgPlace1" presStyleIdx="0" presStyleCnt="4" custScaleY="26197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9250ABC-B7F4-4917-9C13-6457CC0E7209}" type="pres">
      <dgm:prSet presAssocID="{AC636ED2-B885-475E-92A3-3A381E5C7960}" presName="sibTrans" presStyleLbl="sibTrans2D1" presStyleIdx="0" presStyleCnt="0"/>
      <dgm:spPr/>
    </dgm:pt>
    <dgm:pt modelId="{ABE8B08C-7052-4520-9AEE-E553034D4630}" type="pres">
      <dgm:prSet presAssocID="{294F0305-36F2-4A2D-8BC0-D66D1D958BDB}" presName="compNode" presStyleCnt="0"/>
      <dgm:spPr/>
    </dgm:pt>
    <dgm:pt modelId="{70903345-700E-448C-B014-D294433E27D7}" type="pres">
      <dgm:prSet presAssocID="{294F0305-36F2-4A2D-8BC0-D66D1D958BDB}" presName="node" presStyleLbl="node1" presStyleIdx="1" presStyleCnt="4" custScaleY="25890" custLinFactNeighborX="3286" custLinFactNeighborY="48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E212C4-C0A5-4B29-9AB8-F8821FF692B9}" type="pres">
      <dgm:prSet presAssocID="{294F0305-36F2-4A2D-8BC0-D66D1D958BDB}" presName="invisiNode" presStyleLbl="node1" presStyleIdx="1" presStyleCnt="4"/>
      <dgm:spPr/>
    </dgm:pt>
    <dgm:pt modelId="{78C05F4C-4147-4EBA-97C1-FDA771C037B2}" type="pres">
      <dgm:prSet presAssocID="{294F0305-36F2-4A2D-8BC0-D66D1D958BDB}" presName="imagNode" presStyleLbl="fgImgPlace1" presStyleIdx="1" presStyleCnt="4" custScaleY="228574" custLinFactX="9238" custLinFactNeighborX="100000" custLinFactNeighborY="237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2962699-3533-49DF-BDA6-9364F44F84CD}" type="pres">
      <dgm:prSet presAssocID="{032843D9-B17C-4341-A876-741C080426C9}" presName="sibTrans" presStyleLbl="sibTrans2D1" presStyleIdx="0" presStyleCnt="0"/>
      <dgm:spPr/>
    </dgm:pt>
    <dgm:pt modelId="{865F1ED6-7BE9-4682-859B-5AA7BF228417}" type="pres">
      <dgm:prSet presAssocID="{61A57139-FC27-4F10-9550-EC2105E63AA2}" presName="compNode" presStyleCnt="0"/>
      <dgm:spPr/>
    </dgm:pt>
    <dgm:pt modelId="{D0618F1E-755B-4845-9B38-7C3433416B24}" type="pres">
      <dgm:prSet presAssocID="{61A57139-FC27-4F10-9550-EC2105E63AA2}" presName="node" presStyleLbl="node1" presStyleIdx="2" presStyleCnt="4" custScaleY="20410" custLinFactNeighborX="3476" custLinFactNeighborY="7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1A312A-7E3E-4779-B074-6F64985B745B}" type="pres">
      <dgm:prSet presAssocID="{61A57139-FC27-4F10-9550-EC2105E63AA2}" presName="invisiNode" presStyleLbl="node1" presStyleIdx="2" presStyleCnt="4"/>
      <dgm:spPr/>
    </dgm:pt>
    <dgm:pt modelId="{4DEB4428-02B4-4D0E-85FA-E89292039B51}" type="pres">
      <dgm:prSet presAssocID="{61A57139-FC27-4F10-9550-EC2105E63AA2}" presName="imagNode" presStyleLbl="fgImgPlace1" presStyleIdx="2" presStyleCnt="4" custScaleY="234686" custLinFactX="-10953" custLinFactNeighborX="-100000" custLinFactNeighborY="348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0237606-09A6-43D6-A275-D8B02C0426AC}" type="pres">
      <dgm:prSet presAssocID="{9BF9928D-8A25-4803-9921-EED29974F3BB}" presName="sibTrans" presStyleLbl="sibTrans2D1" presStyleIdx="0" presStyleCnt="0"/>
      <dgm:spPr/>
    </dgm:pt>
    <dgm:pt modelId="{1C294C65-CE8D-4BC7-980C-252AE4489A66}" type="pres">
      <dgm:prSet presAssocID="{E9E9B8C8-8A97-4438-8080-D82543333829}" presName="compNode" presStyleCnt="0"/>
      <dgm:spPr/>
    </dgm:pt>
    <dgm:pt modelId="{2CF745F5-5DA7-430C-8965-95847149E675}" type="pres">
      <dgm:prSet presAssocID="{E9E9B8C8-8A97-4438-8080-D82543333829}" presName="node" presStyleLbl="node1" presStyleIdx="3" presStyleCnt="4" custScaleY="257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517E2B-66B6-4F3D-AC78-1AC8639BD10E}" type="pres">
      <dgm:prSet presAssocID="{E9E9B8C8-8A97-4438-8080-D82543333829}" presName="invisiNode" presStyleLbl="node1" presStyleIdx="3" presStyleCnt="4"/>
      <dgm:spPr/>
    </dgm:pt>
    <dgm:pt modelId="{CB1E5B6D-EA22-4C27-8504-A478BBDBC2C0}" type="pres">
      <dgm:prSet presAssocID="{E9E9B8C8-8A97-4438-8080-D82543333829}" presName="imagNode" presStyleLbl="fgImgPlace1" presStyleIdx="3" presStyleCnt="4" custScaleY="22993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BB37710D-4CA8-4C42-8BB0-0D83C41FE8DE}" type="presOf" srcId="{61A57139-FC27-4F10-9550-EC2105E63AA2}" destId="{D0618F1E-755B-4845-9B38-7C3433416B24}" srcOrd="0" destOrd="0" presId="urn:microsoft.com/office/officeart/2005/8/layout/pList2"/>
    <dgm:cxn modelId="{B7ACD2D1-FD87-4FB6-B9AA-9E8AB1975085}" srcId="{838AE308-60D0-48DE-8F4E-67916282859F}" destId="{61A57139-FC27-4F10-9550-EC2105E63AA2}" srcOrd="2" destOrd="0" parTransId="{AA7B8493-71BC-4A21-BFBD-9AA6748ADF9B}" sibTransId="{9BF9928D-8A25-4803-9921-EED29974F3BB}"/>
    <dgm:cxn modelId="{4CC42ADA-3C7E-4A83-93A4-7CAED6002B2A}" type="presOf" srcId="{9BF9928D-8A25-4803-9921-EED29974F3BB}" destId="{20237606-09A6-43D6-A275-D8B02C0426AC}" srcOrd="0" destOrd="0" presId="urn:microsoft.com/office/officeart/2005/8/layout/pList2"/>
    <dgm:cxn modelId="{008CE5A3-958F-4891-A932-813DDD7305DC}" type="presOf" srcId="{838AE308-60D0-48DE-8F4E-67916282859F}" destId="{FA0DA1DB-3572-4005-8AC2-43E4AB11688A}" srcOrd="0" destOrd="0" presId="urn:microsoft.com/office/officeart/2005/8/layout/pList2"/>
    <dgm:cxn modelId="{EBD4158C-6A3F-4421-A7AB-D838FD2179C5}" srcId="{838AE308-60D0-48DE-8F4E-67916282859F}" destId="{E9E9B8C8-8A97-4438-8080-D82543333829}" srcOrd="3" destOrd="0" parTransId="{3E4041FD-FDCE-4A18-8B6A-EB2DD6BB6E8D}" sibTransId="{AE0C4F9F-33B7-4B8A-BB15-ABE6516B423F}"/>
    <dgm:cxn modelId="{D172C598-A8BD-496A-8E63-634EA5DC97AE}" type="presOf" srcId="{AC636ED2-B885-475E-92A3-3A381E5C7960}" destId="{09250ABC-B7F4-4917-9C13-6457CC0E7209}" srcOrd="0" destOrd="0" presId="urn:microsoft.com/office/officeart/2005/8/layout/pList2"/>
    <dgm:cxn modelId="{93EAFCC8-3622-4CD0-A1B7-8C6202CA745F}" type="presOf" srcId="{E9E9B8C8-8A97-4438-8080-D82543333829}" destId="{2CF745F5-5DA7-430C-8965-95847149E675}" srcOrd="0" destOrd="0" presId="urn:microsoft.com/office/officeart/2005/8/layout/pList2"/>
    <dgm:cxn modelId="{ABD87A09-419F-4E4B-BDF6-4B64E5108B5E}" type="presOf" srcId="{DD356A6F-6789-4F78-8D1B-ACF9A2F4133A}" destId="{309C38E7-DC95-42EE-87E8-BE9B953B1D51}" srcOrd="0" destOrd="0" presId="urn:microsoft.com/office/officeart/2005/8/layout/pList2"/>
    <dgm:cxn modelId="{06CC5483-804A-4877-9267-FFAFBEA4B050}" srcId="{838AE308-60D0-48DE-8F4E-67916282859F}" destId="{294F0305-36F2-4A2D-8BC0-D66D1D958BDB}" srcOrd="1" destOrd="0" parTransId="{F9E5034C-8CFA-4071-B5C4-77BCA3AB5AA0}" sibTransId="{032843D9-B17C-4341-A876-741C080426C9}"/>
    <dgm:cxn modelId="{7E516E2E-692C-49B0-A3F5-5FF28A0C750F}" srcId="{838AE308-60D0-48DE-8F4E-67916282859F}" destId="{DD356A6F-6789-4F78-8D1B-ACF9A2F4133A}" srcOrd="0" destOrd="0" parTransId="{490AFB87-76D7-4BD0-A2D4-193E9C325A80}" sibTransId="{AC636ED2-B885-475E-92A3-3A381E5C7960}"/>
    <dgm:cxn modelId="{03AA0F5B-902C-444C-A2B0-3A35D1C78C15}" type="presOf" srcId="{294F0305-36F2-4A2D-8BC0-D66D1D958BDB}" destId="{70903345-700E-448C-B014-D294433E27D7}" srcOrd="0" destOrd="0" presId="urn:microsoft.com/office/officeart/2005/8/layout/pList2"/>
    <dgm:cxn modelId="{065E6425-CCB8-45A7-A657-0643A47E26D3}" type="presOf" srcId="{032843D9-B17C-4341-A876-741C080426C9}" destId="{D2962699-3533-49DF-BDA6-9364F44F84CD}" srcOrd="0" destOrd="0" presId="urn:microsoft.com/office/officeart/2005/8/layout/pList2"/>
    <dgm:cxn modelId="{4C187B3B-62C5-4210-A08D-DA44A7548CC3}" type="presParOf" srcId="{FA0DA1DB-3572-4005-8AC2-43E4AB11688A}" destId="{06747666-2076-401C-ABD4-53CECD35FE48}" srcOrd="0" destOrd="0" presId="urn:microsoft.com/office/officeart/2005/8/layout/pList2"/>
    <dgm:cxn modelId="{D08BD4D4-4174-40B1-8B83-6CE8566C137F}" type="presParOf" srcId="{FA0DA1DB-3572-4005-8AC2-43E4AB11688A}" destId="{ABD20C17-6FAB-4A0B-A05D-235DDFFB623C}" srcOrd="1" destOrd="0" presId="urn:microsoft.com/office/officeart/2005/8/layout/pList2"/>
    <dgm:cxn modelId="{DCFBD945-1A37-4600-BAE9-EB8A87E855E9}" type="presParOf" srcId="{ABD20C17-6FAB-4A0B-A05D-235DDFFB623C}" destId="{678F6BCD-1950-498D-94CC-C345B7BFAE42}" srcOrd="0" destOrd="0" presId="urn:microsoft.com/office/officeart/2005/8/layout/pList2"/>
    <dgm:cxn modelId="{7E8F436C-FE7C-4617-BDC1-9108A762072C}" type="presParOf" srcId="{678F6BCD-1950-498D-94CC-C345B7BFAE42}" destId="{309C38E7-DC95-42EE-87E8-BE9B953B1D51}" srcOrd="0" destOrd="0" presId="urn:microsoft.com/office/officeart/2005/8/layout/pList2"/>
    <dgm:cxn modelId="{2F70D766-C8A8-41DF-AEB2-83D2ED783E88}" type="presParOf" srcId="{678F6BCD-1950-498D-94CC-C345B7BFAE42}" destId="{8B37C966-3CA6-444F-A470-BFDA79B6E1AF}" srcOrd="1" destOrd="0" presId="urn:microsoft.com/office/officeart/2005/8/layout/pList2"/>
    <dgm:cxn modelId="{7AE74EB2-269E-4FE5-862F-6008BD4C4024}" type="presParOf" srcId="{678F6BCD-1950-498D-94CC-C345B7BFAE42}" destId="{ECDD7508-44EB-431B-A83D-F4112BFF3FD1}" srcOrd="2" destOrd="0" presId="urn:microsoft.com/office/officeart/2005/8/layout/pList2"/>
    <dgm:cxn modelId="{357780EB-D35D-43F6-AD5B-0460204067DC}" type="presParOf" srcId="{ABD20C17-6FAB-4A0B-A05D-235DDFFB623C}" destId="{09250ABC-B7F4-4917-9C13-6457CC0E7209}" srcOrd="1" destOrd="0" presId="urn:microsoft.com/office/officeart/2005/8/layout/pList2"/>
    <dgm:cxn modelId="{7E6A6920-1674-43CC-A4FC-4DE84FE63F74}" type="presParOf" srcId="{ABD20C17-6FAB-4A0B-A05D-235DDFFB623C}" destId="{ABE8B08C-7052-4520-9AEE-E553034D4630}" srcOrd="2" destOrd="0" presId="urn:microsoft.com/office/officeart/2005/8/layout/pList2"/>
    <dgm:cxn modelId="{6A8667BA-C70E-4868-805E-F6B3CCE00595}" type="presParOf" srcId="{ABE8B08C-7052-4520-9AEE-E553034D4630}" destId="{70903345-700E-448C-B014-D294433E27D7}" srcOrd="0" destOrd="0" presId="urn:microsoft.com/office/officeart/2005/8/layout/pList2"/>
    <dgm:cxn modelId="{019AF1E8-9592-470A-9A19-30FFE4FD26C0}" type="presParOf" srcId="{ABE8B08C-7052-4520-9AEE-E553034D4630}" destId="{7DE212C4-C0A5-4B29-9AB8-F8821FF692B9}" srcOrd="1" destOrd="0" presId="urn:microsoft.com/office/officeart/2005/8/layout/pList2"/>
    <dgm:cxn modelId="{1FBBC63E-D6ED-4A49-82E6-264C2DA961FB}" type="presParOf" srcId="{ABE8B08C-7052-4520-9AEE-E553034D4630}" destId="{78C05F4C-4147-4EBA-97C1-FDA771C037B2}" srcOrd="2" destOrd="0" presId="urn:microsoft.com/office/officeart/2005/8/layout/pList2"/>
    <dgm:cxn modelId="{82334C00-461C-4901-9AD0-18C3A9984EF1}" type="presParOf" srcId="{ABD20C17-6FAB-4A0B-A05D-235DDFFB623C}" destId="{D2962699-3533-49DF-BDA6-9364F44F84CD}" srcOrd="3" destOrd="0" presId="urn:microsoft.com/office/officeart/2005/8/layout/pList2"/>
    <dgm:cxn modelId="{B27DA186-C840-49C6-97F9-8BFB59E08379}" type="presParOf" srcId="{ABD20C17-6FAB-4A0B-A05D-235DDFFB623C}" destId="{865F1ED6-7BE9-4682-859B-5AA7BF228417}" srcOrd="4" destOrd="0" presId="urn:microsoft.com/office/officeart/2005/8/layout/pList2"/>
    <dgm:cxn modelId="{9B8309DF-0D14-419D-AF0F-12E05405F6C4}" type="presParOf" srcId="{865F1ED6-7BE9-4682-859B-5AA7BF228417}" destId="{D0618F1E-755B-4845-9B38-7C3433416B24}" srcOrd="0" destOrd="0" presId="urn:microsoft.com/office/officeart/2005/8/layout/pList2"/>
    <dgm:cxn modelId="{8E771C4B-677C-47DF-9D2A-3BF6F406F8A0}" type="presParOf" srcId="{865F1ED6-7BE9-4682-859B-5AA7BF228417}" destId="{9D1A312A-7E3E-4779-B074-6F64985B745B}" srcOrd="1" destOrd="0" presId="urn:microsoft.com/office/officeart/2005/8/layout/pList2"/>
    <dgm:cxn modelId="{A0A6396C-464A-45AE-9FE7-363C6A971683}" type="presParOf" srcId="{865F1ED6-7BE9-4682-859B-5AA7BF228417}" destId="{4DEB4428-02B4-4D0E-85FA-E89292039B51}" srcOrd="2" destOrd="0" presId="urn:microsoft.com/office/officeart/2005/8/layout/pList2"/>
    <dgm:cxn modelId="{ECD2C6D0-3A70-4C75-A751-FC6619F8381F}" type="presParOf" srcId="{ABD20C17-6FAB-4A0B-A05D-235DDFFB623C}" destId="{20237606-09A6-43D6-A275-D8B02C0426AC}" srcOrd="5" destOrd="0" presId="urn:microsoft.com/office/officeart/2005/8/layout/pList2"/>
    <dgm:cxn modelId="{8473A1FE-D9BB-4410-85BE-A64BB1F083D9}" type="presParOf" srcId="{ABD20C17-6FAB-4A0B-A05D-235DDFFB623C}" destId="{1C294C65-CE8D-4BC7-980C-252AE4489A66}" srcOrd="6" destOrd="0" presId="urn:microsoft.com/office/officeart/2005/8/layout/pList2"/>
    <dgm:cxn modelId="{73D81295-CD30-4242-8EF8-7796DC0865F4}" type="presParOf" srcId="{1C294C65-CE8D-4BC7-980C-252AE4489A66}" destId="{2CF745F5-5DA7-430C-8965-95847149E675}" srcOrd="0" destOrd="0" presId="urn:microsoft.com/office/officeart/2005/8/layout/pList2"/>
    <dgm:cxn modelId="{8D3F8538-B9F9-4316-8B8F-5D02C392B669}" type="presParOf" srcId="{1C294C65-CE8D-4BC7-980C-252AE4489A66}" destId="{46517E2B-66B6-4F3D-AC78-1AC8639BD10E}" srcOrd="1" destOrd="0" presId="urn:microsoft.com/office/officeart/2005/8/layout/pList2"/>
    <dgm:cxn modelId="{1E9F1E4A-C32E-4349-B667-966D5641C59B}" type="presParOf" srcId="{1C294C65-CE8D-4BC7-980C-252AE4489A66}" destId="{CB1E5B6D-EA22-4C27-8504-A478BBDBC2C0}" srcOrd="2" destOrd="0" presId="urn:microsoft.com/office/officeart/2005/8/layout/p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F6A7-BFA9-4B9E-967A-D076294B6D8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FD83-34F6-4F41-B1FF-D2F5FBACE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F6A7-BFA9-4B9E-967A-D076294B6D8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FD83-34F6-4F41-B1FF-D2F5FBACE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F6A7-BFA9-4B9E-967A-D076294B6D8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FD83-34F6-4F41-B1FF-D2F5FBACE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F6A7-BFA9-4B9E-967A-D076294B6D8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FD83-34F6-4F41-B1FF-D2F5FBACE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F6A7-BFA9-4B9E-967A-D076294B6D8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FD83-34F6-4F41-B1FF-D2F5FBACE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F6A7-BFA9-4B9E-967A-D076294B6D8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FD83-34F6-4F41-B1FF-D2F5FBACE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F6A7-BFA9-4B9E-967A-D076294B6D8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FD83-34F6-4F41-B1FF-D2F5FBACE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F6A7-BFA9-4B9E-967A-D076294B6D8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FD83-34F6-4F41-B1FF-D2F5FBACE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F6A7-BFA9-4B9E-967A-D076294B6D8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FD83-34F6-4F41-B1FF-D2F5FBACE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F6A7-BFA9-4B9E-967A-D076294B6D8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FD83-34F6-4F41-B1FF-D2F5FBACE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F6A7-BFA9-4B9E-967A-D076294B6D8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FD83-34F6-4F41-B1FF-D2F5FBACE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2F6A7-BFA9-4B9E-967A-D076294B6D8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FFD83-34F6-4F41-B1FF-D2F5FBACE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istrator\Downloads\DOWLOAD%20ZOOM\New%20folder\IMG_5989.M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"/>
            <a:ext cx="76962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900" i="1" smtClean="0">
                <a:solidFill>
                  <a:srgbClr val="003300"/>
                </a:solidFill>
                <a:latin typeface=".VnBlackH" pitchFamily="34" charset="0"/>
              </a:rPr>
              <a:t/>
            </a:r>
            <a:br>
              <a:rPr lang="en-US" sz="2900" i="1" smtClean="0">
                <a:solidFill>
                  <a:srgbClr val="003300"/>
                </a:solidFill>
                <a:latin typeface=".VnBlackH" pitchFamily="34" charset="0"/>
              </a:rPr>
            </a:br>
            <a:endParaRPr lang="en-US" sz="3300" i="1" smtClean="0">
              <a:solidFill>
                <a:srgbClr val="003300"/>
              </a:solidFill>
              <a:latin typeface=".VnBlackH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8458200" cy="2590800"/>
          </a:xfrm>
        </p:spPr>
        <p:txBody>
          <a:bodyPr/>
          <a:lstStyle/>
          <a:p>
            <a:pPr eaLnBrk="1" hangingPunct="1"/>
            <a:r>
              <a:rPr lang="en-US" sz="3800" b="1" u="sng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i="1" u="sng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  21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8-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TỈ LỆ  CƠ THỂ NGƯỜI </a:t>
            </a:r>
          </a:p>
          <a:p>
            <a:pPr eaLnBrk="1" hangingPunct="1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i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i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i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i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i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i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i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i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i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400" i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400" i="1" dirty="0" smtClean="0">
              <a:solidFill>
                <a:srgbClr val="FF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engui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2743200"/>
            <a:ext cx="8458200" cy="25908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800" b="1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sz="2800" b="1" i="1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2800" b="1" i="1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800" b="1" i="1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22 </a:t>
            </a: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28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Mĩ</a:t>
            </a: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thuật</a:t>
            </a: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</a:t>
            </a: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TỈ LỆ  CƠ THỂ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400" b="0" i="1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400" b="0" i="1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dây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thép</a:t>
            </a: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ocuments\Zoom\2021-02-23 21.02.27 Hao Phan's Personal Meeting Room 4208502813\Whiteboard[5]-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7175"/>
            <a:ext cx="9144000" cy="6600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Thực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hành</a:t>
            </a:r>
            <a:r>
              <a:rPr lang="en-US" dirty="0" smtClean="0">
                <a:solidFill>
                  <a:srgbClr val="C00000"/>
                </a:solidFill>
              </a:rPr>
              <a:t>; </a:t>
            </a:r>
            <a:r>
              <a:rPr lang="en-US" sz="3600" dirty="0" err="1" smtClean="0">
                <a:solidFill>
                  <a:srgbClr val="C00000"/>
                </a:solidFill>
              </a:rPr>
              <a:t>cách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tạo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dáng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người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bằng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dây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thép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IMG_5989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" y="1752600"/>
            <a:ext cx="89916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2018-2020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Dặn</a:t>
            </a:r>
            <a:r>
              <a:rPr lang="en-US" dirty="0" smtClean="0"/>
              <a:t> </a:t>
            </a:r>
            <a:r>
              <a:rPr lang="en-US" dirty="0" err="1" smtClean="0"/>
              <a:t>dò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dáng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.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tham</a:t>
            </a:r>
            <a:r>
              <a:rPr lang="en-US" dirty="0" smtClean="0"/>
              <a:t> </a:t>
            </a:r>
            <a:r>
              <a:rPr lang="en-US" dirty="0" err="1" smtClean="0"/>
              <a:t>khảo</a:t>
            </a:r>
            <a:r>
              <a:rPr lang="en-US" dirty="0" smtClean="0"/>
              <a:t> </a:t>
            </a:r>
            <a:r>
              <a:rPr lang="en-US" dirty="0" err="1" smtClean="0"/>
              <a:t>kênh</a:t>
            </a:r>
            <a:r>
              <a:rPr lang="en-US" dirty="0" smtClean="0"/>
              <a:t> </a:t>
            </a:r>
            <a:r>
              <a:rPr lang="en-US" dirty="0" err="1" smtClean="0"/>
              <a:t>youtube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thiện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Chia</a:t>
            </a:r>
            <a:r>
              <a:rPr lang="en-US" dirty="0" smtClean="0"/>
              <a:t> </a:t>
            </a:r>
            <a:r>
              <a:rPr lang="en-US" dirty="0" err="1" smtClean="0"/>
              <a:t>sẻ</a:t>
            </a:r>
            <a:r>
              <a:rPr lang="en-US" dirty="0" smtClean="0"/>
              <a:t>, </a:t>
            </a:r>
            <a:r>
              <a:rPr lang="en-US" dirty="0" err="1" smtClean="0"/>
              <a:t>trao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rút</a:t>
            </a:r>
            <a:r>
              <a:rPr lang="en-US" dirty="0" smtClean="0"/>
              <a:t> </a:t>
            </a:r>
            <a:r>
              <a:rPr lang="en-US" dirty="0" err="1" smtClean="0"/>
              <a:t>kinh</a:t>
            </a:r>
            <a:r>
              <a:rPr lang="en-US" dirty="0" smtClean="0"/>
              <a:t> </a:t>
            </a:r>
            <a:r>
              <a:rPr lang="en-US" dirty="0" err="1" smtClean="0"/>
              <a:t>nghiệm</a:t>
            </a:r>
            <a:r>
              <a:rPr lang="en-US" dirty="0" smtClean="0"/>
              <a:t>. </a:t>
            </a:r>
            <a:r>
              <a:rPr lang="en-US" dirty="0" err="1" smtClean="0"/>
              <a:t>Tìm</a:t>
            </a:r>
            <a:r>
              <a:rPr lang="en-US" dirty="0" smtClean="0"/>
              <a:t> ý </a:t>
            </a:r>
            <a:r>
              <a:rPr lang="en-US" dirty="0" err="1" smtClean="0"/>
              <a:t>tưởng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chủ</a:t>
            </a:r>
            <a:r>
              <a:rPr lang="en-US" dirty="0" smtClean="0"/>
              <a:t> </a:t>
            </a:r>
            <a:r>
              <a:rPr lang="en-US" dirty="0" err="1" smtClean="0"/>
              <a:t>đề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dáng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dung; </a:t>
            </a:r>
            <a:r>
              <a:rPr lang="en-US" dirty="0" err="1" smtClean="0"/>
              <a:t>gia</a:t>
            </a:r>
            <a:r>
              <a:rPr lang="en-US" dirty="0" smtClean="0"/>
              <a:t> </a:t>
            </a:r>
            <a:r>
              <a:rPr lang="en-US" smtClean="0"/>
              <a:t>đình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141</Words>
  <PresentationFormat>On-screen Show (4:3)</PresentationFormat>
  <Paragraphs>14</Paragraphs>
  <Slides>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 </vt:lpstr>
      <vt:lpstr>Slide 2</vt:lpstr>
      <vt:lpstr>Thực hành; cách tạo dáng người bằng dây thép</vt:lpstr>
      <vt:lpstr>Một số sản phẩm của học sinh  năm học 2018-2020</vt:lpstr>
      <vt:lpstr>Dặn dò: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terms:created xsi:type="dcterms:W3CDTF">2021-02-23T14:08:21Z</dcterms:created>
  <dcterms:modified xsi:type="dcterms:W3CDTF">2021-02-23T14:44:37Z</dcterms:modified>
</cp:coreProperties>
</file>