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83" d="100"/>
          <a:sy n="83" d="100"/>
        </p:scale>
        <p:origin x="426" y="90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4785519" y="10668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11: CHỢ NỔI CÀ MAU</a:t>
            </a:r>
          </a:p>
        </p:txBody>
      </p:sp>
      <p:sp>
        <p:nvSpPr>
          <p:cNvPr id="27" name="Rectangle 26"/>
          <p:cNvSpPr/>
          <p:nvPr/>
        </p:nvSpPr>
        <p:spPr>
          <a:xfrm>
            <a:off x="813886" y="4191000"/>
            <a:ext cx="5977105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Chợ nổi:</a:t>
            </a:r>
            <a:r>
              <a:rPr lang="en-US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Chợ họp trên song, hang hóa bày bán trên thuyền.</a:t>
            </a:r>
          </a:p>
        </p:txBody>
      </p:sp>
      <p:sp>
        <p:nvSpPr>
          <p:cNvPr id="2" name="AutoShape 2" descr="Cần Thơ tổ chức cuộc thi ảnh nghệ thuật “Ảnh đẹp du lịch Cần Thơ” lần 2,  năm 2021 - DU LỊCH TRÀ VINH">
            <a:extLst>
              <a:ext uri="{FF2B5EF4-FFF2-40B4-BE49-F238E27FC236}">
                <a16:creationId xmlns:a16="http://schemas.microsoft.com/office/drawing/2014/main" id="{044D7D9D-0A4F-44D0-B33E-DDBA271BDE8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985125" y="4419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2BC78BD-AD42-4D52-86D0-383F703248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5319" y="1905000"/>
            <a:ext cx="8610600" cy="670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9687</TotalTime>
  <Words>32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Admin</cp:lastModifiedBy>
  <cp:revision>1051</cp:revision>
  <dcterms:created xsi:type="dcterms:W3CDTF">2008-09-09T22:52:10Z</dcterms:created>
  <dcterms:modified xsi:type="dcterms:W3CDTF">2022-07-29T15:14:17Z</dcterms:modified>
</cp:coreProperties>
</file>