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emf" ContentType="image/x-emf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4" embedTrueTypeFonts="1" saveSubsetFonts="1">
  <p:sldMasterIdLst>
    <p:sldMasterId id="2147483648" r:id="rId1"/>
  </p:sldMasterIdLst>
  <p:sldIdLst>
    <p:sldId id="268" r:id="rId3"/>
    <p:sldId id="300" r:id="rId4"/>
    <p:sldId id="273" r:id="rId5"/>
    <p:sldId id="272" r:id="rId6"/>
    <p:sldId id="271" r:id="rId7"/>
    <p:sldId id="274" r:id="rId8"/>
    <p:sldId id="270" r:id="rId9"/>
    <p:sldId id="280" r:id="rId10"/>
    <p:sldId id="269" r:id="rId11"/>
    <p:sldId id="279" r:id="rId12"/>
    <p:sldId id="278" r:id="rId13"/>
    <p:sldId id="277" r:id="rId14"/>
    <p:sldId id="286" r:id="rId15"/>
    <p:sldId id="276" r:id="rId16"/>
    <p:sldId id="285" r:id="rId17"/>
    <p:sldId id="284" r:id="rId18"/>
    <p:sldId id="301" r:id="rId19"/>
    <p:sldId id="267" r:id="rId20"/>
    <p:sldId id="257" r:id="rId21"/>
    <p:sldId id="256" r:id="rId22"/>
    <p:sldId id="258" r:id="rId23"/>
    <p:sldId id="259" r:id="rId24"/>
    <p:sldId id="260" r:id="rId25"/>
    <p:sldId id="261" r:id="rId26"/>
    <p:sldId id="262" r:id="rId27"/>
    <p:sldId id="287" r:id="rId28"/>
    <p:sldId id="288" r:id="rId29"/>
    <p:sldId id="289" r:id="rId30"/>
    <p:sldId id="295" r:id="rId31"/>
    <p:sldId id="294" r:id="rId32"/>
    <p:sldId id="293" r:id="rId33"/>
    <p:sldId id="292" r:id="rId34"/>
    <p:sldId id="291" r:id="rId35"/>
    <p:sldId id="298" r:id="rId36"/>
    <p:sldId id="297" r:id="rId37"/>
    <p:sldId id="296" r:id="rId38"/>
    <p:sldId id="290" r:id="rId39"/>
    <p:sldId id="299" r:id="rId40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charset="0"/>
      <p:regular r:id="rId48"/>
      <p:italic r:id="rId49"/>
    </p:embeddedFont>
    <p:embeddedFont>
      <p:font typeface="Tahoma" panose="020B0604030504040204" pitchFamily="3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font" Target="fonts/font8.fntdata"/><Relationship Id="rId50" Type="http://schemas.openxmlformats.org/officeDocument/2006/relationships/font" Target="fonts/font7.fntdata"/><Relationship Id="rId5" Type="http://schemas.openxmlformats.org/officeDocument/2006/relationships/slide" Target="slides/slide3.xml"/><Relationship Id="rId49" Type="http://schemas.openxmlformats.org/officeDocument/2006/relationships/font" Target="fonts/font6.fntdata"/><Relationship Id="rId48" Type="http://schemas.openxmlformats.org/officeDocument/2006/relationships/font" Target="fonts/font5.fntdata"/><Relationship Id="rId47" Type="http://schemas.openxmlformats.org/officeDocument/2006/relationships/font" Target="fonts/font4.fntdata"/><Relationship Id="rId46" Type="http://schemas.openxmlformats.org/officeDocument/2006/relationships/font" Target="fonts/font3.fntdata"/><Relationship Id="rId45" Type="http://schemas.openxmlformats.org/officeDocument/2006/relationships/font" Target="fonts/font2.fntdata"/><Relationship Id="rId44" Type="http://schemas.openxmlformats.org/officeDocument/2006/relationships/font" Target="fonts/font1.fntdata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4" Type="http://schemas.openxmlformats.org/officeDocument/2006/relationships/image" Target="../media/image65.wmf"/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11.vml.rels><?xml version="1.0" encoding="UTF-8" standalone="yes"?>
<Relationships xmlns="http://schemas.openxmlformats.org/package/2006/relationships"><Relationship Id="rId4" Type="http://schemas.openxmlformats.org/officeDocument/2006/relationships/image" Target="../media/image69.wmf"/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2.vml.rels><?xml version="1.0" encoding="UTF-8" standalone="yes"?>
<Relationships xmlns="http://schemas.openxmlformats.org/package/2006/relationships"><Relationship Id="rId5" Type="http://schemas.openxmlformats.org/officeDocument/2006/relationships/image" Target="../media/image74.wmf"/><Relationship Id="rId4" Type="http://schemas.openxmlformats.org/officeDocument/2006/relationships/image" Target="../media/image73.wmf"/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13.vml.rels><?xml version="1.0" encoding="UTF-8" standalone="yes"?>
<Relationships xmlns="http://schemas.openxmlformats.org/package/2006/relationships"><Relationship Id="rId5" Type="http://schemas.openxmlformats.org/officeDocument/2006/relationships/image" Target="../media/image79.wmf"/><Relationship Id="rId4" Type="http://schemas.openxmlformats.org/officeDocument/2006/relationships/image" Target="../media/image78.wmf"/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emf"/></Relationships>
</file>

<file path=ppt/drawings/_rels/vmlDrawing14.vml.rels><?xml version="1.0" encoding="UTF-8" standalone="yes"?>
<Relationships xmlns="http://schemas.openxmlformats.org/package/2006/relationships"><Relationship Id="rId5" Type="http://schemas.openxmlformats.org/officeDocument/2006/relationships/image" Target="../media/image84.wmf"/><Relationship Id="rId4" Type="http://schemas.openxmlformats.org/officeDocument/2006/relationships/image" Target="../media/image83.wmf"/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18.vml.rels><?xml version="1.0" encoding="UTF-8" standalone="yes"?>
<Relationships xmlns="http://schemas.openxmlformats.org/package/2006/relationships"><Relationship Id="rId4" Type="http://schemas.openxmlformats.org/officeDocument/2006/relationships/image" Target="../media/image92.wmf"/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4" Type="http://schemas.openxmlformats.org/officeDocument/2006/relationships/image" Target="../media/image99.wmf"/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23.vml.rels><?xml version="1.0" encoding="UTF-8" standalone="yes"?>
<Relationships xmlns="http://schemas.openxmlformats.org/package/2006/relationships"><Relationship Id="rId4" Type="http://schemas.openxmlformats.org/officeDocument/2006/relationships/image" Target="../media/image106.wmf"/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image" Target="../media/image10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4" Type="http://schemas.openxmlformats.org/officeDocument/2006/relationships/image" Target="../media/image13.wmf"/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9.vml.rels><?xml version="1.0" encoding="UTF-8" standalone="yes"?>
<Relationships xmlns="http://schemas.openxmlformats.org/package/2006/relationships"><Relationship Id="rId7" Type="http://schemas.openxmlformats.org/officeDocument/2006/relationships/image" Target="../media/image31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wmf"/><Relationship Id="rId1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7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wmf"/><Relationship Id="rId2" Type="http://schemas.openxmlformats.org/officeDocument/2006/relationships/oleObject" Target="../embeddings/oleObject13.bin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8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3.wmf"/><Relationship Id="rId3" Type="http://schemas.openxmlformats.org/officeDocument/2006/relationships/oleObject" Target="../embeddings/oleObject15.bin"/><Relationship Id="rId2" Type="http://schemas.openxmlformats.org/officeDocument/2006/relationships/image" Target="../media/image22.wmf"/><Relationship Id="rId1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1.bin"/><Relationship Id="rId8" Type="http://schemas.openxmlformats.org/officeDocument/2006/relationships/image" Target="../media/image28.wmf"/><Relationship Id="rId7" Type="http://schemas.openxmlformats.org/officeDocument/2006/relationships/oleObject" Target="../embeddings/oleObject20.bin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6.wmf"/><Relationship Id="rId3" Type="http://schemas.openxmlformats.org/officeDocument/2006/relationships/oleObject" Target="../embeddings/oleObject18.bin"/><Relationship Id="rId2" Type="http://schemas.openxmlformats.org/officeDocument/2006/relationships/image" Target="../media/image25.wmf"/><Relationship Id="rId16" Type="http://schemas.openxmlformats.org/officeDocument/2006/relationships/vmlDrawing" Target="../drawings/vmlDrawing9.v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31.wmf"/><Relationship Id="rId13" Type="http://schemas.openxmlformats.org/officeDocument/2006/relationships/oleObject" Target="../embeddings/oleObject23.bin"/><Relationship Id="rId12" Type="http://schemas.openxmlformats.org/officeDocument/2006/relationships/image" Target="../media/image30.wmf"/><Relationship Id="rId11" Type="http://schemas.openxmlformats.org/officeDocument/2006/relationships/oleObject" Target="../embeddings/oleObject22.bin"/><Relationship Id="rId10" Type="http://schemas.openxmlformats.org/officeDocument/2006/relationships/image" Target="../media/image29.wmf"/><Relationship Id="rId1" Type="http://schemas.openxmlformats.org/officeDocument/2006/relationships/oleObject" Target="../embeddings/oleObject17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" Target="slide22.xml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slide" Target="slide2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slide" Target="slide20.xml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52.GIF"/><Relationship Id="rId20" Type="http://schemas.openxmlformats.org/officeDocument/2006/relationships/image" Target="../media/image51.png"/><Relationship Id="rId2" Type="http://schemas.openxmlformats.org/officeDocument/2006/relationships/image" Target="../media/image39.jpeg"/><Relationship Id="rId19" Type="http://schemas.openxmlformats.org/officeDocument/2006/relationships/image" Target="../media/image50.png"/><Relationship Id="rId18" Type="http://schemas.openxmlformats.org/officeDocument/2006/relationships/slide" Target="slide25.xml"/><Relationship Id="rId17" Type="http://schemas.openxmlformats.org/officeDocument/2006/relationships/image" Target="../media/image49.png"/><Relationship Id="rId16" Type="http://schemas.openxmlformats.org/officeDocument/2006/relationships/image" Target="../media/image48.png"/><Relationship Id="rId15" Type="http://schemas.openxmlformats.org/officeDocument/2006/relationships/slide" Target="slide24.xml"/><Relationship Id="rId14" Type="http://schemas.openxmlformats.org/officeDocument/2006/relationships/image" Target="../media/image47.png"/><Relationship Id="rId13" Type="http://schemas.openxmlformats.org/officeDocument/2006/relationships/image" Target="../media/image46.png"/><Relationship Id="rId12" Type="http://schemas.openxmlformats.org/officeDocument/2006/relationships/slide" Target="slide23.xml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GIF"/><Relationship Id="rId8" Type="http://schemas.openxmlformats.org/officeDocument/2006/relationships/image" Target="../media/image57.GIF"/><Relationship Id="rId7" Type="http://schemas.openxmlformats.org/officeDocument/2006/relationships/image" Target="../media/image56.GIF"/><Relationship Id="rId6" Type="http://schemas.openxmlformats.org/officeDocument/2006/relationships/slide" Target="slide19.xml"/><Relationship Id="rId5" Type="http://schemas.openxmlformats.org/officeDocument/2006/relationships/image" Target="../media/image55.jpe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4" Type="http://schemas.openxmlformats.org/officeDocument/2006/relationships/vmlDrawing" Target="../drawings/vmlDrawing10.vml"/><Relationship Id="rId23" Type="http://schemas.openxmlformats.org/officeDocument/2006/relationships/slideLayout" Target="../slideLayouts/slideLayout1.xml"/><Relationship Id="rId22" Type="http://schemas.openxmlformats.org/officeDocument/2006/relationships/audio" Target="../media/audio3.wav"/><Relationship Id="rId21" Type="http://schemas.openxmlformats.org/officeDocument/2006/relationships/audio" Target="../media/audio2.wav"/><Relationship Id="rId20" Type="http://schemas.openxmlformats.org/officeDocument/2006/relationships/image" Target="../media/image65.wmf"/><Relationship Id="rId2" Type="http://schemas.openxmlformats.org/officeDocument/2006/relationships/image" Target="../media/image54.GIF"/><Relationship Id="rId19" Type="http://schemas.openxmlformats.org/officeDocument/2006/relationships/oleObject" Target="../embeddings/oleObject27.bin"/><Relationship Id="rId18" Type="http://schemas.openxmlformats.org/officeDocument/2006/relationships/image" Target="../media/image64.wmf"/><Relationship Id="rId17" Type="http://schemas.openxmlformats.org/officeDocument/2006/relationships/oleObject" Target="../embeddings/oleObject26.bin"/><Relationship Id="rId16" Type="http://schemas.openxmlformats.org/officeDocument/2006/relationships/image" Target="../media/image63.wmf"/><Relationship Id="rId15" Type="http://schemas.openxmlformats.org/officeDocument/2006/relationships/oleObject" Target="../embeddings/oleObject25.bin"/><Relationship Id="rId14" Type="http://schemas.openxmlformats.org/officeDocument/2006/relationships/image" Target="../media/image62.wmf"/><Relationship Id="rId13" Type="http://schemas.openxmlformats.org/officeDocument/2006/relationships/oleObject" Target="../embeddings/oleObject24.bin"/><Relationship Id="rId12" Type="http://schemas.openxmlformats.org/officeDocument/2006/relationships/image" Target="../media/image61.GIF"/><Relationship Id="rId11" Type="http://schemas.openxmlformats.org/officeDocument/2006/relationships/image" Target="../media/image60.GIF"/><Relationship Id="rId10" Type="http://schemas.openxmlformats.org/officeDocument/2006/relationships/image" Target="../media/image59.GIF"/><Relationship Id="rId1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GIF"/><Relationship Id="rId8" Type="http://schemas.openxmlformats.org/officeDocument/2006/relationships/image" Target="../media/image57.GIF"/><Relationship Id="rId7" Type="http://schemas.openxmlformats.org/officeDocument/2006/relationships/image" Target="../media/image56.GIF"/><Relationship Id="rId6" Type="http://schemas.openxmlformats.org/officeDocument/2006/relationships/slide" Target="slide19.xml"/><Relationship Id="rId5" Type="http://schemas.openxmlformats.org/officeDocument/2006/relationships/image" Target="../media/image55.jpe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4" Type="http://schemas.openxmlformats.org/officeDocument/2006/relationships/vmlDrawing" Target="../drawings/vmlDrawing11.vml"/><Relationship Id="rId23" Type="http://schemas.openxmlformats.org/officeDocument/2006/relationships/slideLayout" Target="../slideLayouts/slideLayout1.xml"/><Relationship Id="rId22" Type="http://schemas.openxmlformats.org/officeDocument/2006/relationships/audio" Target="../media/audio3.wav"/><Relationship Id="rId21" Type="http://schemas.openxmlformats.org/officeDocument/2006/relationships/audio" Target="../media/audio2.wav"/><Relationship Id="rId20" Type="http://schemas.openxmlformats.org/officeDocument/2006/relationships/image" Target="../media/image69.wmf"/><Relationship Id="rId2" Type="http://schemas.openxmlformats.org/officeDocument/2006/relationships/image" Target="../media/image54.GIF"/><Relationship Id="rId19" Type="http://schemas.openxmlformats.org/officeDocument/2006/relationships/oleObject" Target="../embeddings/oleObject31.bin"/><Relationship Id="rId18" Type="http://schemas.openxmlformats.org/officeDocument/2006/relationships/image" Target="../media/image68.wmf"/><Relationship Id="rId17" Type="http://schemas.openxmlformats.org/officeDocument/2006/relationships/oleObject" Target="../embeddings/oleObject30.bin"/><Relationship Id="rId16" Type="http://schemas.openxmlformats.org/officeDocument/2006/relationships/image" Target="../media/image67.wmf"/><Relationship Id="rId15" Type="http://schemas.openxmlformats.org/officeDocument/2006/relationships/oleObject" Target="../embeddings/oleObject29.bin"/><Relationship Id="rId14" Type="http://schemas.openxmlformats.org/officeDocument/2006/relationships/image" Target="../media/image66.wmf"/><Relationship Id="rId13" Type="http://schemas.openxmlformats.org/officeDocument/2006/relationships/oleObject" Target="../embeddings/oleObject28.bin"/><Relationship Id="rId12" Type="http://schemas.openxmlformats.org/officeDocument/2006/relationships/image" Target="../media/image61.GIF"/><Relationship Id="rId11" Type="http://schemas.openxmlformats.org/officeDocument/2006/relationships/image" Target="../media/image60.GIF"/><Relationship Id="rId10" Type="http://schemas.openxmlformats.org/officeDocument/2006/relationships/image" Target="../media/image59.GIF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GIF"/><Relationship Id="rId8" Type="http://schemas.openxmlformats.org/officeDocument/2006/relationships/image" Target="../media/image57.GIF"/><Relationship Id="rId7" Type="http://schemas.openxmlformats.org/officeDocument/2006/relationships/image" Target="../media/image56.GIF"/><Relationship Id="rId6" Type="http://schemas.openxmlformats.org/officeDocument/2006/relationships/slide" Target="slide19.xml"/><Relationship Id="rId5" Type="http://schemas.openxmlformats.org/officeDocument/2006/relationships/image" Target="../media/image55.jpe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6" Type="http://schemas.openxmlformats.org/officeDocument/2006/relationships/vmlDrawing" Target="../drawings/vmlDrawing12.vml"/><Relationship Id="rId25" Type="http://schemas.openxmlformats.org/officeDocument/2006/relationships/slideLayout" Target="../slideLayouts/slideLayout1.xml"/><Relationship Id="rId24" Type="http://schemas.openxmlformats.org/officeDocument/2006/relationships/audio" Target="../media/audio3.wav"/><Relationship Id="rId23" Type="http://schemas.openxmlformats.org/officeDocument/2006/relationships/audio" Target="../media/audio2.wav"/><Relationship Id="rId22" Type="http://schemas.openxmlformats.org/officeDocument/2006/relationships/image" Target="../media/image74.wmf"/><Relationship Id="rId21" Type="http://schemas.openxmlformats.org/officeDocument/2006/relationships/oleObject" Target="../embeddings/oleObject36.bin"/><Relationship Id="rId20" Type="http://schemas.openxmlformats.org/officeDocument/2006/relationships/image" Target="../media/image73.wmf"/><Relationship Id="rId2" Type="http://schemas.openxmlformats.org/officeDocument/2006/relationships/image" Target="../media/image54.GIF"/><Relationship Id="rId19" Type="http://schemas.openxmlformats.org/officeDocument/2006/relationships/oleObject" Target="../embeddings/oleObject35.bin"/><Relationship Id="rId18" Type="http://schemas.openxmlformats.org/officeDocument/2006/relationships/image" Target="../media/image72.wmf"/><Relationship Id="rId17" Type="http://schemas.openxmlformats.org/officeDocument/2006/relationships/oleObject" Target="../embeddings/oleObject34.bin"/><Relationship Id="rId16" Type="http://schemas.openxmlformats.org/officeDocument/2006/relationships/image" Target="../media/image71.wmf"/><Relationship Id="rId15" Type="http://schemas.openxmlformats.org/officeDocument/2006/relationships/oleObject" Target="../embeddings/oleObject33.bin"/><Relationship Id="rId14" Type="http://schemas.openxmlformats.org/officeDocument/2006/relationships/image" Target="../media/image70.wmf"/><Relationship Id="rId13" Type="http://schemas.openxmlformats.org/officeDocument/2006/relationships/oleObject" Target="../embeddings/oleObject32.bin"/><Relationship Id="rId12" Type="http://schemas.openxmlformats.org/officeDocument/2006/relationships/image" Target="../media/image61.GIF"/><Relationship Id="rId11" Type="http://schemas.openxmlformats.org/officeDocument/2006/relationships/image" Target="../media/image60.GIF"/><Relationship Id="rId10" Type="http://schemas.openxmlformats.org/officeDocument/2006/relationships/image" Target="../media/image59.GIF"/><Relationship Id="rId1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GIF"/><Relationship Id="rId8" Type="http://schemas.openxmlformats.org/officeDocument/2006/relationships/image" Target="../media/image57.GIF"/><Relationship Id="rId7" Type="http://schemas.openxmlformats.org/officeDocument/2006/relationships/image" Target="../media/image56.GIF"/><Relationship Id="rId6" Type="http://schemas.openxmlformats.org/officeDocument/2006/relationships/slide" Target="slide19.xml"/><Relationship Id="rId5" Type="http://schemas.openxmlformats.org/officeDocument/2006/relationships/image" Target="../media/image55.jpe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6" Type="http://schemas.openxmlformats.org/officeDocument/2006/relationships/vmlDrawing" Target="../drawings/vmlDrawing13.vml"/><Relationship Id="rId25" Type="http://schemas.openxmlformats.org/officeDocument/2006/relationships/slideLayout" Target="../slideLayouts/slideLayout1.xml"/><Relationship Id="rId24" Type="http://schemas.openxmlformats.org/officeDocument/2006/relationships/audio" Target="../media/audio3.wav"/><Relationship Id="rId23" Type="http://schemas.openxmlformats.org/officeDocument/2006/relationships/audio" Target="../media/audio2.wav"/><Relationship Id="rId22" Type="http://schemas.openxmlformats.org/officeDocument/2006/relationships/image" Target="../media/image79.wmf"/><Relationship Id="rId21" Type="http://schemas.openxmlformats.org/officeDocument/2006/relationships/oleObject" Target="../embeddings/oleObject41.bin"/><Relationship Id="rId20" Type="http://schemas.openxmlformats.org/officeDocument/2006/relationships/image" Target="../media/image78.wmf"/><Relationship Id="rId2" Type="http://schemas.openxmlformats.org/officeDocument/2006/relationships/image" Target="../media/image54.GIF"/><Relationship Id="rId19" Type="http://schemas.openxmlformats.org/officeDocument/2006/relationships/oleObject" Target="../embeddings/oleObject40.bin"/><Relationship Id="rId18" Type="http://schemas.openxmlformats.org/officeDocument/2006/relationships/image" Target="../media/image77.wmf"/><Relationship Id="rId17" Type="http://schemas.openxmlformats.org/officeDocument/2006/relationships/oleObject" Target="../embeddings/oleObject39.bin"/><Relationship Id="rId16" Type="http://schemas.openxmlformats.org/officeDocument/2006/relationships/image" Target="../media/image76.wmf"/><Relationship Id="rId15" Type="http://schemas.openxmlformats.org/officeDocument/2006/relationships/oleObject" Target="../embeddings/oleObject38.bin"/><Relationship Id="rId14" Type="http://schemas.openxmlformats.org/officeDocument/2006/relationships/image" Target="../media/image75.emf"/><Relationship Id="rId13" Type="http://schemas.openxmlformats.org/officeDocument/2006/relationships/oleObject" Target="../embeddings/oleObject37.bin"/><Relationship Id="rId12" Type="http://schemas.openxmlformats.org/officeDocument/2006/relationships/image" Target="../media/image61.GIF"/><Relationship Id="rId11" Type="http://schemas.openxmlformats.org/officeDocument/2006/relationships/image" Target="../media/image60.GIF"/><Relationship Id="rId10" Type="http://schemas.openxmlformats.org/officeDocument/2006/relationships/image" Target="../media/image59.GIF"/><Relationship Id="rId1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GIF"/><Relationship Id="rId8" Type="http://schemas.openxmlformats.org/officeDocument/2006/relationships/image" Target="../media/image57.GIF"/><Relationship Id="rId7" Type="http://schemas.openxmlformats.org/officeDocument/2006/relationships/image" Target="../media/image56.GIF"/><Relationship Id="rId6" Type="http://schemas.openxmlformats.org/officeDocument/2006/relationships/slide" Target="slide19.xml"/><Relationship Id="rId5" Type="http://schemas.openxmlformats.org/officeDocument/2006/relationships/image" Target="../media/image55.jpe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6" Type="http://schemas.openxmlformats.org/officeDocument/2006/relationships/vmlDrawing" Target="../drawings/vmlDrawing14.vml"/><Relationship Id="rId25" Type="http://schemas.openxmlformats.org/officeDocument/2006/relationships/slideLayout" Target="../slideLayouts/slideLayout1.xml"/><Relationship Id="rId24" Type="http://schemas.openxmlformats.org/officeDocument/2006/relationships/audio" Target="../media/audio3.wav"/><Relationship Id="rId23" Type="http://schemas.openxmlformats.org/officeDocument/2006/relationships/audio" Target="../media/audio2.wav"/><Relationship Id="rId22" Type="http://schemas.openxmlformats.org/officeDocument/2006/relationships/image" Target="../media/image84.wmf"/><Relationship Id="rId21" Type="http://schemas.openxmlformats.org/officeDocument/2006/relationships/oleObject" Target="../embeddings/oleObject46.bin"/><Relationship Id="rId20" Type="http://schemas.openxmlformats.org/officeDocument/2006/relationships/image" Target="../media/image83.wmf"/><Relationship Id="rId2" Type="http://schemas.openxmlformats.org/officeDocument/2006/relationships/image" Target="../media/image54.GIF"/><Relationship Id="rId19" Type="http://schemas.openxmlformats.org/officeDocument/2006/relationships/oleObject" Target="../embeddings/oleObject45.bin"/><Relationship Id="rId18" Type="http://schemas.openxmlformats.org/officeDocument/2006/relationships/image" Target="../media/image82.wmf"/><Relationship Id="rId17" Type="http://schemas.openxmlformats.org/officeDocument/2006/relationships/oleObject" Target="../embeddings/oleObject44.bin"/><Relationship Id="rId16" Type="http://schemas.openxmlformats.org/officeDocument/2006/relationships/image" Target="../media/image81.wmf"/><Relationship Id="rId15" Type="http://schemas.openxmlformats.org/officeDocument/2006/relationships/oleObject" Target="../embeddings/oleObject43.bin"/><Relationship Id="rId14" Type="http://schemas.openxmlformats.org/officeDocument/2006/relationships/image" Target="../media/image80.wmf"/><Relationship Id="rId13" Type="http://schemas.openxmlformats.org/officeDocument/2006/relationships/oleObject" Target="../embeddings/oleObject42.bin"/><Relationship Id="rId12" Type="http://schemas.openxmlformats.org/officeDocument/2006/relationships/image" Target="../media/image61.GIF"/><Relationship Id="rId11" Type="http://schemas.openxmlformats.org/officeDocument/2006/relationships/image" Target="../media/image60.GIF"/><Relationship Id="rId10" Type="http://schemas.openxmlformats.org/officeDocument/2006/relationships/image" Target="../media/image59.GIF"/><Relationship Id="rId1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GIF"/><Relationship Id="rId8" Type="http://schemas.openxmlformats.org/officeDocument/2006/relationships/image" Target="../media/image57.GIF"/><Relationship Id="rId7" Type="http://schemas.openxmlformats.org/officeDocument/2006/relationships/image" Target="../media/image56.GIF"/><Relationship Id="rId6" Type="http://schemas.openxmlformats.org/officeDocument/2006/relationships/slide" Target="slide19.xml"/><Relationship Id="rId5" Type="http://schemas.openxmlformats.org/officeDocument/2006/relationships/image" Target="../media/image55.jpe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54.GIF"/><Relationship Id="rId18" Type="http://schemas.openxmlformats.org/officeDocument/2006/relationships/vmlDrawing" Target="../drawings/vmlDrawing15.vml"/><Relationship Id="rId17" Type="http://schemas.openxmlformats.org/officeDocument/2006/relationships/slideLayout" Target="../slideLayouts/slideLayout1.xml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image" Target="../media/image85.wmf"/><Relationship Id="rId13" Type="http://schemas.openxmlformats.org/officeDocument/2006/relationships/oleObject" Target="../embeddings/oleObject47.bin"/><Relationship Id="rId12" Type="http://schemas.openxmlformats.org/officeDocument/2006/relationships/image" Target="../media/image61.GIF"/><Relationship Id="rId11" Type="http://schemas.openxmlformats.org/officeDocument/2006/relationships/image" Target="../media/image60.GIF"/><Relationship Id="rId10" Type="http://schemas.openxmlformats.org/officeDocument/2006/relationships/image" Target="../media/image59.GIF"/><Relationship Id="rId1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6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7.wmf"/><Relationship Id="rId3" Type="http://schemas.openxmlformats.org/officeDocument/2006/relationships/oleObject" Target="../embeddings/oleObject49.bin"/><Relationship Id="rId2" Type="http://schemas.openxmlformats.org/officeDocument/2006/relationships/image" Target="../media/image86.wmf"/><Relationship Id="rId1" Type="http://schemas.openxmlformats.org/officeDocument/2006/relationships/oleObject" Target="../embeddings/oleObject48.bin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7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8.emf"/><Relationship Id="rId1" Type="http://schemas.openxmlformats.org/officeDocument/2006/relationships/oleObject" Target="../embeddings/oleObject50.bin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2.wmf"/><Relationship Id="rId7" Type="http://schemas.openxmlformats.org/officeDocument/2006/relationships/oleObject" Target="../embeddings/oleObject54.bin"/><Relationship Id="rId6" Type="http://schemas.openxmlformats.org/officeDocument/2006/relationships/image" Target="../media/image91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90.wmf"/><Relationship Id="rId3" Type="http://schemas.openxmlformats.org/officeDocument/2006/relationships/oleObject" Target="../embeddings/oleObject52.bin"/><Relationship Id="rId2" Type="http://schemas.openxmlformats.org/officeDocument/2006/relationships/image" Target="../media/image89.wmf"/><Relationship Id="rId10" Type="http://schemas.openxmlformats.org/officeDocument/2006/relationships/vmlDrawing" Target="../drawings/vmlDrawing18.vml"/><Relationship Id="rId1" Type="http://schemas.openxmlformats.org/officeDocument/2006/relationships/oleObject" Target="../embeddings/oleObject5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9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5.wmf"/><Relationship Id="rId3" Type="http://schemas.openxmlformats.org/officeDocument/2006/relationships/oleObject" Target="../embeddings/oleObject56.bin"/><Relationship Id="rId2" Type="http://schemas.openxmlformats.org/officeDocument/2006/relationships/image" Target="../media/image94.wmf"/><Relationship Id="rId1" Type="http://schemas.openxmlformats.org/officeDocument/2006/relationships/oleObject" Target="../embeddings/oleObject55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9.wmf"/><Relationship Id="rId7" Type="http://schemas.openxmlformats.org/officeDocument/2006/relationships/oleObject" Target="../embeddings/oleObject60.bin"/><Relationship Id="rId6" Type="http://schemas.openxmlformats.org/officeDocument/2006/relationships/image" Target="../media/image98.w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97.wmf"/><Relationship Id="rId3" Type="http://schemas.openxmlformats.org/officeDocument/2006/relationships/oleObject" Target="../embeddings/oleObject58.bin"/><Relationship Id="rId2" Type="http://schemas.openxmlformats.org/officeDocument/2006/relationships/image" Target="../media/image96.wmf"/><Relationship Id="rId10" Type="http://schemas.openxmlformats.org/officeDocument/2006/relationships/vmlDrawing" Target="../drawings/vmlDrawing20.vml"/><Relationship Id="rId1" Type="http://schemas.openxmlformats.org/officeDocument/2006/relationships/oleObject" Target="../embeddings/oleObject57.bin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1.wmf"/><Relationship Id="rId3" Type="http://schemas.openxmlformats.org/officeDocument/2006/relationships/oleObject" Target="../embeddings/oleObject62.bin"/><Relationship Id="rId2" Type="http://schemas.openxmlformats.org/officeDocument/2006/relationships/image" Target="../media/image100.wmf"/><Relationship Id="rId1" Type="http://schemas.openxmlformats.org/officeDocument/2006/relationships/oleObject" Target="../embeddings/oleObject61.bin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2.vml"/><Relationship Id="rId4" Type="http://schemas.openxmlformats.org/officeDocument/2006/relationships/slideLayout" Target="../slideLayouts/slideLayout2.xml"/><Relationship Id="rId3" Type="http://schemas.openxmlformats.org/officeDocument/2006/relationships/slide" Target="slide3.xml"/><Relationship Id="rId2" Type="http://schemas.openxmlformats.org/officeDocument/2006/relationships/image" Target="../media/image102.wmf"/><Relationship Id="rId1" Type="http://schemas.openxmlformats.org/officeDocument/2006/relationships/oleObject" Target="../embeddings/oleObject63.bin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06.wmf"/><Relationship Id="rId7" Type="http://schemas.openxmlformats.org/officeDocument/2006/relationships/oleObject" Target="../embeddings/oleObject67.bin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104.wmf"/><Relationship Id="rId3" Type="http://schemas.openxmlformats.org/officeDocument/2006/relationships/oleObject" Target="../embeddings/oleObject65.bin"/><Relationship Id="rId2" Type="http://schemas.openxmlformats.org/officeDocument/2006/relationships/image" Target="../media/image103.wmf"/><Relationship Id="rId10" Type="http://schemas.openxmlformats.org/officeDocument/2006/relationships/vmlDrawing" Target="../drawings/vmlDrawing23.vml"/><Relationship Id="rId1" Type="http://schemas.openxmlformats.org/officeDocument/2006/relationships/oleObject" Target="../embeddings/oleObject6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4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9.emf"/><Relationship Id="rId5" Type="http://schemas.openxmlformats.org/officeDocument/2006/relationships/oleObject" Target="../embeddings/oleObject70.bin"/><Relationship Id="rId4" Type="http://schemas.openxmlformats.org/officeDocument/2006/relationships/image" Target="../media/image108.emf"/><Relationship Id="rId3" Type="http://schemas.openxmlformats.org/officeDocument/2006/relationships/oleObject" Target="../embeddings/oleObject69.bin"/><Relationship Id="rId2" Type="http://schemas.openxmlformats.org/officeDocument/2006/relationships/image" Target="../media/image107.wmf"/><Relationship Id="rId1" Type="http://schemas.openxmlformats.org/officeDocument/2006/relationships/oleObject" Target="../embeddings/oleObject68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4.wmf"/><Relationship Id="rId1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wmf"/><Relationship Id="rId1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wmf"/><Relationship Id="rId3" Type="http://schemas.openxmlformats.org/officeDocument/2006/relationships/oleObject" Target="../embeddings/oleObject6.bin"/><Relationship Id="rId2" Type="http://schemas.openxmlformats.org/officeDocument/2006/relationships/image" Target="../media/image8.wmf"/><Relationship Id="rId1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.wmf"/><Relationship Id="rId7" Type="http://schemas.openxmlformats.org/officeDocument/2006/relationships/oleObject" Target="../embeddings/oleObject10.bin"/><Relationship Id="rId6" Type="http://schemas.openxmlformats.org/officeDocument/2006/relationships/image" Target="../media/image1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1.wmf"/><Relationship Id="rId3" Type="http://schemas.openxmlformats.org/officeDocument/2006/relationships/oleObject" Target="../embeddings/oleObject8.bin"/><Relationship Id="rId2" Type="http://schemas.openxmlformats.org/officeDocument/2006/relationships/image" Target="../media/image10.wmf"/><Relationship Id="rId10" Type="http://schemas.openxmlformats.org/officeDocument/2006/relationships/vmlDrawing" Target="../drawings/vmlDrawing4.vml"/><Relationship Id="rId1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5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3516" y="1323833"/>
            <a:ext cx="814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I. ĐA THỨC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397" y="2197289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2514" y="668740"/>
            <a:ext cx="817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 = 2xy(-3)x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= 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2514" y="1241946"/>
            <a:ext cx="999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2514" y="1801504"/>
            <a:ext cx="712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2514" y="2361063"/>
            <a:ext cx="773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2639" y="3057099"/>
            <a:ext cx="10072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50878" y="611360"/>
            <a:ext cx="1037229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760562" y="1725212"/>
          <a:ext cx="6277970" cy="601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Equation" r:id="rId1" imgW="3124200" imgH="266700" progId="Equation.DSMT4">
                  <p:embed/>
                </p:oleObj>
              </mc:Choice>
              <mc:Fallback>
                <p:oleObj name="Equation" r:id="rId1" imgW="3124200" imgH="266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562" y="1725212"/>
                        <a:ext cx="6277970" cy="6010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32681" y="2378840"/>
            <a:ext cx="472001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 + 1 = 4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30411" y="2968331"/>
            <a:ext cx="1764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= </a:t>
            </a:r>
            <a:r>
              <a:rPr kumimoji="0" lang="en-US" alt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800" b="0" i="0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endParaRPr kumimoji="0" lang="en-US" altLang="en-US" sz="2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50878" y="4585197"/>
            <a:ext cx="1037229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00921" y="3467684"/>
            <a:ext cx="1012664" cy="959507"/>
            <a:chOff x="3800921" y="3467684"/>
            <a:chExt cx="1012664" cy="959507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4575943" y="3467684"/>
              <a:ext cx="237642" cy="410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3800921" y="3903971"/>
              <a:ext cx="10118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endParaRPr lang="en-US" sz="2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49059" y="3464738"/>
            <a:ext cx="1609736" cy="957865"/>
            <a:chOff x="5249059" y="3464738"/>
            <a:chExt cx="1609736" cy="95786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249059" y="3464738"/>
              <a:ext cx="446002" cy="4403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249059" y="3899383"/>
              <a:ext cx="16097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</a:t>
              </a:r>
              <a:r>
                <a:rPr lang="en-US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endParaRPr lang="en-US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036" y="696042"/>
            <a:ext cx="204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4275" y="1364784"/>
            <a:ext cx="10740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+1 hay -1,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1;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-1.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4275" y="2361065"/>
            <a:ext cx="1074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275" y="2906983"/>
            <a:ext cx="1074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684" y="254189"/>
            <a:ext cx="955343" cy="8684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65027" y="723331"/>
            <a:ext cx="9730854" cy="1127881"/>
            <a:chOff x="1665027" y="723331"/>
            <a:chExt cx="9730854" cy="1127881"/>
          </a:xfrm>
        </p:grpSpPr>
        <p:sp>
          <p:nvSpPr>
            <p:cNvPr id="4" name="TextBox 3"/>
            <p:cNvSpPr txBox="1"/>
            <p:nvPr/>
          </p:nvSpPr>
          <p:spPr>
            <a:xfrm>
              <a:off x="1665027" y="723331"/>
              <a:ext cx="97308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2,5x;                      0,35 xy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4263787" y="1018699"/>
            <a:ext cx="1156564" cy="832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2" name="Equation" r:id="rId2" imgW="17068800" imgH="10668000" progId="Equation.DSMT4">
                    <p:embed/>
                  </p:oleObj>
                </mc:Choice>
                <mc:Fallback>
                  <p:oleObj name="Equation" r:id="rId2" imgW="17068800" imgH="10668000" progId="Equation.DSMT4">
                    <p:embed/>
                    <p:pic>
                      <p:nvPicPr>
                        <p:cNvPr id="0" name="Picture 13321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263787" y="1018699"/>
                          <a:ext cx="1156564" cy="832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992695" y="2146580"/>
            <a:ext cx="1023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0,5xy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2695" y="2965168"/>
            <a:ext cx="1011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y(-2)xyz.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77670" y="191059"/>
            <a:ext cx="11464121" cy="1447705"/>
            <a:chOff x="614148" y="395785"/>
            <a:chExt cx="11464121" cy="1447705"/>
          </a:xfrm>
        </p:grpSpPr>
        <p:sp>
          <p:nvSpPr>
            <p:cNvPr id="3" name="TextBox 2"/>
            <p:cNvSpPr txBox="1"/>
            <p:nvPr/>
          </p:nvSpPr>
          <p:spPr>
            <a:xfrm>
              <a:off x="614148" y="395785"/>
              <a:ext cx="114641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1.1 (SGK/9).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2775800" y="938538"/>
            <a:ext cx="5429712" cy="904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68" name="Equation" r:id="rId1" imgW="69494400" imgH="11582400" progId="Equation.DSMT4">
                    <p:embed/>
                  </p:oleObj>
                </mc:Choice>
                <mc:Fallback>
                  <p:oleObj name="Equation" r:id="rId1" imgW="69494400" imgH="11582400" progId="Equation.DSMT4">
                    <p:embed/>
                    <p:pic>
                      <p:nvPicPr>
                        <p:cNvPr id="0" name="Picture 14367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2775800" y="938538"/>
                          <a:ext cx="5429712" cy="9049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4681180" y="1721446"/>
            <a:ext cx="1528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41445" y="3124045"/>
          <a:ext cx="1238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Equation" r:id="rId3" imgW="127000" imgH="190500" progId="Equation.DSMT4">
                  <p:embed/>
                </p:oleObj>
              </mc:Choice>
              <mc:Fallback>
                <p:oleObj name="Equation" r:id="rId3" imgW="127000" imgH="1905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445" y="3124045"/>
                        <a:ext cx="1238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445455" y="2422020"/>
          <a:ext cx="2764851" cy="593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Equation" r:id="rId5" imgW="1282700" imgH="279400" progId="Equation.DSMT4">
                  <p:embed/>
                </p:oleObj>
              </mc:Choice>
              <mc:Fallback>
                <p:oleObj name="Equation" r:id="rId5" imgW="1282700" imgH="279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455" y="2422020"/>
                        <a:ext cx="2764851" cy="5939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47670" y="2452494"/>
            <a:ext cx="51620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biểu thức là đơn thức là: 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41445" y="33145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198" y="71829"/>
            <a:ext cx="112184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1.2 (SGK/9).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968639" y="819704"/>
          <a:ext cx="5336789" cy="1152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2" name="Equation" r:id="rId1" imgW="67360800" imgH="17983200" progId="Equation.DSMT4">
                  <p:embed/>
                </p:oleObj>
              </mc:Choice>
              <mc:Fallback>
                <p:oleObj name="Equation" r:id="rId1" imgW="67360800" imgH="17983200" progId="Equation.DSMT4">
                  <p:embed/>
                  <p:pic>
                    <p:nvPicPr>
                      <p:cNvPr id="0" name="Object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68639" y="819704"/>
                        <a:ext cx="5336789" cy="1152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5333938" y="3381766"/>
          <a:ext cx="3503242" cy="459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3" name="Equation" r:id="rId3" imgW="2108200" imgH="279400" progId="Equation.DSMT4">
                  <p:embed/>
                </p:oleObj>
              </mc:Choice>
              <mc:Fallback>
                <p:oleObj name="Equation" r:id="rId3" imgW="2108200" imgH="2794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3938" y="3381766"/>
                        <a:ext cx="3503242" cy="4597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5935018" y="3907412"/>
          <a:ext cx="3246981" cy="473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4" name="Equation" r:id="rId5" imgW="1828800" imgH="266700" progId="Equation.DSMT4">
                  <p:embed/>
                </p:oleObj>
              </mc:Choice>
              <mc:Fallback>
                <p:oleObj name="Equation" r:id="rId5" imgW="1828800" imgH="2667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018" y="3907412"/>
                        <a:ext cx="3246981" cy="4735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5935018" y="4345604"/>
          <a:ext cx="3754892" cy="714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5" name="Equation" r:id="rId7" imgW="2349500" imgH="444500" progId="Equation.DSMT4">
                  <p:embed/>
                </p:oleObj>
              </mc:Choice>
              <mc:Fallback>
                <p:oleObj name="Equation" r:id="rId7" imgW="2349500" imgH="4445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018" y="4345604"/>
                        <a:ext cx="3754892" cy="7144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6857837" y="5868141"/>
          <a:ext cx="803600" cy="523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6" name="Equation" r:id="rId9" imgW="405765" imgH="266700" progId="Equation.DSMT4">
                  <p:embed/>
                </p:oleObj>
              </mc:Choice>
              <mc:Fallback>
                <p:oleObj name="Equation" r:id="rId9" imgW="405765" imgH="2667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7837" y="5868141"/>
                        <a:ext cx="803600" cy="523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941389" y="3354915"/>
            <a:ext cx="4392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- Các đơn thức thu gọn là: 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1260406" y="3865780"/>
            <a:ext cx="46746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Thu gọn các đơn thức còn lại: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1064525" y="4907064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269312" y="5843446"/>
            <a:ext cx="105194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C có hệ số là 2, phần biến là          </a:t>
            </a: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có bậc </a:t>
            </a:r>
            <a:r>
              <a:rPr lang="nl-NL" alt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35975" y="6225330"/>
            <a:ext cx="8755923" cy="523220"/>
            <a:chOff x="1235975" y="6225330"/>
            <a:chExt cx="8755923" cy="523220"/>
          </a:xfrm>
        </p:grpSpPr>
        <p:graphicFrame>
          <p:nvGraphicFramePr>
            <p:cNvPr id="24" name="Object 23"/>
            <p:cNvGraphicFramePr>
              <a:graphicFrameLocks noChangeAspect="1"/>
            </p:cNvGraphicFramePr>
            <p:nvPr/>
          </p:nvGraphicFramePr>
          <p:xfrm>
            <a:off x="4757354" y="6282086"/>
            <a:ext cx="1073764" cy="437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57" name="Equation" r:id="rId11" imgW="520700" imgH="254000" progId="Equation.DSMT4">
                    <p:embed/>
                  </p:oleObj>
                </mc:Choice>
                <mc:Fallback>
                  <p:oleObj name="Equation" r:id="rId11" imgW="520700" imgH="25400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7354" y="6282086"/>
                          <a:ext cx="1073764" cy="4372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1235975" y="6225330"/>
              <a:ext cx="87559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 thức D có hệ số là             </a:t>
              </a:r>
              <a:r>
                <a:rPr lang="nl-NL" alt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 biến là x và có bậc 1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28268" y="4967516"/>
            <a:ext cx="9792839" cy="539493"/>
            <a:chOff x="828268" y="4967516"/>
            <a:chExt cx="9792839" cy="539493"/>
          </a:xfrm>
        </p:grpSpPr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828268" y="4967516"/>
              <a:ext cx="979283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Đơn thức A có hệ số là -8, phần biến là         </a:t>
              </a: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 có bậc </a:t>
              </a:r>
              <a:r>
                <a:rPr lang="nl-NL" alt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/>
          </p:nvGraphicFramePr>
          <p:xfrm>
            <a:off x="6914109" y="4976219"/>
            <a:ext cx="682445" cy="530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58" name="Equation" r:id="rId13" imgW="342900" imgH="266700" progId="Equation.DSMT4">
                    <p:embed/>
                  </p:oleObj>
                </mc:Choice>
                <mc:Fallback>
                  <p:oleObj name="Equation" r:id="rId13" imgW="342900" imgH="266700" progId="Equation.DSMT4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14109" y="4976219"/>
                          <a:ext cx="682445" cy="5307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Rectangle 34"/>
          <p:cNvSpPr/>
          <p:nvPr/>
        </p:nvSpPr>
        <p:spPr>
          <a:xfrm>
            <a:off x="1235975" y="5427124"/>
            <a:ext cx="8634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B có hệ số là 12,75; phần biến là xyz và có bậc 3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641" y="3087128"/>
            <a:ext cx="112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  <p:bldP spid="35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1461" y="881172"/>
            <a:ext cx="7911153" cy="1846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VỀ NHÀ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bài tập 1.3 SGK/10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6090" y="655091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>
            <a:fillRect/>
          </a:stretch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46" y="5062286"/>
            <a:ext cx="1969179" cy="1743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87" y="930650"/>
            <a:ext cx="1969179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6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16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91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502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77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25" y="4553179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00" y="4041070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3" y="4553178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58" y="4041069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72" y="4276883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419" y="3738802"/>
            <a:ext cx="2060627" cy="13839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accent1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6090" y="655091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709985" y="5533143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698530" y="4441549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896084" y="453305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93" y="4009784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7439" y="4048112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08000" y="78974"/>
            <a:ext cx="10028072" cy="2220312"/>
            <a:chOff x="508000" y="78974"/>
            <a:chExt cx="10028072" cy="2220312"/>
          </a:xfrm>
        </p:grpSpPr>
        <p:sp>
          <p:nvSpPr>
            <p:cNvPr id="27" name="Rectangle: Folded Corner 26"/>
            <p:cNvSpPr/>
            <p:nvPr/>
          </p:nvSpPr>
          <p:spPr>
            <a:xfrm>
              <a:off x="508000" y="78974"/>
              <a:ext cx="10028072" cy="2220312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endPara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Hộp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quà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1: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smtClean="0">
                  <a:solidFill>
                    <a:srgbClr val="262626"/>
                  </a:solidFill>
                  <a:latin typeface="Times New Roman" panose="02020603050405020304" pitchFamily="18" charset="0"/>
                </a:rPr>
                <a:t>?</a:t>
              </a:r>
              <a:endParaRPr lang="en-US" sz="3200" dirty="0" smtClean="0">
                <a:solidFill>
                  <a:srgbClr val="262626"/>
                </a:solidFill>
                <a:latin typeface="Times New Roman" panose="02020603050405020304" pitchFamily="18" charset="0"/>
              </a:endParaRP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dirty="0" smtClean="0">
                  <a:solidFill>
                    <a:srgbClr val="262626"/>
                  </a:solidFill>
                  <a:latin typeface="Times New Roman" panose="02020603050405020304" pitchFamily="18" charset="0"/>
                </a:rPr>
                <a:t>                                                                    </a:t>
              </a:r>
              <a:endParaRPr lang="en-US" sz="3200" dirty="0"/>
            </a:p>
            <a:p>
              <a:pPr algn="ctr"/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547985" y="1197255"/>
              <a:ext cx="7673403" cy="982663"/>
              <a:chOff x="824651" y="937943"/>
              <a:chExt cx="7673403" cy="982663"/>
            </a:xfrm>
          </p:grpSpPr>
          <p:graphicFrame>
            <p:nvGraphicFramePr>
              <p:cNvPr id="17" name="Object 16"/>
              <p:cNvGraphicFramePr>
                <a:graphicFrameLocks noChangeAspect="1"/>
              </p:cNvGraphicFramePr>
              <p:nvPr/>
            </p:nvGraphicFramePr>
            <p:xfrm>
              <a:off x="824651" y="937943"/>
              <a:ext cx="785812" cy="9826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2" name="Equation" r:id="rId13" imgW="8534400" imgH="10668000" progId="Equation.DSMT4">
                      <p:embed/>
                    </p:oleObj>
                  </mc:Choice>
                  <mc:Fallback>
                    <p:oleObj name="Equation" r:id="rId13" imgW="8534400" imgH="10668000" progId="Equation.DSMT4">
                      <p:embed/>
                      <p:pic>
                        <p:nvPicPr>
                          <p:cNvPr id="0" name="Picture 1101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824651" y="937943"/>
                            <a:ext cx="785812" cy="9826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7"/>
              <p:cNvGraphicFramePr>
                <a:graphicFrameLocks noChangeAspect="1"/>
              </p:cNvGraphicFramePr>
              <p:nvPr/>
            </p:nvGraphicFramePr>
            <p:xfrm>
              <a:off x="2501759" y="1184739"/>
              <a:ext cx="1548731" cy="4890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3" name="Equation" r:id="rId15" imgW="17373600" imgH="5486400" progId="Equation.DSMT4">
                      <p:embed/>
                    </p:oleObj>
                  </mc:Choice>
                  <mc:Fallback>
                    <p:oleObj name="Equation" r:id="rId15" imgW="17373600" imgH="5486400" progId="Equation.DSMT4">
                      <p:embed/>
                      <p:pic>
                        <p:nvPicPr>
                          <p:cNvPr id="0" name="Picture 1102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2501759" y="1184739"/>
                            <a:ext cx="1548731" cy="48907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8"/>
              <p:cNvGraphicFramePr>
                <a:graphicFrameLocks noChangeAspect="1"/>
              </p:cNvGraphicFramePr>
              <p:nvPr/>
            </p:nvGraphicFramePr>
            <p:xfrm>
              <a:off x="5002667" y="1184738"/>
              <a:ext cx="1800797" cy="5326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4" name="Equation" r:id="rId17" imgW="21640800" imgH="6400800" progId="Equation.DSMT4">
                      <p:embed/>
                    </p:oleObj>
                  </mc:Choice>
                  <mc:Fallback>
                    <p:oleObj name="Equation" r:id="rId17" imgW="21640800" imgH="6400800" progId="Equation.DSMT4">
                      <p:embed/>
                      <p:pic>
                        <p:nvPicPr>
                          <p:cNvPr id="0" name="Picture 1103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5002667" y="1184738"/>
                            <a:ext cx="1800797" cy="53263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19"/>
              <p:cNvGraphicFramePr>
                <a:graphicFrameLocks noChangeAspect="1"/>
              </p:cNvGraphicFramePr>
              <p:nvPr/>
            </p:nvGraphicFramePr>
            <p:xfrm>
              <a:off x="7755641" y="1316353"/>
              <a:ext cx="742413" cy="3574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5" name="Equation" r:id="rId19" imgW="8229600" imgH="3962400" progId="Equation.DSMT4">
                      <p:embed/>
                    </p:oleObj>
                  </mc:Choice>
                  <mc:Fallback>
                    <p:oleObj name="Equation" r:id="rId19" imgW="8229600" imgH="3962400" progId="Equation.DSMT4">
                      <p:embed/>
                      <p:pic>
                        <p:nvPicPr>
                          <p:cNvPr id="0" name="Picture 1104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7755641" y="1316353"/>
                            <a:ext cx="742413" cy="35745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3" name="Oval 22"/>
          <p:cNvSpPr/>
          <p:nvPr/>
        </p:nvSpPr>
        <p:spPr>
          <a:xfrm>
            <a:off x="3238741" y="1416754"/>
            <a:ext cx="349147" cy="48907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1" name="chimes.wav"/>
          </p:stSnd>
        </p:sndAc>
      </p:transition>
    </mc:Choice>
    <mc:Fallback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82028" y="966441"/>
            <a:ext cx="10889200" cy="2640746"/>
            <a:chOff x="582028" y="966441"/>
            <a:chExt cx="10889200" cy="2640746"/>
          </a:xfrm>
        </p:grpSpPr>
        <p:sp>
          <p:nvSpPr>
            <p:cNvPr id="27" name="Rectangle: Folded Corner 26"/>
            <p:cNvSpPr/>
            <p:nvPr/>
          </p:nvSpPr>
          <p:spPr>
            <a:xfrm>
              <a:off x="582028" y="966441"/>
              <a:ext cx="10889200" cy="2640746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2: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gọn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smtClean="0">
                  <a:solidFill>
                    <a:srgbClr val="262626"/>
                  </a:solidFill>
                  <a:latin typeface="Times New Roman" panose="02020603050405020304" pitchFamily="18" charset="0"/>
                </a:rPr>
                <a:t>?</a:t>
              </a:r>
              <a:endParaRPr lang="en-US" sz="3200" dirty="0" smtClean="0">
                <a:solidFill>
                  <a:srgbClr val="262626"/>
                </a:solidFill>
                <a:latin typeface="Times New Roman" panose="02020603050405020304" pitchFamily="18" charset="0"/>
              </a:endParaRP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endParaRPr lang="en-US" sz="3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517461" y="2414563"/>
              <a:ext cx="7279169" cy="591794"/>
              <a:chOff x="1517461" y="2414563"/>
              <a:chExt cx="7279169" cy="591794"/>
            </a:xfrm>
          </p:grpSpPr>
          <p:graphicFrame>
            <p:nvGraphicFramePr>
              <p:cNvPr id="3" name="Object 2"/>
              <p:cNvGraphicFramePr>
                <a:graphicFrameLocks noChangeAspect="1"/>
              </p:cNvGraphicFramePr>
              <p:nvPr/>
            </p:nvGraphicFramePr>
            <p:xfrm>
              <a:off x="1517461" y="2414563"/>
              <a:ext cx="909484" cy="5197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6" name="Equation" r:id="rId13" imgW="10668000" imgH="6096000" progId="Equation.DSMT4">
                      <p:embed/>
                    </p:oleObj>
                  </mc:Choice>
                  <mc:Fallback>
                    <p:oleObj name="Equation" r:id="rId13" imgW="10668000" imgH="6096000" progId="Equation.DSMT4">
                      <p:embed/>
                      <p:pic>
                        <p:nvPicPr>
                          <p:cNvPr id="0" name="Picture 3145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1517461" y="2414563"/>
                            <a:ext cx="909484" cy="51970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/>
            </p:nvGraphicFramePr>
            <p:xfrm>
              <a:off x="3491816" y="2497175"/>
              <a:ext cx="762616" cy="3813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7" name="Equation" r:id="rId15" imgW="7924800" imgH="3962400" progId="Equation.DSMT4">
                      <p:embed/>
                    </p:oleObj>
                  </mc:Choice>
                  <mc:Fallback>
                    <p:oleObj name="Equation" r:id="rId15" imgW="7924800" imgH="3962400" progId="Equation.DSMT4">
                      <p:embed/>
                      <p:pic>
                        <p:nvPicPr>
                          <p:cNvPr id="0" name="Picture 3146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3491816" y="2497175"/>
                            <a:ext cx="762616" cy="3813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/>
            </p:nvGraphicFramePr>
            <p:xfrm>
              <a:off x="5171964" y="2418575"/>
              <a:ext cx="1179589" cy="5385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8" name="Equation" r:id="rId17" imgW="14020800" imgH="6400800" progId="Equation.DSMT4">
                      <p:embed/>
                    </p:oleObj>
                  </mc:Choice>
                  <mc:Fallback>
                    <p:oleObj name="Equation" r:id="rId17" imgW="14020800" imgH="6400800" progId="Equation.DSMT4">
                      <p:embed/>
                      <p:pic>
                        <p:nvPicPr>
                          <p:cNvPr id="0" name="Picture 3147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5171964" y="2418575"/>
                            <a:ext cx="1179589" cy="5385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7269085" y="2497175"/>
              <a:ext cx="1527545" cy="5091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9" name="Equation" r:id="rId19" imgW="19202400" imgH="6400800" progId="Equation.DSMT4">
                      <p:embed/>
                    </p:oleObj>
                  </mc:Choice>
                  <mc:Fallback>
                    <p:oleObj name="Equation" r:id="rId19" imgW="19202400" imgH="6400800" progId="Equation.DSMT4">
                      <p:embed/>
                      <p:pic>
                        <p:nvPicPr>
                          <p:cNvPr id="0" name="Picture 3148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7269085" y="2497175"/>
                            <a:ext cx="1527545" cy="50918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Oval 11"/>
          <p:cNvSpPr/>
          <p:nvPr/>
        </p:nvSpPr>
        <p:spPr>
          <a:xfrm>
            <a:off x="7078012" y="2415287"/>
            <a:ext cx="605673" cy="628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1" name="chimes.wav"/>
          </p:stSnd>
        </p:sndAc>
      </p:transition>
    </mc:Choice>
    <mc:Fallback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2137" y="6710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3660" y="1191208"/>
            <a:ext cx="10542492" cy="2658288"/>
            <a:chOff x="753660" y="1191208"/>
            <a:chExt cx="10542492" cy="2658288"/>
          </a:xfrm>
        </p:grpSpPr>
        <p:sp>
          <p:nvSpPr>
            <p:cNvPr id="27" name="Rectangle: Folded Corner 26"/>
            <p:cNvSpPr/>
            <p:nvPr/>
          </p:nvSpPr>
          <p:spPr>
            <a:xfrm>
              <a:off x="753660" y="1191208"/>
              <a:ext cx="10542492" cy="2658288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3: Thu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gọn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đơn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             .</a:t>
              </a:r>
              <a:endPara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6603149" y="1753874"/>
            <a:ext cx="1405720" cy="6247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7" name="Equation" r:id="rId13" imgW="520700" imgH="228600" progId="Equation.DSMT4">
                    <p:embed/>
                  </p:oleObj>
                </mc:Choice>
                <mc:Fallback>
                  <p:oleObj name="Equation" r:id="rId13" imgW="520700" imgH="228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3149" y="1753874"/>
                          <a:ext cx="1405720" cy="6247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" name="Group 11"/>
            <p:cNvGrpSpPr/>
            <p:nvPr/>
          </p:nvGrpSpPr>
          <p:grpSpPr>
            <a:xfrm>
              <a:off x="1574100" y="2607448"/>
              <a:ext cx="8025995" cy="666327"/>
              <a:chOff x="1574100" y="2607448"/>
              <a:chExt cx="8025995" cy="666327"/>
            </a:xfrm>
          </p:grpSpPr>
          <p:graphicFrame>
            <p:nvGraphicFramePr>
              <p:cNvPr id="6" name="Object 5"/>
              <p:cNvGraphicFramePr>
                <a:graphicFrameLocks noChangeAspect="1"/>
              </p:cNvGraphicFramePr>
              <p:nvPr/>
            </p:nvGraphicFramePr>
            <p:xfrm>
              <a:off x="1574100" y="2607448"/>
              <a:ext cx="1427844" cy="6663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8" name="Equation" r:id="rId15" imgW="13716000" imgH="6400800" progId="Equation.DSMT4">
                      <p:embed/>
                    </p:oleObj>
                  </mc:Choice>
                  <mc:Fallback>
                    <p:oleObj name="Equation" r:id="rId15" imgW="13716000" imgH="6400800" progId="Equation.DSMT4">
                      <p:embed/>
                      <p:pic>
                        <p:nvPicPr>
                          <p:cNvPr id="0" name="Picture 2147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1574100" y="2607448"/>
                            <a:ext cx="1427844" cy="66632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3853999" y="2663936"/>
              <a:ext cx="1510078" cy="609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9" name="Equation" r:id="rId17" imgW="15849600" imgH="6400800" progId="Equation.DSMT4">
                      <p:embed/>
                    </p:oleObj>
                  </mc:Choice>
                  <mc:Fallback>
                    <p:oleObj name="Equation" r:id="rId17" imgW="15849600" imgH="6400800" progId="Equation.DSMT4">
                      <p:embed/>
                      <p:pic>
                        <p:nvPicPr>
                          <p:cNvPr id="0" name="Picture 2148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3853999" y="2663936"/>
                            <a:ext cx="1510078" cy="6098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>
                <a:graphicFrameLocks noChangeAspect="1"/>
              </p:cNvGraphicFramePr>
              <p:nvPr/>
            </p:nvGraphicFramePr>
            <p:xfrm>
              <a:off x="6038555" y="2663936"/>
              <a:ext cx="1539118" cy="609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0" name="Equation" r:id="rId19" imgW="16154400" imgH="6400800" progId="Equation.DSMT4">
                      <p:embed/>
                    </p:oleObj>
                  </mc:Choice>
                  <mc:Fallback>
                    <p:oleObj name="Equation" r:id="rId19" imgW="16154400" imgH="6400800" progId="Equation.DSMT4">
                      <p:embed/>
                      <p:pic>
                        <p:nvPicPr>
                          <p:cNvPr id="0" name="Picture 2149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6038555" y="2663936"/>
                            <a:ext cx="1539118" cy="6098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10"/>
              <p:cNvGraphicFramePr>
                <a:graphicFrameLocks noChangeAspect="1"/>
              </p:cNvGraphicFramePr>
              <p:nvPr/>
            </p:nvGraphicFramePr>
            <p:xfrm>
              <a:off x="8171818" y="2680391"/>
              <a:ext cx="1428277" cy="5554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1" name="Equation" r:id="rId21" imgW="16459200" imgH="6400800" progId="Equation.DSMT4">
                      <p:embed/>
                    </p:oleObj>
                  </mc:Choice>
                  <mc:Fallback>
                    <p:oleObj name="Equation" r:id="rId21" imgW="16459200" imgH="6400800" progId="Equation.DSMT4">
                      <p:embed/>
                      <p:pic>
                        <p:nvPicPr>
                          <p:cNvPr id="0" name="Picture 2150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8171818" y="2680391"/>
                            <a:ext cx="1428277" cy="55544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4" name="Oval 13"/>
          <p:cNvSpPr/>
          <p:nvPr/>
        </p:nvSpPr>
        <p:spPr>
          <a:xfrm>
            <a:off x="3730823" y="2694760"/>
            <a:ext cx="555174" cy="593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3" name="chimes.wav"/>
          </p:stSnd>
        </p:sndAc>
      </p:transition>
    </mc:Choice>
    <mc:Fallback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68893" y="5508098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764915" y="4647210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988590" y="464013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80" y="4151810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663" y="4475305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4691" y="1053662"/>
            <a:ext cx="10400406" cy="2426486"/>
            <a:chOff x="554691" y="1053662"/>
            <a:chExt cx="10400406" cy="2426486"/>
          </a:xfrm>
        </p:grpSpPr>
        <p:sp>
          <p:nvSpPr>
            <p:cNvPr id="27" name="Rectangle: Folded Corner 26"/>
            <p:cNvSpPr/>
            <p:nvPr/>
          </p:nvSpPr>
          <p:spPr>
            <a:xfrm>
              <a:off x="554691" y="1053662"/>
              <a:ext cx="10400406" cy="2426486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4: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Tính</a:t>
              </a:r>
              <a:endPara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164057" y="1589450"/>
              <a:ext cx="7772243" cy="1335240"/>
              <a:chOff x="1164057" y="1589450"/>
              <a:chExt cx="7772243" cy="1335240"/>
            </a:xfrm>
          </p:grpSpPr>
          <p:graphicFrame>
            <p:nvGraphicFramePr>
              <p:cNvPr id="2" name="Object 1"/>
              <p:cNvGraphicFramePr>
                <a:graphicFrameLocks noChangeAspect="1"/>
              </p:cNvGraphicFramePr>
              <p:nvPr/>
            </p:nvGraphicFramePr>
            <p:xfrm>
              <a:off x="4142996" y="1589450"/>
              <a:ext cx="2023729" cy="5473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8" name="Equation" r:id="rId13" imgW="868680" imgH="229870" progId="Equation.DSMT4">
                      <p:embed/>
                    </p:oleObj>
                  </mc:Choice>
                  <mc:Fallback>
                    <p:oleObj name="Equation" r:id="rId13" imgW="868680" imgH="229870" progId="Equation.DSMT4">
                      <p:embed/>
                      <p:pic>
                        <p:nvPicPr>
                          <p:cNvPr id="0" name="Picture 4187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4142996" y="1589450"/>
                            <a:ext cx="2023729" cy="54739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Object 2"/>
              <p:cNvGraphicFramePr>
                <a:graphicFrameLocks noChangeAspect="1"/>
              </p:cNvGraphicFramePr>
              <p:nvPr/>
            </p:nvGraphicFramePr>
            <p:xfrm>
              <a:off x="1164057" y="2408213"/>
              <a:ext cx="1254536" cy="5066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9" name="Equation" r:id="rId15" imgW="15849600" imgH="6400800" progId="Equation.DSMT4">
                      <p:embed/>
                    </p:oleObj>
                  </mc:Choice>
                  <mc:Fallback>
                    <p:oleObj name="Equation" r:id="rId15" imgW="15849600" imgH="6400800" progId="Equation.DSMT4">
                      <p:embed/>
                      <p:pic>
                        <p:nvPicPr>
                          <p:cNvPr id="0" name="Picture 4188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1164057" y="2408213"/>
                            <a:ext cx="1254536" cy="50664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/>
            </p:nvGraphicFramePr>
            <p:xfrm>
              <a:off x="3335193" y="2437303"/>
              <a:ext cx="1368059" cy="4788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0" name="Equation" r:id="rId17" imgW="18288000" imgH="6400800" progId="Equation.DSMT4">
                      <p:embed/>
                    </p:oleObj>
                  </mc:Choice>
                  <mc:Fallback>
                    <p:oleObj name="Equation" r:id="rId17" imgW="18288000" imgH="6400800" progId="Equation.DSMT4">
                      <p:embed/>
                      <p:pic>
                        <p:nvPicPr>
                          <p:cNvPr id="0" name="Picture 4189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3335193" y="2437303"/>
                            <a:ext cx="1368059" cy="47882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/>
            </p:nvGraphicFramePr>
            <p:xfrm>
              <a:off x="5625041" y="2484992"/>
              <a:ext cx="1263590" cy="4350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1" name="Equation" r:id="rId19" imgW="18592800" imgH="6400800" progId="Equation.DSMT4">
                      <p:embed/>
                    </p:oleObj>
                  </mc:Choice>
                  <mc:Fallback>
                    <p:oleObj name="Equation" r:id="rId19" imgW="18592800" imgH="6400800" progId="Equation.DSMT4">
                      <p:embed/>
                      <p:pic>
                        <p:nvPicPr>
                          <p:cNvPr id="0" name="Picture 4190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5625041" y="2484992"/>
                            <a:ext cx="1263590" cy="43500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7805645" y="2484991"/>
              <a:ext cx="1130655" cy="4396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2" name="Equation" r:id="rId21" imgW="16459200" imgH="6400800" progId="Equation.DSMT4">
                      <p:embed/>
                    </p:oleObj>
                  </mc:Choice>
                  <mc:Fallback>
                    <p:oleObj name="Equation" r:id="rId21" imgW="16459200" imgH="6400800" progId="Equation.DSMT4">
                      <p:embed/>
                      <p:pic>
                        <p:nvPicPr>
                          <p:cNvPr id="0" name="Picture 4191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7805645" y="2484991"/>
                            <a:ext cx="1130655" cy="43969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Oval 11"/>
          <p:cNvSpPr/>
          <p:nvPr/>
        </p:nvSpPr>
        <p:spPr>
          <a:xfrm>
            <a:off x="1037230" y="2416751"/>
            <a:ext cx="477671" cy="4298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3" name="chimes.wav"/>
          </p:stSnd>
        </p:sndAc>
      </p:transition>
    </mc:Choice>
    <mc:Fallback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277187" y="1258112"/>
            <a:ext cx="11111790" cy="203233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dồng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776753" y="5508873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94898" flipH="1">
            <a:off x="2809873" y="4420105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965342" y="452938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25" y="3910152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2587" y="4026668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9584408" y="1585286"/>
          <a:ext cx="1390518" cy="550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6" name="Equation" r:id="rId13" imgW="16154400" imgH="6400800" progId="Equation.DSMT4">
                  <p:embed/>
                </p:oleObj>
              </mc:Choice>
              <mc:Fallback>
                <p:oleObj name="Equation" r:id="rId13" imgW="16154400" imgH="6400800" progId="Equation.DSMT4">
                  <p:embed/>
                  <p:pic>
                    <p:nvPicPr>
                      <p:cNvPr id="0" name="Picture 521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584408" y="1585286"/>
                        <a:ext cx="1390518" cy="550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92506" y="2271736"/>
          <a:ext cx="1141010" cy="584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7" name="Equation" r:id="rId15" imgW="12496800" imgH="6400800" progId="Equation.DSMT4">
                  <p:embed/>
                </p:oleObj>
              </mc:Choice>
              <mc:Fallback>
                <p:oleObj name="Equation" r:id="rId15" imgW="12496800" imgH="6400800" progId="Equation.DSMT4">
                  <p:embed/>
                  <p:pic>
                    <p:nvPicPr>
                      <p:cNvPr id="0" name="Picture 521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92506" y="2271736"/>
                        <a:ext cx="1141010" cy="584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774275" y="2342439"/>
          <a:ext cx="1663461" cy="513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" name="Equation" r:id="rId17" imgW="20726400" imgH="6400800" progId="Equation.DSMT4">
                  <p:embed/>
                </p:oleObj>
              </mc:Choice>
              <mc:Fallback>
                <p:oleObj name="Equation" r:id="rId17" imgW="20726400" imgH="6400800" progId="Equation.DSMT4">
                  <p:embed/>
                  <p:pic>
                    <p:nvPicPr>
                      <p:cNvPr id="0" name="Picture 521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74275" y="2342439"/>
                        <a:ext cx="1663461" cy="513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178495" y="2342439"/>
          <a:ext cx="934040" cy="516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" name="Equation" r:id="rId19" imgW="11582400" imgH="6400800" progId="Equation.DSMT4">
                  <p:embed/>
                </p:oleObj>
              </mc:Choice>
              <mc:Fallback>
                <p:oleObj name="Equation" r:id="rId19" imgW="11582400" imgH="6400800" progId="Equation.DSMT4">
                  <p:embed/>
                  <p:pic>
                    <p:nvPicPr>
                      <p:cNvPr id="0" name="Picture 5218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178495" y="2342439"/>
                        <a:ext cx="934040" cy="516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6459538" y="2343150"/>
          <a:ext cx="172085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0" name="Equation" r:id="rId21" imgW="21336000" imgH="6400800" progId="Equation.DSMT4">
                  <p:embed/>
                </p:oleObj>
              </mc:Choice>
              <mc:Fallback>
                <p:oleObj name="Equation" r:id="rId21" imgW="21336000" imgH="6400800" progId="Equation.DSMT4">
                  <p:embed/>
                  <p:pic>
                    <p:nvPicPr>
                      <p:cNvPr id="0" name="Object 5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459538" y="2343150"/>
                        <a:ext cx="1720850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791570" y="2342439"/>
            <a:ext cx="518615" cy="5137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3" name="chimes.wav"/>
          </p:stSnd>
        </p:sndAc>
      </p:transition>
    </mc:Choice>
    <mc:Fallback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523433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72222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429372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1064510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kích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thước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x(cm), y(cm), z(cm).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71555" y="2404989"/>
            <a:ext cx="8390340" cy="1336960"/>
            <a:chOff x="1971555" y="2404989"/>
            <a:chExt cx="8390340" cy="1336960"/>
          </a:xfrm>
        </p:grpSpPr>
        <p:sp>
          <p:nvSpPr>
            <p:cNvPr id="28" name="Rectangle: Folded Corner 27"/>
            <p:cNvSpPr/>
            <p:nvPr/>
          </p:nvSpPr>
          <p:spPr>
            <a:xfrm>
              <a:off x="1971555" y="2404989"/>
              <a:ext cx="8390340" cy="1336960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/>
          </p:nvGraphicFramePr>
          <p:xfrm>
            <a:off x="3898900" y="2879725"/>
            <a:ext cx="1955800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3" name="Equation" r:id="rId13" imgW="24993600" imgH="6400800" progId="Equation.DSMT4">
                    <p:embed/>
                  </p:oleObj>
                </mc:Choice>
                <mc:Fallback>
                  <p:oleObj name="Equation" r:id="rId13" imgW="24993600" imgH="6400800" progId="Equation.DSMT4">
                    <p:embed/>
                    <p:pic>
                      <p:nvPicPr>
                        <p:cNvPr id="0" name="Picture 6162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898900" y="2879725"/>
                          <a:ext cx="1955800" cy="500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5" name="chimes.wav"/>
          </p:stSnd>
        </p:sndAc>
      </p:transition>
    </mc:Choice>
    <mc:Fallback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606" y="668740"/>
            <a:ext cx="10549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= 3x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319" y="259307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263" y="1824129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394200" y="2362200"/>
          <a:ext cx="914400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2" name="Equation" r:id="rId1" imgW="3048000" imgH="4572000" progId="Equation.DSMT4">
                  <p:embed/>
                </p:oleObj>
              </mc:Choice>
              <mc:Fallback>
                <p:oleObj name="Equation" r:id="rId1" imgW="3048000" imgH="4572000" progId="Equation.DSMT4">
                  <p:embed/>
                  <p:pic>
                    <p:nvPicPr>
                      <p:cNvPr id="0" name="Picture 1640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20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29588" y="2233562"/>
            <a:ext cx="10401868" cy="814485"/>
            <a:chOff x="729588" y="2233562"/>
            <a:chExt cx="10401868" cy="814485"/>
          </a:xfrm>
        </p:grpSpPr>
        <p:sp>
          <p:nvSpPr>
            <p:cNvPr id="6" name="TextBox 5"/>
            <p:cNvSpPr txBox="1"/>
            <p:nvPr/>
          </p:nvSpPr>
          <p:spPr>
            <a:xfrm>
              <a:off x="729588" y="2339117"/>
              <a:ext cx="10401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 = 2x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      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 = x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4851400" y="2233562"/>
            <a:ext cx="1768596" cy="8144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3" name="Equation" r:id="rId3" imgW="23164800" imgH="10668000" progId="Equation.DSMT4">
                    <p:embed/>
                  </p:oleObj>
                </mc:Choice>
                <mc:Fallback>
                  <p:oleObj name="Equation" r:id="rId3" imgW="23164800" imgH="10668000" progId="Equation.DSMT4">
                    <p:embed/>
                    <p:pic>
                      <p:nvPicPr>
                        <p:cNvPr id="0" name="Picture 16402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851400" y="2233562"/>
                          <a:ext cx="1768596" cy="8144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725606" y="2832042"/>
            <a:ext cx="10404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6396" y="4815517"/>
            <a:ext cx="9869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6396" y="5500048"/>
            <a:ext cx="1014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6215" y="4331058"/>
            <a:ext cx="113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5" grpId="0" animBg="1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174" y="1169875"/>
            <a:ext cx="9758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089509" y="1026672"/>
          <a:ext cx="176212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1" imgW="1360805" imgH="629285" progId="Equation.DSMT4">
                  <p:embed/>
                </p:oleObj>
              </mc:Choice>
              <mc:Fallback>
                <p:oleObj name="Equation" r:id="rId1" imgW="1360805" imgH="629285" progId="Equation.DSMT4">
                  <p:embed/>
                  <p:pic>
                    <p:nvPicPr>
                      <p:cNvPr id="0" name="Picture 1741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089509" y="1026672"/>
                        <a:ext cx="1762125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091174" y="1979500"/>
            <a:ext cx="6761787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1174" y="2796499"/>
            <a:ext cx="1033200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đơn thức đồng dạng </a:t>
            </a:r>
            <a:r>
              <a:rPr lang="nl-NL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hai đơn thức với hệ số khác 0 và có phần biến giống nhau.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174" y="3810879"/>
            <a:ext cx="10099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1174" y="4630911"/>
            <a:ext cx="825578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7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3081" y="204716"/>
            <a:ext cx="2019868" cy="45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36979" y="564542"/>
            <a:ext cx="10918209" cy="869944"/>
            <a:chOff x="736979" y="564542"/>
            <a:chExt cx="10918209" cy="869944"/>
          </a:xfrm>
        </p:grpSpPr>
        <p:sp>
          <p:nvSpPr>
            <p:cNvPr id="4" name="TextBox 3"/>
            <p:cNvSpPr txBox="1"/>
            <p:nvPr/>
          </p:nvSpPr>
          <p:spPr>
            <a:xfrm>
              <a:off x="736979" y="737904"/>
              <a:ext cx="10918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3480179" y="564542"/>
            <a:ext cx="7342685" cy="869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7" name="Equation" r:id="rId1" imgW="83515200" imgH="10668000" progId="Equation.DSMT4">
                    <p:embed/>
                  </p:oleObj>
                </mc:Choice>
                <mc:Fallback>
                  <p:oleObj name="Equation" r:id="rId1" imgW="83515200" imgH="10668000" progId="Equation.DSMT4">
                    <p:embed/>
                    <p:pic>
                      <p:nvPicPr>
                        <p:cNvPr id="0" name="Picture 18466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3480179" y="564542"/>
                          <a:ext cx="7342685" cy="8699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750627" y="1444146"/>
            <a:ext cx="10904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4263" y="2552131"/>
            <a:ext cx="109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7105" y="2951781"/>
            <a:ext cx="3667563" cy="884461"/>
            <a:chOff x="887105" y="2951781"/>
            <a:chExt cx="3667563" cy="884461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2390561" y="2951781"/>
            <a:ext cx="2164107" cy="8844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8" name="Equation" r:id="rId3" imgW="1091565" imgH="444500" progId="Equation.DSMT4">
                    <p:embed/>
                  </p:oleObj>
                </mc:Choice>
                <mc:Fallback>
                  <p:oleObj name="Equation" r:id="rId3" imgW="1091565" imgH="44450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0561" y="2951781"/>
                          <a:ext cx="2164107" cy="88446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887105" y="3132402"/>
              <a:ext cx="167867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87105" y="3967664"/>
            <a:ext cx="4394579" cy="607241"/>
            <a:chOff x="887105" y="3967664"/>
            <a:chExt cx="4394579" cy="607241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2352509" y="3967664"/>
            <a:ext cx="2929175" cy="573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9" name="Equation" r:id="rId5" imgW="1358265" imgH="266700" progId="Equation.DSMT4">
                    <p:embed/>
                  </p:oleObj>
                </mc:Choice>
                <mc:Fallback>
                  <p:oleObj name="Equation" r:id="rId5" imgW="1358265" imgH="266700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509" y="3967664"/>
                          <a:ext cx="2929175" cy="5735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887105" y="4051685"/>
              <a:ext cx="150345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87105" y="4839603"/>
            <a:ext cx="3570682" cy="536868"/>
            <a:chOff x="887105" y="4839603"/>
            <a:chExt cx="3570682" cy="536868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/>
          </p:nvGraphicFramePr>
          <p:xfrm>
            <a:off x="2442949" y="4839603"/>
            <a:ext cx="2014838" cy="484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70" name="Equation" r:id="rId7" imgW="989965" imgH="241300" progId="Equation.DSMT4">
                    <p:embed/>
                  </p:oleObj>
                </mc:Choice>
                <mc:Fallback>
                  <p:oleObj name="Equation" r:id="rId7" imgW="989965" imgH="2413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2949" y="4839603"/>
                          <a:ext cx="2014838" cy="48433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887105" y="4853251"/>
              <a:ext cx="146540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3: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415" y="789509"/>
            <a:ext cx="2412397" cy="616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8549" y="1542197"/>
            <a:ext cx="9908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501" y="911705"/>
            <a:ext cx="75472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khan.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kg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500" y="6131720"/>
            <a:ext cx="992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Theo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5099" y="1019801"/>
            <a:ext cx="3789882" cy="21737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00501" y="3616657"/>
            <a:ext cx="10986448" cy="1453234"/>
            <a:chOff x="600501" y="3616657"/>
            <a:chExt cx="10986448" cy="1453234"/>
          </a:xfrm>
        </p:grpSpPr>
        <p:sp>
          <p:nvSpPr>
            <p:cNvPr id="4" name="TextBox 3"/>
            <p:cNvSpPr txBox="1"/>
            <p:nvPr/>
          </p:nvSpPr>
          <p:spPr>
            <a:xfrm>
              <a:off x="600501" y="3684896"/>
              <a:ext cx="1098644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12xy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);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mì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4,5xy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12xy + 4,5xy.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825" y="3616657"/>
              <a:ext cx="600075" cy="5429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00501" y="5023069"/>
            <a:ext cx="10986448" cy="1000929"/>
            <a:chOff x="600501" y="5023069"/>
            <a:chExt cx="10986448" cy="1000929"/>
          </a:xfrm>
        </p:grpSpPr>
        <p:sp>
          <p:nvSpPr>
            <p:cNvPr id="5" name="TextBox 4"/>
            <p:cNvSpPr txBox="1"/>
            <p:nvPr/>
          </p:nvSpPr>
          <p:spPr>
            <a:xfrm>
              <a:off x="600501" y="5069891"/>
              <a:ext cx="109864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 + 4,5x = 16,5x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Do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y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16,5xy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16,5xy.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300" y="5023069"/>
              <a:ext cx="609600" cy="5238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3387" y="541240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2434" y="950673"/>
            <a:ext cx="9498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2,5.3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+ 8,5.3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(2,5 + 8,5)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11.3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3386" y="2971271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HĐ6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433" y="2971271"/>
            <a:ext cx="95534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= 2,5x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 = 8,5x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HĐ5,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+ P;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– P.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5647" y="4730259"/>
            <a:ext cx="120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552433" y="5384443"/>
          <a:ext cx="73818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Equation" r:id="rId1" imgW="101803200" imgH="6400800" progId="Equation.DSMT4">
                  <p:embed/>
                </p:oleObj>
              </mc:Choice>
              <mc:Fallback>
                <p:oleObj name="Equation" r:id="rId1" imgW="101803200" imgH="6400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433" y="5384443"/>
                        <a:ext cx="7381875" cy="463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552433" y="5978957"/>
          <a:ext cx="750570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Equation" r:id="rId3" imgW="103022400" imgH="6400800" progId="Equation.DSMT4">
                  <p:embed/>
                </p:oleObj>
              </mc:Choice>
              <mc:Fallback>
                <p:oleObj name="Equation" r:id="rId3" imgW="103022400" imgH="6400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433" y="5978957"/>
                        <a:ext cx="7505700" cy="465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8006" y="957420"/>
            <a:ext cx="10668000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8006" y="1672342"/>
            <a:ext cx="10572466" cy="155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tắc cộng, trừ hai đơn thức đồng dạng: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 cộng (hay trừ) các đơn thức đồng dạng, ta cộng (hay trừ các hệ số với nhau và giữ nguyên phần biến.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6979" y="341194"/>
            <a:ext cx="1323833" cy="655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4651" y="1146412"/>
            <a:ext cx="10304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= 3xy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B = -5xy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= 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+ B;  A – B;  A + B + 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97290" y="33709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307300" y="2886031"/>
          <a:ext cx="61944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0" name="Equation" r:id="rId1" imgW="85344000" imgH="7010400" progId="Equation.DSMT4">
                  <p:embed/>
                </p:oleObj>
              </mc:Choice>
              <mc:Fallback>
                <p:oleObj name="Equation" r:id="rId1" imgW="85344000" imgH="7010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7300" y="2886031"/>
                        <a:ext cx="6194425" cy="571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99296" y="2100519"/>
            <a:ext cx="1610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115213" y="4306514"/>
          <a:ext cx="5363760" cy="562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1" name="Equation" r:id="rId3" imgW="60960000" imgH="6400800" progId="Equation.DSMT4">
                  <p:embed/>
                </p:oleObj>
              </mc:Choice>
              <mc:Fallback>
                <p:oleObj name="Equation" r:id="rId3" imgW="60960000" imgH="6400800" progId="Equation.DSMT4">
                  <p:embed/>
                  <p:pic>
                    <p:nvPicPr>
                      <p:cNvPr id="0" name="Picture 205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5213" y="4306514"/>
                        <a:ext cx="5363760" cy="562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197290" y="3577846"/>
          <a:ext cx="6952151" cy="59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2" name="Equation" r:id="rId5" imgW="82296000" imgH="7010400" progId="Equation.DSMT4">
                  <p:embed/>
                </p:oleObj>
              </mc:Choice>
              <mc:Fallback>
                <p:oleObj name="Equation" r:id="rId5" imgW="82296000" imgH="7010400" progId="Equation.DSMT4">
                  <p:embed/>
                  <p:pic>
                    <p:nvPicPr>
                      <p:cNvPr id="0" name="Picture 205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97290" y="3577846"/>
                        <a:ext cx="6952151" cy="592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838242" y="4869155"/>
          <a:ext cx="3962745" cy="603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3" name="Equation" r:id="rId7" imgW="46024800" imgH="7010400" progId="Equation.DSMT4">
                  <p:embed/>
                </p:oleObj>
              </mc:Choice>
              <mc:Fallback>
                <p:oleObj name="Equation" r:id="rId7" imgW="46024800" imgH="7010400" progId="Equation.DSMT4">
                  <p:embed/>
                  <p:pic>
                    <p:nvPicPr>
                      <p:cNvPr id="0" name="Picture 205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38242" y="4869155"/>
                        <a:ext cx="3962745" cy="603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855" y="395785"/>
            <a:ext cx="2047164" cy="64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0437" y="1037230"/>
            <a:ext cx="9826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y; 4x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-2x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= 2; y = -3.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489508" y="3116295"/>
          <a:ext cx="4825692" cy="1232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name="Equation" r:id="rId1" imgW="53644800" imgH="13716000" progId="Equation.DSMT4">
                  <p:embed/>
                </p:oleObj>
              </mc:Choice>
              <mc:Fallback>
                <p:oleObj name="Equation" r:id="rId1" imgW="53644800" imgH="13716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508" y="3116295"/>
                        <a:ext cx="4825692" cy="12320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616657" y="5000014"/>
          <a:ext cx="2333767" cy="473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Equation" r:id="rId3" imgW="1269365" imgH="254000" progId="Equation.DSMT4">
                  <p:embed/>
                </p:oleObj>
              </mc:Choice>
              <mc:Fallback>
                <p:oleObj name="Equation" r:id="rId3" imgW="1269365" imgH="254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6657" y="5000014"/>
                        <a:ext cx="2333767" cy="4737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9177" y="4381397"/>
            <a:ext cx="90348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Thay x = 2; y = -3 vào S ta được: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1433" y="2593075"/>
            <a:ext cx="1241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0627" y="436728"/>
            <a:ext cx="1719618" cy="5186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9242" y="1160060"/>
            <a:ext cx="1009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10436" y="2385564"/>
            <a:ext cx="6986985" cy="954107"/>
            <a:chOff x="1610436" y="2385564"/>
            <a:chExt cx="6986985" cy="954107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1610436" y="2385564"/>
              <a:ext cx="3927678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 hai bạn trả lời đ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ú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 v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ì:</a:t>
              </a:r>
              <a:endPara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5441934" y="2483892"/>
            <a:ext cx="3155487" cy="4230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8" name="Equation" r:id="rId1" imgW="1701800" imgH="228600" progId="Equation.DSMT4">
                    <p:embed/>
                  </p:oleObj>
                </mc:Choice>
                <mc:Fallback>
                  <p:oleObj name="Equation" r:id="rId1" imgW="1701800" imgH="228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1934" y="2483892"/>
                          <a:ext cx="3155487" cy="42308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368585" y="6223379"/>
            <a:ext cx="477672" cy="354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615" y="368490"/>
            <a:ext cx="270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1.4 (SGK/10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3582" y="996287"/>
            <a:ext cx="1045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647665" y="2025351"/>
          <a:ext cx="6890335" cy="813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3" name="Equation" r:id="rId1" imgW="75285600" imgH="10668000" progId="Equation.DSMT4">
                  <p:embed/>
                </p:oleObj>
              </mc:Choice>
              <mc:Fallback>
                <p:oleObj name="Equation" r:id="rId1" imgW="75285600" imgH="10668000" progId="Equation.DSMT4">
                  <p:embed/>
                  <p:pic>
                    <p:nvPicPr>
                      <p:cNvPr id="0" name="Picture 2358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47665" y="2025351"/>
                        <a:ext cx="6890335" cy="813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67785" y="2838734"/>
            <a:ext cx="95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79430" y="3334806"/>
            <a:ext cx="3499641" cy="559008"/>
            <a:chOff x="723332" y="3334806"/>
            <a:chExt cx="3499641" cy="559008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2264138" y="3371458"/>
            <a:ext cx="1958835" cy="522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84" name="Equation" r:id="rId3" imgW="1002665" imgH="266700" progId="Equation.DSMT4">
                    <p:embed/>
                  </p:oleObj>
                </mc:Choice>
                <mc:Fallback>
                  <p:oleObj name="Equation" r:id="rId3" imgW="1002665" imgH="26670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4138" y="3371458"/>
                          <a:ext cx="1958835" cy="52235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723332" y="3334806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79430" y="4019088"/>
            <a:ext cx="3848666" cy="791748"/>
            <a:chOff x="2579430" y="4019088"/>
            <a:chExt cx="3848666" cy="791748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4120236" y="4019088"/>
            <a:ext cx="2307860" cy="7917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85" name="Equation" r:id="rId5" imgW="1307465" imgH="444500" progId="Equation.DSMT4">
                    <p:embed/>
                  </p:oleObj>
                </mc:Choice>
                <mc:Fallback>
                  <p:oleObj name="Equation" r:id="rId5" imgW="1307465" imgH="444500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0236" y="4019088"/>
                          <a:ext cx="2307860" cy="79174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2579430" y="4104363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79430" y="4998466"/>
            <a:ext cx="3097762" cy="523220"/>
            <a:chOff x="2579430" y="4998466"/>
            <a:chExt cx="3097762" cy="5232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4258377" y="4998466"/>
            <a:ext cx="1418815" cy="5079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86" name="Equation" r:id="rId7" imgW="774065" imgH="279400" progId="Equation.DSMT4">
                    <p:embed/>
                  </p:oleObj>
                </mc:Choice>
                <mc:Fallback>
                  <p:oleObj name="Equation" r:id="rId7" imgW="774065" imgH="2794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8377" y="4998466"/>
                          <a:ext cx="1418815" cy="50797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2579430" y="4998466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3: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0627" y="491319"/>
            <a:ext cx="300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1.5 (SGK/10)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73707" y="1146412"/>
            <a:ext cx="10276765" cy="1563619"/>
            <a:chOff x="1173707" y="1146412"/>
            <a:chExt cx="10276765" cy="1563619"/>
          </a:xfrm>
        </p:grpSpPr>
        <p:sp>
          <p:nvSpPr>
            <p:cNvPr id="4" name="TextBox 3"/>
            <p:cNvSpPr txBox="1"/>
            <p:nvPr/>
          </p:nvSpPr>
          <p:spPr>
            <a:xfrm>
              <a:off x="1173707" y="1146412"/>
              <a:ext cx="102767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 = -2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= 1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2919059" y="1847056"/>
            <a:ext cx="2934115" cy="862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91" name="Equation" r:id="rId1" imgW="36271200" imgH="10668000" progId="Equation.DSMT4">
                    <p:embed/>
                  </p:oleObj>
                </mc:Choice>
                <mc:Fallback>
                  <p:oleObj name="Equation" r:id="rId1" imgW="36271200" imgH="10668000" progId="Equation.DSMT4">
                    <p:embed/>
                    <p:pic>
                      <p:nvPicPr>
                        <p:cNvPr id="0" name="Picture 24590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2919059" y="1847056"/>
                          <a:ext cx="2934115" cy="862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/>
          <p:cNvSpPr txBox="1"/>
          <p:nvPr/>
        </p:nvSpPr>
        <p:spPr>
          <a:xfrm>
            <a:off x="4831307" y="2852382"/>
            <a:ext cx="102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769358" y="3529131"/>
          <a:ext cx="4764206" cy="953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2" name="Equation" r:id="rId3" imgW="2286000" imgH="458470" progId="Equation.DSMT4">
                  <p:embed/>
                </p:oleObj>
              </mc:Choice>
              <mc:Fallback>
                <p:oleObj name="Equation" r:id="rId3" imgW="2286000" imgH="458470" progId="Equation.DSMT4">
                  <p:embed/>
                  <p:pic>
                    <p:nvPicPr>
                      <p:cNvPr id="0" name="Picture 2459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69358" y="3529131"/>
                        <a:ext cx="4764206" cy="953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627372" y="4482634"/>
            <a:ext cx="504817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 x = -2; y = 1 vào S, ta được: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240774" y="5124280"/>
          <a:ext cx="3181066" cy="54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" name="Equation" r:id="rId5" imgW="1496695" imgH="259080" progId="Equation.DSMT4">
                  <p:embed/>
                </p:oleObj>
              </mc:Choice>
              <mc:Fallback>
                <p:oleObj name="Equation" r:id="rId5" imgW="1496695" imgH="259080" progId="Equation.DSMT4">
                  <p:embed/>
                  <p:pic>
                    <p:nvPicPr>
                      <p:cNvPr id="0" name="Picture 2459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40774" y="5124280"/>
                        <a:ext cx="3181066" cy="54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9450" y="908467"/>
            <a:ext cx="6096000" cy="18460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HƯỚNG DẪN VỀ NHÀ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bài tập 1.6; 1.7 SGK/10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7797" y="1078173"/>
            <a:ext cx="1178399" cy="3821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866" y="1460311"/>
            <a:ext cx="11000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2x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3206" y="450376"/>
            <a:ext cx="1178399" cy="3821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37230" y="743743"/>
            <a:ext cx="10795379" cy="3970318"/>
            <a:chOff x="780196" y="1083676"/>
            <a:chExt cx="10795379" cy="3970318"/>
          </a:xfrm>
        </p:grpSpPr>
        <p:sp>
          <p:nvSpPr>
            <p:cNvPr id="4" name="TextBox 3"/>
            <p:cNvSpPr txBox="1"/>
            <p:nvPr/>
          </p:nvSpPr>
          <p:spPr>
            <a:xfrm>
              <a:off x="780196" y="1083676"/>
              <a:ext cx="10795379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1581150" y="1568463"/>
            <a:ext cx="7609285" cy="778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6" name="Equation" r:id="rId1" imgW="104241600" imgH="10668000" progId="Equation.DSMT4">
                    <p:embed/>
                  </p:oleObj>
                </mc:Choice>
                <mc:Fallback>
                  <p:oleObj name="Equation" r:id="rId1" imgW="104241600" imgH="10668000" progId="Equation.DSMT4">
                    <p:embed/>
                    <p:pic>
                      <p:nvPicPr>
                        <p:cNvPr id="0" name="Picture 7215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1581150" y="1568463"/>
                          <a:ext cx="7609285" cy="7787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1581150" y="4635500"/>
            <a:ext cx="9746492" cy="836613"/>
            <a:chOff x="1581150" y="4635500"/>
            <a:chExt cx="9746492" cy="836613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1581150" y="4792384"/>
              <a:ext cx="974649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3041650" y="4635500"/>
            <a:ext cx="4310063" cy="836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7" name="Equation" r:id="rId3" imgW="53644800" imgH="10668000" progId="Equation.DSMT4">
                    <p:embed/>
                  </p:oleObj>
                </mc:Choice>
                <mc:Fallback>
                  <p:oleObj name="Equation" r:id="rId3" imgW="53644800" imgH="106680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1650" y="4635500"/>
                          <a:ext cx="4310063" cy="8366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/>
          <p:cNvGrpSpPr/>
          <p:nvPr/>
        </p:nvGrpSpPr>
        <p:grpSpPr>
          <a:xfrm>
            <a:off x="1581150" y="5394171"/>
            <a:ext cx="5145272" cy="789436"/>
            <a:chOff x="1581150" y="5394171"/>
            <a:chExt cx="5145272" cy="789436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1581150" y="5505771"/>
              <a:ext cx="333617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-5x</a:t>
              </a:r>
              <a:r>
                <a:rPr kumimoji="0" lang="nl-NL" altLang="en-US" sz="28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y; 17z</a:t>
              </a:r>
              <a:r>
                <a:rPr kumimoji="0" lang="nl-NL" altLang="en-US" sz="28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4764110" y="5394171"/>
            <a:ext cx="1962312" cy="789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8" name="Equation" r:id="rId5" imgW="26517600" imgH="10668000" progId="Equation.DSMT4">
                    <p:embed/>
                  </p:oleObj>
                </mc:Choice>
                <mc:Fallback>
                  <p:oleObj name="Equation" r:id="rId5" imgW="26517600" imgH="10668000" progId="Equation.DSMT4">
                    <p:embed/>
                    <p:pic>
                      <p:nvPicPr>
                        <p:cNvPr id="0" name="Picture 7217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764110" y="5394171"/>
                          <a:ext cx="1962312" cy="789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4539073" y="4271929"/>
            <a:ext cx="126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17878" y="1046323"/>
            <a:ext cx="9551012" cy="789436"/>
            <a:chOff x="1581150" y="5372663"/>
            <a:chExt cx="5541545" cy="789436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581150" y="5505771"/>
              <a:ext cx="554154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nl-NL" alt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biểu thức n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hóm 2: -5x</a:t>
              </a:r>
              <a:r>
                <a:rPr kumimoji="0" lang="nl-NL" altLang="en-US" sz="28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y; 17z</a:t>
              </a:r>
              <a:r>
                <a:rPr kumimoji="0" lang="nl-NL" altLang="en-US" sz="28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                            là</a:t>
              </a:r>
              <a:r>
                <a:rPr kumimoji="0" lang="nl-NL" alt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đơn thức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4558229" y="5372663"/>
            <a:ext cx="1442598" cy="789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6" name="Equation" r:id="rId1" imgW="26517600" imgH="10668000" progId="Equation.DSMT4">
                    <p:embed/>
                  </p:oleObj>
                </mc:Choice>
                <mc:Fallback>
                  <p:oleObj name="Equation" r:id="rId1" imgW="26517600" imgH="10668000" progId="Equation.DSMT4">
                    <p:embed/>
                    <p:pic>
                      <p:nvPicPr>
                        <p:cNvPr id="0" name="Object 15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4558229" y="5372663"/>
                          <a:ext cx="1442598" cy="789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2017878" y="2183642"/>
            <a:ext cx="862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5595" y="3054745"/>
            <a:ext cx="10440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740" y="464024"/>
            <a:ext cx="2033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1664" y="464024"/>
            <a:ext cx="7820168" cy="1146412"/>
            <a:chOff x="2061664" y="464024"/>
            <a:chExt cx="7820168" cy="1146412"/>
          </a:xfrm>
        </p:grpSpPr>
        <p:sp>
          <p:nvSpPr>
            <p:cNvPr id="4" name="TextBox 3"/>
            <p:cNvSpPr txBox="1"/>
            <p:nvPr/>
          </p:nvSpPr>
          <p:spPr>
            <a:xfrm>
              <a:off x="2061664" y="464024"/>
              <a:ext cx="7820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3581778" y="987244"/>
            <a:ext cx="5193732" cy="623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3" name="Equation" r:id="rId1" imgW="52425600" imgH="7010400" progId="Equation.DSMT4">
                    <p:embed/>
                  </p:oleObj>
                </mc:Choice>
                <mc:Fallback>
                  <p:oleObj name="Equation" r:id="rId1" imgW="52425600" imgH="7010400" progId="Equation.DSMT4">
                    <p:embed/>
                    <p:pic>
                      <p:nvPicPr>
                        <p:cNvPr id="0" name="Picture 9242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3581778" y="987244"/>
                          <a:ext cx="5193732" cy="6231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4804012" y="1883391"/>
            <a:ext cx="106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457" y="2679566"/>
            <a:ext cx="1019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+ 2y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3457" y="3621846"/>
            <a:ext cx="9771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3457" y="3116953"/>
            <a:ext cx="10508776" cy="527658"/>
            <a:chOff x="873457" y="3116953"/>
            <a:chExt cx="10508776" cy="527658"/>
          </a:xfrm>
        </p:grpSpPr>
        <p:sp>
          <p:nvSpPr>
            <p:cNvPr id="9" name="TextBox 8"/>
            <p:cNvSpPr txBox="1"/>
            <p:nvPr/>
          </p:nvSpPr>
          <p:spPr>
            <a:xfrm>
              <a:off x="873457" y="3121391"/>
              <a:ext cx="10508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2430151" y="3116953"/>
            <a:ext cx="899901" cy="515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4" name="Equation" r:id="rId3" imgW="10972800" imgH="6096000" progId="Equation.DSMT4">
                    <p:embed/>
                  </p:oleObj>
                </mc:Choice>
                <mc:Fallback>
                  <p:oleObj name="Equation" r:id="rId3" imgW="10972800" imgH="6096000" progId="Equation.DSMT4">
                    <p:embed/>
                    <p:pic>
                      <p:nvPicPr>
                        <p:cNvPr id="0" name="Picture 924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430151" y="3116953"/>
                          <a:ext cx="899901" cy="5151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445" y="327546"/>
            <a:ext cx="236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832513"/>
            <a:ext cx="1112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445" y="1460311"/>
            <a:ext cx="1026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y;     -4;         (3 – x)x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    12x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;          ;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585652" y="1287493"/>
          <a:ext cx="1019318" cy="81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Equation" r:id="rId1" imgW="13716000" imgH="10972800" progId="Equation.DSMT4">
                  <p:embed/>
                </p:oleObj>
              </mc:Choice>
              <mc:Fallback>
                <p:oleObj name="Equation" r:id="rId1" imgW="13716000" imgH="10972800" progId="Equation.DSMT4">
                  <p:embed/>
                  <p:pic>
                    <p:nvPicPr>
                      <p:cNvPr id="0" name="Picture 1029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585652" y="1287493"/>
                        <a:ext cx="1019318" cy="81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936362" y="1246549"/>
          <a:ext cx="620784" cy="892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name="Equation" r:id="rId3" imgW="9144000" imgH="11277600" progId="Equation.DSMT4">
                  <p:embed/>
                </p:oleObj>
              </mc:Choice>
              <mc:Fallback>
                <p:oleObj name="Equation" r:id="rId3" imgW="9144000" imgH="11277600" progId="Equation.DSMT4">
                  <p:embed/>
                  <p:pic>
                    <p:nvPicPr>
                      <p:cNvPr id="0" name="Picture 1029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36362" y="1246549"/>
                        <a:ext cx="620784" cy="892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9066891" y="1254212"/>
          <a:ext cx="855031" cy="848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8" name="Equation" r:id="rId5" imgW="13106400" imgH="10668000" progId="Equation.DSMT4">
                  <p:embed/>
                </p:oleObj>
              </mc:Choice>
              <mc:Fallback>
                <p:oleObj name="Equation" r:id="rId5" imgW="13106400" imgH="10668000" progId="Equation.DSMT4">
                  <p:embed/>
                  <p:pic>
                    <p:nvPicPr>
                      <p:cNvPr id="0" name="Picture 1029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66891" y="1254212"/>
                        <a:ext cx="855031" cy="848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873457" y="2867417"/>
            <a:ext cx="10372298" cy="949794"/>
            <a:chOff x="641445" y="2376098"/>
            <a:chExt cx="10372298" cy="949794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641445" y="2603033"/>
              <a:ext cx="1037229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biểu thức                                                là</a:t>
              </a:r>
              <a:r>
                <a:rPr kumimoji="0" lang="nl-NL" alt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các đơn thức.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2838734" y="2376098"/>
            <a:ext cx="4004034" cy="9497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9" name="Equation" r:id="rId7" imgW="2044700" imgH="482600" progId="Equation.DSMT4">
                    <p:embed/>
                  </p:oleObj>
                </mc:Choice>
                <mc:Fallback>
                  <p:oleObj name="Equation" r:id="rId7" imgW="2044700" imgH="4826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8734" y="2376098"/>
                          <a:ext cx="4004034" cy="9497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4572000" y="2311071"/>
            <a:ext cx="1310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ular Callout 4"/>
          <p:cNvSpPr/>
          <p:nvPr/>
        </p:nvSpPr>
        <p:spPr>
          <a:xfrm>
            <a:off x="4503760" y="1842445"/>
            <a:ext cx="2838734" cy="1255598"/>
          </a:xfrm>
          <a:prstGeom prst="wedgeRectCallout">
            <a:avLst>
              <a:gd name="adj1" fmla="val -22275"/>
              <a:gd name="adj2" fmla="val 106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8180627" y="1256013"/>
            <a:ext cx="2969594" cy="1924337"/>
          </a:xfrm>
          <a:prstGeom prst="wedgeRectCallout">
            <a:avLst>
              <a:gd name="adj1" fmla="val 1334"/>
              <a:gd name="adj2" fmla="val 896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0500" y="1842445"/>
            <a:ext cx="3193577" cy="1255600"/>
            <a:chOff x="600500" y="955337"/>
            <a:chExt cx="3193577" cy="1255600"/>
          </a:xfrm>
        </p:grpSpPr>
        <p:sp>
          <p:nvSpPr>
            <p:cNvPr id="4" name="Rectangular Callout 3"/>
            <p:cNvSpPr/>
            <p:nvPr/>
          </p:nvSpPr>
          <p:spPr>
            <a:xfrm>
              <a:off x="600500" y="1023577"/>
              <a:ext cx="3193577" cy="1187360"/>
            </a:xfrm>
            <a:prstGeom prst="wedgeRectCallout">
              <a:avLst>
                <a:gd name="adj1" fmla="val -9404"/>
                <a:gd name="adj2" fmla="val 11983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2091893" y="955337"/>
            <a:ext cx="1573734" cy="600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8" name="Equation" r:id="rId1" imgW="23164800" imgH="8839200" progId="Equation.DSMT4">
                    <p:embed/>
                  </p:oleObj>
                </mc:Choice>
                <mc:Fallback>
                  <p:oleObj name="Equation" r:id="rId1" imgW="23164800" imgH="8839200" progId="Equation.DSMT4">
                    <p:embed/>
                    <p:pic>
                      <p:nvPicPr>
                        <p:cNvPr id="0" name="Picture 11277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2091893" y="955337"/>
                          <a:ext cx="1573734" cy="6005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411777" y="458124"/>
            <a:ext cx="2822742" cy="1118558"/>
            <a:chOff x="411777" y="458124"/>
            <a:chExt cx="2822742" cy="1118558"/>
          </a:xfrm>
        </p:grpSpPr>
        <p:sp>
          <p:nvSpPr>
            <p:cNvPr id="3" name="TextBox 2"/>
            <p:cNvSpPr txBox="1"/>
            <p:nvPr/>
          </p:nvSpPr>
          <p:spPr>
            <a:xfrm>
              <a:off x="1228298" y="925739"/>
              <a:ext cx="2006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777" y="458124"/>
              <a:ext cx="912055" cy="111855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098" y="4026515"/>
            <a:ext cx="1445662" cy="12961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535" y="4026515"/>
            <a:ext cx="1092476" cy="1064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4968" y="3862742"/>
            <a:ext cx="1071421" cy="10285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3928" y="5472752"/>
            <a:ext cx="839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116" y="5600475"/>
            <a:ext cx="905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6752</Words>
  <PresentationFormat>Widescreen</PresentationFormat>
  <Paragraphs>322</Paragraphs>
  <Slides>38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70</vt:i4>
      </vt:variant>
      <vt:variant>
        <vt:lpstr>幻灯片标题</vt:lpstr>
      </vt:variant>
      <vt:variant>
        <vt:i4>38</vt:i4>
      </vt:variant>
    </vt:vector>
  </HeadingPairs>
  <TitlesOfParts>
    <vt:vector size="119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Tahoma</vt:lpstr>
      <vt:lpstr>Calibri</vt:lpstr>
      <vt:lpstr>Office Theme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2018-05-24T12:43:00Z</dcterms:created>
  <dcterms:modified xsi:type="dcterms:W3CDTF">2023-08-16T08:59:22Z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F6EF03FA9978465990D2B46560EED9D4</vt:lpwstr>
  </property>
  <property fmtid="{D5CDD505-2E9C-101B-9397-08002B2CF9AE}" pid="3" name="KSOProductBuildVer">
    <vt:lpwstr>1033-11.2.0.11537</vt:lpwstr>
  </property>
</Properties>
</file>