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30BE502-BFA2-4EF5-B21D-5C798A03A673}">
          <p14:sldIdLst>
            <p14:sldId id="256"/>
            <p14:sldId id="271"/>
            <p14:sldId id="258"/>
            <p14:sldId id="259"/>
            <p14:sldId id="261"/>
            <p14:sldId id="263"/>
            <p14:sldId id="264"/>
            <p14:sldId id="265"/>
            <p14:sldId id="266"/>
            <p14:sldId id="267"/>
            <p14:sldId id="268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879C0-B77A-4F03-B7D4-F5306868AFC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44F21-FAB6-4F3A-86BC-F2E8A1824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66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F7BF-277B-42CD-B760-7D4ADEB7172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F9BA1-F305-41C6-8759-B59596811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3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F7BF-277B-42CD-B760-7D4ADEB7172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F9BA1-F305-41C6-8759-B59596811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35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F7BF-277B-42CD-B760-7D4ADEB7172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F9BA1-F305-41C6-8759-B59596811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35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F7BF-277B-42CD-B760-7D4ADEB7172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F9BA1-F305-41C6-8759-B59596811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4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F7BF-277B-42CD-B760-7D4ADEB7172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F9BA1-F305-41C6-8759-B59596811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5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F7BF-277B-42CD-B760-7D4ADEB7172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F9BA1-F305-41C6-8759-B59596811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4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F7BF-277B-42CD-B760-7D4ADEB7172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F9BA1-F305-41C6-8759-B59596811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0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F7BF-277B-42CD-B760-7D4ADEB7172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F9BA1-F305-41C6-8759-B59596811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3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F7BF-277B-42CD-B760-7D4ADEB7172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F9BA1-F305-41C6-8759-B59596811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16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F7BF-277B-42CD-B760-7D4ADEB7172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F9BA1-F305-41C6-8759-B59596811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40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1F7BF-277B-42CD-B760-7D4ADEB7172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F9BA1-F305-41C6-8759-B59596811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4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1F7BF-277B-42CD-B760-7D4ADEB71721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F9BA1-F305-41C6-8759-B59596811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5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oleObject" Target="../embeddings/oleObject8.bin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083803"/>
              </p:ext>
            </p:extLst>
          </p:nvPr>
        </p:nvGraphicFramePr>
        <p:xfrm>
          <a:off x="-154546" y="0"/>
          <a:ext cx="12346546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Slide" r:id="rId3" imgW="6949428" imgH="5212247" progId="PowerPoint.Slide.8">
                  <p:embed/>
                </p:oleObj>
              </mc:Choice>
              <mc:Fallback>
                <p:oleObj name="Slide" r:id="rId3" imgW="6949428" imgH="5212247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4546" y="0"/>
                        <a:ext cx="12346546" cy="685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1212761" y="2215782"/>
            <a:ext cx="9144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 dirty="0">
                <a:solidFill>
                  <a:srgbClr val="FF1705"/>
                </a:solidFill>
                <a:latin typeface="Times New Roman" pitchFamily="18" charset="0"/>
                <a:cs typeface="Times New Roman" pitchFamily="18" charset="0"/>
              </a:rPr>
              <a:t>CHÀO MỪNG </a:t>
            </a:r>
            <a:r>
              <a:rPr lang="en-US" sz="4000" b="1" dirty="0" smtClean="0">
                <a:solidFill>
                  <a:srgbClr val="FF1705"/>
                </a:solidFill>
                <a:latin typeface="Times New Roman" pitchFamily="18" charset="0"/>
                <a:cs typeface="Times New Roman" pitchFamily="18" charset="0"/>
              </a:rPr>
              <a:t>QUÝ </a:t>
            </a:r>
            <a:r>
              <a:rPr lang="en-US" sz="4000" b="1" dirty="0">
                <a:solidFill>
                  <a:srgbClr val="FF1705"/>
                </a:solidFill>
                <a:latin typeface="Times New Roman" pitchFamily="18" charset="0"/>
                <a:cs typeface="Times New Roman" pitchFamily="18" charset="0"/>
              </a:rPr>
              <a:t>THẦY CÔ </a:t>
            </a:r>
          </a:p>
          <a:p>
            <a:pPr algn="ctr"/>
            <a:r>
              <a:rPr lang="en-US" sz="4000" b="1" dirty="0">
                <a:solidFill>
                  <a:srgbClr val="FF1705"/>
                </a:solidFill>
                <a:latin typeface="Times New Roman" pitchFamily="18" charset="0"/>
                <a:cs typeface="Times New Roman" pitchFamily="18" charset="0"/>
              </a:rPr>
              <a:t>VỀ DỰ GIỜ THĂM LỚP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50760" y="5092108"/>
            <a:ext cx="731734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2B08FC"/>
                </a:solidFill>
                <a:latin typeface="Times New Roman" pitchFamily="18" charset="0"/>
                <a:cs typeface="Times New Roman" pitchFamily="18" charset="0"/>
              </a:rPr>
              <a:t>GIÁO VIÊN </a:t>
            </a:r>
            <a:r>
              <a:rPr lang="en-US" sz="2800" b="1" dirty="0" smtClean="0">
                <a:solidFill>
                  <a:srgbClr val="2B08F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658970" y="3802271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MÔN: TOÁN </a:t>
            </a:r>
            <a:endParaRPr lang="en-US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FC08D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 smtClean="0">
                <a:solidFill>
                  <a:srgbClr val="FC08DF"/>
                </a:solidFill>
                <a:latin typeface="Times New Roman" pitchFamily="18" charset="0"/>
                <a:cs typeface="Times New Roman" pitchFamily="18" charset="0"/>
              </a:rPr>
              <a:t>: 7A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0" descr="BAR0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83" y="6097001"/>
            <a:ext cx="10431887" cy="618185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50000">
                <a:srgbClr val="FFFFFF"/>
              </a:gs>
              <a:gs pos="100000">
                <a:srgbClr val="FF33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2" descr="blumen-pflanzen111"/>
          <p:cNvPicPr>
            <a:picLocks noChangeAspect="1" noChangeArrowheads="1" noCrop="1"/>
          </p:cNvPicPr>
          <p:nvPr/>
        </p:nvPicPr>
        <p:blipFill>
          <a:blip r:embed="rId6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250" y="767982"/>
            <a:ext cx="4038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238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>
          <a:xfrm>
            <a:off x="656833" y="5793006"/>
            <a:ext cx="386366" cy="38942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6297" y="3752629"/>
            <a:ext cx="386366" cy="38942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0999" y="76200"/>
            <a:ext cx="114289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 ĐỘNG TRẢI NGHIỆM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TÊN BÀI: VẼ HAI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ĐƯỜNG THẲNG SONG SONG VÀ ĐO GÓC BẰNG PHẦN MỀM GEOGEBRA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6146" y="1415830"/>
            <a:ext cx="6277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 CŨNG CỐ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96146" y="1837158"/>
            <a:ext cx="10836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latin typeface="+mj-lt"/>
              </a:rPr>
              <a:t>Câu 3</a:t>
            </a:r>
            <a:r>
              <a:rPr lang="vi-VN" sz="2800" dirty="0" smtClean="0">
                <a:latin typeface="+mj-lt"/>
              </a:rPr>
              <a:t>: Công cụ nào sau đây dùng để đo góc? </a:t>
            </a:r>
            <a:endParaRPr lang="en-US" sz="28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6146" y="4095541"/>
            <a:ext cx="11613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latin typeface="+mj-lt"/>
              </a:rPr>
              <a:t>Câu 4</a:t>
            </a:r>
            <a:r>
              <a:rPr lang="vi-VN" sz="2800" dirty="0" smtClean="0">
                <a:latin typeface="+mj-lt"/>
              </a:rPr>
              <a:t>: Công cụ nào sau đây dùng để vẽ điểm? </a:t>
            </a:r>
            <a:endParaRPr lang="en-US" sz="28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6885" y="5733898"/>
            <a:ext cx="642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2345" y="4803928"/>
            <a:ext cx="642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2138" y="6243363"/>
            <a:ext cx="642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2138" y="5221085"/>
            <a:ext cx="642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2345" y="3205016"/>
            <a:ext cx="642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2345" y="2212518"/>
            <a:ext cx="642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8975" y="3696792"/>
            <a:ext cx="642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2345" y="2687299"/>
            <a:ext cx="642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Picture 30" descr="C:\Users\DELL  E7250\Desktop\q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31" y="2286242"/>
            <a:ext cx="43815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 descr="C:\Users\DELL  E7250\Desktop\q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606" y="2780806"/>
            <a:ext cx="447675" cy="447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 descr="C:\Users\DELL  E7250\Desktop\q3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842" y="3260038"/>
            <a:ext cx="466725" cy="4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 descr="C:\Users\DELL  E7250\Desktop\q4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605" y="3696461"/>
            <a:ext cx="447675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Picture 40" descr="C:\Users\DELL  E7250\Desktop\54(2)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596" y="4727334"/>
            <a:ext cx="614291" cy="437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Picture 41" descr="C:\Users\DELL  E7250\Desktop\q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596" y="5253914"/>
            <a:ext cx="614291" cy="45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Picture 42" descr="C:\Users\DELL  E7250\Desktop\q3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421" y="5772268"/>
            <a:ext cx="614291" cy="410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Picture 43" descr="C:\Users\DELL  E7250\Desktop\53(2).pn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57" y="6301027"/>
            <a:ext cx="636955" cy="404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724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3" grpId="0" animBg="1"/>
      <p:bldP spid="12" grpId="0"/>
      <p:bldP spid="16" grpId="0"/>
      <p:bldP spid="15" grpId="0"/>
      <p:bldP spid="20" grpId="0"/>
      <p:bldP spid="21" grpId="0"/>
      <p:bldP spid="22" grpId="0"/>
      <p:bldP spid="19" grpId="0"/>
      <p:bldP spid="28" grpId="0"/>
      <p:bldP spid="29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5307" y="2463462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GIAO VIỆC VỀ NHÀ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2004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Xem lại các kiến thức đã học trong chương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0999" y="3875782"/>
            <a:ext cx="94842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+mj-lt"/>
              </a:rPr>
              <a:t>- Chuẩn bị bài ôn tập chương, tiết sau ôn tập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2210" y="340666"/>
            <a:ext cx="114289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 ĐỘNG TRẢI NGHIỆM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TÊN BÀI: VẼ HAI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ĐƯỜNG THẲNG SONG SONG VÀ ĐO GÓC BẰNG PHẦN MỀM GEOGEBRA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00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-154546" y="0"/>
          <a:ext cx="12346546" cy="685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Slide" r:id="rId3" imgW="6949428" imgH="5212247" progId="PowerPoint.Slide.8">
                  <p:embed/>
                </p:oleObj>
              </mc:Choice>
              <mc:Fallback>
                <p:oleObj name="Slide" r:id="rId3" imgW="6949428" imgH="5212247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4546" y="0"/>
                        <a:ext cx="12346546" cy="685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0" descr="BAR0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83" y="6097001"/>
            <a:ext cx="10431887" cy="618185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50000">
                <a:srgbClr val="FFFFFF"/>
              </a:gs>
              <a:gs pos="100000">
                <a:srgbClr val="FF33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2" descr="blumen-pflanzen111"/>
          <p:cNvPicPr>
            <a:picLocks noChangeAspect="1" noChangeArrowheads="1" noCrop="1"/>
          </p:cNvPicPr>
          <p:nvPr/>
        </p:nvPicPr>
        <p:blipFill>
          <a:blip r:embed="rId6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250" y="767982"/>
            <a:ext cx="4038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0" y="2776586"/>
            <a:ext cx="1171568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1705"/>
                </a:solidFill>
                <a:latin typeface="Times New Roman" pitchFamily="18" charset="0"/>
                <a:cs typeface="Times New Roman" pitchFamily="18" charset="0"/>
              </a:rPr>
              <a:t>CẢM ƠN QUÝ THẦY CÔ VÀ CÁC EM HỌC SINH ĐÃ CHÚ Ý LẮNG NGHE!</a:t>
            </a:r>
          </a:p>
          <a:p>
            <a:pPr algn="ctr"/>
            <a:r>
              <a:rPr lang="en-US" sz="4000" b="1" dirty="0" smtClean="0">
                <a:solidFill>
                  <a:srgbClr val="FF1705"/>
                </a:solidFill>
                <a:latin typeface="Times New Roman" pitchFamily="18" charset="0"/>
                <a:cs typeface="Times New Roman" pitchFamily="18" charset="0"/>
              </a:rPr>
              <a:t>XIN CHÀO TẠM BIỆT!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42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152" y="1348800"/>
            <a:ext cx="1210184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22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nl-NL" sz="2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Kiến thức,kĩ năng: 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Luyện  tập kĩ năng vẽ góc, đo góc, vẽ đường thẳng song song bằng phần mềm GeoGebra.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Ôn tập tính chất về góc của hai đường thẳng song song thông qua đo đạc.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Phẩm chất: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Trách nhiệm: Có trách nhiệm trong hoạt động nhóm, chủ động nhận và thực hiện nhiệm vụ.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Trung thực: Trung thực trong báo cáo kết quả hoạt động cá nhân và theo nhóm, trong đánh giá và tự đánh giá.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Chăm chỉ: Nghiên cứu trước nội dung bài học, thực hiện đầy đủ các hoạt động học tập một cách tự giác, tích cực.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Nhân ái: Chia sẻ, hợp tác, giúp đỡ các thành viên trong nhóm hoàn thành nhiệm vụ.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Năng lực chú trọng: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Năng lực chung: tư duy và lập luận toán học; mô hình hóa toán học; giao tiếp toán học; sử dụng công cụ, phương tiện toán học.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Năng lực chuyên biệt: Biết cách vẽ góc, đo góc, vẽ điểm, đường thẳng song song trên phần mềm GeoGabra Classic 5.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2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4.Tích hợp toán học và cuộc sống: </a:t>
            </a:r>
            <a:r>
              <a:rPr lang="nl-NL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Thực hành đo góc trên mặt đất.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962205"/>
            <a:ext cx="2386884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nl-NL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 TIÊU</a:t>
            </a:r>
            <a:r>
              <a:rPr lang="nl-NL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800" dirty="0">
              <a:latin typeface="VNI-Times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0847" y="-25758"/>
            <a:ext cx="114289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ĐỘNG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THỰC HÀNH VÀ TRẢI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NGHIỆM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TÊN BÀI: VẼ HAI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ĐƯỜNG THẲNG SONG SONG VÀ ĐO GÓC BẰNG PHẦN MỀM GEOGEBRA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58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0999" y="76200"/>
            <a:ext cx="114289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 ĐỘNG TRẢI NGHIỆM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TÊN BÀI: VẼ HAI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ĐƯỜNG THẲNG SONG SONG VÀ ĐO GÓC BẰNG PHẦN MỀM GEOGEBRA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0999" y="1736467"/>
            <a:ext cx="6277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vi-VN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HOẠT ĐỘNG KHỞI ĐỘNG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0999" y="2321242"/>
            <a:ext cx="9208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Giới thiệu chức năng của phần mềm Geogebra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 descr="C:\Users\DELL  E7250\Desktop\h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86" y="3032175"/>
            <a:ext cx="9607640" cy="33897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321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0999" y="76200"/>
            <a:ext cx="114289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 ĐỘNG TRẢI NGHIỆM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TÊN BÀI: VẼ HAI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ĐƯỜNG THẲNG SONG SONG VÀ ĐO GÓC BẰNG PHẦN MỀM GEOGEBRA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0999" y="1736467"/>
            <a:ext cx="6277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HOẠT ĐỘNG THỰC HÀNH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0999" y="2534959"/>
            <a:ext cx="108955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8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en-US" sz="28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song </a:t>
            </a:r>
            <a:r>
              <a:rPr lang="en-US" sz="28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song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AB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1344" y="3956452"/>
            <a:ext cx="5181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chuột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thẻ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song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7" descr="C:\Users\DELL  E7250\Desktop\h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140" y="3333451"/>
            <a:ext cx="5673211" cy="310494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380999" y="3608723"/>
            <a:ext cx="65607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chuột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AB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sẳn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GeoGebra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C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song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AB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dưới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Picture 9" descr="C:\Users\DELL  E7250\Desktop\h3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530" y="3489066"/>
            <a:ext cx="5061396" cy="26494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456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0999" y="76200"/>
            <a:ext cx="114289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 ĐỘNG TRẢI NGHIỆM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TÊN BÀI: VẼ HAI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ĐƯỜNG THẲNG SONG SONG VÀ ĐO GÓC BẰNG PHẦN MỀM GEOGEBRA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0999" y="1736467"/>
            <a:ext cx="6277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HOẠT ĐỘNG THỰC HÀNH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0999" y="2457151"/>
            <a:ext cx="108955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vi-VN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Đo Góc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0999" y="3608723"/>
            <a:ext cx="65607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chuột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thẻ </a:t>
            </a:r>
            <a:r>
              <a:rPr lang="vi-VN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7" descr="C:\Users\DELL  E7250\Desktop\h4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053" y="2980371"/>
            <a:ext cx="5582925" cy="2985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657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0999" y="76200"/>
            <a:ext cx="114289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 ĐỘNG TRẢI NGHIỆM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TÊN BÀI: VẼ HAI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ĐƯỜNG THẲNG SONG SONG VÀ ĐO GÓC BẰNG PHẦN MỀM GEOGEBRA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3419" y="1620236"/>
            <a:ext cx="6277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HOẠT ĐỘNG THỰC HÀNH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3419" y="2327479"/>
            <a:ext cx="108955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vi-VN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Đo Góc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2058" y="2911677"/>
            <a:ext cx="61507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Nhấp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chuột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D, C, A </a:t>
            </a:r>
            <a:endParaRPr lang="vi-VN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en-US" sz="2400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575742"/>
              </p:ext>
            </p:extLst>
          </p:nvPr>
        </p:nvGraphicFramePr>
        <p:xfrm>
          <a:off x="1298640" y="3279724"/>
          <a:ext cx="643944" cy="417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3" imgW="355446" imgH="228501" progId="Equation.DSMT4">
                  <p:embed/>
                </p:oleObj>
              </mc:Choice>
              <mc:Fallback>
                <p:oleObj name="Equation" r:id="rId3" imgW="355446" imgH="22850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640" y="3279724"/>
                        <a:ext cx="643944" cy="4176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1942584" y="3327175"/>
            <a:ext cx="3778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sẵn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/>
          </a:p>
        </p:txBody>
      </p:sp>
      <p:pic>
        <p:nvPicPr>
          <p:cNvPr id="14" name="Picture 13" descr="C:\Users\DELL  E7250\Desktop\h5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741" y="1835225"/>
            <a:ext cx="4211392" cy="2336474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14"/>
          <p:cNvSpPr/>
          <p:nvPr/>
        </p:nvSpPr>
        <p:spPr>
          <a:xfrm>
            <a:off x="380999" y="5086013"/>
            <a:ext cx="24240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GeoGebra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</a:t>
            </a:r>
            <a:endParaRPr lang="en-US" sz="2400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560904"/>
              </p:ext>
            </p:extLst>
          </p:nvPr>
        </p:nvGraphicFramePr>
        <p:xfrm>
          <a:off x="2905739" y="5058126"/>
          <a:ext cx="643944" cy="417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6" imgW="355446" imgH="228501" progId="Equation.DSMT4">
                  <p:embed/>
                </p:oleObj>
              </mc:Choice>
              <mc:Fallback>
                <p:oleObj name="Equation" r:id="rId6" imgW="35544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739" y="5058126"/>
                        <a:ext cx="643944" cy="4176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16" descr="C:\Users\DELL  E7250\Desktop\h6.pn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844" y="4171699"/>
            <a:ext cx="4108361" cy="23836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343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0999" y="76200"/>
            <a:ext cx="114289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 ĐỘNG TRẢI NGHIỆM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TÊN BÀI: VẼ HAI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ĐƯỜNG THẲNG SONG SONG VÀ ĐO GÓC BẰNG PHẦN MỀM GEOGEBRA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3419" y="1620236"/>
            <a:ext cx="6277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HOẠT ĐỘNG THỰC HÀNH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3419" y="2327479"/>
            <a:ext cx="108955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vi-VN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Làm bài tập theo yêu cầu: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80999" y="3009740"/>
            <a:ext cx="1135512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A,B,C</a:t>
            </a:r>
          </a:p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2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A, B.</a:t>
            </a:r>
          </a:p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C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song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dường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a.</a:t>
            </a:r>
          </a:p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b.</a:t>
            </a:r>
          </a:p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cắt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cắt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0999" y="4948732"/>
            <a:ext cx="4999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và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80999" y="5455531"/>
            <a:ext cx="4434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Đo và so sánh 2 cặp góc đồng vị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129496"/>
              </p:ext>
            </p:extLst>
          </p:nvPr>
        </p:nvGraphicFramePr>
        <p:xfrm>
          <a:off x="3380538" y="4993866"/>
          <a:ext cx="572568" cy="371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3" imgW="355446" imgH="228501" progId="Equation.DSMT4">
                  <p:embed/>
                </p:oleObj>
              </mc:Choice>
              <mc:Fallback>
                <p:oleObj name="Equation" r:id="rId3" imgW="355446" imgH="228501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0538" y="4993866"/>
                        <a:ext cx="572568" cy="3713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49958"/>
              </p:ext>
            </p:extLst>
          </p:nvPr>
        </p:nvGraphicFramePr>
        <p:xfrm>
          <a:off x="4382272" y="4960858"/>
          <a:ext cx="623455" cy="404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5" imgW="355446" imgH="228501" progId="Equation.DSMT4">
                  <p:embed/>
                </p:oleObj>
              </mc:Choice>
              <mc:Fallback>
                <p:oleObj name="Equation" r:id="rId5" imgW="355446" imgH="228501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2272" y="4960858"/>
                        <a:ext cx="623455" cy="4044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67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0999" y="76200"/>
            <a:ext cx="114289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 ĐỘNG TRẢI NGHIỆM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TÊN BÀI: VẼ HAI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ĐƯỜNG THẲNG SONG SONG VÀ ĐO GÓC BẰNG PHẦN MỀM GEOGEBRA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3419" y="1620236"/>
            <a:ext cx="6277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HOẠT ĐỘNG VẬN DỤNG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3419" y="2327479"/>
            <a:ext cx="108955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 bài tập theo yêu cầu: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80999" y="3009740"/>
            <a:ext cx="1135512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D, E, F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2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song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dường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cắt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cắt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0999" y="4948732"/>
            <a:ext cx="4999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và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80999" y="5455531"/>
            <a:ext cx="4434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Đo và so sánh 2 cặp góc đồng vị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34388"/>
              </p:ext>
            </p:extLst>
          </p:nvPr>
        </p:nvGraphicFramePr>
        <p:xfrm>
          <a:off x="3389117" y="4965491"/>
          <a:ext cx="563987" cy="365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3" imgW="355320" imgH="228600" progId="Equation.DSMT4">
                  <p:embed/>
                </p:oleObj>
              </mc:Choice>
              <mc:Fallback>
                <p:oleObj name="Equation" r:id="rId3" imgW="355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9117" y="4965491"/>
                        <a:ext cx="563987" cy="3658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505827"/>
              </p:ext>
            </p:extLst>
          </p:nvPr>
        </p:nvGraphicFramePr>
        <p:xfrm>
          <a:off x="4343688" y="4948732"/>
          <a:ext cx="646112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5" imgW="368280" imgH="215640" progId="Equation.DSMT4">
                  <p:embed/>
                </p:oleObj>
              </mc:Choice>
              <mc:Fallback>
                <p:oleObj name="Equation" r:id="rId5" imgW="3682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688" y="4948732"/>
                        <a:ext cx="646112" cy="382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903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  <p:bldP spid="3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>
          <a:xfrm>
            <a:off x="671311" y="4658581"/>
            <a:ext cx="386366" cy="38942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32138" y="2928791"/>
            <a:ext cx="386366" cy="38942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0999" y="76200"/>
            <a:ext cx="114289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 ĐỘNG TRẢI NGHIỆM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TÊN BÀI: VẼ HAI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ĐƯỜNG THẲNG SONG SONG VÀ ĐO GÓC BẰNG PHẦN MỀM GEOGEBRA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6146" y="1467597"/>
            <a:ext cx="6277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 CŨNG CỐ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32138" y="2529131"/>
            <a:ext cx="734691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A.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Nhấp chuột theo thứ tự vào các điểm B, A, C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B.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Nhấp chuột theo thứ tự vào các điểm A, B, C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C.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Nhấp chuột theo thứ tự vào các điểm C, A, B</a:t>
            </a:r>
            <a:endParaRPr kumimoji="0" lang="vi-V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D. </a:t>
            </a:r>
            <a:r>
              <a:rPr kumimoji="0" lang="vi-V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Nhấp chuột theo thứ tự vào các điểm B, C, 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6146" y="2005911"/>
            <a:ext cx="10836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latin typeface="+mj-lt"/>
              </a:rPr>
              <a:t>Câu 1</a:t>
            </a:r>
            <a:r>
              <a:rPr lang="vi-VN" sz="2800" dirty="0" smtClean="0">
                <a:latin typeface="+mj-lt"/>
              </a:rPr>
              <a:t>: Muốn đo          ta phải thực hiện thao tác như thế nào? </a:t>
            </a:r>
            <a:endParaRPr lang="en-US" sz="2800" dirty="0">
              <a:latin typeface="+mj-lt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000099"/>
              </p:ext>
            </p:extLst>
          </p:nvPr>
        </p:nvGraphicFramePr>
        <p:xfrm>
          <a:off x="2626497" y="1938811"/>
          <a:ext cx="833371" cy="540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3" imgW="355320" imgH="228600" progId="Equation.DSMT4">
                  <p:embed/>
                </p:oleObj>
              </mc:Choice>
              <mc:Fallback>
                <p:oleObj name="Equation" r:id="rId3" imgW="355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6497" y="1938811"/>
                        <a:ext cx="833371" cy="5405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96146" y="3994981"/>
            <a:ext cx="11613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latin typeface="+mj-lt"/>
              </a:rPr>
              <a:t>Câu 2</a:t>
            </a:r>
            <a:r>
              <a:rPr lang="vi-VN" sz="2800" dirty="0" smtClean="0">
                <a:latin typeface="+mj-lt"/>
              </a:rPr>
              <a:t>: Để chạy phần mềm Geogebra ta nhấp đúp chuột vào biểu tượng nào? </a:t>
            </a:r>
            <a:endParaRPr lang="en-US" sz="28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2138" y="5593750"/>
            <a:ext cx="642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2138" y="4562284"/>
            <a:ext cx="642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2138" y="6098311"/>
            <a:ext cx="642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2138" y="5076033"/>
            <a:ext cx="642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 descr="C:\Users\DELL  E7250\Desktop\t1(2)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532" y="4495876"/>
            <a:ext cx="61912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 descr="C:\Users\DELL  E7250\Desktop\t2(2)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008" y="5087993"/>
            <a:ext cx="638175" cy="41846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 descr="C:\Users\DELL  E7250\Desktop\t4(2).pn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956" y="5602731"/>
            <a:ext cx="638175" cy="466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 descr="C:\Users\DELL  E7250\Desktop\t3(2).pn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956" y="6169641"/>
            <a:ext cx="628650" cy="438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472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3" grpId="0" animBg="1"/>
      <p:bldP spid="5" grpId="0"/>
      <p:bldP spid="10" grpId="0"/>
      <p:bldP spid="12" grpId="0"/>
      <p:bldP spid="16" grpId="0"/>
      <p:bldP spid="15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992</Words>
  <PresentationFormat>Widescreen</PresentationFormat>
  <Paragraphs>98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Times New Roman</vt:lpstr>
      <vt:lpstr>VNI-Times</vt:lpstr>
      <vt:lpstr>Office Theme</vt:lpstr>
      <vt:lpstr>Slide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2022-07-18T07:31:01Z</dcterms:created>
  <dcterms:modified xsi:type="dcterms:W3CDTF">2022-07-26T05:06:48Z</dcterms:modified>
</cp:coreProperties>
</file>