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5"/>
  </p:notesMasterIdLst>
  <p:sldIdLst>
    <p:sldId id="311" r:id="rId3"/>
    <p:sldId id="301" r:id="rId4"/>
    <p:sldId id="303" r:id="rId5"/>
    <p:sldId id="330" r:id="rId6"/>
    <p:sldId id="328" r:id="rId7"/>
    <p:sldId id="304" r:id="rId8"/>
    <p:sldId id="333" r:id="rId9"/>
    <p:sldId id="332" r:id="rId10"/>
    <p:sldId id="334" r:id="rId11"/>
    <p:sldId id="337" r:id="rId12"/>
    <p:sldId id="701" r:id="rId13"/>
    <p:sldId id="278" r:id="rId14"/>
    <p:sldId id="704" r:id="rId15"/>
    <p:sldId id="338" r:id="rId16"/>
    <p:sldId id="703" r:id="rId17"/>
    <p:sldId id="687" r:id="rId18"/>
    <p:sldId id="314" r:id="rId19"/>
    <p:sldId id="336" r:id="rId20"/>
    <p:sldId id="340" r:id="rId21"/>
    <p:sldId id="341" r:id="rId22"/>
    <p:sldId id="324" r:id="rId23"/>
    <p:sldId id="335" r:id="rId24"/>
    <p:sldId id="326" r:id="rId25"/>
    <p:sldId id="342" r:id="rId26"/>
    <p:sldId id="285" r:id="rId27"/>
    <p:sldId id="320" r:id="rId28"/>
    <p:sldId id="322" r:id="rId29"/>
    <p:sldId id="260" r:id="rId30"/>
    <p:sldId id="305" r:id="rId31"/>
    <p:sldId id="306" r:id="rId32"/>
    <p:sldId id="307" r:id="rId33"/>
    <p:sldId id="30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9161DA-BE08-4B02-8455-E84A9C48A042}">
          <p14:sldIdLst>
            <p14:sldId id="311"/>
            <p14:sldId id="301"/>
            <p14:sldId id="303"/>
            <p14:sldId id="330"/>
            <p14:sldId id="328"/>
            <p14:sldId id="304"/>
            <p14:sldId id="333"/>
            <p14:sldId id="332"/>
            <p14:sldId id="334"/>
            <p14:sldId id="337"/>
            <p14:sldId id="701"/>
            <p14:sldId id="278"/>
            <p14:sldId id="704"/>
            <p14:sldId id="338"/>
            <p14:sldId id="703"/>
            <p14:sldId id="687"/>
            <p14:sldId id="314"/>
            <p14:sldId id="336"/>
            <p14:sldId id="340"/>
            <p14:sldId id="341"/>
            <p14:sldId id="324"/>
            <p14:sldId id="335"/>
            <p14:sldId id="326"/>
            <p14:sldId id="342"/>
            <p14:sldId id="285"/>
            <p14:sldId id="320"/>
            <p14:sldId id="322"/>
            <p14:sldId id="260"/>
            <p14:sldId id="305"/>
            <p14:sldId id="306"/>
            <p14:sldId id="307"/>
            <p14:sldId id="309"/>
          </p14:sldIdLst>
        </p14:section>
        <p14:section name="Untitled Section" id="{26D86B10-B442-4D92-984E-FBD29EBDFFC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8973"/>
    <a:srgbClr val="FFFFCC"/>
    <a:srgbClr val="001746"/>
    <a:srgbClr val="990099"/>
    <a:srgbClr val="990000"/>
    <a:srgbClr val="E92FB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4" autoAdjust="0"/>
    <p:restoredTop sz="94660"/>
  </p:normalViewPr>
  <p:slideViewPr>
    <p:cSldViewPr snapToGrid="0">
      <p:cViewPr>
        <p:scale>
          <a:sx n="50" d="100"/>
          <a:sy n="50" d="100"/>
        </p:scale>
        <p:origin x="1786" y="7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3435AB-4027-4019-AC94-0939BDBBCA4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BZ"/>
        </a:p>
      </dgm:t>
    </dgm:pt>
    <dgm:pt modelId="{2776E2FE-2E52-4051-BA73-7945CF56E1CB}">
      <dgm:prSet/>
      <dgm:spPr/>
      <dgm:t>
        <a:bodyPr/>
        <a:lstStyle/>
        <a:p>
          <a:r>
            <a:rPr lang="vi-VN" b="0" i="0" dirty="0">
              <a:solidFill>
                <a:schemeClr val="bg1"/>
              </a:solidFill>
              <a:latin typeface="+mj-lt"/>
            </a:rPr>
            <a:t>Đoạn 1: Từ đầu đến… “sinh sống”: Tâm trạng của “tôi” trên đường về “cố hương”</a:t>
          </a:r>
          <a:endParaRPr lang="en-BZ" i="0" dirty="0">
            <a:solidFill>
              <a:schemeClr val="bg1"/>
            </a:solidFill>
            <a:latin typeface="+mj-lt"/>
          </a:endParaRPr>
        </a:p>
      </dgm:t>
    </dgm:pt>
    <dgm:pt modelId="{E357CF50-7897-4F8E-80FA-813EAA6DD7CE}" type="parTrans" cxnId="{D401101B-CFB4-4C9E-9143-A0493C33FEB8}">
      <dgm:prSet/>
      <dgm:spPr/>
      <dgm:t>
        <a:bodyPr/>
        <a:lstStyle/>
        <a:p>
          <a:endParaRPr lang="en-BZ" i="0">
            <a:solidFill>
              <a:schemeClr val="bg1"/>
            </a:solidFill>
            <a:latin typeface="#9Slide03 Cabin Condensed" panose="00000506000000000000" pitchFamily="2" charset="0"/>
          </a:endParaRPr>
        </a:p>
      </dgm:t>
    </dgm:pt>
    <dgm:pt modelId="{42742E4C-7D52-4194-861F-2F148C918BC0}" type="sibTrans" cxnId="{D401101B-CFB4-4C9E-9143-A0493C33FEB8}">
      <dgm:prSet/>
      <dgm:spPr/>
      <dgm:t>
        <a:bodyPr/>
        <a:lstStyle/>
        <a:p>
          <a:endParaRPr lang="en-BZ" i="0">
            <a:solidFill>
              <a:schemeClr val="bg1"/>
            </a:solidFill>
            <a:latin typeface="#9Slide03 Cabin Condensed" panose="00000506000000000000" pitchFamily="2" charset="0"/>
          </a:endParaRPr>
        </a:p>
      </dgm:t>
    </dgm:pt>
    <dgm:pt modelId="{EA628BFE-5C44-4CEC-A238-3CC3E54C6995}">
      <dgm:prSet/>
      <dgm:spPr/>
      <dgm:t>
        <a:bodyPr/>
        <a:lstStyle/>
        <a:p>
          <a:r>
            <a:rPr lang="vi-VN" b="0" i="0" dirty="0">
              <a:solidFill>
                <a:schemeClr val="bg1"/>
              </a:solidFill>
              <a:latin typeface="Times New Roman" panose="02020603050405020304" pitchFamily="18" charset="0"/>
              <a:cs typeface="Times New Roman" panose="02020603050405020304" pitchFamily="18" charset="0"/>
            </a:rPr>
            <a:t>Đoạn 2: Từ “Tinh mơ sáng hôm sau…” đến “Sạch trơn như quét”: Những ngày sống ở “cố hương”</a:t>
          </a:r>
          <a:endParaRPr lang="en-BZ" i="0" dirty="0">
            <a:solidFill>
              <a:schemeClr val="bg1"/>
            </a:solidFill>
            <a:latin typeface="Times New Roman" panose="02020603050405020304" pitchFamily="18" charset="0"/>
            <a:cs typeface="Times New Roman" panose="02020603050405020304" pitchFamily="18" charset="0"/>
          </a:endParaRPr>
        </a:p>
      </dgm:t>
    </dgm:pt>
    <dgm:pt modelId="{1EAF5165-D02F-40A2-AA9E-27905CE24E61}" type="parTrans" cxnId="{7A44A146-2FF8-437B-8DF5-7A68447843D8}">
      <dgm:prSet/>
      <dgm:spPr/>
      <dgm:t>
        <a:bodyPr/>
        <a:lstStyle/>
        <a:p>
          <a:endParaRPr lang="en-BZ" i="0">
            <a:solidFill>
              <a:schemeClr val="bg1"/>
            </a:solidFill>
            <a:latin typeface="#9Slide03 Cabin Condensed" panose="00000506000000000000" pitchFamily="2" charset="0"/>
          </a:endParaRPr>
        </a:p>
      </dgm:t>
    </dgm:pt>
    <dgm:pt modelId="{5DD7551D-F234-45C9-9654-18740F1BD9C5}" type="sibTrans" cxnId="{7A44A146-2FF8-437B-8DF5-7A68447843D8}">
      <dgm:prSet/>
      <dgm:spPr/>
      <dgm:t>
        <a:bodyPr/>
        <a:lstStyle/>
        <a:p>
          <a:endParaRPr lang="en-BZ" i="0">
            <a:solidFill>
              <a:schemeClr val="bg1"/>
            </a:solidFill>
            <a:latin typeface="#9Slide03 Cabin Condensed" panose="00000506000000000000" pitchFamily="2" charset="0"/>
          </a:endParaRPr>
        </a:p>
      </dgm:t>
    </dgm:pt>
    <dgm:pt modelId="{654E548A-7B3C-4F58-9368-F88287C1AACD}">
      <dgm:prSet/>
      <dgm:spPr/>
      <dgm:t>
        <a:bodyPr/>
        <a:lstStyle/>
        <a:p>
          <a:r>
            <a:rPr lang="vi-VN" b="0" i="0" dirty="0">
              <a:solidFill>
                <a:schemeClr val="bg1"/>
              </a:solidFill>
              <a:latin typeface="Times New Roman" panose="02020603050405020304" pitchFamily="18" charset="0"/>
              <a:cs typeface="Times New Roman" panose="02020603050405020304" pitchFamily="18" charset="0"/>
            </a:rPr>
            <a:t>Đoạn 3: Còn lại: Tâm trạng của “tôi” trên đường rời xa “cố hương”</a:t>
          </a:r>
          <a:endParaRPr lang="en-BZ" i="0" dirty="0">
            <a:solidFill>
              <a:schemeClr val="bg1"/>
            </a:solidFill>
            <a:latin typeface="Times New Roman" panose="02020603050405020304" pitchFamily="18" charset="0"/>
            <a:cs typeface="Times New Roman" panose="02020603050405020304" pitchFamily="18" charset="0"/>
          </a:endParaRPr>
        </a:p>
      </dgm:t>
    </dgm:pt>
    <dgm:pt modelId="{C36ABB59-41A1-44D6-80F5-7CEB9A75486A}" type="parTrans" cxnId="{D11DD492-7A31-4E90-B28D-340F94B588F3}">
      <dgm:prSet/>
      <dgm:spPr/>
      <dgm:t>
        <a:bodyPr/>
        <a:lstStyle/>
        <a:p>
          <a:endParaRPr lang="en-BZ" i="0">
            <a:solidFill>
              <a:schemeClr val="bg1"/>
            </a:solidFill>
            <a:latin typeface="#9Slide03 Cabin Condensed" panose="00000506000000000000" pitchFamily="2" charset="0"/>
          </a:endParaRPr>
        </a:p>
      </dgm:t>
    </dgm:pt>
    <dgm:pt modelId="{C2744731-4655-4308-8CAD-93097CE9A40C}" type="sibTrans" cxnId="{D11DD492-7A31-4E90-B28D-340F94B588F3}">
      <dgm:prSet/>
      <dgm:spPr/>
      <dgm:t>
        <a:bodyPr/>
        <a:lstStyle/>
        <a:p>
          <a:endParaRPr lang="en-BZ" i="0">
            <a:solidFill>
              <a:schemeClr val="bg1"/>
            </a:solidFill>
            <a:latin typeface="#9Slide03 Cabin Condensed" panose="00000506000000000000" pitchFamily="2" charset="0"/>
          </a:endParaRPr>
        </a:p>
      </dgm:t>
    </dgm:pt>
    <dgm:pt modelId="{422F012A-F50E-485A-8F1C-EAA6458E2B71}" type="pres">
      <dgm:prSet presAssocID="{253435AB-4027-4019-AC94-0939BDBBCA4E}" presName="linear" presStyleCnt="0">
        <dgm:presLayoutVars>
          <dgm:animLvl val="lvl"/>
          <dgm:resizeHandles val="exact"/>
        </dgm:presLayoutVars>
      </dgm:prSet>
      <dgm:spPr/>
    </dgm:pt>
    <dgm:pt modelId="{9B34EF31-0784-4FDD-86B9-2FD95EDF3691}" type="pres">
      <dgm:prSet presAssocID="{2776E2FE-2E52-4051-BA73-7945CF56E1CB}" presName="parentText" presStyleLbl="node1" presStyleIdx="0" presStyleCnt="3">
        <dgm:presLayoutVars>
          <dgm:chMax val="0"/>
          <dgm:bulletEnabled val="1"/>
        </dgm:presLayoutVars>
      </dgm:prSet>
      <dgm:spPr/>
    </dgm:pt>
    <dgm:pt modelId="{58884E6F-1CD1-41AC-AA59-8A616A8CA9A6}" type="pres">
      <dgm:prSet presAssocID="{42742E4C-7D52-4194-861F-2F148C918BC0}" presName="spacer" presStyleCnt="0"/>
      <dgm:spPr/>
    </dgm:pt>
    <dgm:pt modelId="{FBB781E0-910C-48B7-B4D9-7FAD9BD93DE6}" type="pres">
      <dgm:prSet presAssocID="{EA628BFE-5C44-4CEC-A238-3CC3E54C6995}" presName="parentText" presStyleLbl="node1" presStyleIdx="1" presStyleCnt="3">
        <dgm:presLayoutVars>
          <dgm:chMax val="0"/>
          <dgm:bulletEnabled val="1"/>
        </dgm:presLayoutVars>
      </dgm:prSet>
      <dgm:spPr/>
    </dgm:pt>
    <dgm:pt modelId="{7A51F7C9-F942-420A-A94B-04F02D368A4F}" type="pres">
      <dgm:prSet presAssocID="{5DD7551D-F234-45C9-9654-18740F1BD9C5}" presName="spacer" presStyleCnt="0"/>
      <dgm:spPr/>
    </dgm:pt>
    <dgm:pt modelId="{20D1C7AE-F6BA-4692-BE4E-258570C9B2B1}" type="pres">
      <dgm:prSet presAssocID="{654E548A-7B3C-4F58-9368-F88287C1AACD}" presName="parentText" presStyleLbl="node1" presStyleIdx="2" presStyleCnt="3">
        <dgm:presLayoutVars>
          <dgm:chMax val="0"/>
          <dgm:bulletEnabled val="1"/>
        </dgm:presLayoutVars>
      </dgm:prSet>
      <dgm:spPr/>
    </dgm:pt>
  </dgm:ptLst>
  <dgm:cxnLst>
    <dgm:cxn modelId="{D401101B-CFB4-4C9E-9143-A0493C33FEB8}" srcId="{253435AB-4027-4019-AC94-0939BDBBCA4E}" destId="{2776E2FE-2E52-4051-BA73-7945CF56E1CB}" srcOrd="0" destOrd="0" parTransId="{E357CF50-7897-4F8E-80FA-813EAA6DD7CE}" sibTransId="{42742E4C-7D52-4194-861F-2F148C918BC0}"/>
    <dgm:cxn modelId="{47FCB85D-EB36-4659-99A5-497665C8FB5C}" type="presOf" srcId="{253435AB-4027-4019-AC94-0939BDBBCA4E}" destId="{422F012A-F50E-485A-8F1C-EAA6458E2B71}" srcOrd="0" destOrd="0" presId="urn:microsoft.com/office/officeart/2005/8/layout/vList2"/>
    <dgm:cxn modelId="{1C940843-8BC4-4DAB-BA72-3A4CD6B859E2}" type="presOf" srcId="{654E548A-7B3C-4F58-9368-F88287C1AACD}" destId="{20D1C7AE-F6BA-4692-BE4E-258570C9B2B1}" srcOrd="0" destOrd="0" presId="urn:microsoft.com/office/officeart/2005/8/layout/vList2"/>
    <dgm:cxn modelId="{7A44A146-2FF8-437B-8DF5-7A68447843D8}" srcId="{253435AB-4027-4019-AC94-0939BDBBCA4E}" destId="{EA628BFE-5C44-4CEC-A238-3CC3E54C6995}" srcOrd="1" destOrd="0" parTransId="{1EAF5165-D02F-40A2-AA9E-27905CE24E61}" sibTransId="{5DD7551D-F234-45C9-9654-18740F1BD9C5}"/>
    <dgm:cxn modelId="{3D08D978-02E8-4EC5-B453-895047B4D619}" type="presOf" srcId="{2776E2FE-2E52-4051-BA73-7945CF56E1CB}" destId="{9B34EF31-0784-4FDD-86B9-2FD95EDF3691}" srcOrd="0" destOrd="0" presId="urn:microsoft.com/office/officeart/2005/8/layout/vList2"/>
    <dgm:cxn modelId="{D11DD492-7A31-4E90-B28D-340F94B588F3}" srcId="{253435AB-4027-4019-AC94-0939BDBBCA4E}" destId="{654E548A-7B3C-4F58-9368-F88287C1AACD}" srcOrd="2" destOrd="0" parTransId="{C36ABB59-41A1-44D6-80F5-7CEB9A75486A}" sibTransId="{C2744731-4655-4308-8CAD-93097CE9A40C}"/>
    <dgm:cxn modelId="{CCB791DB-7D23-4CFA-AE05-15A3AF426AD3}" type="presOf" srcId="{EA628BFE-5C44-4CEC-A238-3CC3E54C6995}" destId="{FBB781E0-910C-48B7-B4D9-7FAD9BD93DE6}" srcOrd="0" destOrd="0" presId="urn:microsoft.com/office/officeart/2005/8/layout/vList2"/>
    <dgm:cxn modelId="{81F92530-440A-4585-9374-D2B86362867E}" type="presParOf" srcId="{422F012A-F50E-485A-8F1C-EAA6458E2B71}" destId="{9B34EF31-0784-4FDD-86B9-2FD95EDF3691}" srcOrd="0" destOrd="0" presId="urn:microsoft.com/office/officeart/2005/8/layout/vList2"/>
    <dgm:cxn modelId="{211D7DF6-2718-4424-924E-97DD0E760012}" type="presParOf" srcId="{422F012A-F50E-485A-8F1C-EAA6458E2B71}" destId="{58884E6F-1CD1-41AC-AA59-8A616A8CA9A6}" srcOrd="1" destOrd="0" presId="urn:microsoft.com/office/officeart/2005/8/layout/vList2"/>
    <dgm:cxn modelId="{81FDF7BF-FC92-4880-BC02-8A7D8568BA35}" type="presParOf" srcId="{422F012A-F50E-485A-8F1C-EAA6458E2B71}" destId="{FBB781E0-910C-48B7-B4D9-7FAD9BD93DE6}" srcOrd="2" destOrd="0" presId="urn:microsoft.com/office/officeart/2005/8/layout/vList2"/>
    <dgm:cxn modelId="{BE7D84AC-F1FB-4DAE-8035-AF16C11BF0CE}" type="presParOf" srcId="{422F012A-F50E-485A-8F1C-EAA6458E2B71}" destId="{7A51F7C9-F942-420A-A94B-04F02D368A4F}" srcOrd="3" destOrd="0" presId="urn:microsoft.com/office/officeart/2005/8/layout/vList2"/>
    <dgm:cxn modelId="{6D8FF20E-B6D9-4EDE-B35B-5FA1FD642D19}" type="presParOf" srcId="{422F012A-F50E-485A-8F1C-EAA6458E2B71}" destId="{20D1C7AE-F6BA-4692-BE4E-258570C9B2B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09ABF4-C1D9-42CC-9E84-A97CB8E75B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BZ"/>
        </a:p>
      </dgm:t>
    </dgm:pt>
    <dgm:pt modelId="{790D61CF-461B-4964-B585-EE75C2107B0D}">
      <dgm:prSet/>
      <dgm:spPr>
        <a:solidFill>
          <a:srgbClr val="778973"/>
        </a:solidFill>
      </dgm:spPr>
      <dgm:t>
        <a:bodyPr/>
        <a:lstStyle/>
        <a:p>
          <a:pPr algn="l"/>
          <a:r>
            <a:rPr lang="en-BZ" dirty="0" err="1">
              <a:latin typeface="Times New Roman" panose="02020603050405020304" pitchFamily="18" charset="0"/>
              <a:cs typeface="Times New Roman" panose="02020603050405020304" pitchFamily="18" charset="0"/>
            </a:rPr>
            <a:t>Nhận</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thấy</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quê</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cũ</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nghèo</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nàn</a:t>
          </a:r>
          <a:endParaRPr lang="en-BZ" dirty="0">
            <a:latin typeface="Times New Roman" panose="02020603050405020304" pitchFamily="18" charset="0"/>
            <a:cs typeface="Times New Roman" panose="02020603050405020304" pitchFamily="18" charset="0"/>
          </a:endParaRPr>
        </a:p>
      </dgm:t>
    </dgm:pt>
    <dgm:pt modelId="{C7BEDB95-E2E4-47F1-9638-3637D57AAC26}" type="parTrans" cxnId="{F3590BA6-1CE7-497D-ADBF-7FA35D00F553}">
      <dgm:prSet/>
      <dgm:spPr/>
      <dgm:t>
        <a:bodyPr/>
        <a:lstStyle/>
        <a:p>
          <a:pPr algn="l"/>
          <a:endParaRPr lang="en-BZ">
            <a:latin typeface="Times New Roman" panose="02020603050405020304" pitchFamily="18" charset="0"/>
            <a:cs typeface="Times New Roman" panose="02020603050405020304" pitchFamily="18" charset="0"/>
          </a:endParaRPr>
        </a:p>
      </dgm:t>
    </dgm:pt>
    <dgm:pt modelId="{F094486D-7F60-47B1-AC8F-D237E59BB6AF}" type="sibTrans" cxnId="{F3590BA6-1CE7-497D-ADBF-7FA35D00F553}">
      <dgm:prSet/>
      <dgm:spPr/>
      <dgm:t>
        <a:bodyPr/>
        <a:lstStyle/>
        <a:p>
          <a:pPr algn="l"/>
          <a:endParaRPr lang="en-BZ">
            <a:latin typeface="Times New Roman" panose="02020603050405020304" pitchFamily="18" charset="0"/>
            <a:cs typeface="Times New Roman" panose="02020603050405020304" pitchFamily="18" charset="0"/>
          </a:endParaRPr>
        </a:p>
      </dgm:t>
    </dgm:pt>
    <dgm:pt modelId="{C8CC0353-9A12-4BE6-96F3-D0DFA225AEF2}">
      <dgm:prSet/>
      <dgm:spPr>
        <a:solidFill>
          <a:srgbClr val="778973"/>
        </a:solidFill>
      </dgm:spPr>
      <dgm:t>
        <a:bodyPr/>
        <a:lstStyle/>
        <a:p>
          <a:pPr algn="l"/>
          <a:r>
            <a:rPr lang="en-BZ">
              <a:latin typeface="Times New Roman" panose="02020603050405020304" pitchFamily="18" charset="0"/>
              <a:cs typeface="Times New Roman" panose="02020603050405020304" pitchFamily="18" charset="0"/>
            </a:rPr>
            <a:t>Người mẹ có nỗi buồn thầm kín</a:t>
          </a:r>
        </a:p>
      </dgm:t>
    </dgm:pt>
    <dgm:pt modelId="{A5C3ED87-7DC3-4BF5-A9F0-520688D2688E}" type="parTrans" cxnId="{8AE76758-B509-4309-8715-139A14F278B7}">
      <dgm:prSet/>
      <dgm:spPr/>
      <dgm:t>
        <a:bodyPr/>
        <a:lstStyle/>
        <a:p>
          <a:pPr algn="l"/>
          <a:endParaRPr lang="en-BZ">
            <a:latin typeface="Times New Roman" panose="02020603050405020304" pitchFamily="18" charset="0"/>
            <a:cs typeface="Times New Roman" panose="02020603050405020304" pitchFamily="18" charset="0"/>
          </a:endParaRPr>
        </a:p>
      </dgm:t>
    </dgm:pt>
    <dgm:pt modelId="{9A000BFB-7CB0-48A8-BDB7-D98461F0BD9F}" type="sibTrans" cxnId="{8AE76758-B509-4309-8715-139A14F278B7}">
      <dgm:prSet/>
      <dgm:spPr/>
      <dgm:t>
        <a:bodyPr/>
        <a:lstStyle/>
        <a:p>
          <a:pPr algn="l"/>
          <a:endParaRPr lang="en-BZ">
            <a:latin typeface="Times New Roman" panose="02020603050405020304" pitchFamily="18" charset="0"/>
            <a:cs typeface="Times New Roman" panose="02020603050405020304" pitchFamily="18" charset="0"/>
          </a:endParaRPr>
        </a:p>
      </dgm:t>
    </dgm:pt>
    <dgm:pt modelId="{5E7E8F81-0C3F-4EEC-8809-57686D8E39C9}">
      <dgm:prSet/>
      <dgm:spPr>
        <a:solidFill>
          <a:srgbClr val="778973"/>
        </a:solidFill>
      </dgm:spPr>
      <dgm:t>
        <a:bodyPr/>
        <a:lstStyle/>
        <a:p>
          <a:pPr algn="l"/>
          <a:r>
            <a:rPr lang="en-BZ">
              <a:latin typeface="Times New Roman" panose="02020603050405020304" pitchFamily="18" charset="0"/>
              <a:cs typeface="Times New Roman" panose="02020603050405020304" pitchFamily="18" charset="0"/>
            </a:rPr>
            <a:t>Kí ức tươi đẹp về Nhuận Thổ</a:t>
          </a:r>
        </a:p>
      </dgm:t>
    </dgm:pt>
    <dgm:pt modelId="{34200ADA-034B-4A8F-AAB8-17A150E9D8B3}" type="parTrans" cxnId="{397CDACB-085C-4093-B908-806FFA6EA297}">
      <dgm:prSet/>
      <dgm:spPr/>
      <dgm:t>
        <a:bodyPr/>
        <a:lstStyle/>
        <a:p>
          <a:pPr algn="l"/>
          <a:endParaRPr lang="en-BZ">
            <a:latin typeface="Times New Roman" panose="02020603050405020304" pitchFamily="18" charset="0"/>
            <a:cs typeface="Times New Roman" panose="02020603050405020304" pitchFamily="18" charset="0"/>
          </a:endParaRPr>
        </a:p>
      </dgm:t>
    </dgm:pt>
    <dgm:pt modelId="{6FB5A499-308F-41E0-A3BB-388A9958DDEC}" type="sibTrans" cxnId="{397CDACB-085C-4093-B908-806FFA6EA297}">
      <dgm:prSet/>
      <dgm:spPr/>
      <dgm:t>
        <a:bodyPr/>
        <a:lstStyle/>
        <a:p>
          <a:pPr algn="l"/>
          <a:endParaRPr lang="en-BZ">
            <a:latin typeface="Times New Roman" panose="02020603050405020304" pitchFamily="18" charset="0"/>
            <a:cs typeface="Times New Roman" panose="02020603050405020304" pitchFamily="18" charset="0"/>
          </a:endParaRPr>
        </a:p>
      </dgm:t>
    </dgm:pt>
    <dgm:pt modelId="{BD9BF59B-83C2-474E-9586-BBCCC9CCB698}" type="pres">
      <dgm:prSet presAssocID="{6A09ABF4-C1D9-42CC-9E84-A97CB8E75B8D}" presName="linear" presStyleCnt="0">
        <dgm:presLayoutVars>
          <dgm:animLvl val="lvl"/>
          <dgm:resizeHandles val="exact"/>
        </dgm:presLayoutVars>
      </dgm:prSet>
      <dgm:spPr/>
    </dgm:pt>
    <dgm:pt modelId="{FF397CA7-A081-43AD-99ED-D6B540AD76B3}" type="pres">
      <dgm:prSet presAssocID="{790D61CF-461B-4964-B585-EE75C2107B0D}" presName="parentText" presStyleLbl="node1" presStyleIdx="0" presStyleCnt="3">
        <dgm:presLayoutVars>
          <dgm:chMax val="0"/>
          <dgm:bulletEnabled val="1"/>
        </dgm:presLayoutVars>
      </dgm:prSet>
      <dgm:spPr/>
    </dgm:pt>
    <dgm:pt modelId="{40ED8C3C-B732-4AC3-808A-B5E63201CA8E}" type="pres">
      <dgm:prSet presAssocID="{F094486D-7F60-47B1-AC8F-D237E59BB6AF}" presName="spacer" presStyleCnt="0"/>
      <dgm:spPr/>
    </dgm:pt>
    <dgm:pt modelId="{1EF8BA38-EF70-4885-9AE5-94B0361D83E2}" type="pres">
      <dgm:prSet presAssocID="{C8CC0353-9A12-4BE6-96F3-D0DFA225AEF2}" presName="parentText" presStyleLbl="node1" presStyleIdx="1" presStyleCnt="3">
        <dgm:presLayoutVars>
          <dgm:chMax val="0"/>
          <dgm:bulletEnabled val="1"/>
        </dgm:presLayoutVars>
      </dgm:prSet>
      <dgm:spPr/>
    </dgm:pt>
    <dgm:pt modelId="{B885BA4A-676A-49E5-BEB3-42528AD97B2C}" type="pres">
      <dgm:prSet presAssocID="{9A000BFB-7CB0-48A8-BDB7-D98461F0BD9F}" presName="spacer" presStyleCnt="0"/>
      <dgm:spPr/>
    </dgm:pt>
    <dgm:pt modelId="{47F66FA3-49E6-483E-99AB-B598117BB13E}" type="pres">
      <dgm:prSet presAssocID="{5E7E8F81-0C3F-4EEC-8809-57686D8E39C9}" presName="parentText" presStyleLbl="node1" presStyleIdx="2" presStyleCnt="3">
        <dgm:presLayoutVars>
          <dgm:chMax val="0"/>
          <dgm:bulletEnabled val="1"/>
        </dgm:presLayoutVars>
      </dgm:prSet>
      <dgm:spPr/>
    </dgm:pt>
  </dgm:ptLst>
  <dgm:cxnLst>
    <dgm:cxn modelId="{4705FC1D-06C1-4DE7-9A68-3C6360EF9836}" type="presOf" srcId="{5E7E8F81-0C3F-4EEC-8809-57686D8E39C9}" destId="{47F66FA3-49E6-483E-99AB-B598117BB13E}" srcOrd="0" destOrd="0" presId="urn:microsoft.com/office/officeart/2005/8/layout/vList2"/>
    <dgm:cxn modelId="{2D3D0138-92E3-4C5E-9A53-2C003160F113}" type="presOf" srcId="{6A09ABF4-C1D9-42CC-9E84-A97CB8E75B8D}" destId="{BD9BF59B-83C2-474E-9586-BBCCC9CCB698}" srcOrd="0" destOrd="0" presId="urn:microsoft.com/office/officeart/2005/8/layout/vList2"/>
    <dgm:cxn modelId="{5B2BC44C-7167-4023-A283-098BDD0A8ACA}" type="presOf" srcId="{C8CC0353-9A12-4BE6-96F3-D0DFA225AEF2}" destId="{1EF8BA38-EF70-4885-9AE5-94B0361D83E2}" srcOrd="0" destOrd="0" presId="urn:microsoft.com/office/officeart/2005/8/layout/vList2"/>
    <dgm:cxn modelId="{8AE76758-B509-4309-8715-139A14F278B7}" srcId="{6A09ABF4-C1D9-42CC-9E84-A97CB8E75B8D}" destId="{C8CC0353-9A12-4BE6-96F3-D0DFA225AEF2}" srcOrd="1" destOrd="0" parTransId="{A5C3ED87-7DC3-4BF5-A9F0-520688D2688E}" sibTransId="{9A000BFB-7CB0-48A8-BDB7-D98461F0BD9F}"/>
    <dgm:cxn modelId="{0253AAA3-24A2-40DC-95F1-07ADD979DBA0}" type="presOf" srcId="{790D61CF-461B-4964-B585-EE75C2107B0D}" destId="{FF397CA7-A081-43AD-99ED-D6B540AD76B3}" srcOrd="0" destOrd="0" presId="urn:microsoft.com/office/officeart/2005/8/layout/vList2"/>
    <dgm:cxn modelId="{F3590BA6-1CE7-497D-ADBF-7FA35D00F553}" srcId="{6A09ABF4-C1D9-42CC-9E84-A97CB8E75B8D}" destId="{790D61CF-461B-4964-B585-EE75C2107B0D}" srcOrd="0" destOrd="0" parTransId="{C7BEDB95-E2E4-47F1-9638-3637D57AAC26}" sibTransId="{F094486D-7F60-47B1-AC8F-D237E59BB6AF}"/>
    <dgm:cxn modelId="{397CDACB-085C-4093-B908-806FFA6EA297}" srcId="{6A09ABF4-C1D9-42CC-9E84-A97CB8E75B8D}" destId="{5E7E8F81-0C3F-4EEC-8809-57686D8E39C9}" srcOrd="2" destOrd="0" parTransId="{34200ADA-034B-4A8F-AAB8-17A150E9D8B3}" sibTransId="{6FB5A499-308F-41E0-A3BB-388A9958DDEC}"/>
    <dgm:cxn modelId="{4C5809D3-9C62-4F30-AC28-B29F3269B0EF}" type="presParOf" srcId="{BD9BF59B-83C2-474E-9586-BBCCC9CCB698}" destId="{FF397CA7-A081-43AD-99ED-D6B540AD76B3}" srcOrd="0" destOrd="0" presId="urn:microsoft.com/office/officeart/2005/8/layout/vList2"/>
    <dgm:cxn modelId="{82240671-CF99-440F-BB08-15F46913FB1D}" type="presParOf" srcId="{BD9BF59B-83C2-474E-9586-BBCCC9CCB698}" destId="{40ED8C3C-B732-4AC3-808A-B5E63201CA8E}" srcOrd="1" destOrd="0" presId="urn:microsoft.com/office/officeart/2005/8/layout/vList2"/>
    <dgm:cxn modelId="{359A94B7-CEE7-4778-901F-3CD1A06DF328}" type="presParOf" srcId="{BD9BF59B-83C2-474E-9586-BBCCC9CCB698}" destId="{1EF8BA38-EF70-4885-9AE5-94B0361D83E2}" srcOrd="2" destOrd="0" presId="urn:microsoft.com/office/officeart/2005/8/layout/vList2"/>
    <dgm:cxn modelId="{6184F80B-58AC-44F5-B2B9-043EA77CA5BE}" type="presParOf" srcId="{BD9BF59B-83C2-474E-9586-BBCCC9CCB698}" destId="{B885BA4A-676A-49E5-BEB3-42528AD97B2C}" srcOrd="3" destOrd="0" presId="urn:microsoft.com/office/officeart/2005/8/layout/vList2"/>
    <dgm:cxn modelId="{98E74944-5B55-4A26-94AD-CD8829B1A16B}" type="presParOf" srcId="{BD9BF59B-83C2-474E-9586-BBCCC9CCB698}" destId="{47F66FA3-49E6-483E-99AB-B598117BB13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0564EF-0DD0-47BD-B5B1-810940AA72AD}" type="doc">
      <dgm:prSet loTypeId="urn:microsoft.com/office/officeart/2005/8/layout/process2" loCatId="process" qsTypeId="urn:microsoft.com/office/officeart/2005/8/quickstyle/simple5" qsCatId="simple" csTypeId="urn:microsoft.com/office/officeart/2005/8/colors/colorful5" csCatId="colorful" phldr="1"/>
      <dgm:spPr/>
      <dgm:t>
        <a:bodyPr/>
        <a:lstStyle/>
        <a:p>
          <a:endParaRPr lang="en-US"/>
        </a:p>
      </dgm:t>
    </dgm:pt>
    <dgm:pt modelId="{B3BC14A2-1CFA-4B97-B910-CF0C62A3F3D6}">
      <dgm:prSet phldrT="[Text]" custT="1"/>
      <dgm:spPr/>
      <dgm:t>
        <a:bodyPr/>
        <a:lstStyle/>
        <a:p>
          <a:r>
            <a:rPr lang="en-US" sz="3600" b="0" i="0" dirty="0">
              <a:solidFill>
                <a:schemeClr val="tx1"/>
              </a:solidFill>
              <a:latin typeface="Times New Roman" panose="02020603050405020304" pitchFamily="18" charset="0"/>
              <a:cs typeface="Times New Roman" panose="02020603050405020304" pitchFamily="18" charset="0"/>
            </a:rPr>
            <a:t>…</a:t>
          </a:r>
          <a:r>
            <a:rPr lang="en-US" sz="3600" b="0" i="0" dirty="0" err="1">
              <a:solidFill>
                <a:schemeClr val="tx1"/>
              </a:solidFill>
              <a:latin typeface="Times New Roman" panose="02020603050405020304" pitchFamily="18" charset="0"/>
              <a:cs typeface="Times New Roman" panose="02020603050405020304" pitchFamily="18" charset="0"/>
            </a:rPr>
            <a:t>nhưng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lòng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tôi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không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chút</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lưu</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luyến</a:t>
          </a:r>
          <a:r>
            <a:rPr lang="en-US" sz="3600" b="0" i="0" dirty="0">
              <a:solidFill>
                <a:schemeClr val="tx1"/>
              </a:solidFill>
              <a:latin typeface="Times New Roman" panose="02020603050405020304" pitchFamily="18" charset="0"/>
              <a:cs typeface="Times New Roman" panose="02020603050405020304" pitchFamily="18" charset="0"/>
            </a:rPr>
            <a:t>.</a:t>
          </a:r>
        </a:p>
      </dgm:t>
    </dgm:pt>
    <dgm:pt modelId="{D977FE40-FCF6-479F-BA96-D7CF6EA30A57}" type="parTrans" cxnId="{B163BB6E-60F0-41B1-8D83-CFB5CBC82B35}">
      <dgm:prSet/>
      <dgm:spPr/>
      <dgm:t>
        <a:bodyPr/>
        <a:lstStyle/>
        <a:p>
          <a:endParaRPr lang="en-US" sz="1600" b="0">
            <a:solidFill>
              <a:schemeClr val="bg1"/>
            </a:solidFill>
            <a:latin typeface="Times New Roman" panose="02020603050405020304" pitchFamily="18" charset="0"/>
            <a:cs typeface="Times New Roman" panose="02020603050405020304" pitchFamily="18" charset="0"/>
          </a:endParaRPr>
        </a:p>
      </dgm:t>
    </dgm:pt>
    <dgm:pt modelId="{28DD9AF7-9EFA-49B2-8A90-F76BA258375B}" type="sibTrans" cxnId="{B163BB6E-60F0-41B1-8D83-CFB5CBC82B35}">
      <dgm:prSet custT="1"/>
      <dgm:spPr/>
      <dgm:t>
        <a:bodyPr/>
        <a:lstStyle/>
        <a:p>
          <a:endParaRPr lang="en-US" sz="2400" b="0">
            <a:solidFill>
              <a:schemeClr val="bg1"/>
            </a:solidFill>
            <a:latin typeface="Times New Roman" panose="02020603050405020304" pitchFamily="18" charset="0"/>
            <a:cs typeface="Times New Roman" panose="02020603050405020304" pitchFamily="18" charset="0"/>
          </a:endParaRPr>
        </a:p>
      </dgm:t>
    </dgm:pt>
    <dgm:pt modelId="{28C0B58F-55E7-4CFD-BE43-781090ACB925}">
      <dgm:prSet phldrT="[Text]" custT="1"/>
      <dgm:spPr/>
      <dgm:t>
        <a:bodyPr/>
        <a:lstStyle/>
        <a:p>
          <a:r>
            <a:rPr lang="en-US" sz="3600" b="0" i="0" dirty="0">
              <a:solidFill>
                <a:schemeClr val="tx1"/>
              </a:solidFill>
              <a:latin typeface="Times New Roman" panose="02020603050405020304" pitchFamily="18" charset="0"/>
              <a:cs typeface="Times New Roman" panose="02020603050405020304" pitchFamily="18" charset="0"/>
            </a:rPr>
            <a:t>…</a:t>
          </a:r>
          <a:r>
            <a:rPr lang="en-US" sz="3600" b="0" i="0" dirty="0" err="1">
              <a:solidFill>
                <a:schemeClr val="tx1"/>
              </a:solidFill>
              <a:latin typeface="Times New Roman" panose="02020603050405020304" pitchFamily="18" charset="0"/>
              <a:cs typeface="Times New Roman" panose="02020603050405020304" pitchFamily="18" charset="0"/>
            </a:rPr>
            <a:t>làm</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cho</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tôi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vô</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cùng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lẻ</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loi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ngột</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ngạt</a:t>
          </a:r>
          <a:r>
            <a:rPr lang="en-US" sz="3600" b="0" i="0" dirty="0">
              <a:solidFill>
                <a:schemeClr val="tx1"/>
              </a:solidFill>
              <a:latin typeface="Times New Roman" panose="02020603050405020304" pitchFamily="18" charset="0"/>
              <a:cs typeface="Times New Roman" panose="02020603050405020304" pitchFamily="18" charset="0"/>
            </a:rPr>
            <a:t>.</a:t>
          </a:r>
        </a:p>
      </dgm:t>
    </dgm:pt>
    <dgm:pt modelId="{28A8B7BD-01D6-4DCD-91DF-CDEBDBF9A3CA}" type="parTrans" cxnId="{890C121F-03E1-4805-9A15-440011EED3D4}">
      <dgm:prSet/>
      <dgm:spPr/>
      <dgm:t>
        <a:bodyPr/>
        <a:lstStyle/>
        <a:p>
          <a:endParaRPr lang="en-US" sz="1600" b="0">
            <a:solidFill>
              <a:schemeClr val="bg1"/>
            </a:solidFill>
            <a:latin typeface="Times New Roman" panose="02020603050405020304" pitchFamily="18" charset="0"/>
            <a:cs typeface="Times New Roman" panose="02020603050405020304" pitchFamily="18" charset="0"/>
          </a:endParaRPr>
        </a:p>
      </dgm:t>
    </dgm:pt>
    <dgm:pt modelId="{CBA49559-94B1-4AD7-B3FC-A630A24E86F3}" type="sibTrans" cxnId="{890C121F-03E1-4805-9A15-440011EED3D4}">
      <dgm:prSet custT="1"/>
      <dgm:spPr/>
      <dgm:t>
        <a:bodyPr/>
        <a:lstStyle/>
        <a:p>
          <a:endParaRPr lang="en-US" sz="2400" b="0">
            <a:solidFill>
              <a:schemeClr val="bg1"/>
            </a:solidFill>
            <a:latin typeface="Times New Roman" panose="02020603050405020304" pitchFamily="18" charset="0"/>
            <a:cs typeface="Times New Roman" panose="02020603050405020304" pitchFamily="18" charset="0"/>
          </a:endParaRPr>
        </a:p>
      </dgm:t>
    </dgm:pt>
    <dgm:pt modelId="{FB2A69DB-3BDB-43F2-ABF1-74D6D1F9AB82}">
      <dgm:prSet phldrT="[Text]" custT="1"/>
      <dgm:spPr/>
      <dgm:t>
        <a:bodyPr/>
        <a:lstStyle/>
        <a:p>
          <a:r>
            <a:rPr lang="en-US" sz="3600" b="0" i="0" dirty="0">
              <a:solidFill>
                <a:schemeClr val="tx1"/>
              </a:solidFill>
              <a:latin typeface="Times New Roman" panose="02020603050405020304" pitchFamily="18" charset="0"/>
              <a:cs typeface="Times New Roman" panose="02020603050405020304" pitchFamily="18" charset="0"/>
            </a:rPr>
            <a:t>…</a:t>
          </a:r>
          <a:r>
            <a:rPr lang="en-US" sz="3600" b="0" i="0" dirty="0" err="1">
              <a:solidFill>
                <a:schemeClr val="tx1"/>
              </a:solidFill>
              <a:latin typeface="Times New Roman" panose="02020603050405020304" pitchFamily="18" charset="0"/>
              <a:cs typeface="Times New Roman" panose="02020603050405020304" pitchFamily="18" charset="0"/>
            </a:rPr>
            <a:t>khiến</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tôi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lại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càng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thêm</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ảo</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não</a:t>
          </a:r>
          <a:r>
            <a:rPr lang="en-US" sz="3600" b="0" i="0" dirty="0">
              <a:solidFill>
                <a:schemeClr val="tx1"/>
              </a:solidFill>
              <a:latin typeface="Times New Roman" panose="02020603050405020304" pitchFamily="18" charset="0"/>
              <a:cs typeface="Times New Roman" panose="02020603050405020304" pitchFamily="18" charset="0"/>
            </a:rPr>
            <a:t>.</a:t>
          </a:r>
        </a:p>
      </dgm:t>
    </dgm:pt>
    <dgm:pt modelId="{F758B7C5-E835-407C-82F0-8017EAEC34DB}" type="parTrans" cxnId="{0E163C6A-6177-4AB5-A9A2-097ACB9EAE0A}">
      <dgm:prSet/>
      <dgm:spPr/>
      <dgm:t>
        <a:bodyPr/>
        <a:lstStyle/>
        <a:p>
          <a:endParaRPr lang="en-US" sz="1600" b="0">
            <a:solidFill>
              <a:schemeClr val="bg1"/>
            </a:solidFill>
            <a:latin typeface="Times New Roman" panose="02020603050405020304" pitchFamily="18" charset="0"/>
            <a:cs typeface="Times New Roman" panose="02020603050405020304" pitchFamily="18" charset="0"/>
          </a:endParaRPr>
        </a:p>
      </dgm:t>
    </dgm:pt>
    <dgm:pt modelId="{FE1913B9-71CB-44C0-A76D-DA1F0AC76D55}" type="sibTrans" cxnId="{0E163C6A-6177-4AB5-A9A2-097ACB9EAE0A}">
      <dgm:prSet/>
      <dgm:spPr/>
      <dgm:t>
        <a:bodyPr/>
        <a:lstStyle/>
        <a:p>
          <a:endParaRPr lang="en-US" sz="1600" b="0">
            <a:solidFill>
              <a:schemeClr val="bg1"/>
            </a:solidFill>
            <a:latin typeface="Times New Roman" panose="02020603050405020304" pitchFamily="18" charset="0"/>
            <a:cs typeface="Times New Roman" panose="02020603050405020304" pitchFamily="18" charset="0"/>
          </a:endParaRPr>
        </a:p>
      </dgm:t>
    </dgm:pt>
    <dgm:pt modelId="{1C466BA6-AFA5-4A7B-B042-BCCCEC2033D2}" type="pres">
      <dgm:prSet presAssocID="{DD0564EF-0DD0-47BD-B5B1-810940AA72AD}" presName="linearFlow" presStyleCnt="0">
        <dgm:presLayoutVars>
          <dgm:resizeHandles val="exact"/>
        </dgm:presLayoutVars>
      </dgm:prSet>
      <dgm:spPr/>
    </dgm:pt>
    <dgm:pt modelId="{3AECF9F0-180E-48C9-9E4E-4F54478E7159}" type="pres">
      <dgm:prSet presAssocID="{B3BC14A2-1CFA-4B97-B910-CF0C62A3F3D6}" presName="node" presStyleLbl="node1" presStyleIdx="0" presStyleCnt="3" custScaleX="226242" custLinFactNeighborX="-5353" custLinFactNeighborY="11849">
        <dgm:presLayoutVars>
          <dgm:bulletEnabled val="1"/>
        </dgm:presLayoutVars>
      </dgm:prSet>
      <dgm:spPr/>
    </dgm:pt>
    <dgm:pt modelId="{EFD8FE34-DB23-47B6-8C39-41067098EE39}" type="pres">
      <dgm:prSet presAssocID="{28DD9AF7-9EFA-49B2-8A90-F76BA258375B}" presName="sibTrans" presStyleLbl="sibTrans2D1" presStyleIdx="0" presStyleCnt="2"/>
      <dgm:spPr/>
    </dgm:pt>
    <dgm:pt modelId="{D6F76473-CFC9-4324-8C43-1B86165B7250}" type="pres">
      <dgm:prSet presAssocID="{28DD9AF7-9EFA-49B2-8A90-F76BA258375B}" presName="connectorText" presStyleLbl="sibTrans2D1" presStyleIdx="0" presStyleCnt="2"/>
      <dgm:spPr/>
    </dgm:pt>
    <dgm:pt modelId="{23F48E35-2575-47CE-9C7F-158163160EED}" type="pres">
      <dgm:prSet presAssocID="{28C0B58F-55E7-4CFD-BE43-781090ACB925}" presName="node" presStyleLbl="node1" presStyleIdx="1" presStyleCnt="3" custScaleX="226242">
        <dgm:presLayoutVars>
          <dgm:bulletEnabled val="1"/>
        </dgm:presLayoutVars>
      </dgm:prSet>
      <dgm:spPr/>
    </dgm:pt>
    <dgm:pt modelId="{BA42F83C-8A31-4B4F-9D58-C9BC7F6E9031}" type="pres">
      <dgm:prSet presAssocID="{CBA49559-94B1-4AD7-B3FC-A630A24E86F3}" presName="sibTrans" presStyleLbl="sibTrans2D1" presStyleIdx="1" presStyleCnt="2"/>
      <dgm:spPr/>
    </dgm:pt>
    <dgm:pt modelId="{F77859D7-5CA1-49DB-A01F-39502FB59279}" type="pres">
      <dgm:prSet presAssocID="{CBA49559-94B1-4AD7-B3FC-A630A24E86F3}" presName="connectorText" presStyleLbl="sibTrans2D1" presStyleIdx="1" presStyleCnt="2"/>
      <dgm:spPr/>
    </dgm:pt>
    <dgm:pt modelId="{C0C4B8A7-623B-41C2-B2E7-71703F0C3D62}" type="pres">
      <dgm:prSet presAssocID="{FB2A69DB-3BDB-43F2-ABF1-74D6D1F9AB82}" presName="node" presStyleLbl="node1" presStyleIdx="2" presStyleCnt="3" custScaleX="226242">
        <dgm:presLayoutVars>
          <dgm:bulletEnabled val="1"/>
        </dgm:presLayoutVars>
      </dgm:prSet>
      <dgm:spPr/>
    </dgm:pt>
  </dgm:ptLst>
  <dgm:cxnLst>
    <dgm:cxn modelId="{B7A19112-33E4-45DD-A048-0AC3C6B3303F}" type="presOf" srcId="{FB2A69DB-3BDB-43F2-ABF1-74D6D1F9AB82}" destId="{C0C4B8A7-623B-41C2-B2E7-71703F0C3D62}" srcOrd="0" destOrd="0" presId="urn:microsoft.com/office/officeart/2005/8/layout/process2"/>
    <dgm:cxn modelId="{98647017-1F65-403A-860C-00B7A45E0B07}" type="presOf" srcId="{CBA49559-94B1-4AD7-B3FC-A630A24E86F3}" destId="{BA42F83C-8A31-4B4F-9D58-C9BC7F6E9031}" srcOrd="0" destOrd="0" presId="urn:microsoft.com/office/officeart/2005/8/layout/process2"/>
    <dgm:cxn modelId="{890C121F-03E1-4805-9A15-440011EED3D4}" srcId="{DD0564EF-0DD0-47BD-B5B1-810940AA72AD}" destId="{28C0B58F-55E7-4CFD-BE43-781090ACB925}" srcOrd="1" destOrd="0" parTransId="{28A8B7BD-01D6-4DCD-91DF-CDEBDBF9A3CA}" sibTransId="{CBA49559-94B1-4AD7-B3FC-A630A24E86F3}"/>
    <dgm:cxn modelId="{703CC627-849A-4F18-ADE3-CCF0651FBC78}" type="presOf" srcId="{28C0B58F-55E7-4CFD-BE43-781090ACB925}" destId="{23F48E35-2575-47CE-9C7F-158163160EED}" srcOrd="0" destOrd="0" presId="urn:microsoft.com/office/officeart/2005/8/layout/process2"/>
    <dgm:cxn modelId="{0D7DF329-8024-478B-B607-320D15D1DF73}" type="presOf" srcId="{CBA49559-94B1-4AD7-B3FC-A630A24E86F3}" destId="{F77859D7-5CA1-49DB-A01F-39502FB59279}" srcOrd="1" destOrd="0" presId="urn:microsoft.com/office/officeart/2005/8/layout/process2"/>
    <dgm:cxn modelId="{862F633E-11A4-43F3-838E-18DFE8E1C69B}" type="presOf" srcId="{DD0564EF-0DD0-47BD-B5B1-810940AA72AD}" destId="{1C466BA6-AFA5-4A7B-B042-BCCCEC2033D2}" srcOrd="0" destOrd="0" presId="urn:microsoft.com/office/officeart/2005/8/layout/process2"/>
    <dgm:cxn modelId="{0E163C6A-6177-4AB5-A9A2-097ACB9EAE0A}" srcId="{DD0564EF-0DD0-47BD-B5B1-810940AA72AD}" destId="{FB2A69DB-3BDB-43F2-ABF1-74D6D1F9AB82}" srcOrd="2" destOrd="0" parTransId="{F758B7C5-E835-407C-82F0-8017EAEC34DB}" sibTransId="{FE1913B9-71CB-44C0-A76D-DA1F0AC76D55}"/>
    <dgm:cxn modelId="{B163BB6E-60F0-41B1-8D83-CFB5CBC82B35}" srcId="{DD0564EF-0DD0-47BD-B5B1-810940AA72AD}" destId="{B3BC14A2-1CFA-4B97-B910-CF0C62A3F3D6}" srcOrd="0" destOrd="0" parTransId="{D977FE40-FCF6-479F-BA96-D7CF6EA30A57}" sibTransId="{28DD9AF7-9EFA-49B2-8A90-F76BA258375B}"/>
    <dgm:cxn modelId="{B0C65DA8-A7B4-4A44-8064-8AE32DF9B846}" type="presOf" srcId="{B3BC14A2-1CFA-4B97-B910-CF0C62A3F3D6}" destId="{3AECF9F0-180E-48C9-9E4E-4F54478E7159}" srcOrd="0" destOrd="0" presId="urn:microsoft.com/office/officeart/2005/8/layout/process2"/>
    <dgm:cxn modelId="{195FC7BD-15D8-43CB-98E3-5C1F09FBB329}" type="presOf" srcId="{28DD9AF7-9EFA-49B2-8A90-F76BA258375B}" destId="{EFD8FE34-DB23-47B6-8C39-41067098EE39}" srcOrd="0" destOrd="0" presId="urn:microsoft.com/office/officeart/2005/8/layout/process2"/>
    <dgm:cxn modelId="{C083BBDE-A40D-4E45-B14B-12F51800A873}" type="presOf" srcId="{28DD9AF7-9EFA-49B2-8A90-F76BA258375B}" destId="{D6F76473-CFC9-4324-8C43-1B86165B7250}" srcOrd="1" destOrd="0" presId="urn:microsoft.com/office/officeart/2005/8/layout/process2"/>
    <dgm:cxn modelId="{A0E422B1-55AD-4B1F-B115-4AF04267F662}" type="presParOf" srcId="{1C466BA6-AFA5-4A7B-B042-BCCCEC2033D2}" destId="{3AECF9F0-180E-48C9-9E4E-4F54478E7159}" srcOrd="0" destOrd="0" presId="urn:microsoft.com/office/officeart/2005/8/layout/process2"/>
    <dgm:cxn modelId="{F0E27B91-B60D-4F74-98CB-FE4CDF589E0D}" type="presParOf" srcId="{1C466BA6-AFA5-4A7B-B042-BCCCEC2033D2}" destId="{EFD8FE34-DB23-47B6-8C39-41067098EE39}" srcOrd="1" destOrd="0" presId="urn:microsoft.com/office/officeart/2005/8/layout/process2"/>
    <dgm:cxn modelId="{220E9F29-666E-4B49-9D63-B1F3E0DD1622}" type="presParOf" srcId="{EFD8FE34-DB23-47B6-8C39-41067098EE39}" destId="{D6F76473-CFC9-4324-8C43-1B86165B7250}" srcOrd="0" destOrd="0" presId="urn:microsoft.com/office/officeart/2005/8/layout/process2"/>
    <dgm:cxn modelId="{3F14536D-8267-49F0-BAFC-969DEB9083B0}" type="presParOf" srcId="{1C466BA6-AFA5-4A7B-B042-BCCCEC2033D2}" destId="{23F48E35-2575-47CE-9C7F-158163160EED}" srcOrd="2" destOrd="0" presId="urn:microsoft.com/office/officeart/2005/8/layout/process2"/>
    <dgm:cxn modelId="{BEAA8913-995A-4B02-B0F3-784E03AD1C38}" type="presParOf" srcId="{1C466BA6-AFA5-4A7B-B042-BCCCEC2033D2}" destId="{BA42F83C-8A31-4B4F-9D58-C9BC7F6E9031}" srcOrd="3" destOrd="0" presId="urn:microsoft.com/office/officeart/2005/8/layout/process2"/>
    <dgm:cxn modelId="{3700370E-BEC9-4179-9AAE-C93E10FB6863}" type="presParOf" srcId="{BA42F83C-8A31-4B4F-9D58-C9BC7F6E9031}" destId="{F77859D7-5CA1-49DB-A01F-39502FB59279}" srcOrd="0" destOrd="0" presId="urn:microsoft.com/office/officeart/2005/8/layout/process2"/>
    <dgm:cxn modelId="{0305A818-BF27-4B7B-B809-A5187BC1C940}" type="presParOf" srcId="{1C466BA6-AFA5-4A7B-B042-BCCCEC2033D2}" destId="{C0C4B8A7-623B-41C2-B2E7-71703F0C3D62}"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B4AC73-0AF5-4064-AFFD-247534076BB5}"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n-US"/>
        </a:p>
      </dgm:t>
    </dgm:pt>
    <dgm:pt modelId="{CF5402A1-D688-4F10-A83D-4A773AF6338D}">
      <dgm:prSet phldrT="[Text]"/>
      <dgm:spPr/>
      <dgm:t>
        <a:bodyPr/>
        <a:lstStyle/>
        <a:p>
          <a:r>
            <a:rPr lang="en-US" b="0" dirty="0" err="1">
              <a:solidFill>
                <a:schemeClr val="tx1"/>
              </a:solidFill>
              <a:latin typeface="Times New Roman" panose="02020603050405020304" pitchFamily="18" charset="0"/>
              <a:cs typeface="Times New Roman" panose="02020603050405020304" pitchFamily="18" charset="0"/>
            </a:rPr>
            <a:t>Ngôi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kể</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thứ</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nhất</a:t>
          </a:r>
          <a:endParaRPr lang="en-US" b="0" dirty="0">
            <a:solidFill>
              <a:schemeClr val="tx1"/>
            </a:solidFill>
            <a:latin typeface="Times New Roman" panose="02020603050405020304" pitchFamily="18" charset="0"/>
            <a:cs typeface="Times New Roman" panose="02020603050405020304" pitchFamily="18" charset="0"/>
          </a:endParaRPr>
        </a:p>
      </dgm:t>
    </dgm:pt>
    <dgm:pt modelId="{78AFE9F0-F127-438E-8B33-D060736866B1}" type="parTrans" cxnId="{D4A93CF5-B7FF-40D9-9EF0-B38143280853}">
      <dgm:prSet/>
      <dgm:spPr/>
      <dgm:t>
        <a:bodyPr/>
        <a:lstStyle/>
        <a:p>
          <a:endParaRPr lang="en-US">
            <a:solidFill>
              <a:schemeClr val="tx1"/>
            </a:solidFill>
          </a:endParaRPr>
        </a:p>
      </dgm:t>
    </dgm:pt>
    <dgm:pt modelId="{5EBD501A-490A-44DE-B876-909833D14B27}" type="sibTrans" cxnId="{D4A93CF5-B7FF-40D9-9EF0-B38143280853}">
      <dgm:prSet/>
      <dgm:spPr/>
      <dgm:t>
        <a:bodyPr/>
        <a:lstStyle/>
        <a:p>
          <a:endParaRPr lang="en-US">
            <a:solidFill>
              <a:schemeClr val="tx1"/>
            </a:solidFill>
          </a:endParaRPr>
        </a:p>
      </dgm:t>
    </dgm:pt>
    <dgm:pt modelId="{ACAFCC63-E6F0-433F-9FAD-05F69E5CCF7D}">
      <dgm:prSet phldrT="[Text]"/>
      <dgm:spPr/>
      <dgm:t>
        <a:bodyPr/>
        <a:lstStyle/>
        <a:p>
          <a:r>
            <a:rPr lang="en-US" b="0" dirty="0">
              <a:solidFill>
                <a:schemeClr val="tx1"/>
              </a:solidFill>
              <a:latin typeface="Times New Roman" panose="02020603050405020304" pitchFamily="18" charset="0"/>
              <a:cs typeface="Times New Roman" panose="02020603050405020304" pitchFamily="18" charset="0"/>
            </a:rPr>
            <a:t>Xen </a:t>
          </a:r>
          <a:r>
            <a:rPr lang="en-US" b="0" dirty="0" err="1">
              <a:solidFill>
                <a:schemeClr val="tx1"/>
              </a:solidFill>
              <a:latin typeface="Times New Roman" panose="02020603050405020304" pitchFamily="18" charset="0"/>
              <a:cs typeface="Times New Roman" panose="02020603050405020304" pitchFamily="18" charset="0"/>
            </a:rPr>
            <a:t>kẽ</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quá</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khứ</a:t>
          </a:r>
          <a:r>
            <a:rPr lang="en-US" b="0" dirty="0">
              <a:solidFill>
                <a:schemeClr val="tx1"/>
              </a:solidFill>
              <a:latin typeface="Times New Roman" panose="02020603050405020304" pitchFamily="18" charset="0"/>
              <a:cs typeface="Times New Roman" panose="02020603050405020304" pitchFamily="18" charset="0"/>
            </a:rPr>
            <a:t> - </a:t>
          </a:r>
          <a:r>
            <a:rPr lang="en-US" b="0" dirty="0" err="1">
              <a:solidFill>
                <a:schemeClr val="tx1"/>
              </a:solidFill>
              <a:latin typeface="Times New Roman" panose="02020603050405020304" pitchFamily="18" charset="0"/>
              <a:cs typeface="Times New Roman" panose="02020603050405020304" pitchFamily="18" charset="0"/>
            </a:rPr>
            <a:t>hiện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tại</a:t>
          </a:r>
          <a:endParaRPr lang="en-US" b="0" dirty="0">
            <a:solidFill>
              <a:schemeClr val="tx1"/>
            </a:solidFill>
            <a:latin typeface="Times New Roman" panose="02020603050405020304" pitchFamily="18" charset="0"/>
            <a:cs typeface="Times New Roman" panose="02020603050405020304" pitchFamily="18" charset="0"/>
          </a:endParaRPr>
        </a:p>
      </dgm:t>
    </dgm:pt>
    <dgm:pt modelId="{7FEBC3FD-9A52-4137-9A28-5E4E6C0C3F62}" type="parTrans" cxnId="{61D0AD93-DA4D-449F-A963-10F91E652BD6}">
      <dgm:prSet/>
      <dgm:spPr/>
      <dgm:t>
        <a:bodyPr/>
        <a:lstStyle/>
        <a:p>
          <a:endParaRPr lang="en-US">
            <a:solidFill>
              <a:schemeClr val="tx1"/>
            </a:solidFill>
          </a:endParaRPr>
        </a:p>
      </dgm:t>
    </dgm:pt>
    <dgm:pt modelId="{56EA5814-5619-48B0-89B6-BFE1DB777CB2}" type="sibTrans" cxnId="{61D0AD93-DA4D-449F-A963-10F91E652BD6}">
      <dgm:prSet/>
      <dgm:spPr/>
      <dgm:t>
        <a:bodyPr/>
        <a:lstStyle/>
        <a:p>
          <a:endParaRPr lang="en-US">
            <a:solidFill>
              <a:schemeClr val="tx1"/>
            </a:solidFill>
          </a:endParaRPr>
        </a:p>
      </dgm:t>
    </dgm:pt>
    <dgm:pt modelId="{26040EA8-F991-45AB-AA80-14A7117C3225}">
      <dgm:prSet phldrT="[Text]"/>
      <dgm:spPr/>
      <dgm:t>
        <a:bodyPr/>
        <a:lstStyle/>
        <a:p>
          <a:r>
            <a:rPr lang="en-US" b="0" dirty="0" err="1">
              <a:solidFill>
                <a:schemeClr val="tx1"/>
              </a:solidFill>
              <a:latin typeface="Times New Roman" panose="02020603050405020304" pitchFamily="18" charset="0"/>
              <a:cs typeface="Times New Roman" panose="02020603050405020304" pitchFamily="18" charset="0"/>
            </a:rPr>
            <a:t>Thủ</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pháp</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chiếu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ứng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lặp</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lại</a:t>
          </a:r>
          <a:endParaRPr lang="en-US" b="0" dirty="0">
            <a:solidFill>
              <a:schemeClr val="tx1"/>
            </a:solidFill>
            <a:latin typeface="Times New Roman" panose="02020603050405020304" pitchFamily="18" charset="0"/>
            <a:cs typeface="Times New Roman" panose="02020603050405020304" pitchFamily="18" charset="0"/>
          </a:endParaRPr>
        </a:p>
      </dgm:t>
    </dgm:pt>
    <dgm:pt modelId="{70CDB27A-6170-40FD-8CDC-C81653D206AF}" type="parTrans" cxnId="{4BD74B9E-1AA2-4059-9AB3-386C9B31BC12}">
      <dgm:prSet/>
      <dgm:spPr/>
      <dgm:t>
        <a:bodyPr/>
        <a:lstStyle/>
        <a:p>
          <a:endParaRPr lang="en-US">
            <a:solidFill>
              <a:schemeClr val="tx1"/>
            </a:solidFill>
          </a:endParaRPr>
        </a:p>
      </dgm:t>
    </dgm:pt>
    <dgm:pt modelId="{0BDC49A9-0A72-4DA8-8165-38CFE3361778}" type="sibTrans" cxnId="{4BD74B9E-1AA2-4059-9AB3-386C9B31BC12}">
      <dgm:prSet/>
      <dgm:spPr/>
      <dgm:t>
        <a:bodyPr/>
        <a:lstStyle/>
        <a:p>
          <a:endParaRPr lang="en-US">
            <a:solidFill>
              <a:schemeClr val="tx1"/>
            </a:solidFill>
          </a:endParaRPr>
        </a:p>
      </dgm:t>
    </dgm:pt>
    <dgm:pt modelId="{9C34B516-554D-43B8-851A-9F4C352051C6}">
      <dgm:prSet/>
      <dgm:spPr/>
      <dgm:t>
        <a:bodyPr/>
        <a:lstStyle/>
        <a:p>
          <a:r>
            <a:rPr lang="en-US" b="0" dirty="0" err="1">
              <a:solidFill>
                <a:schemeClr val="tx1"/>
              </a:solidFill>
              <a:latin typeface="Times New Roman" panose="02020603050405020304" pitchFamily="18" charset="0"/>
              <a:cs typeface="Times New Roman" panose="02020603050405020304" pitchFamily="18" charset="0"/>
            </a:rPr>
            <a:t>Tạo</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tình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huống</a:t>
          </a:r>
          <a:endParaRPr lang="en-US" b="0" dirty="0">
            <a:solidFill>
              <a:schemeClr val="tx1"/>
            </a:solidFill>
            <a:latin typeface="Times New Roman" panose="02020603050405020304" pitchFamily="18" charset="0"/>
            <a:cs typeface="Times New Roman" panose="02020603050405020304" pitchFamily="18" charset="0"/>
          </a:endParaRPr>
        </a:p>
      </dgm:t>
    </dgm:pt>
    <dgm:pt modelId="{94ADACE7-868F-44E9-A835-92982C9ABDF5}" type="parTrans" cxnId="{FF33814D-521B-4504-8E63-D1907D843AE4}">
      <dgm:prSet/>
      <dgm:spPr/>
      <dgm:t>
        <a:bodyPr/>
        <a:lstStyle/>
        <a:p>
          <a:endParaRPr lang="en-US">
            <a:solidFill>
              <a:schemeClr val="tx1"/>
            </a:solidFill>
          </a:endParaRPr>
        </a:p>
      </dgm:t>
    </dgm:pt>
    <dgm:pt modelId="{58A82703-BBC3-478A-BEC1-E4A96CB37125}" type="sibTrans" cxnId="{FF33814D-521B-4504-8E63-D1907D843AE4}">
      <dgm:prSet/>
      <dgm:spPr/>
      <dgm:t>
        <a:bodyPr/>
        <a:lstStyle/>
        <a:p>
          <a:endParaRPr lang="en-US">
            <a:solidFill>
              <a:schemeClr val="tx1"/>
            </a:solidFill>
          </a:endParaRPr>
        </a:p>
      </dgm:t>
    </dgm:pt>
    <dgm:pt modelId="{2B23E01F-F8C5-4481-9AC5-02238A113FD5}" type="pres">
      <dgm:prSet presAssocID="{91B4AC73-0AF5-4064-AFFD-247534076BB5}" presName="Name0" presStyleCnt="0">
        <dgm:presLayoutVars>
          <dgm:chMax val="7"/>
          <dgm:chPref val="7"/>
          <dgm:dir/>
        </dgm:presLayoutVars>
      </dgm:prSet>
      <dgm:spPr/>
    </dgm:pt>
    <dgm:pt modelId="{88C1F9AE-46C6-44D6-9818-B5F59A4F92B3}" type="pres">
      <dgm:prSet presAssocID="{91B4AC73-0AF5-4064-AFFD-247534076BB5}" presName="Name1" presStyleCnt="0"/>
      <dgm:spPr/>
    </dgm:pt>
    <dgm:pt modelId="{329EF252-39CE-4071-9623-E52025666A31}" type="pres">
      <dgm:prSet presAssocID="{91B4AC73-0AF5-4064-AFFD-247534076BB5}" presName="cycle" presStyleCnt="0"/>
      <dgm:spPr/>
    </dgm:pt>
    <dgm:pt modelId="{8C708285-6F47-4690-AC46-8B64883CB5DE}" type="pres">
      <dgm:prSet presAssocID="{91B4AC73-0AF5-4064-AFFD-247534076BB5}" presName="srcNode" presStyleLbl="node1" presStyleIdx="0" presStyleCnt="4"/>
      <dgm:spPr/>
    </dgm:pt>
    <dgm:pt modelId="{0AD95048-A9E7-44EC-BC5B-40B78DB5ACED}" type="pres">
      <dgm:prSet presAssocID="{91B4AC73-0AF5-4064-AFFD-247534076BB5}" presName="conn" presStyleLbl="parChTrans1D2" presStyleIdx="0" presStyleCnt="1"/>
      <dgm:spPr/>
    </dgm:pt>
    <dgm:pt modelId="{EF5E2ADC-6505-4470-A680-FDD5C481DE7A}" type="pres">
      <dgm:prSet presAssocID="{91B4AC73-0AF5-4064-AFFD-247534076BB5}" presName="extraNode" presStyleLbl="node1" presStyleIdx="0" presStyleCnt="4"/>
      <dgm:spPr/>
    </dgm:pt>
    <dgm:pt modelId="{AAF1CC1C-0A03-46EA-9BFF-30A383D14461}" type="pres">
      <dgm:prSet presAssocID="{91B4AC73-0AF5-4064-AFFD-247534076BB5}" presName="dstNode" presStyleLbl="node1" presStyleIdx="0" presStyleCnt="4"/>
      <dgm:spPr/>
    </dgm:pt>
    <dgm:pt modelId="{BEDDCD01-2136-4EF8-A5B6-092D78386A04}" type="pres">
      <dgm:prSet presAssocID="{CF5402A1-D688-4F10-A83D-4A773AF6338D}" presName="text_1" presStyleLbl="node1" presStyleIdx="0" presStyleCnt="4">
        <dgm:presLayoutVars>
          <dgm:bulletEnabled val="1"/>
        </dgm:presLayoutVars>
      </dgm:prSet>
      <dgm:spPr/>
    </dgm:pt>
    <dgm:pt modelId="{E6920FC9-5866-4C7B-B0EA-23275132FEBC}" type="pres">
      <dgm:prSet presAssocID="{CF5402A1-D688-4F10-A83D-4A773AF6338D}" presName="accent_1" presStyleCnt="0"/>
      <dgm:spPr/>
    </dgm:pt>
    <dgm:pt modelId="{59BF2813-0AFA-495C-8A77-9E233840B216}" type="pres">
      <dgm:prSet presAssocID="{CF5402A1-D688-4F10-A83D-4A773AF6338D}" presName="accentRepeatNode" presStyleLbl="solidFgAcc1" presStyleIdx="0" presStyleCnt="4"/>
      <dgm:spPr/>
    </dgm:pt>
    <dgm:pt modelId="{FB81CE3A-36F4-499E-80A1-0B85682831EB}" type="pres">
      <dgm:prSet presAssocID="{9C34B516-554D-43B8-851A-9F4C352051C6}" presName="text_2" presStyleLbl="node1" presStyleIdx="1" presStyleCnt="4">
        <dgm:presLayoutVars>
          <dgm:bulletEnabled val="1"/>
        </dgm:presLayoutVars>
      </dgm:prSet>
      <dgm:spPr/>
    </dgm:pt>
    <dgm:pt modelId="{6F3620BA-2BE1-4443-A4F5-C4E92DC6D630}" type="pres">
      <dgm:prSet presAssocID="{9C34B516-554D-43B8-851A-9F4C352051C6}" presName="accent_2" presStyleCnt="0"/>
      <dgm:spPr/>
    </dgm:pt>
    <dgm:pt modelId="{786786E9-B119-40DE-8835-5F482F56FB15}" type="pres">
      <dgm:prSet presAssocID="{9C34B516-554D-43B8-851A-9F4C352051C6}" presName="accentRepeatNode" presStyleLbl="solidFgAcc1" presStyleIdx="1" presStyleCnt="4"/>
      <dgm:spPr/>
    </dgm:pt>
    <dgm:pt modelId="{EA2592FC-3457-48A3-BB19-DC1B18D6DC6C}" type="pres">
      <dgm:prSet presAssocID="{ACAFCC63-E6F0-433F-9FAD-05F69E5CCF7D}" presName="text_3" presStyleLbl="node1" presStyleIdx="2" presStyleCnt="4">
        <dgm:presLayoutVars>
          <dgm:bulletEnabled val="1"/>
        </dgm:presLayoutVars>
      </dgm:prSet>
      <dgm:spPr/>
    </dgm:pt>
    <dgm:pt modelId="{F0C4A210-E343-462A-9C50-CB2D8891A46C}" type="pres">
      <dgm:prSet presAssocID="{ACAFCC63-E6F0-433F-9FAD-05F69E5CCF7D}" presName="accent_3" presStyleCnt="0"/>
      <dgm:spPr/>
    </dgm:pt>
    <dgm:pt modelId="{06CE94B6-F7A7-4BD7-AC5F-3BA18BC9CC06}" type="pres">
      <dgm:prSet presAssocID="{ACAFCC63-E6F0-433F-9FAD-05F69E5CCF7D}" presName="accentRepeatNode" presStyleLbl="solidFgAcc1" presStyleIdx="2" presStyleCnt="4"/>
      <dgm:spPr/>
    </dgm:pt>
    <dgm:pt modelId="{B3A56CC1-E57D-40C3-8E65-57F9359134CC}" type="pres">
      <dgm:prSet presAssocID="{26040EA8-F991-45AB-AA80-14A7117C3225}" presName="text_4" presStyleLbl="node1" presStyleIdx="3" presStyleCnt="4">
        <dgm:presLayoutVars>
          <dgm:bulletEnabled val="1"/>
        </dgm:presLayoutVars>
      </dgm:prSet>
      <dgm:spPr/>
    </dgm:pt>
    <dgm:pt modelId="{020C5CD5-A11F-43A4-AB10-6C34085919BC}" type="pres">
      <dgm:prSet presAssocID="{26040EA8-F991-45AB-AA80-14A7117C3225}" presName="accent_4" presStyleCnt="0"/>
      <dgm:spPr/>
    </dgm:pt>
    <dgm:pt modelId="{7F2EB58C-92D5-4CE6-8522-B3F729B9313B}" type="pres">
      <dgm:prSet presAssocID="{26040EA8-F991-45AB-AA80-14A7117C3225}" presName="accentRepeatNode" presStyleLbl="solidFgAcc1" presStyleIdx="3" presStyleCnt="4"/>
      <dgm:spPr/>
    </dgm:pt>
  </dgm:ptLst>
  <dgm:cxnLst>
    <dgm:cxn modelId="{3B924620-BB43-49AE-A16A-C3D9B4E299EA}" type="presOf" srcId="{CF5402A1-D688-4F10-A83D-4A773AF6338D}" destId="{BEDDCD01-2136-4EF8-A5B6-092D78386A04}" srcOrd="0" destOrd="0" presId="urn:microsoft.com/office/officeart/2008/layout/VerticalCurvedList"/>
    <dgm:cxn modelId="{AE0D7343-D197-4A6D-945F-41CBE0E1B9AA}" type="presOf" srcId="{26040EA8-F991-45AB-AA80-14A7117C3225}" destId="{B3A56CC1-E57D-40C3-8E65-57F9359134CC}" srcOrd="0" destOrd="0" presId="urn:microsoft.com/office/officeart/2008/layout/VerticalCurvedList"/>
    <dgm:cxn modelId="{FF33814D-521B-4504-8E63-D1907D843AE4}" srcId="{91B4AC73-0AF5-4064-AFFD-247534076BB5}" destId="{9C34B516-554D-43B8-851A-9F4C352051C6}" srcOrd="1" destOrd="0" parTransId="{94ADACE7-868F-44E9-A835-92982C9ABDF5}" sibTransId="{58A82703-BBC3-478A-BEC1-E4A96CB37125}"/>
    <dgm:cxn modelId="{6DF3D071-31E0-48C2-AE8C-DEE044989CC8}" type="presOf" srcId="{5EBD501A-490A-44DE-B876-909833D14B27}" destId="{0AD95048-A9E7-44EC-BC5B-40B78DB5ACED}" srcOrd="0" destOrd="0" presId="urn:microsoft.com/office/officeart/2008/layout/VerticalCurvedList"/>
    <dgm:cxn modelId="{A721B174-A851-4140-8C48-3A4E94F291D4}" type="presOf" srcId="{9C34B516-554D-43B8-851A-9F4C352051C6}" destId="{FB81CE3A-36F4-499E-80A1-0B85682831EB}" srcOrd="0" destOrd="0" presId="urn:microsoft.com/office/officeart/2008/layout/VerticalCurvedList"/>
    <dgm:cxn modelId="{61D0AD93-DA4D-449F-A963-10F91E652BD6}" srcId="{91B4AC73-0AF5-4064-AFFD-247534076BB5}" destId="{ACAFCC63-E6F0-433F-9FAD-05F69E5CCF7D}" srcOrd="2" destOrd="0" parTransId="{7FEBC3FD-9A52-4137-9A28-5E4E6C0C3F62}" sibTransId="{56EA5814-5619-48B0-89B6-BFE1DB777CB2}"/>
    <dgm:cxn modelId="{4BD74B9E-1AA2-4059-9AB3-386C9B31BC12}" srcId="{91B4AC73-0AF5-4064-AFFD-247534076BB5}" destId="{26040EA8-F991-45AB-AA80-14A7117C3225}" srcOrd="3" destOrd="0" parTransId="{70CDB27A-6170-40FD-8CDC-C81653D206AF}" sibTransId="{0BDC49A9-0A72-4DA8-8165-38CFE3361778}"/>
    <dgm:cxn modelId="{C63297C1-6FCE-40D6-879A-A1306956B64B}" type="presOf" srcId="{ACAFCC63-E6F0-433F-9FAD-05F69E5CCF7D}" destId="{EA2592FC-3457-48A3-BB19-DC1B18D6DC6C}" srcOrd="0" destOrd="0" presId="urn:microsoft.com/office/officeart/2008/layout/VerticalCurvedList"/>
    <dgm:cxn modelId="{B16B7FD6-F965-424B-9B2F-3AC9F59DEF7E}" type="presOf" srcId="{91B4AC73-0AF5-4064-AFFD-247534076BB5}" destId="{2B23E01F-F8C5-4481-9AC5-02238A113FD5}" srcOrd="0" destOrd="0" presId="urn:microsoft.com/office/officeart/2008/layout/VerticalCurvedList"/>
    <dgm:cxn modelId="{D4A93CF5-B7FF-40D9-9EF0-B38143280853}" srcId="{91B4AC73-0AF5-4064-AFFD-247534076BB5}" destId="{CF5402A1-D688-4F10-A83D-4A773AF6338D}" srcOrd="0" destOrd="0" parTransId="{78AFE9F0-F127-438E-8B33-D060736866B1}" sibTransId="{5EBD501A-490A-44DE-B876-909833D14B27}"/>
    <dgm:cxn modelId="{FD7781A9-2F0A-4CB7-A2EE-EB0A3FE52AB9}" type="presParOf" srcId="{2B23E01F-F8C5-4481-9AC5-02238A113FD5}" destId="{88C1F9AE-46C6-44D6-9818-B5F59A4F92B3}" srcOrd="0" destOrd="0" presId="urn:microsoft.com/office/officeart/2008/layout/VerticalCurvedList"/>
    <dgm:cxn modelId="{3F65E0B7-FBD2-4E94-A4AA-3496F852B1FA}" type="presParOf" srcId="{88C1F9AE-46C6-44D6-9818-B5F59A4F92B3}" destId="{329EF252-39CE-4071-9623-E52025666A31}" srcOrd="0" destOrd="0" presId="urn:microsoft.com/office/officeart/2008/layout/VerticalCurvedList"/>
    <dgm:cxn modelId="{F0B26A4F-56D2-4024-B276-157403338755}" type="presParOf" srcId="{329EF252-39CE-4071-9623-E52025666A31}" destId="{8C708285-6F47-4690-AC46-8B64883CB5DE}" srcOrd="0" destOrd="0" presId="urn:microsoft.com/office/officeart/2008/layout/VerticalCurvedList"/>
    <dgm:cxn modelId="{ABC3F64C-9D1B-42B7-A5C7-5F91C68D4001}" type="presParOf" srcId="{329EF252-39CE-4071-9623-E52025666A31}" destId="{0AD95048-A9E7-44EC-BC5B-40B78DB5ACED}" srcOrd="1" destOrd="0" presId="urn:microsoft.com/office/officeart/2008/layout/VerticalCurvedList"/>
    <dgm:cxn modelId="{54E0B0A5-BB68-4C19-B60A-3A795F8E358D}" type="presParOf" srcId="{329EF252-39CE-4071-9623-E52025666A31}" destId="{EF5E2ADC-6505-4470-A680-FDD5C481DE7A}" srcOrd="2" destOrd="0" presId="urn:microsoft.com/office/officeart/2008/layout/VerticalCurvedList"/>
    <dgm:cxn modelId="{CAFE1BDD-3F9F-446A-AC55-AAC7B5F28715}" type="presParOf" srcId="{329EF252-39CE-4071-9623-E52025666A31}" destId="{AAF1CC1C-0A03-46EA-9BFF-30A383D14461}" srcOrd="3" destOrd="0" presId="urn:microsoft.com/office/officeart/2008/layout/VerticalCurvedList"/>
    <dgm:cxn modelId="{571925E6-4DFB-406F-B527-BD017DA6D5EB}" type="presParOf" srcId="{88C1F9AE-46C6-44D6-9818-B5F59A4F92B3}" destId="{BEDDCD01-2136-4EF8-A5B6-092D78386A04}" srcOrd="1" destOrd="0" presId="urn:microsoft.com/office/officeart/2008/layout/VerticalCurvedList"/>
    <dgm:cxn modelId="{95077B70-4A53-4903-A773-B46838E0DF4E}" type="presParOf" srcId="{88C1F9AE-46C6-44D6-9818-B5F59A4F92B3}" destId="{E6920FC9-5866-4C7B-B0EA-23275132FEBC}" srcOrd="2" destOrd="0" presId="urn:microsoft.com/office/officeart/2008/layout/VerticalCurvedList"/>
    <dgm:cxn modelId="{591990A4-0A9F-4791-963D-A1691365A900}" type="presParOf" srcId="{E6920FC9-5866-4C7B-B0EA-23275132FEBC}" destId="{59BF2813-0AFA-495C-8A77-9E233840B216}" srcOrd="0" destOrd="0" presId="urn:microsoft.com/office/officeart/2008/layout/VerticalCurvedList"/>
    <dgm:cxn modelId="{67EA33FC-7852-4619-99A3-348CC9F1D73F}" type="presParOf" srcId="{88C1F9AE-46C6-44D6-9818-B5F59A4F92B3}" destId="{FB81CE3A-36F4-499E-80A1-0B85682831EB}" srcOrd="3" destOrd="0" presId="urn:microsoft.com/office/officeart/2008/layout/VerticalCurvedList"/>
    <dgm:cxn modelId="{BCE2F96B-A187-4F7F-A582-6A734FA5873B}" type="presParOf" srcId="{88C1F9AE-46C6-44D6-9818-B5F59A4F92B3}" destId="{6F3620BA-2BE1-4443-A4F5-C4E92DC6D630}" srcOrd="4" destOrd="0" presId="urn:microsoft.com/office/officeart/2008/layout/VerticalCurvedList"/>
    <dgm:cxn modelId="{70E75E9B-5734-4184-95EF-185809E8FEF1}" type="presParOf" srcId="{6F3620BA-2BE1-4443-A4F5-C4E92DC6D630}" destId="{786786E9-B119-40DE-8835-5F482F56FB15}" srcOrd="0" destOrd="0" presId="urn:microsoft.com/office/officeart/2008/layout/VerticalCurvedList"/>
    <dgm:cxn modelId="{DC4C9F47-BD95-404A-AF46-94D266E8DE7D}" type="presParOf" srcId="{88C1F9AE-46C6-44D6-9818-B5F59A4F92B3}" destId="{EA2592FC-3457-48A3-BB19-DC1B18D6DC6C}" srcOrd="5" destOrd="0" presId="urn:microsoft.com/office/officeart/2008/layout/VerticalCurvedList"/>
    <dgm:cxn modelId="{5FA45105-2327-4436-A1B3-A4CF9925DB0A}" type="presParOf" srcId="{88C1F9AE-46C6-44D6-9818-B5F59A4F92B3}" destId="{F0C4A210-E343-462A-9C50-CB2D8891A46C}" srcOrd="6" destOrd="0" presId="urn:microsoft.com/office/officeart/2008/layout/VerticalCurvedList"/>
    <dgm:cxn modelId="{09A3869E-3B8D-430E-99A0-46078914DF82}" type="presParOf" srcId="{F0C4A210-E343-462A-9C50-CB2D8891A46C}" destId="{06CE94B6-F7A7-4BD7-AC5F-3BA18BC9CC06}" srcOrd="0" destOrd="0" presId="urn:microsoft.com/office/officeart/2008/layout/VerticalCurvedList"/>
    <dgm:cxn modelId="{9309858C-B6E4-48BE-AF12-55022DF72A72}" type="presParOf" srcId="{88C1F9AE-46C6-44D6-9818-B5F59A4F92B3}" destId="{B3A56CC1-E57D-40C3-8E65-57F9359134CC}" srcOrd="7" destOrd="0" presId="urn:microsoft.com/office/officeart/2008/layout/VerticalCurvedList"/>
    <dgm:cxn modelId="{89F1C1A8-D0E8-44C8-AB28-EA355B841A67}" type="presParOf" srcId="{88C1F9AE-46C6-44D6-9818-B5F59A4F92B3}" destId="{020C5CD5-A11F-43A4-AB10-6C34085919BC}" srcOrd="8" destOrd="0" presId="urn:microsoft.com/office/officeart/2008/layout/VerticalCurvedList"/>
    <dgm:cxn modelId="{B4E54623-8274-4FFC-88BF-6CCD08ABF8E8}" type="presParOf" srcId="{020C5CD5-A11F-43A4-AB10-6C34085919BC}" destId="{7F2EB58C-92D5-4CE6-8522-B3F729B9313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4EF31-0784-4FDD-86B9-2FD95EDF3691}">
      <dsp:nvSpPr>
        <dsp:cNvPr id="0" name=""/>
        <dsp:cNvSpPr/>
      </dsp:nvSpPr>
      <dsp:spPr>
        <a:xfrm>
          <a:off x="0" y="47844"/>
          <a:ext cx="10515600" cy="13513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vi-VN" sz="3500" b="0" i="0" kern="1200" dirty="0">
              <a:solidFill>
                <a:schemeClr val="bg1"/>
              </a:solidFill>
              <a:latin typeface="+mj-lt"/>
            </a:rPr>
            <a:t>Đoạn 1: Từ đầu đến… “sinh sống”: Tâm trạng của “tôi” trên đường về “cố hương”</a:t>
          </a:r>
          <a:endParaRPr lang="en-BZ" sz="3500" i="0" kern="1200" dirty="0">
            <a:solidFill>
              <a:schemeClr val="bg1"/>
            </a:solidFill>
            <a:latin typeface="+mj-lt"/>
          </a:endParaRPr>
        </a:p>
      </dsp:txBody>
      <dsp:txXfrm>
        <a:off x="65967" y="113811"/>
        <a:ext cx="10383666" cy="1219415"/>
      </dsp:txXfrm>
    </dsp:sp>
    <dsp:sp modelId="{FBB781E0-910C-48B7-B4D9-7FAD9BD93DE6}">
      <dsp:nvSpPr>
        <dsp:cNvPr id="0" name=""/>
        <dsp:cNvSpPr/>
      </dsp:nvSpPr>
      <dsp:spPr>
        <a:xfrm>
          <a:off x="0" y="1499994"/>
          <a:ext cx="10515600" cy="135134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vi-VN" sz="3500" b="0" i="0" kern="1200" dirty="0">
              <a:solidFill>
                <a:schemeClr val="bg1"/>
              </a:solidFill>
              <a:latin typeface="Times New Roman" panose="02020603050405020304" pitchFamily="18" charset="0"/>
              <a:cs typeface="Times New Roman" panose="02020603050405020304" pitchFamily="18" charset="0"/>
            </a:rPr>
            <a:t>Đoạn 2: Từ “Tinh mơ sáng hôm sau…” đến “Sạch trơn như quét”: Những ngày sống ở “cố hương”</a:t>
          </a:r>
          <a:endParaRPr lang="en-BZ" sz="3500" i="0" kern="1200" dirty="0">
            <a:solidFill>
              <a:schemeClr val="bg1"/>
            </a:solidFill>
            <a:latin typeface="Times New Roman" panose="02020603050405020304" pitchFamily="18" charset="0"/>
            <a:cs typeface="Times New Roman" panose="02020603050405020304" pitchFamily="18" charset="0"/>
          </a:endParaRPr>
        </a:p>
      </dsp:txBody>
      <dsp:txXfrm>
        <a:off x="65967" y="1565961"/>
        <a:ext cx="10383666" cy="1219415"/>
      </dsp:txXfrm>
    </dsp:sp>
    <dsp:sp modelId="{20D1C7AE-F6BA-4692-BE4E-258570C9B2B1}">
      <dsp:nvSpPr>
        <dsp:cNvPr id="0" name=""/>
        <dsp:cNvSpPr/>
      </dsp:nvSpPr>
      <dsp:spPr>
        <a:xfrm>
          <a:off x="0" y="2952143"/>
          <a:ext cx="10515600" cy="135134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vi-VN" sz="3500" b="0" i="0" kern="1200" dirty="0">
              <a:solidFill>
                <a:schemeClr val="bg1"/>
              </a:solidFill>
              <a:latin typeface="Times New Roman" panose="02020603050405020304" pitchFamily="18" charset="0"/>
              <a:cs typeface="Times New Roman" panose="02020603050405020304" pitchFamily="18" charset="0"/>
            </a:rPr>
            <a:t>Đoạn 3: Còn lại: Tâm trạng của “tôi” trên đường rời xa “cố hương”</a:t>
          </a:r>
          <a:endParaRPr lang="en-BZ" sz="3500" i="0" kern="1200" dirty="0">
            <a:solidFill>
              <a:schemeClr val="bg1"/>
            </a:solidFill>
            <a:latin typeface="Times New Roman" panose="02020603050405020304" pitchFamily="18" charset="0"/>
            <a:cs typeface="Times New Roman" panose="02020603050405020304" pitchFamily="18" charset="0"/>
          </a:endParaRPr>
        </a:p>
      </dsp:txBody>
      <dsp:txXfrm>
        <a:off x="65967" y="3018110"/>
        <a:ext cx="10383666" cy="1219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97CA7-A081-43AD-99ED-D6B540AD76B3}">
      <dsp:nvSpPr>
        <dsp:cNvPr id="0" name=""/>
        <dsp:cNvSpPr/>
      </dsp:nvSpPr>
      <dsp:spPr>
        <a:xfrm>
          <a:off x="0" y="643725"/>
          <a:ext cx="6039057" cy="818999"/>
        </a:xfrm>
        <a:prstGeom prst="roundRect">
          <a:avLst/>
        </a:prstGeom>
        <a:solidFill>
          <a:srgbClr val="7789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BZ" sz="3500" kern="1200" dirty="0" err="1">
              <a:latin typeface="Times New Roman" panose="02020603050405020304" pitchFamily="18" charset="0"/>
              <a:cs typeface="Times New Roman" panose="02020603050405020304" pitchFamily="18" charset="0"/>
            </a:rPr>
            <a:t>Nhận</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thấy</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quê</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cũ</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nghèo</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nàn</a:t>
          </a:r>
          <a:endParaRPr lang="en-BZ" sz="3500" kern="1200" dirty="0">
            <a:latin typeface="Times New Roman" panose="02020603050405020304" pitchFamily="18" charset="0"/>
            <a:cs typeface="Times New Roman" panose="02020603050405020304" pitchFamily="18" charset="0"/>
          </a:endParaRPr>
        </a:p>
      </dsp:txBody>
      <dsp:txXfrm>
        <a:off x="39980" y="683705"/>
        <a:ext cx="5959097" cy="739039"/>
      </dsp:txXfrm>
    </dsp:sp>
    <dsp:sp modelId="{1EF8BA38-EF70-4885-9AE5-94B0361D83E2}">
      <dsp:nvSpPr>
        <dsp:cNvPr id="0" name=""/>
        <dsp:cNvSpPr/>
      </dsp:nvSpPr>
      <dsp:spPr>
        <a:xfrm>
          <a:off x="0" y="1563525"/>
          <a:ext cx="6039057" cy="818999"/>
        </a:xfrm>
        <a:prstGeom prst="roundRect">
          <a:avLst/>
        </a:prstGeom>
        <a:solidFill>
          <a:srgbClr val="7789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BZ" sz="3500" kern="1200">
              <a:latin typeface="Times New Roman" panose="02020603050405020304" pitchFamily="18" charset="0"/>
              <a:cs typeface="Times New Roman" panose="02020603050405020304" pitchFamily="18" charset="0"/>
            </a:rPr>
            <a:t>Người mẹ có nỗi buồn thầm kín</a:t>
          </a:r>
        </a:p>
      </dsp:txBody>
      <dsp:txXfrm>
        <a:off x="39980" y="1603505"/>
        <a:ext cx="5959097" cy="739039"/>
      </dsp:txXfrm>
    </dsp:sp>
    <dsp:sp modelId="{47F66FA3-49E6-483E-99AB-B598117BB13E}">
      <dsp:nvSpPr>
        <dsp:cNvPr id="0" name=""/>
        <dsp:cNvSpPr/>
      </dsp:nvSpPr>
      <dsp:spPr>
        <a:xfrm>
          <a:off x="0" y="2483324"/>
          <a:ext cx="6039057" cy="818999"/>
        </a:xfrm>
        <a:prstGeom prst="roundRect">
          <a:avLst/>
        </a:prstGeom>
        <a:solidFill>
          <a:srgbClr val="7789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BZ" sz="3500" kern="1200">
              <a:latin typeface="Times New Roman" panose="02020603050405020304" pitchFamily="18" charset="0"/>
              <a:cs typeface="Times New Roman" panose="02020603050405020304" pitchFamily="18" charset="0"/>
            </a:rPr>
            <a:t>Kí ức tươi đẹp về Nhuận Thổ</a:t>
          </a:r>
        </a:p>
      </dsp:txBody>
      <dsp:txXfrm>
        <a:off x="39980" y="2523304"/>
        <a:ext cx="5959097" cy="739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F9F0-180E-48C9-9E4E-4F54478E7159}">
      <dsp:nvSpPr>
        <dsp:cNvPr id="0" name=""/>
        <dsp:cNvSpPr/>
      </dsp:nvSpPr>
      <dsp:spPr>
        <a:xfrm>
          <a:off x="0" y="81022"/>
          <a:ext cx="4891791" cy="136758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solidFill>
                <a:schemeClr val="tx1"/>
              </a:solidFill>
              <a:latin typeface="Times New Roman" panose="02020603050405020304" pitchFamily="18" charset="0"/>
              <a:cs typeface="Times New Roman" panose="02020603050405020304" pitchFamily="18" charset="0"/>
            </a:rPr>
            <a:t>…</a:t>
          </a:r>
          <a:r>
            <a:rPr lang="en-US" sz="3600" b="0" i="0" kern="1200" dirty="0" err="1">
              <a:solidFill>
                <a:schemeClr val="tx1"/>
              </a:solidFill>
              <a:latin typeface="Times New Roman" panose="02020603050405020304" pitchFamily="18" charset="0"/>
              <a:cs typeface="Times New Roman" panose="02020603050405020304" pitchFamily="18" charset="0"/>
            </a:rPr>
            <a:t>nhưng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lòng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tôi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không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chút</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lưu</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luyến</a:t>
          </a:r>
          <a:r>
            <a:rPr lang="en-US" sz="3600" b="0" i="0" kern="1200" dirty="0">
              <a:solidFill>
                <a:schemeClr val="tx1"/>
              </a:solidFill>
              <a:latin typeface="Times New Roman" panose="02020603050405020304" pitchFamily="18" charset="0"/>
              <a:cs typeface="Times New Roman" panose="02020603050405020304" pitchFamily="18" charset="0"/>
            </a:rPr>
            <a:t>.</a:t>
          </a:r>
        </a:p>
      </dsp:txBody>
      <dsp:txXfrm>
        <a:off x="40055" y="121077"/>
        <a:ext cx="4811681" cy="1287474"/>
      </dsp:txXfrm>
    </dsp:sp>
    <dsp:sp modelId="{EFD8FE34-DB23-47B6-8C39-41067098EE39}">
      <dsp:nvSpPr>
        <dsp:cNvPr id="0" name=""/>
        <dsp:cNvSpPr/>
      </dsp:nvSpPr>
      <dsp:spPr>
        <a:xfrm rot="5400000">
          <a:off x="2219856" y="1442285"/>
          <a:ext cx="452077" cy="615413"/>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solidFill>
              <a:schemeClr val="bg1"/>
            </a:solidFill>
            <a:latin typeface="Times New Roman" panose="02020603050405020304" pitchFamily="18" charset="0"/>
            <a:cs typeface="Times New Roman" panose="02020603050405020304" pitchFamily="18" charset="0"/>
          </a:endParaRPr>
        </a:p>
      </dsp:txBody>
      <dsp:txXfrm rot="-5400000">
        <a:off x="2261272" y="1523953"/>
        <a:ext cx="369247" cy="316454"/>
      </dsp:txXfrm>
    </dsp:sp>
    <dsp:sp modelId="{23F48E35-2575-47CE-9C7F-158163160EED}">
      <dsp:nvSpPr>
        <dsp:cNvPr id="0" name=""/>
        <dsp:cNvSpPr/>
      </dsp:nvSpPr>
      <dsp:spPr>
        <a:xfrm>
          <a:off x="0" y="2051376"/>
          <a:ext cx="4891791" cy="1367584"/>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solidFill>
                <a:schemeClr val="tx1"/>
              </a:solidFill>
              <a:latin typeface="Times New Roman" panose="02020603050405020304" pitchFamily="18" charset="0"/>
              <a:cs typeface="Times New Roman" panose="02020603050405020304" pitchFamily="18" charset="0"/>
            </a:rPr>
            <a:t>…</a:t>
          </a:r>
          <a:r>
            <a:rPr lang="en-US" sz="3600" b="0" i="0" kern="1200" dirty="0" err="1">
              <a:solidFill>
                <a:schemeClr val="tx1"/>
              </a:solidFill>
              <a:latin typeface="Times New Roman" panose="02020603050405020304" pitchFamily="18" charset="0"/>
              <a:cs typeface="Times New Roman" panose="02020603050405020304" pitchFamily="18" charset="0"/>
            </a:rPr>
            <a:t>làm</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cho</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tôi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vô</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cùng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lẻ</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loi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ngột</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ngạt</a:t>
          </a:r>
          <a:r>
            <a:rPr lang="en-US" sz="3600" b="0" i="0" kern="1200" dirty="0">
              <a:solidFill>
                <a:schemeClr val="tx1"/>
              </a:solidFill>
              <a:latin typeface="Times New Roman" panose="02020603050405020304" pitchFamily="18" charset="0"/>
              <a:cs typeface="Times New Roman" panose="02020603050405020304" pitchFamily="18" charset="0"/>
            </a:rPr>
            <a:t>.</a:t>
          </a:r>
        </a:p>
      </dsp:txBody>
      <dsp:txXfrm>
        <a:off x="40055" y="2091431"/>
        <a:ext cx="4811681" cy="1287474"/>
      </dsp:txXfrm>
    </dsp:sp>
    <dsp:sp modelId="{BA42F83C-8A31-4B4F-9D58-C9BC7F6E9031}">
      <dsp:nvSpPr>
        <dsp:cNvPr id="0" name=""/>
        <dsp:cNvSpPr/>
      </dsp:nvSpPr>
      <dsp:spPr>
        <a:xfrm rot="5400000">
          <a:off x="2189473" y="3453150"/>
          <a:ext cx="512844" cy="615413"/>
        </a:xfrm>
        <a:prstGeom prst="righ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solidFill>
              <a:schemeClr val="bg1"/>
            </a:solidFill>
            <a:latin typeface="Times New Roman" panose="02020603050405020304" pitchFamily="18" charset="0"/>
            <a:cs typeface="Times New Roman" panose="02020603050405020304" pitchFamily="18" charset="0"/>
          </a:endParaRPr>
        </a:p>
      </dsp:txBody>
      <dsp:txXfrm rot="-5400000">
        <a:off x="2261272" y="3504435"/>
        <a:ext cx="369247" cy="358991"/>
      </dsp:txXfrm>
    </dsp:sp>
    <dsp:sp modelId="{C0C4B8A7-623B-41C2-B2E7-71703F0C3D62}">
      <dsp:nvSpPr>
        <dsp:cNvPr id="0" name=""/>
        <dsp:cNvSpPr/>
      </dsp:nvSpPr>
      <dsp:spPr>
        <a:xfrm>
          <a:off x="0" y="4102753"/>
          <a:ext cx="4891791" cy="1367584"/>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solidFill>
                <a:schemeClr val="tx1"/>
              </a:solidFill>
              <a:latin typeface="Times New Roman" panose="02020603050405020304" pitchFamily="18" charset="0"/>
              <a:cs typeface="Times New Roman" panose="02020603050405020304" pitchFamily="18" charset="0"/>
            </a:rPr>
            <a:t>…</a:t>
          </a:r>
          <a:r>
            <a:rPr lang="en-US" sz="3600" b="0" i="0" kern="1200" dirty="0" err="1">
              <a:solidFill>
                <a:schemeClr val="tx1"/>
              </a:solidFill>
              <a:latin typeface="Times New Roman" panose="02020603050405020304" pitchFamily="18" charset="0"/>
              <a:cs typeface="Times New Roman" panose="02020603050405020304" pitchFamily="18" charset="0"/>
            </a:rPr>
            <a:t>khiến</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tôi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lại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càng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thêm</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ảo</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não</a:t>
          </a:r>
          <a:r>
            <a:rPr lang="en-US" sz="3600" b="0" i="0" kern="1200" dirty="0">
              <a:solidFill>
                <a:schemeClr val="tx1"/>
              </a:solidFill>
              <a:latin typeface="Times New Roman" panose="02020603050405020304" pitchFamily="18" charset="0"/>
              <a:cs typeface="Times New Roman" panose="02020603050405020304" pitchFamily="18" charset="0"/>
            </a:rPr>
            <a:t>.</a:t>
          </a:r>
        </a:p>
      </dsp:txBody>
      <dsp:txXfrm>
        <a:off x="40055" y="4142808"/>
        <a:ext cx="4811681" cy="1287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95048-A9E7-44EC-BC5B-40B78DB5ACED}">
      <dsp:nvSpPr>
        <dsp:cNvPr id="0" name=""/>
        <dsp:cNvSpPr/>
      </dsp:nvSpPr>
      <dsp:spPr>
        <a:xfrm>
          <a:off x="-6601499" y="-1009550"/>
          <a:ext cx="7857182" cy="7857182"/>
        </a:xfrm>
        <a:prstGeom prst="blockArc">
          <a:avLst>
            <a:gd name="adj1" fmla="val 18900000"/>
            <a:gd name="adj2" fmla="val 2700000"/>
            <a:gd name="adj3" fmla="val 275"/>
          </a:avLst>
        </a:pr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DDCD01-2136-4EF8-A5B6-092D78386A04}">
      <dsp:nvSpPr>
        <dsp:cNvPr id="0" name=""/>
        <dsp:cNvSpPr/>
      </dsp:nvSpPr>
      <dsp:spPr>
        <a:xfrm>
          <a:off x="657062" y="448831"/>
          <a:ext cx="9005749" cy="89813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2891" tIns="124460" rIns="124460" bIns="124460" numCol="1" spcCol="1270" anchor="ctr" anchorCtr="0">
          <a:noAutofit/>
        </a:bodyPr>
        <a:lstStyle/>
        <a:p>
          <a:pPr marL="0" lvl="0" indent="0" algn="l" defTabSz="2178050">
            <a:lnSpc>
              <a:spcPct val="90000"/>
            </a:lnSpc>
            <a:spcBef>
              <a:spcPct val="0"/>
            </a:spcBef>
            <a:spcAft>
              <a:spcPct val="35000"/>
            </a:spcAft>
            <a:buNone/>
          </a:pPr>
          <a:r>
            <a:rPr lang="en-US" sz="4900" b="0" kern="1200" dirty="0" err="1">
              <a:solidFill>
                <a:schemeClr val="tx1"/>
              </a:solidFill>
              <a:latin typeface="Times New Roman" panose="02020603050405020304" pitchFamily="18" charset="0"/>
              <a:cs typeface="Times New Roman" panose="02020603050405020304" pitchFamily="18" charset="0"/>
            </a:rPr>
            <a:t>Ngôi</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kể</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thứ</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nhất</a:t>
          </a:r>
          <a:endParaRPr lang="en-US" sz="4900" b="0" kern="1200" dirty="0">
            <a:solidFill>
              <a:schemeClr val="tx1"/>
            </a:solidFill>
            <a:latin typeface="Times New Roman" panose="02020603050405020304" pitchFamily="18" charset="0"/>
            <a:cs typeface="Times New Roman" panose="02020603050405020304" pitchFamily="18" charset="0"/>
          </a:endParaRPr>
        </a:p>
      </dsp:txBody>
      <dsp:txXfrm>
        <a:off x="657062" y="448831"/>
        <a:ext cx="9005749" cy="898130"/>
      </dsp:txXfrm>
    </dsp:sp>
    <dsp:sp modelId="{59BF2813-0AFA-495C-8A77-9E233840B216}">
      <dsp:nvSpPr>
        <dsp:cNvPr id="0" name=""/>
        <dsp:cNvSpPr/>
      </dsp:nvSpPr>
      <dsp:spPr>
        <a:xfrm>
          <a:off x="95730" y="336565"/>
          <a:ext cx="1122663" cy="11226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B81CE3A-36F4-499E-80A1-0B85682831EB}">
      <dsp:nvSpPr>
        <dsp:cNvPr id="0" name=""/>
        <dsp:cNvSpPr/>
      </dsp:nvSpPr>
      <dsp:spPr>
        <a:xfrm>
          <a:off x="1171981" y="1796261"/>
          <a:ext cx="8490830" cy="898130"/>
        </a:xfrm>
        <a:prstGeom prst="rect">
          <a:avLst/>
        </a:prstGeom>
        <a:solidFill>
          <a:schemeClr val="accent2">
            <a:hueOff val="-485121"/>
            <a:satOff val="-27976"/>
            <a:lumOff val="28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2891" tIns="124460" rIns="124460" bIns="124460" numCol="1" spcCol="1270" anchor="ctr" anchorCtr="0">
          <a:noAutofit/>
        </a:bodyPr>
        <a:lstStyle/>
        <a:p>
          <a:pPr marL="0" lvl="0" indent="0" algn="l" defTabSz="2178050">
            <a:lnSpc>
              <a:spcPct val="90000"/>
            </a:lnSpc>
            <a:spcBef>
              <a:spcPct val="0"/>
            </a:spcBef>
            <a:spcAft>
              <a:spcPct val="35000"/>
            </a:spcAft>
            <a:buNone/>
          </a:pPr>
          <a:r>
            <a:rPr lang="en-US" sz="4900" b="0" kern="1200" dirty="0" err="1">
              <a:solidFill>
                <a:schemeClr val="tx1"/>
              </a:solidFill>
              <a:latin typeface="Times New Roman" panose="02020603050405020304" pitchFamily="18" charset="0"/>
              <a:cs typeface="Times New Roman" panose="02020603050405020304" pitchFamily="18" charset="0"/>
            </a:rPr>
            <a:t>Tạo</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tình</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huống</a:t>
          </a:r>
          <a:endParaRPr lang="en-US" sz="4900" b="0" kern="1200" dirty="0">
            <a:solidFill>
              <a:schemeClr val="tx1"/>
            </a:solidFill>
            <a:latin typeface="Times New Roman" panose="02020603050405020304" pitchFamily="18" charset="0"/>
            <a:cs typeface="Times New Roman" panose="02020603050405020304" pitchFamily="18" charset="0"/>
          </a:endParaRPr>
        </a:p>
      </dsp:txBody>
      <dsp:txXfrm>
        <a:off x="1171981" y="1796261"/>
        <a:ext cx="8490830" cy="898130"/>
      </dsp:txXfrm>
    </dsp:sp>
    <dsp:sp modelId="{786786E9-B119-40DE-8835-5F482F56FB15}">
      <dsp:nvSpPr>
        <dsp:cNvPr id="0" name=""/>
        <dsp:cNvSpPr/>
      </dsp:nvSpPr>
      <dsp:spPr>
        <a:xfrm>
          <a:off x="610649" y="1683994"/>
          <a:ext cx="1122663" cy="11226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A2592FC-3457-48A3-BB19-DC1B18D6DC6C}">
      <dsp:nvSpPr>
        <dsp:cNvPr id="0" name=""/>
        <dsp:cNvSpPr/>
      </dsp:nvSpPr>
      <dsp:spPr>
        <a:xfrm>
          <a:off x="1171981" y="3143690"/>
          <a:ext cx="8490830" cy="898130"/>
        </a:xfrm>
        <a:prstGeom prst="rect">
          <a:avLst/>
        </a:prstGeom>
        <a:solidFill>
          <a:schemeClr val="accent2">
            <a:hueOff val="-970242"/>
            <a:satOff val="-55952"/>
            <a:lumOff val="57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2891" tIns="124460" rIns="124460" bIns="124460" numCol="1" spcCol="1270" anchor="ctr" anchorCtr="0">
          <a:noAutofit/>
        </a:bodyPr>
        <a:lstStyle/>
        <a:p>
          <a:pPr marL="0" lvl="0" indent="0" algn="l" defTabSz="2178050">
            <a:lnSpc>
              <a:spcPct val="90000"/>
            </a:lnSpc>
            <a:spcBef>
              <a:spcPct val="0"/>
            </a:spcBef>
            <a:spcAft>
              <a:spcPct val="35000"/>
            </a:spcAft>
            <a:buNone/>
          </a:pPr>
          <a:r>
            <a:rPr lang="en-US" sz="4900" b="0" kern="1200" dirty="0">
              <a:solidFill>
                <a:schemeClr val="tx1"/>
              </a:solidFill>
              <a:latin typeface="Times New Roman" panose="02020603050405020304" pitchFamily="18" charset="0"/>
              <a:cs typeface="Times New Roman" panose="02020603050405020304" pitchFamily="18" charset="0"/>
            </a:rPr>
            <a:t>Xen </a:t>
          </a:r>
          <a:r>
            <a:rPr lang="en-US" sz="4900" b="0" kern="1200" dirty="0" err="1">
              <a:solidFill>
                <a:schemeClr val="tx1"/>
              </a:solidFill>
              <a:latin typeface="Times New Roman" panose="02020603050405020304" pitchFamily="18" charset="0"/>
              <a:cs typeface="Times New Roman" panose="02020603050405020304" pitchFamily="18" charset="0"/>
            </a:rPr>
            <a:t>kẽ</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quá</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khứ</a:t>
          </a:r>
          <a:r>
            <a:rPr lang="en-US" sz="4900" b="0" kern="1200" dirty="0">
              <a:solidFill>
                <a:schemeClr val="tx1"/>
              </a:solidFill>
              <a:latin typeface="Times New Roman" panose="02020603050405020304" pitchFamily="18" charset="0"/>
              <a:cs typeface="Times New Roman" panose="02020603050405020304" pitchFamily="18" charset="0"/>
            </a:rPr>
            <a:t> - </a:t>
          </a:r>
          <a:r>
            <a:rPr lang="en-US" sz="4900" b="0" kern="1200" dirty="0" err="1">
              <a:solidFill>
                <a:schemeClr val="tx1"/>
              </a:solidFill>
              <a:latin typeface="Times New Roman" panose="02020603050405020304" pitchFamily="18" charset="0"/>
              <a:cs typeface="Times New Roman" panose="02020603050405020304" pitchFamily="18" charset="0"/>
            </a:rPr>
            <a:t>hiện</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tại</a:t>
          </a:r>
          <a:endParaRPr lang="en-US" sz="4900" b="0" kern="1200" dirty="0">
            <a:solidFill>
              <a:schemeClr val="tx1"/>
            </a:solidFill>
            <a:latin typeface="Times New Roman" panose="02020603050405020304" pitchFamily="18" charset="0"/>
            <a:cs typeface="Times New Roman" panose="02020603050405020304" pitchFamily="18" charset="0"/>
          </a:endParaRPr>
        </a:p>
      </dsp:txBody>
      <dsp:txXfrm>
        <a:off x="1171981" y="3143690"/>
        <a:ext cx="8490830" cy="898130"/>
      </dsp:txXfrm>
    </dsp:sp>
    <dsp:sp modelId="{06CE94B6-F7A7-4BD7-AC5F-3BA18BC9CC06}">
      <dsp:nvSpPr>
        <dsp:cNvPr id="0" name=""/>
        <dsp:cNvSpPr/>
      </dsp:nvSpPr>
      <dsp:spPr>
        <a:xfrm>
          <a:off x="610649" y="3031424"/>
          <a:ext cx="1122663" cy="11226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3A56CC1-E57D-40C3-8E65-57F9359134CC}">
      <dsp:nvSpPr>
        <dsp:cNvPr id="0" name=""/>
        <dsp:cNvSpPr/>
      </dsp:nvSpPr>
      <dsp:spPr>
        <a:xfrm>
          <a:off x="657062" y="4491119"/>
          <a:ext cx="9005749" cy="898130"/>
        </a:xfrm>
        <a:prstGeom prst="rect">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2891" tIns="124460" rIns="124460" bIns="124460" numCol="1" spcCol="1270" anchor="ctr" anchorCtr="0">
          <a:noAutofit/>
        </a:bodyPr>
        <a:lstStyle/>
        <a:p>
          <a:pPr marL="0" lvl="0" indent="0" algn="l" defTabSz="2178050">
            <a:lnSpc>
              <a:spcPct val="90000"/>
            </a:lnSpc>
            <a:spcBef>
              <a:spcPct val="0"/>
            </a:spcBef>
            <a:spcAft>
              <a:spcPct val="35000"/>
            </a:spcAft>
            <a:buNone/>
          </a:pPr>
          <a:r>
            <a:rPr lang="en-US" sz="4900" b="0" kern="1200" dirty="0" err="1">
              <a:solidFill>
                <a:schemeClr val="tx1"/>
              </a:solidFill>
              <a:latin typeface="Times New Roman" panose="02020603050405020304" pitchFamily="18" charset="0"/>
              <a:cs typeface="Times New Roman" panose="02020603050405020304" pitchFamily="18" charset="0"/>
            </a:rPr>
            <a:t>Thủ</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pháp</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chiếu</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ứng</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lặp</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lại</a:t>
          </a:r>
          <a:endParaRPr lang="en-US" sz="4900" b="0" kern="1200" dirty="0">
            <a:solidFill>
              <a:schemeClr val="tx1"/>
            </a:solidFill>
            <a:latin typeface="Times New Roman" panose="02020603050405020304" pitchFamily="18" charset="0"/>
            <a:cs typeface="Times New Roman" panose="02020603050405020304" pitchFamily="18" charset="0"/>
          </a:endParaRPr>
        </a:p>
      </dsp:txBody>
      <dsp:txXfrm>
        <a:off x="657062" y="4491119"/>
        <a:ext cx="9005749" cy="898130"/>
      </dsp:txXfrm>
    </dsp:sp>
    <dsp:sp modelId="{7F2EB58C-92D5-4CE6-8522-B3F729B9313B}">
      <dsp:nvSpPr>
        <dsp:cNvPr id="0" name=""/>
        <dsp:cNvSpPr/>
      </dsp:nvSpPr>
      <dsp:spPr>
        <a:xfrm>
          <a:off x="95730" y="4378853"/>
          <a:ext cx="1122663" cy="11226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87AED-F35C-4EB3-B388-487D6D77D379}" type="datetimeFigureOut">
              <a:rPr lang="en-BZ" smtClean="0"/>
              <a:t>23/05/2021</a:t>
            </a:fld>
            <a:endParaRPr lang="en-B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DB04C-7698-4400-87E2-CBB6564B8E23}" type="slidenum">
              <a:rPr lang="en-BZ" smtClean="0"/>
              <a:t>‹#›</a:t>
            </a:fld>
            <a:endParaRPr lang="en-BZ"/>
          </a:p>
        </p:txBody>
      </p:sp>
    </p:spTree>
    <p:extLst>
      <p:ext uri="{BB962C8B-B14F-4D97-AF65-F5344CB8AC3E}">
        <p14:creationId xmlns:p14="http://schemas.microsoft.com/office/powerpoint/2010/main" val="47343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A37DB04C-7698-4400-87E2-CBB6564B8E23}" type="slidenum">
              <a:rPr lang="en-BZ" smtClean="0"/>
              <a:t>11</a:t>
            </a:fld>
            <a:endParaRPr lang="en-BZ"/>
          </a:p>
        </p:txBody>
      </p:sp>
    </p:spTree>
    <p:extLst>
      <p:ext uri="{BB962C8B-B14F-4D97-AF65-F5344CB8AC3E}">
        <p14:creationId xmlns:p14="http://schemas.microsoft.com/office/powerpoint/2010/main" val="69059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8334C-1C5D-480A-BAD7-12EAFDF27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34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4841-03F2-4035-9C89-A7E3692A3A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CD8CB8-528A-47F0-9547-F3844526BC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7ECFF5-93E6-4756-BBD3-E1BD9C922A8D}"/>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5" name="Footer Placeholder 4">
            <a:extLst>
              <a:ext uri="{FF2B5EF4-FFF2-40B4-BE49-F238E27FC236}">
                <a16:creationId xmlns:a16="http://schemas.microsoft.com/office/drawing/2014/main" id="{53E2C508-7DC4-4275-909C-1FD76C5CDE11}"/>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6512D23E-A224-40A9-B064-BBCEB77C15AE}"/>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49376959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D535-D8AD-4DD5-8BED-C777679F24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936714-868F-45A6-8054-1999F1A2B9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97019-B920-48F1-B577-8E98D8839630}"/>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5" name="Footer Placeholder 4">
            <a:extLst>
              <a:ext uri="{FF2B5EF4-FFF2-40B4-BE49-F238E27FC236}">
                <a16:creationId xmlns:a16="http://schemas.microsoft.com/office/drawing/2014/main" id="{71E71F35-8BF0-4F60-82CE-0AC1B0ED0DEF}"/>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369B7EF2-AFF5-4D07-B2CB-1DC7A3CFDD14}"/>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14066981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288E70-30D4-453C-835B-F56E1D09DD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EB777B-A55A-4A74-9AD2-87F2434C3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7AF0D-0AA0-4439-A7C6-D8CB991A4025}"/>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5" name="Footer Placeholder 4">
            <a:extLst>
              <a:ext uri="{FF2B5EF4-FFF2-40B4-BE49-F238E27FC236}">
                <a16:creationId xmlns:a16="http://schemas.microsoft.com/office/drawing/2014/main" id="{D4DAFBA9-4049-4D58-81FC-C66756A5F9DD}"/>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C4703674-6B8A-4085-8945-7221759580E3}"/>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231667380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D35C4A2-DFBA-4CC7-87E5-A5D95C8C5B0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6024123-D94C-4068-9EAE-1AD0C70AD3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A97AD51-23B8-40A9-86E5-9A80E1135B5D}"/>
              </a:ext>
            </a:extLst>
          </p:cNvPr>
          <p:cNvSpPr>
            <a:spLocks noGrp="1"/>
          </p:cNvSpPr>
          <p:nvPr>
            <p:ph type="sldNum" sz="quarter" idx="12"/>
          </p:nvPr>
        </p:nvSpPr>
        <p:spPr/>
        <p:txBody>
          <a:bodyPr/>
          <a:lstStyle>
            <a:lvl1pPr>
              <a:defRPr/>
            </a:lvl1pPr>
          </a:lstStyle>
          <a:p>
            <a:fld id="{EF42C37E-E5EC-4709-8E84-037C1C8F5E44}" type="slidenum">
              <a:rPr lang="en-US" altLang="en-US"/>
              <a:pPr/>
              <a:t>‹#›</a:t>
            </a:fld>
            <a:endParaRPr lang="en-US" altLang="en-US"/>
          </a:p>
        </p:txBody>
      </p:sp>
    </p:spTree>
    <p:extLst>
      <p:ext uri="{BB962C8B-B14F-4D97-AF65-F5344CB8AC3E}">
        <p14:creationId xmlns:p14="http://schemas.microsoft.com/office/powerpoint/2010/main" val="198307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2764A-692E-44A5-9579-B38EB422449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A831A01-37A1-4679-BAB3-07DCE46CC0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01C1FE-6357-4BB1-B414-E6746F557C63}"/>
              </a:ext>
            </a:extLst>
          </p:cNvPr>
          <p:cNvSpPr>
            <a:spLocks noGrp="1"/>
          </p:cNvSpPr>
          <p:nvPr>
            <p:ph type="sldNum" sz="quarter" idx="12"/>
          </p:nvPr>
        </p:nvSpPr>
        <p:spPr/>
        <p:txBody>
          <a:bodyPr/>
          <a:lstStyle>
            <a:lvl1pPr>
              <a:defRPr/>
            </a:lvl1pPr>
          </a:lstStyle>
          <a:p>
            <a:fld id="{CDA018AF-B103-4030-81A3-D932D6753E7B}" type="slidenum">
              <a:rPr lang="en-US" altLang="en-US"/>
              <a:pPr/>
              <a:t>‹#›</a:t>
            </a:fld>
            <a:endParaRPr lang="en-US" altLang="en-US"/>
          </a:p>
        </p:txBody>
      </p:sp>
    </p:spTree>
    <p:extLst>
      <p:ext uri="{BB962C8B-B14F-4D97-AF65-F5344CB8AC3E}">
        <p14:creationId xmlns:p14="http://schemas.microsoft.com/office/powerpoint/2010/main" val="2992845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8BE6A-A650-4E45-A435-DCD43F0FA7A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8CB959A-4B65-4E64-8310-BE22308A24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019564-E3F8-4C08-94EE-85440E3205B4}"/>
              </a:ext>
            </a:extLst>
          </p:cNvPr>
          <p:cNvSpPr>
            <a:spLocks noGrp="1"/>
          </p:cNvSpPr>
          <p:nvPr>
            <p:ph type="sldNum" sz="quarter" idx="12"/>
          </p:nvPr>
        </p:nvSpPr>
        <p:spPr/>
        <p:txBody>
          <a:bodyPr/>
          <a:lstStyle>
            <a:lvl1pPr>
              <a:defRPr/>
            </a:lvl1pPr>
          </a:lstStyle>
          <a:p>
            <a:fld id="{334E8674-3E16-4F9F-A461-C313B9165AFC}" type="slidenum">
              <a:rPr lang="en-US" altLang="en-US"/>
              <a:pPr/>
              <a:t>‹#›</a:t>
            </a:fld>
            <a:endParaRPr lang="en-US" altLang="en-US"/>
          </a:p>
        </p:txBody>
      </p:sp>
    </p:spTree>
    <p:extLst>
      <p:ext uri="{BB962C8B-B14F-4D97-AF65-F5344CB8AC3E}">
        <p14:creationId xmlns:p14="http://schemas.microsoft.com/office/powerpoint/2010/main" val="3293844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F462364-044B-4448-B49A-112E022702F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CF0229A-E871-4997-AA8F-439DDCC195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B3758F-A078-4C02-9F3C-CC618E8F0EAD}"/>
              </a:ext>
            </a:extLst>
          </p:cNvPr>
          <p:cNvSpPr>
            <a:spLocks noGrp="1"/>
          </p:cNvSpPr>
          <p:nvPr>
            <p:ph type="sldNum" sz="quarter" idx="12"/>
          </p:nvPr>
        </p:nvSpPr>
        <p:spPr/>
        <p:txBody>
          <a:bodyPr/>
          <a:lstStyle>
            <a:lvl1pPr>
              <a:defRPr/>
            </a:lvl1pPr>
          </a:lstStyle>
          <a:p>
            <a:fld id="{08499479-CAA7-4F20-B6EE-140161E71D56}" type="slidenum">
              <a:rPr lang="en-US" altLang="en-US"/>
              <a:pPr/>
              <a:t>‹#›</a:t>
            </a:fld>
            <a:endParaRPr lang="en-US" altLang="en-US"/>
          </a:p>
        </p:txBody>
      </p:sp>
    </p:spTree>
    <p:extLst>
      <p:ext uri="{BB962C8B-B14F-4D97-AF65-F5344CB8AC3E}">
        <p14:creationId xmlns:p14="http://schemas.microsoft.com/office/powerpoint/2010/main" val="1015134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3706BDF-2E97-474E-BA94-6CF5AFF03CE0}"/>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E7AB153-2415-4BC3-B9C9-7E28862B08A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7272E27-C5A0-4E77-8E8F-2D96CEF5A61A}"/>
              </a:ext>
            </a:extLst>
          </p:cNvPr>
          <p:cNvSpPr>
            <a:spLocks noGrp="1"/>
          </p:cNvSpPr>
          <p:nvPr>
            <p:ph type="sldNum" sz="quarter" idx="12"/>
          </p:nvPr>
        </p:nvSpPr>
        <p:spPr/>
        <p:txBody>
          <a:bodyPr/>
          <a:lstStyle>
            <a:lvl1pPr>
              <a:defRPr/>
            </a:lvl1pPr>
          </a:lstStyle>
          <a:p>
            <a:fld id="{7FF7727D-3004-45B0-B31B-911D4E23CB19}" type="slidenum">
              <a:rPr lang="en-US" altLang="en-US"/>
              <a:pPr/>
              <a:t>‹#›</a:t>
            </a:fld>
            <a:endParaRPr lang="en-US" altLang="en-US"/>
          </a:p>
        </p:txBody>
      </p:sp>
    </p:spTree>
    <p:extLst>
      <p:ext uri="{BB962C8B-B14F-4D97-AF65-F5344CB8AC3E}">
        <p14:creationId xmlns:p14="http://schemas.microsoft.com/office/powerpoint/2010/main" val="1063221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8443E9E-5C93-42B8-AA08-FE70C39C094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2D19E671-C071-4F45-B57B-E3097FFBB6D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040DD9F-6417-4456-87F9-40DD39E7DB89}"/>
              </a:ext>
            </a:extLst>
          </p:cNvPr>
          <p:cNvSpPr>
            <a:spLocks noGrp="1"/>
          </p:cNvSpPr>
          <p:nvPr>
            <p:ph type="sldNum" sz="quarter" idx="12"/>
          </p:nvPr>
        </p:nvSpPr>
        <p:spPr/>
        <p:txBody>
          <a:bodyPr/>
          <a:lstStyle>
            <a:lvl1pPr>
              <a:defRPr/>
            </a:lvl1pPr>
          </a:lstStyle>
          <a:p>
            <a:fld id="{C6F790F2-86B0-434F-A9DA-5B300C03C704}" type="slidenum">
              <a:rPr lang="en-US" altLang="en-US"/>
              <a:pPr/>
              <a:t>‹#›</a:t>
            </a:fld>
            <a:endParaRPr lang="en-US" altLang="en-US"/>
          </a:p>
        </p:txBody>
      </p:sp>
    </p:spTree>
    <p:extLst>
      <p:ext uri="{BB962C8B-B14F-4D97-AF65-F5344CB8AC3E}">
        <p14:creationId xmlns:p14="http://schemas.microsoft.com/office/powerpoint/2010/main" val="3177377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682CEA-5A2D-4F12-A243-033116FC373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D14CA44-F7DF-4253-9762-60F17EE1F1B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5A9F7AA-53F9-4240-B817-CC88C9409B5C}"/>
              </a:ext>
            </a:extLst>
          </p:cNvPr>
          <p:cNvSpPr>
            <a:spLocks noGrp="1"/>
          </p:cNvSpPr>
          <p:nvPr>
            <p:ph type="sldNum" sz="quarter" idx="12"/>
          </p:nvPr>
        </p:nvSpPr>
        <p:spPr/>
        <p:txBody>
          <a:bodyPr/>
          <a:lstStyle>
            <a:lvl1pPr>
              <a:defRPr/>
            </a:lvl1pPr>
          </a:lstStyle>
          <a:p>
            <a:fld id="{814C6888-D4E6-4EF1-BBB3-9CCFE7792F35}" type="slidenum">
              <a:rPr lang="en-US" altLang="en-US"/>
              <a:pPr/>
              <a:t>‹#›</a:t>
            </a:fld>
            <a:endParaRPr lang="en-US" altLang="en-US"/>
          </a:p>
        </p:txBody>
      </p:sp>
    </p:spTree>
    <p:extLst>
      <p:ext uri="{BB962C8B-B14F-4D97-AF65-F5344CB8AC3E}">
        <p14:creationId xmlns:p14="http://schemas.microsoft.com/office/powerpoint/2010/main" val="337472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19ED13E-A962-4D23-86A7-60E49E48F72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CDEAA94-E146-4251-BB8B-973DF9D636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002BF61-FEDB-4D88-AF81-01542C39A453}"/>
              </a:ext>
            </a:extLst>
          </p:cNvPr>
          <p:cNvSpPr>
            <a:spLocks noGrp="1"/>
          </p:cNvSpPr>
          <p:nvPr>
            <p:ph type="sldNum" sz="quarter" idx="12"/>
          </p:nvPr>
        </p:nvSpPr>
        <p:spPr/>
        <p:txBody>
          <a:bodyPr/>
          <a:lstStyle>
            <a:lvl1pPr>
              <a:defRPr/>
            </a:lvl1pPr>
          </a:lstStyle>
          <a:p>
            <a:fld id="{6892B9C5-C33F-4A99-8DC5-7D1E96557881}" type="slidenum">
              <a:rPr lang="en-US" altLang="en-US"/>
              <a:pPr/>
              <a:t>‹#›</a:t>
            </a:fld>
            <a:endParaRPr lang="en-US" altLang="en-US"/>
          </a:p>
        </p:txBody>
      </p:sp>
    </p:spTree>
    <p:extLst>
      <p:ext uri="{BB962C8B-B14F-4D97-AF65-F5344CB8AC3E}">
        <p14:creationId xmlns:p14="http://schemas.microsoft.com/office/powerpoint/2010/main" val="292909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72F9-E299-4B5F-9E07-240E96AC9A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E4AC5C-B00B-4AE6-A967-5CA3FD3E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73F7A-CD5A-46B7-9CFE-0EE186E0DFE6}"/>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5" name="Footer Placeholder 4">
            <a:extLst>
              <a:ext uri="{FF2B5EF4-FFF2-40B4-BE49-F238E27FC236}">
                <a16:creationId xmlns:a16="http://schemas.microsoft.com/office/drawing/2014/main" id="{8FBE81DC-2F31-42F7-A814-E339C886A96F}"/>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6345E2B6-255F-4AB2-8A56-D50578CD0AAB}"/>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15873037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174AA0C-81B8-4827-8E4F-30927BD98C5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EE5B5ED-5B92-42FC-946C-CEA7A762CB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3905B1-561F-4B34-934B-3E1DA928607A}"/>
              </a:ext>
            </a:extLst>
          </p:cNvPr>
          <p:cNvSpPr>
            <a:spLocks noGrp="1"/>
          </p:cNvSpPr>
          <p:nvPr>
            <p:ph type="sldNum" sz="quarter" idx="12"/>
          </p:nvPr>
        </p:nvSpPr>
        <p:spPr/>
        <p:txBody>
          <a:bodyPr/>
          <a:lstStyle>
            <a:lvl1pPr>
              <a:defRPr/>
            </a:lvl1pPr>
          </a:lstStyle>
          <a:p>
            <a:fld id="{0A11A8F4-038B-4970-9773-68BB3695CE7D}" type="slidenum">
              <a:rPr lang="en-US" altLang="en-US"/>
              <a:pPr/>
              <a:t>‹#›</a:t>
            </a:fld>
            <a:endParaRPr lang="en-US" altLang="en-US"/>
          </a:p>
        </p:txBody>
      </p:sp>
    </p:spTree>
    <p:extLst>
      <p:ext uri="{BB962C8B-B14F-4D97-AF65-F5344CB8AC3E}">
        <p14:creationId xmlns:p14="http://schemas.microsoft.com/office/powerpoint/2010/main" val="23549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D7341-9CFC-4B75-B2EC-418F01799C9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3F3A24A-621B-41EE-B5E4-1193062DE3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B78759-9D6C-491C-A81A-DC58FC1FFD60}"/>
              </a:ext>
            </a:extLst>
          </p:cNvPr>
          <p:cNvSpPr>
            <a:spLocks noGrp="1"/>
          </p:cNvSpPr>
          <p:nvPr>
            <p:ph type="sldNum" sz="quarter" idx="12"/>
          </p:nvPr>
        </p:nvSpPr>
        <p:spPr/>
        <p:txBody>
          <a:bodyPr/>
          <a:lstStyle>
            <a:lvl1pPr>
              <a:defRPr/>
            </a:lvl1pPr>
          </a:lstStyle>
          <a:p>
            <a:fld id="{815606E3-ED5A-4A61-A95F-F6DA8BF09594}" type="slidenum">
              <a:rPr lang="en-US" altLang="en-US"/>
              <a:pPr/>
              <a:t>‹#›</a:t>
            </a:fld>
            <a:endParaRPr lang="en-US" altLang="en-US"/>
          </a:p>
        </p:txBody>
      </p:sp>
    </p:spTree>
    <p:extLst>
      <p:ext uri="{BB962C8B-B14F-4D97-AF65-F5344CB8AC3E}">
        <p14:creationId xmlns:p14="http://schemas.microsoft.com/office/powerpoint/2010/main" val="3850190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05952-19BE-464D-9A41-9CE22AF8785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EF01F53-9754-4DF7-AE00-08BA26C2FA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570B18-A35A-46F9-AC6D-5FD0A2D54135}"/>
              </a:ext>
            </a:extLst>
          </p:cNvPr>
          <p:cNvSpPr>
            <a:spLocks noGrp="1"/>
          </p:cNvSpPr>
          <p:nvPr>
            <p:ph type="sldNum" sz="quarter" idx="12"/>
          </p:nvPr>
        </p:nvSpPr>
        <p:spPr/>
        <p:txBody>
          <a:bodyPr/>
          <a:lstStyle>
            <a:lvl1pPr>
              <a:defRPr/>
            </a:lvl1pPr>
          </a:lstStyle>
          <a:p>
            <a:fld id="{5A7655A7-40C1-4622-AB46-2A8AC43CFB76}" type="slidenum">
              <a:rPr lang="en-US" altLang="en-US"/>
              <a:pPr/>
              <a:t>‹#›</a:t>
            </a:fld>
            <a:endParaRPr lang="en-US" altLang="en-US"/>
          </a:p>
        </p:txBody>
      </p:sp>
    </p:spTree>
    <p:extLst>
      <p:ext uri="{BB962C8B-B14F-4D97-AF65-F5344CB8AC3E}">
        <p14:creationId xmlns:p14="http://schemas.microsoft.com/office/powerpoint/2010/main" val="41920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10E6-85E0-48A7-8401-CDEA6888B9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BB86E7-7260-4C8C-8688-54AE52D70E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8A8046-9FE8-4907-971F-1232152D82B5}"/>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5" name="Footer Placeholder 4">
            <a:extLst>
              <a:ext uri="{FF2B5EF4-FFF2-40B4-BE49-F238E27FC236}">
                <a16:creationId xmlns:a16="http://schemas.microsoft.com/office/drawing/2014/main" id="{7D8D20F7-9F10-41AB-8556-B3D05F53F51E}"/>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1831D110-2A23-4D67-8E2A-5351BD36BC86}"/>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24729939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CFF6-DDAD-4607-A2E1-D5E0E4A351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A4C42-8409-402D-A4E6-4DD01A568A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13F537-A528-4221-889F-2B44552C26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F38941-3450-47A4-961C-862C25A9F067}"/>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6" name="Footer Placeholder 5">
            <a:extLst>
              <a:ext uri="{FF2B5EF4-FFF2-40B4-BE49-F238E27FC236}">
                <a16:creationId xmlns:a16="http://schemas.microsoft.com/office/drawing/2014/main" id="{7E484CCD-DB29-436E-BB8E-A57DD0F6BC25}"/>
              </a:ext>
            </a:extLst>
          </p:cNvPr>
          <p:cNvSpPr>
            <a:spLocks noGrp="1"/>
          </p:cNvSpPr>
          <p:nvPr>
            <p:ph type="ftr" sz="quarter" idx="11"/>
          </p:nvPr>
        </p:nvSpPr>
        <p:spPr/>
        <p:txBody>
          <a:bodyPr/>
          <a:lstStyle/>
          <a:p>
            <a:endParaRPr lang="en-BZ"/>
          </a:p>
        </p:txBody>
      </p:sp>
      <p:sp>
        <p:nvSpPr>
          <p:cNvPr id="7" name="Slide Number Placeholder 6">
            <a:extLst>
              <a:ext uri="{FF2B5EF4-FFF2-40B4-BE49-F238E27FC236}">
                <a16:creationId xmlns:a16="http://schemas.microsoft.com/office/drawing/2014/main" id="{955B31AE-A07D-4A97-8884-C12543EBF585}"/>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212981235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7653-2EEA-48E0-B35A-4A2543AAAE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45FDFF-BE96-4658-9D2C-F59A8FE3CC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0159E4-BEAD-4DB8-A3A7-BFD19F6190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11C7D3-BB31-4800-84D1-9684262166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BB0B05-6779-42C2-BE26-269EF825E2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F9696B-F370-4273-9D1E-AD1BE38BB9D4}"/>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8" name="Footer Placeholder 7">
            <a:extLst>
              <a:ext uri="{FF2B5EF4-FFF2-40B4-BE49-F238E27FC236}">
                <a16:creationId xmlns:a16="http://schemas.microsoft.com/office/drawing/2014/main" id="{B1197227-8F41-477D-A0E9-055F4E4CC8E2}"/>
              </a:ext>
            </a:extLst>
          </p:cNvPr>
          <p:cNvSpPr>
            <a:spLocks noGrp="1"/>
          </p:cNvSpPr>
          <p:nvPr>
            <p:ph type="ftr" sz="quarter" idx="11"/>
          </p:nvPr>
        </p:nvSpPr>
        <p:spPr/>
        <p:txBody>
          <a:bodyPr/>
          <a:lstStyle/>
          <a:p>
            <a:endParaRPr lang="en-BZ"/>
          </a:p>
        </p:txBody>
      </p:sp>
      <p:sp>
        <p:nvSpPr>
          <p:cNvPr id="9" name="Slide Number Placeholder 8">
            <a:extLst>
              <a:ext uri="{FF2B5EF4-FFF2-40B4-BE49-F238E27FC236}">
                <a16:creationId xmlns:a16="http://schemas.microsoft.com/office/drawing/2014/main" id="{D3CFDD85-E59D-4D41-AAB5-1E9A1E5EAF18}"/>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32297424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487D-B656-415A-9BFB-5732457B38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DEDDA2-A92D-4C2C-8F9A-A947B9B90414}"/>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4" name="Footer Placeholder 3">
            <a:extLst>
              <a:ext uri="{FF2B5EF4-FFF2-40B4-BE49-F238E27FC236}">
                <a16:creationId xmlns:a16="http://schemas.microsoft.com/office/drawing/2014/main" id="{8F8EACC1-9263-43B2-AD89-43570F90B764}"/>
              </a:ext>
            </a:extLst>
          </p:cNvPr>
          <p:cNvSpPr>
            <a:spLocks noGrp="1"/>
          </p:cNvSpPr>
          <p:nvPr>
            <p:ph type="ftr" sz="quarter" idx="11"/>
          </p:nvPr>
        </p:nvSpPr>
        <p:spPr/>
        <p:txBody>
          <a:bodyPr/>
          <a:lstStyle/>
          <a:p>
            <a:endParaRPr lang="en-BZ"/>
          </a:p>
        </p:txBody>
      </p:sp>
      <p:sp>
        <p:nvSpPr>
          <p:cNvPr id="5" name="Slide Number Placeholder 4">
            <a:extLst>
              <a:ext uri="{FF2B5EF4-FFF2-40B4-BE49-F238E27FC236}">
                <a16:creationId xmlns:a16="http://schemas.microsoft.com/office/drawing/2014/main" id="{898502EC-0FFA-4290-A7F5-27EC110957D8}"/>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8258381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24BBE-2E42-4239-B36B-C66D89564189}"/>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3" name="Footer Placeholder 2">
            <a:extLst>
              <a:ext uri="{FF2B5EF4-FFF2-40B4-BE49-F238E27FC236}">
                <a16:creationId xmlns:a16="http://schemas.microsoft.com/office/drawing/2014/main" id="{D2FAAD7E-FBAE-467C-9954-7C72AFC9125B}"/>
              </a:ext>
            </a:extLst>
          </p:cNvPr>
          <p:cNvSpPr>
            <a:spLocks noGrp="1"/>
          </p:cNvSpPr>
          <p:nvPr>
            <p:ph type="ftr" sz="quarter" idx="11"/>
          </p:nvPr>
        </p:nvSpPr>
        <p:spPr/>
        <p:txBody>
          <a:bodyPr/>
          <a:lstStyle/>
          <a:p>
            <a:endParaRPr lang="en-BZ"/>
          </a:p>
        </p:txBody>
      </p:sp>
      <p:sp>
        <p:nvSpPr>
          <p:cNvPr id="4" name="Slide Number Placeholder 3">
            <a:extLst>
              <a:ext uri="{FF2B5EF4-FFF2-40B4-BE49-F238E27FC236}">
                <a16:creationId xmlns:a16="http://schemas.microsoft.com/office/drawing/2014/main" id="{3F8DCD4A-1085-4382-85C7-5DCCAD51C3E3}"/>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15246453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F8778-ADE8-44C6-8309-B24F92B43A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36F492-BE96-4978-9D3B-EC3FDDC3F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302381-D937-4A8E-8654-D90440987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9D5009-F0A2-498A-B0AD-5AEC080913C0}"/>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6" name="Footer Placeholder 5">
            <a:extLst>
              <a:ext uri="{FF2B5EF4-FFF2-40B4-BE49-F238E27FC236}">
                <a16:creationId xmlns:a16="http://schemas.microsoft.com/office/drawing/2014/main" id="{A93987A7-8CA3-4DE8-AC46-D8B5A2ED2227}"/>
              </a:ext>
            </a:extLst>
          </p:cNvPr>
          <p:cNvSpPr>
            <a:spLocks noGrp="1"/>
          </p:cNvSpPr>
          <p:nvPr>
            <p:ph type="ftr" sz="quarter" idx="11"/>
          </p:nvPr>
        </p:nvSpPr>
        <p:spPr/>
        <p:txBody>
          <a:bodyPr/>
          <a:lstStyle/>
          <a:p>
            <a:endParaRPr lang="en-BZ"/>
          </a:p>
        </p:txBody>
      </p:sp>
      <p:sp>
        <p:nvSpPr>
          <p:cNvPr id="7" name="Slide Number Placeholder 6">
            <a:extLst>
              <a:ext uri="{FF2B5EF4-FFF2-40B4-BE49-F238E27FC236}">
                <a16:creationId xmlns:a16="http://schemas.microsoft.com/office/drawing/2014/main" id="{CDBBF4A6-8B8E-47C8-97F7-3B4DC9100087}"/>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28292264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2755-1665-4EB0-AC2C-83070A054D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832A6E-FD6D-41F8-A857-E57AE5D75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212D25-202E-4620-9BAB-236C1DE03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86679F-B601-4620-8DEE-217E43449435}"/>
              </a:ext>
            </a:extLst>
          </p:cNvPr>
          <p:cNvSpPr>
            <a:spLocks noGrp="1"/>
          </p:cNvSpPr>
          <p:nvPr>
            <p:ph type="dt" sz="half" idx="10"/>
          </p:nvPr>
        </p:nvSpPr>
        <p:spPr/>
        <p:txBody>
          <a:bodyPr/>
          <a:lstStyle/>
          <a:p>
            <a:fld id="{06299C01-90FE-455F-A424-10B18582E911}" type="datetimeFigureOut">
              <a:rPr lang="en-BZ" smtClean="0"/>
              <a:t>23/05/2021</a:t>
            </a:fld>
            <a:endParaRPr lang="en-BZ"/>
          </a:p>
        </p:txBody>
      </p:sp>
      <p:sp>
        <p:nvSpPr>
          <p:cNvPr id="6" name="Footer Placeholder 5">
            <a:extLst>
              <a:ext uri="{FF2B5EF4-FFF2-40B4-BE49-F238E27FC236}">
                <a16:creationId xmlns:a16="http://schemas.microsoft.com/office/drawing/2014/main" id="{2D296DEE-0010-4062-90BD-2BE69679F59B}"/>
              </a:ext>
            </a:extLst>
          </p:cNvPr>
          <p:cNvSpPr>
            <a:spLocks noGrp="1"/>
          </p:cNvSpPr>
          <p:nvPr>
            <p:ph type="ftr" sz="quarter" idx="11"/>
          </p:nvPr>
        </p:nvSpPr>
        <p:spPr/>
        <p:txBody>
          <a:bodyPr/>
          <a:lstStyle/>
          <a:p>
            <a:endParaRPr lang="en-BZ"/>
          </a:p>
        </p:txBody>
      </p:sp>
      <p:sp>
        <p:nvSpPr>
          <p:cNvPr id="7" name="Slide Number Placeholder 6">
            <a:extLst>
              <a:ext uri="{FF2B5EF4-FFF2-40B4-BE49-F238E27FC236}">
                <a16:creationId xmlns:a16="http://schemas.microsoft.com/office/drawing/2014/main" id="{B23817E8-B134-414B-8922-4CC2AD13BB0F}"/>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64212823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76FF3C-77B7-4AB3-A417-1B61FA8747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F5831C-0C51-48AF-815B-7DFD5D5A9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C341F-FA03-4F31-BEF0-ACF6DC0712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9C01-90FE-455F-A424-10B18582E911}" type="datetimeFigureOut">
              <a:rPr lang="en-BZ" smtClean="0"/>
              <a:t>23/05/2021</a:t>
            </a:fld>
            <a:endParaRPr lang="en-BZ"/>
          </a:p>
        </p:txBody>
      </p:sp>
      <p:sp>
        <p:nvSpPr>
          <p:cNvPr id="5" name="Footer Placeholder 4">
            <a:extLst>
              <a:ext uri="{FF2B5EF4-FFF2-40B4-BE49-F238E27FC236}">
                <a16:creationId xmlns:a16="http://schemas.microsoft.com/office/drawing/2014/main" id="{F5CFA6C8-D700-4FA0-8A82-C87EAE9AF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p>
        </p:txBody>
      </p:sp>
      <p:sp>
        <p:nvSpPr>
          <p:cNvPr id="6" name="Slide Number Placeholder 5">
            <a:extLst>
              <a:ext uri="{FF2B5EF4-FFF2-40B4-BE49-F238E27FC236}">
                <a16:creationId xmlns:a16="http://schemas.microsoft.com/office/drawing/2014/main" id="{276D20FA-CD4B-4E5A-ACBD-81FE6D5658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4A8C0-6B95-44D6-A166-554386250E7A}" type="slidenum">
              <a:rPr lang="en-BZ" smtClean="0"/>
              <a:t>‹#›</a:t>
            </a:fld>
            <a:endParaRPr lang="en-BZ"/>
          </a:p>
        </p:txBody>
      </p:sp>
    </p:spTree>
    <p:extLst>
      <p:ext uri="{BB962C8B-B14F-4D97-AF65-F5344CB8AC3E}">
        <p14:creationId xmlns:p14="http://schemas.microsoft.com/office/powerpoint/2010/main" val="266442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3A87C8F-9589-4FBA-924A-9FDD4991CF0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D62032D-73CC-4AD2-A190-27D2803F829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71E38BC-1C71-41C7-8D5E-1AF242FD9F9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AD79BC0E-7BF0-4D00-BCD2-DDED726CC6F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6963F4B-E3C2-43F3-9031-C4C9593D7E0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5B36179-71B5-4C6B-8D9D-B8C51ECAE18C}" type="slidenum">
              <a:rPr lang="en-US" altLang="en-US"/>
              <a:pPr/>
              <a:t>‹#›</a:t>
            </a:fld>
            <a:endParaRPr lang="en-US" altLang="en-US"/>
          </a:p>
        </p:txBody>
      </p:sp>
    </p:spTree>
    <p:extLst>
      <p:ext uri="{BB962C8B-B14F-4D97-AF65-F5344CB8AC3E}">
        <p14:creationId xmlns:p14="http://schemas.microsoft.com/office/powerpoint/2010/main" val="14937530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27.gif"/><Relationship Id="rId5" Type="http://schemas.openxmlformats.org/officeDocument/2006/relationships/audio" Target="../media/audio3.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27.gif"/><Relationship Id="rId5" Type="http://schemas.openxmlformats.org/officeDocument/2006/relationships/audio" Target="../media/audio4.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27.gif"/><Relationship Id="rId5" Type="http://schemas.openxmlformats.org/officeDocument/2006/relationships/audio" Target="../media/audio3.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27.gif"/><Relationship Id="rId5" Type="http://schemas.openxmlformats.org/officeDocument/2006/relationships/audio" Target="../media/audio4.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27.gif"/><Relationship Id="rId5" Type="http://schemas.openxmlformats.org/officeDocument/2006/relationships/audio" Target="../media/audio3.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ân tích truyện ngắn Cố Hương – Lỗ Tấn">
            <a:extLst>
              <a:ext uri="{FF2B5EF4-FFF2-40B4-BE49-F238E27FC236}">
                <a16:creationId xmlns:a16="http://schemas.microsoft.com/office/drawing/2014/main" id="{1F62C4ED-DE7B-4013-BF90-FB49D51B0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196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1060" y="349151"/>
            <a:ext cx="10469880" cy="3293209"/>
          </a:xfrm>
          <a:prstGeom prst="rect">
            <a:avLst/>
          </a:prstGeom>
          <a:noFill/>
        </p:spPr>
        <p:txBody>
          <a:bodyPr wrap="square" rtlCol="0">
            <a:spAutoFit/>
          </a:bodyPr>
          <a:lstStyle/>
          <a:p>
            <a:r>
              <a:rPr lang="en-BZ" sz="6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a:t>
            </a:r>
            <a:r>
              <a:rPr lang="en-BZ" sz="6000" b="1" dirty="0">
                <a:solidFill>
                  <a:srgbClr val="C00000"/>
                </a:solidFill>
                <a:effectLst>
                  <a:outerShdw blurRad="38100" dist="38100" dir="2700000" algn="tl">
                    <a:srgbClr val="000000">
                      <a:alpha val="43137"/>
                    </a:srgbClr>
                  </a:outerShdw>
                </a:effectLst>
                <a:latin typeface="UTM Azuki" panose="02040603050506020204" pitchFamily="18" charset="0"/>
              </a:rPr>
              <a:t> </a:t>
            </a:r>
            <a:r>
              <a:rPr lang="en-BZ" sz="6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bản</a:t>
            </a:r>
            <a:r>
              <a:rPr lang="en-BZ" sz="6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BZ" sz="8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CỐ HƯƠNG</a:t>
            </a:r>
          </a:p>
          <a:p>
            <a:pPr algn="r"/>
            <a:r>
              <a:rPr lang="en-BZ" sz="6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BZ" sz="6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Lỗ</a:t>
            </a:r>
            <a:r>
              <a:rPr lang="en-BZ" sz="6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BZ" sz="6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Tấn</a:t>
            </a:r>
            <a:r>
              <a:rPr lang="en-BZ" sz="6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517420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750" fill="hold"/>
                                        <p:tgtEl>
                                          <p:spTgt spid="5"/>
                                        </p:tgtEl>
                                        <p:attrNameLst>
                                          <p:attrName>ppt_w</p:attrName>
                                        </p:attrNameLst>
                                      </p:cBhvr>
                                      <p:tavLst>
                                        <p:tav tm="0">
                                          <p:val>
                                            <p:fltVal val="0"/>
                                          </p:val>
                                        </p:tav>
                                        <p:tav tm="100000">
                                          <p:val>
                                            <p:strVal val="#ppt_w"/>
                                          </p:val>
                                        </p:tav>
                                      </p:tavLst>
                                    </p:anim>
                                    <p:anim calcmode="lin" valueType="num">
                                      <p:cBhvr>
                                        <p:cTn id="8" dur="3750" fill="hold"/>
                                        <p:tgtEl>
                                          <p:spTgt spid="5"/>
                                        </p:tgtEl>
                                        <p:attrNameLst>
                                          <p:attrName>ppt_h</p:attrName>
                                        </p:attrNameLst>
                                      </p:cBhvr>
                                      <p:tavLst>
                                        <p:tav tm="0">
                                          <p:val>
                                            <p:fltVal val="0"/>
                                          </p:val>
                                        </p:tav>
                                        <p:tav tm="100000">
                                          <p:val>
                                            <p:strVal val="#ppt_h"/>
                                          </p:val>
                                        </p:tav>
                                      </p:tavLst>
                                    </p:anim>
                                    <p:animEffect transition="in" filter="fade">
                                      <p:cBhvr>
                                        <p:cTn id="9" dur="3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wattpad #ngu-nhin Cung Cấp Ảnh Để Design Bìa Truyện Những ảnh có thể dùng làm bìa truyện đều được đăng tải ở đây! Khi các bạn vào đây, có thể yêu cầu tìm ảnh theo chủ đề hoặc tìm ảnh dùng để design truyện! Fic này còn tổng hợp các cách design bìa truyện! Hướng dẫn các bạn design bìa bằng ứng dụng sẵn có!">
            <a:extLst>
              <a:ext uri="{FF2B5EF4-FFF2-40B4-BE49-F238E27FC236}">
                <a16:creationId xmlns:a16="http://schemas.microsoft.com/office/drawing/2014/main" id="{78DA052C-91F6-44FF-AAA4-1B534E89DAF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27886" r="1" b="1"/>
          <a:stretch/>
        </p:blipFill>
        <p:spPr bwMode="auto">
          <a:xfrm>
            <a:off x="5797543" y="10"/>
            <a:ext cx="6394152" cy="685799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2" name="Tiêu đề 1">
            <a:extLst>
              <a:ext uri="{FF2B5EF4-FFF2-40B4-BE49-F238E27FC236}">
                <a16:creationId xmlns:a16="http://schemas.microsoft.com/office/drawing/2014/main" id="{481FB2ED-A56C-402D-AFDF-A5F0CD9B7E6F}"/>
              </a:ext>
            </a:extLst>
          </p:cNvPr>
          <p:cNvSpPr>
            <a:spLocks noGrp="1"/>
          </p:cNvSpPr>
          <p:nvPr>
            <p:ph type="title"/>
          </p:nvPr>
        </p:nvSpPr>
        <p:spPr>
          <a:xfrm>
            <a:off x="-125506" y="674961"/>
            <a:ext cx="7208874" cy="1311664"/>
          </a:xfrm>
        </p:spPr>
        <p:txBody>
          <a:bodyPr>
            <a:normAutofit/>
          </a:bodyPr>
          <a:lstStyle/>
          <a:p>
            <a:pPr algn="ctr"/>
            <a:r>
              <a:rPr lang="en-BZ" sz="3600" b="1" dirty="0">
                <a:solidFill>
                  <a:srgbClr val="C00000"/>
                </a:solidFill>
                <a:latin typeface="Times New Roman" panose="02020603050405020304" pitchFamily="18" charset="0"/>
                <a:cs typeface="Times New Roman" panose="02020603050405020304" pitchFamily="18" charset="0"/>
              </a:rPr>
              <a:t>TÂM TRẠNG </a:t>
            </a:r>
            <a:br>
              <a:rPr lang="en-BZ" sz="3600" b="1" dirty="0">
                <a:solidFill>
                  <a:srgbClr val="C00000"/>
                </a:solidFill>
                <a:latin typeface="Times New Roman" panose="02020603050405020304" pitchFamily="18" charset="0"/>
                <a:cs typeface="Times New Roman" panose="02020603050405020304" pitchFamily="18" charset="0"/>
              </a:rPr>
            </a:br>
            <a:r>
              <a:rPr lang="en-BZ" sz="3600" b="1" dirty="0">
                <a:solidFill>
                  <a:srgbClr val="C00000"/>
                </a:solidFill>
                <a:latin typeface="Times New Roman" panose="02020603050405020304" pitchFamily="18" charset="0"/>
                <a:cs typeface="Times New Roman" panose="02020603050405020304" pitchFamily="18" charset="0"/>
              </a:rPr>
              <a:t>NHỮNG NGÀY Ở QUÊ</a:t>
            </a:r>
          </a:p>
        </p:txBody>
      </p:sp>
      <p:graphicFrame>
        <p:nvGraphicFramePr>
          <p:cNvPr id="4" name="Chỗ dành sẵn cho Nội dung 3">
            <a:extLst>
              <a:ext uri="{FF2B5EF4-FFF2-40B4-BE49-F238E27FC236}">
                <a16:creationId xmlns:a16="http://schemas.microsoft.com/office/drawing/2014/main" id="{3A29CB07-B016-45E4-BCD5-7FB81BF8992B}"/>
              </a:ext>
            </a:extLst>
          </p:cNvPr>
          <p:cNvGraphicFramePr>
            <a:graphicFrameLocks noGrp="1"/>
          </p:cNvGraphicFramePr>
          <p:nvPr>
            <p:ph idx="1"/>
            <p:extLst>
              <p:ext uri="{D42A27DB-BD31-4B8C-83A1-F6EECF244321}">
                <p14:modId xmlns:p14="http://schemas.microsoft.com/office/powerpoint/2010/main" val="3719342191"/>
              </p:ext>
            </p:extLst>
          </p:nvPr>
        </p:nvGraphicFramePr>
        <p:xfrm>
          <a:off x="459403" y="1804511"/>
          <a:ext cx="6039057" cy="394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8BF17B02-0480-47A0-A025-C158C7A8E1A4}"/>
              </a:ext>
            </a:extLst>
          </p:cNvPr>
          <p:cNvSpPr/>
          <p:nvPr/>
        </p:nvSpPr>
        <p:spPr>
          <a:xfrm>
            <a:off x="-10327" y="0"/>
            <a:ext cx="2164247" cy="396240"/>
          </a:xfrm>
          <a:prstGeom prst="rect">
            <a:avLst/>
          </a:prstGeom>
          <a:solidFill>
            <a:srgbClr val="778973"/>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2692BB1-507F-42D5-96D1-331AF11C143D}"/>
              </a:ext>
            </a:extLst>
          </p:cNvPr>
          <p:cNvSpPr/>
          <p:nvPr/>
        </p:nvSpPr>
        <p:spPr>
          <a:xfrm>
            <a:off x="4338153" y="5988042"/>
            <a:ext cx="2164247" cy="396240"/>
          </a:xfrm>
          <a:prstGeom prst="rect">
            <a:avLst/>
          </a:prstGeom>
          <a:solidFill>
            <a:srgbClr val="778973"/>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59788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FF397CA7-A081-43AD-99ED-D6B540AD76B3}"/>
                                            </p:graphicEl>
                                          </p:spTgt>
                                        </p:tgtEl>
                                        <p:attrNameLst>
                                          <p:attrName>style.visibility</p:attrName>
                                        </p:attrNameLst>
                                      </p:cBhvr>
                                      <p:to>
                                        <p:strVal val="visible"/>
                                      </p:to>
                                    </p:set>
                                    <p:animEffect transition="in" filter="fade">
                                      <p:cBhvr>
                                        <p:cTn id="7" dur="1000"/>
                                        <p:tgtEl>
                                          <p:spTgt spid="4">
                                            <p:graphicEl>
                                              <a:dgm id="{FF397CA7-A081-43AD-99ED-D6B540AD76B3}"/>
                                            </p:graphicEl>
                                          </p:spTgt>
                                        </p:tgtEl>
                                      </p:cBhvr>
                                    </p:animEffect>
                                    <p:anim calcmode="lin" valueType="num">
                                      <p:cBhvr>
                                        <p:cTn id="8" dur="1000" fill="hold"/>
                                        <p:tgtEl>
                                          <p:spTgt spid="4">
                                            <p:graphicEl>
                                              <a:dgm id="{FF397CA7-A081-43AD-99ED-D6B540AD76B3}"/>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FF397CA7-A081-43AD-99ED-D6B540AD76B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1EF8BA38-EF70-4885-9AE5-94B0361D83E2}"/>
                                            </p:graphicEl>
                                          </p:spTgt>
                                        </p:tgtEl>
                                        <p:attrNameLst>
                                          <p:attrName>style.visibility</p:attrName>
                                        </p:attrNameLst>
                                      </p:cBhvr>
                                      <p:to>
                                        <p:strVal val="visible"/>
                                      </p:to>
                                    </p:set>
                                    <p:animEffect transition="in" filter="fade">
                                      <p:cBhvr>
                                        <p:cTn id="14" dur="1000"/>
                                        <p:tgtEl>
                                          <p:spTgt spid="4">
                                            <p:graphicEl>
                                              <a:dgm id="{1EF8BA38-EF70-4885-9AE5-94B0361D83E2}"/>
                                            </p:graphicEl>
                                          </p:spTgt>
                                        </p:tgtEl>
                                      </p:cBhvr>
                                    </p:animEffect>
                                    <p:anim calcmode="lin" valueType="num">
                                      <p:cBhvr>
                                        <p:cTn id="15" dur="1000" fill="hold"/>
                                        <p:tgtEl>
                                          <p:spTgt spid="4">
                                            <p:graphicEl>
                                              <a:dgm id="{1EF8BA38-EF70-4885-9AE5-94B0361D83E2}"/>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1EF8BA38-EF70-4885-9AE5-94B0361D83E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47F66FA3-49E6-483E-99AB-B598117BB13E}"/>
                                            </p:graphicEl>
                                          </p:spTgt>
                                        </p:tgtEl>
                                        <p:attrNameLst>
                                          <p:attrName>style.visibility</p:attrName>
                                        </p:attrNameLst>
                                      </p:cBhvr>
                                      <p:to>
                                        <p:strVal val="visible"/>
                                      </p:to>
                                    </p:set>
                                    <p:animEffect transition="in" filter="fade">
                                      <p:cBhvr>
                                        <p:cTn id="21" dur="1000"/>
                                        <p:tgtEl>
                                          <p:spTgt spid="4">
                                            <p:graphicEl>
                                              <a:dgm id="{47F66FA3-49E6-483E-99AB-B598117BB13E}"/>
                                            </p:graphicEl>
                                          </p:spTgt>
                                        </p:tgtEl>
                                      </p:cBhvr>
                                    </p:animEffect>
                                    <p:anim calcmode="lin" valueType="num">
                                      <p:cBhvr>
                                        <p:cTn id="22" dur="1000" fill="hold"/>
                                        <p:tgtEl>
                                          <p:spTgt spid="4">
                                            <p:graphicEl>
                                              <a:dgm id="{47F66FA3-49E6-483E-99AB-B598117BB13E}"/>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47F66FA3-49E6-483E-99AB-B598117BB13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91388458"/>
              </p:ext>
            </p:extLst>
          </p:nvPr>
        </p:nvGraphicFramePr>
        <p:xfrm>
          <a:off x="2" y="0"/>
          <a:ext cx="12191998" cy="6874244"/>
        </p:xfrm>
        <a:graphic>
          <a:graphicData uri="http://schemas.openxmlformats.org/drawingml/2006/table">
            <a:tbl>
              <a:tblPr>
                <a:tableStyleId>{5C22544A-7EE6-4342-B048-85BDC9FD1C3A}</a:tableStyleId>
              </a:tblPr>
              <a:tblGrid>
                <a:gridCol w="2817091">
                  <a:extLst>
                    <a:ext uri="{9D8B030D-6E8A-4147-A177-3AD203B41FA5}">
                      <a16:colId xmlns:a16="http://schemas.microsoft.com/office/drawing/2014/main" val="20000"/>
                    </a:ext>
                  </a:extLst>
                </a:gridCol>
                <a:gridCol w="4655125">
                  <a:extLst>
                    <a:ext uri="{9D8B030D-6E8A-4147-A177-3AD203B41FA5}">
                      <a16:colId xmlns:a16="http://schemas.microsoft.com/office/drawing/2014/main" val="20001"/>
                    </a:ext>
                  </a:extLst>
                </a:gridCol>
                <a:gridCol w="4719782">
                  <a:extLst>
                    <a:ext uri="{9D8B030D-6E8A-4147-A177-3AD203B41FA5}">
                      <a16:colId xmlns:a16="http://schemas.microsoft.com/office/drawing/2014/main" val="20002"/>
                    </a:ext>
                  </a:extLst>
                </a:gridCol>
              </a:tblGrid>
              <a:tr h="727397">
                <a:tc rowSpan="2">
                  <a:txBody>
                    <a:bodyPr/>
                    <a:lstStyle/>
                    <a:p>
                      <a:pPr algn="l">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lnSpc>
                          <a:spcPct val="107000"/>
                        </a:lnSpc>
                        <a:spcAft>
                          <a:spcPts val="0"/>
                        </a:spcAft>
                      </a:pPr>
                      <a:r>
                        <a:rPr lang="en-US" sz="2800" b="1" dirty="0">
                          <a:solidFill>
                            <a:srgbClr val="C00000"/>
                          </a:solidFill>
                          <a:effectLst/>
                          <a:latin typeface="Times New Roman" panose="02020603050405020304" pitchFamily="18" charset="0"/>
                          <a:cs typeface="Times New Roman" panose="02020603050405020304" pitchFamily="18" charset="0"/>
                        </a:rPr>
                        <a:t>NHUẬN THỔ</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576498">
                <a:tc vMerge="1">
                  <a:txBody>
                    <a:bodyPr/>
                    <a:lstStyle/>
                    <a:p>
                      <a:endParaRPr lang="en-US"/>
                    </a:p>
                  </a:txBody>
                  <a:tcPr/>
                </a:tc>
                <a:tc>
                  <a:txBody>
                    <a:bodyPr/>
                    <a:lstStyle/>
                    <a:p>
                      <a:pPr algn="ctr">
                        <a:lnSpc>
                          <a:spcPct val="107000"/>
                        </a:lnSpc>
                        <a:spcAft>
                          <a:spcPts val="0"/>
                        </a:spcAft>
                      </a:pPr>
                      <a:r>
                        <a:rPr lang="en-US" sz="2400" b="1" dirty="0">
                          <a:solidFill>
                            <a:srgbClr val="C00000"/>
                          </a:solidFill>
                          <a:effectLst/>
                          <a:latin typeface="Times New Roman" panose="02020603050405020304" pitchFamily="18" charset="0"/>
                          <a:cs typeface="Times New Roman" panose="02020603050405020304" pitchFamily="18" charset="0"/>
                        </a:rPr>
                        <a:t>TRONG QUÁ KHỨ</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US" sz="2400" b="1" dirty="0">
                          <a:solidFill>
                            <a:srgbClr val="C00000"/>
                          </a:solidFill>
                          <a:effectLst/>
                          <a:latin typeface="Times New Roman" panose="02020603050405020304" pitchFamily="18" charset="0"/>
                          <a:cs typeface="Times New Roman" panose="02020603050405020304" pitchFamily="18" charset="0"/>
                        </a:rPr>
                        <a:t>TRONG HIỆN TẠI</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292636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b="1" dirty="0" err="1">
                          <a:solidFill>
                            <a:srgbClr val="C00000"/>
                          </a:solidFill>
                          <a:effectLst/>
                          <a:latin typeface="Times New Roman" panose="02020603050405020304" pitchFamily="18" charset="0"/>
                          <a:cs typeface="Times New Roman" panose="02020603050405020304" pitchFamily="18" charset="0"/>
                        </a:rPr>
                        <a:t>Diện</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mạo</a:t>
                      </a:r>
                      <a:r>
                        <a:rPr lang="en-US" sz="2400" b="1" dirty="0">
                          <a:solidFill>
                            <a:srgbClr val="C00000"/>
                          </a:solidFill>
                          <a:effectLst/>
                          <a:latin typeface="Times New Roman" panose="02020603050405020304" pitchFamily="18" charset="0"/>
                          <a:cs typeface="Times New Roman" panose="02020603050405020304" pitchFamily="18" charset="0"/>
                        </a:rPr>
                        <a:t> </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67711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500" b="1" dirty="0">
                        <a:solidFill>
                          <a:srgbClr val="C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b="1" dirty="0" err="1">
                          <a:solidFill>
                            <a:srgbClr val="C00000"/>
                          </a:solidFill>
                          <a:effectLst/>
                          <a:latin typeface="Times New Roman" panose="02020603050405020304" pitchFamily="18" charset="0"/>
                          <a:cs typeface="Times New Roman" panose="02020603050405020304" pitchFamily="18" charset="0"/>
                        </a:rPr>
                        <a:t>Nhận</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thức</a:t>
                      </a:r>
                      <a:r>
                        <a:rPr lang="en-US" sz="2400" b="1" dirty="0">
                          <a:solidFill>
                            <a:srgbClr val="C00000"/>
                          </a:solidFill>
                          <a:effectLst/>
                          <a:latin typeface="Times New Roman" panose="02020603050405020304" pitchFamily="18" charset="0"/>
                          <a:cs typeface="Times New Roman" panose="02020603050405020304" pitchFamily="18" charset="0"/>
                        </a:rPr>
                        <a:t> </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90697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b="1" dirty="0" err="1">
                          <a:solidFill>
                            <a:srgbClr val="C00000"/>
                          </a:solidFill>
                          <a:effectLst/>
                          <a:latin typeface="Times New Roman" panose="02020603050405020304" pitchFamily="18" charset="0"/>
                          <a:cs typeface="Times New Roman" panose="02020603050405020304" pitchFamily="18" charset="0"/>
                        </a:rPr>
                        <a:t>Thái</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độ</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đối</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với</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tôi</a:t>
                      </a:r>
                      <a:r>
                        <a:rPr lang="en-US" sz="2400" b="1" dirty="0">
                          <a:solidFill>
                            <a:srgbClr val="C00000"/>
                          </a:solidFill>
                          <a:effectLst/>
                          <a:latin typeface="Times New Roman" panose="02020603050405020304" pitchFamily="18" charset="0"/>
                          <a:cs typeface="Times New Roman" panose="02020603050405020304" pitchFamily="18" charset="0"/>
                        </a:rPr>
                        <a:t>"</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1059900">
                <a:tc>
                  <a:txBody>
                    <a:bodyPr/>
                    <a:lstStyle/>
                    <a:p>
                      <a:pPr algn="ctr">
                        <a:lnSpc>
                          <a:spcPct val="107000"/>
                        </a:lnSpc>
                        <a:spcAft>
                          <a:spcPts val="0"/>
                        </a:spcAft>
                      </a:pPr>
                      <a:r>
                        <a:rPr lang="en-US" sz="2400" b="1" dirty="0" err="1">
                          <a:solidFill>
                            <a:srgbClr val="C00000"/>
                          </a:solidFill>
                          <a:effectLst/>
                          <a:latin typeface="Times New Roman" panose="02020603050405020304" pitchFamily="18" charset="0"/>
                          <a:cs typeface="Times New Roman" panose="02020603050405020304" pitchFamily="18" charset="0"/>
                        </a:rPr>
                        <a:t>Ấn</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tượng</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của</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tôi</a:t>
                      </a:r>
                      <a:r>
                        <a:rPr lang="en-US" sz="2400" b="1" dirty="0">
                          <a:solidFill>
                            <a:srgbClr val="C00000"/>
                          </a:solidFill>
                          <a:effectLst/>
                          <a:latin typeface="Times New Roman" panose="02020603050405020304" pitchFamily="18" charset="0"/>
                          <a:cs typeface="Times New Roman" panose="02020603050405020304" pitchFamily="18" charset="0"/>
                        </a:rPr>
                        <a:t> ” </a:t>
                      </a:r>
                      <a:r>
                        <a:rPr lang="en-US" sz="2400" b="1" dirty="0" err="1">
                          <a:solidFill>
                            <a:srgbClr val="C00000"/>
                          </a:solidFill>
                          <a:effectLst/>
                          <a:latin typeface="Times New Roman" panose="02020603050405020304" pitchFamily="18" charset="0"/>
                          <a:cs typeface="Times New Roman" panose="02020603050405020304" pitchFamily="18" charset="0"/>
                        </a:rPr>
                        <a:t>về</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Nhuận</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Thổ</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5" name="Rectangle 42"/>
          <p:cNvSpPr>
            <a:spLocks noChangeArrowheads="1"/>
          </p:cNvSpPr>
          <p:nvPr/>
        </p:nvSpPr>
        <p:spPr bwMode="auto">
          <a:xfrm>
            <a:off x="3080753" y="1330083"/>
            <a:ext cx="3999647"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lnSpc>
                <a:spcPct val="130000"/>
              </a:lnSpc>
              <a:spcBef>
                <a:spcPct val="0"/>
              </a:spcBef>
              <a:buFontTx/>
              <a:buChar char="-"/>
              <a:defRPr/>
            </a:pP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trĩnh</a:t>
            </a:r>
            <a:endParaRPr lang="en-US" sz="2400" dirty="0">
              <a:latin typeface="Times New Roman" panose="02020603050405020304" pitchFamily="18" charset="0"/>
              <a:cs typeface="Times New Roman" panose="02020603050405020304" pitchFamily="18" charset="0"/>
            </a:endParaRPr>
          </a:p>
          <a:p>
            <a:pPr marL="285750" indent="-285750">
              <a:lnSpc>
                <a:spcPct val="130000"/>
              </a:lnSpc>
              <a:spcBef>
                <a:spcPct val="0"/>
              </a:spcBef>
              <a:buFontTx/>
              <a:buChar char="-"/>
              <a:defRPr/>
            </a:pPr>
            <a:r>
              <a:rPr lang="en-US" sz="2400" dirty="0">
                <a:latin typeface="Times New Roman" panose="02020603050405020304" pitchFamily="18" charset="0"/>
                <a:cs typeface="Times New Roman" panose="02020603050405020304" pitchFamily="18" charset="0"/>
              </a:rPr>
              <a:t>Da </a:t>
            </a:r>
            <a:r>
              <a:rPr lang="vi-VN" sz="2400" dirty="0">
                <a:latin typeface="Times New Roman" panose="02020603050405020304" pitchFamily="18" charset="0"/>
                <a:cs typeface="Times New Roman" panose="02020603050405020304" pitchFamily="18" charset="0"/>
              </a:rPr>
              <a:t>bánh mật</a:t>
            </a:r>
            <a:endParaRPr lang="en-US" sz="2400" dirty="0">
              <a:latin typeface="Times New Roman" panose="02020603050405020304" pitchFamily="18" charset="0"/>
              <a:cs typeface="Times New Roman" panose="02020603050405020304" pitchFamily="18" charset="0"/>
            </a:endParaRPr>
          </a:p>
          <a:p>
            <a:pPr marL="285750" indent="-285750">
              <a:lnSpc>
                <a:spcPct val="130000"/>
              </a:lnSpc>
              <a:spcBef>
                <a:spcPct val="0"/>
              </a:spcBef>
              <a:buFontTx/>
              <a:buChar char="-"/>
              <a:defRPr/>
            </a:pP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mạp</a:t>
            </a:r>
            <a:endParaRPr lang="en-US" sz="2400" dirty="0">
              <a:latin typeface="Times New Roman" panose="02020603050405020304" pitchFamily="18" charset="0"/>
              <a:cs typeface="Times New Roman" panose="02020603050405020304" pitchFamily="18" charset="0"/>
            </a:endParaRPr>
          </a:p>
          <a:p>
            <a:pPr marL="285750" indent="-285750">
              <a:lnSpc>
                <a:spcPct val="130000"/>
              </a:lnSpc>
              <a:spcBef>
                <a:spcPct val="0"/>
              </a:spcBef>
              <a:buFontTx/>
              <a:buChar char="-"/>
              <a:defRPr/>
            </a:pPr>
            <a:r>
              <a:rPr lang="en-US" sz="2400" dirty="0" err="1">
                <a:latin typeface="Times New Roman" panose="02020603050405020304" pitchFamily="18" charset="0"/>
                <a:cs typeface="Times New Roman" panose="02020603050405020304" pitchFamily="18" charset="0"/>
              </a:rPr>
              <a:t>Mũ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chiên</a:t>
            </a:r>
            <a:endParaRPr lang="en-US" sz="2400" dirty="0">
              <a:latin typeface="Times New Roman" panose="02020603050405020304" pitchFamily="18" charset="0"/>
              <a:cs typeface="Times New Roman" panose="02020603050405020304" pitchFamily="18" charset="0"/>
            </a:endParaRPr>
          </a:p>
          <a:p>
            <a:pPr marL="285750" indent="-285750">
              <a:lnSpc>
                <a:spcPct val="130000"/>
              </a:lnSpc>
              <a:spcBef>
                <a:spcPct val="0"/>
              </a:spcBef>
              <a:buFontTx/>
              <a:buChar char="-"/>
              <a:defRPr/>
            </a:pPr>
            <a:r>
              <a:rPr lang="en-US" sz="2400" dirty="0" err="1">
                <a:latin typeface="Times New Roman" panose="02020603050405020304" pitchFamily="18" charset="0"/>
                <a:cs typeface="Times New Roman" panose="02020603050405020304" pitchFamily="18" charset="0"/>
              </a:rPr>
              <a:t>Đeo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bạc</a:t>
            </a:r>
            <a:endParaRPr lang="en-US" sz="2400" dirty="0">
              <a:latin typeface="Times New Roman" panose="02020603050405020304" pitchFamily="18" charset="0"/>
              <a:cs typeface="Times New Roman" panose="02020603050405020304" pitchFamily="18" charset="0"/>
            </a:endParaRPr>
          </a:p>
        </p:txBody>
      </p:sp>
      <p:sp>
        <p:nvSpPr>
          <p:cNvPr id="6" name="Rectangle 44"/>
          <p:cNvSpPr>
            <a:spLocks noChangeArrowheads="1"/>
          </p:cNvSpPr>
          <p:nvPr/>
        </p:nvSpPr>
        <p:spPr bwMode="auto">
          <a:xfrm>
            <a:off x="3229535" y="4334067"/>
            <a:ext cx="274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p>
        </p:txBody>
      </p:sp>
      <p:sp>
        <p:nvSpPr>
          <p:cNvPr id="8" name="Rectangle 50"/>
          <p:cNvSpPr>
            <a:spLocks noChangeArrowheads="1"/>
          </p:cNvSpPr>
          <p:nvPr/>
        </p:nvSpPr>
        <p:spPr bwMode="auto">
          <a:xfrm>
            <a:off x="3270378" y="5107752"/>
            <a:ext cx="38954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đẳng</a:t>
            </a:r>
            <a:endParaRPr lang="en-US" sz="2400" dirty="0">
              <a:latin typeface="Times New Roman" panose="02020603050405020304" pitchFamily="18" charset="0"/>
              <a:cs typeface="Times New Roman" panose="02020603050405020304" pitchFamily="18" charset="0"/>
            </a:endParaRPr>
          </a:p>
        </p:txBody>
      </p:sp>
      <p:sp>
        <p:nvSpPr>
          <p:cNvPr id="10" name="Rectangle 54"/>
          <p:cNvSpPr>
            <a:spLocks noChangeArrowheads="1"/>
          </p:cNvSpPr>
          <p:nvPr/>
        </p:nvSpPr>
        <p:spPr bwMode="auto">
          <a:xfrm>
            <a:off x="2807856" y="5948215"/>
            <a:ext cx="47415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à"/>
            </a:pP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cậu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khỏe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nhẹn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nhiều</a:t>
            </a:r>
            <a:r>
              <a:rPr lang="en-US" sz="2400" i="1" dirty="0">
                <a:latin typeface="Times New Roman" panose="02020603050405020304" pitchFamily="18" charset="0"/>
                <a:cs typeface="Times New Roman" panose="02020603050405020304" pitchFamily="18" charset="0"/>
              </a:rPr>
              <a:t>.</a:t>
            </a:r>
          </a:p>
        </p:txBody>
      </p:sp>
      <p:sp>
        <p:nvSpPr>
          <p:cNvPr id="12" name="Rectangle 43"/>
          <p:cNvSpPr>
            <a:spLocks noChangeArrowheads="1"/>
          </p:cNvSpPr>
          <p:nvPr/>
        </p:nvSpPr>
        <p:spPr bwMode="auto">
          <a:xfrm>
            <a:off x="7540200" y="1251716"/>
            <a:ext cx="4614856" cy="297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lgn="just">
              <a:lnSpc>
                <a:spcPct val="130000"/>
              </a:lnSpc>
              <a:spcBef>
                <a:spcPct val="0"/>
              </a:spcBef>
              <a:buFontTx/>
              <a:buChar char="-"/>
            </a:pPr>
            <a:r>
              <a:rPr lang="en-US" sz="2400" dirty="0">
                <a:latin typeface="Times New Roman" panose="02020603050405020304" pitchFamily="18" charset="0"/>
                <a:cs typeface="Times New Roman" panose="02020603050405020304" pitchFamily="18" charset="0"/>
              </a:rPr>
              <a:t>Da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mọng</a:t>
            </a:r>
            <a:endParaRPr lang="en-US" sz="2400" dirty="0">
              <a:latin typeface="Times New Roman" panose="02020603050405020304" pitchFamily="18" charset="0"/>
              <a:cs typeface="Times New Roman" panose="02020603050405020304" pitchFamily="18" charset="0"/>
            </a:endParaRPr>
          </a:p>
          <a:p>
            <a:pPr algn="just" eaLnBrk="1" hangingPunct="1">
              <a:lnSpc>
                <a:spcPct val="130000"/>
              </a:lnSpc>
              <a:spcBef>
                <a:spcPct val="0"/>
              </a:spcBef>
              <a:buFontTx/>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kệch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nẻ</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285750" indent="-285750" algn="just">
              <a:lnSpc>
                <a:spcPct val="130000"/>
              </a:lnSpc>
              <a:spcBef>
                <a:spcPct val="0"/>
              </a:spcBef>
              <a:buFontTx/>
              <a:buChar char="-"/>
            </a:pPr>
            <a:r>
              <a:rPr lang="vi-VN" sz="2400" dirty="0">
                <a:latin typeface="Times New Roman" panose="02020603050405020304" pitchFamily="18" charset="0"/>
                <a:cs typeface="Times New Roman" panose="02020603050405020304" pitchFamily="18" charset="0"/>
              </a:rPr>
              <a:t>Như một pho tượng</a:t>
            </a:r>
            <a:endParaRPr lang="en-US" sz="2400" dirty="0">
              <a:latin typeface="Times New Roman" panose="02020603050405020304" pitchFamily="18" charset="0"/>
              <a:cs typeface="Times New Roman" panose="02020603050405020304" pitchFamily="18" charset="0"/>
            </a:endParaRPr>
          </a:p>
          <a:p>
            <a:pPr marL="285750" indent="-285750" algn="just">
              <a:lnSpc>
                <a:spcPct val="130000"/>
              </a:lnSpc>
              <a:spcBef>
                <a:spcPct val="0"/>
              </a:spcBef>
              <a:buFontTx/>
              <a:buChar char="-"/>
            </a:pPr>
            <a:r>
              <a:rPr lang="en-US" sz="2400" dirty="0" err="1">
                <a:latin typeface="Times New Roman" panose="02020603050405020304" pitchFamily="18" charset="0"/>
                <a:cs typeface="Times New Roman" panose="02020603050405020304" pitchFamily="18" charset="0"/>
              </a:rPr>
              <a:t>Mũ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dính</a:t>
            </a:r>
            <a:endParaRPr lang="en-US" sz="2400" dirty="0">
              <a:latin typeface="Times New Roman" panose="02020603050405020304" pitchFamily="18" charset="0"/>
              <a:cs typeface="Times New Roman" panose="02020603050405020304" pitchFamily="18" charset="0"/>
            </a:endParaRPr>
          </a:p>
        </p:txBody>
      </p:sp>
      <p:sp>
        <p:nvSpPr>
          <p:cNvPr id="13" name="Rectangle 45"/>
          <p:cNvSpPr>
            <a:spLocks noChangeArrowheads="1"/>
          </p:cNvSpPr>
          <p:nvPr/>
        </p:nvSpPr>
        <p:spPr bwMode="auto">
          <a:xfrm>
            <a:off x="8411713" y="4334067"/>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a:t>
            </a:r>
            <a:endParaRPr lang="en-US" sz="2400" dirty="0">
              <a:latin typeface="Times New Roman" panose="02020603050405020304" pitchFamily="18" charset="0"/>
              <a:cs typeface="Times New Roman" panose="02020603050405020304" pitchFamily="18" charset="0"/>
            </a:endParaRPr>
          </a:p>
        </p:txBody>
      </p:sp>
      <p:sp>
        <p:nvSpPr>
          <p:cNvPr id="15" name="Rectangle 51"/>
          <p:cNvSpPr>
            <a:spLocks noChangeArrowheads="1"/>
          </p:cNvSpPr>
          <p:nvPr/>
        </p:nvSpPr>
        <p:spPr bwMode="auto">
          <a:xfrm>
            <a:off x="8411713" y="5107720"/>
            <a:ext cx="21183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bức</a:t>
            </a:r>
            <a:endParaRPr lang="vi-VN" sz="2400" dirty="0">
              <a:latin typeface="Times New Roman" panose="02020603050405020304" pitchFamily="18" charset="0"/>
              <a:cs typeface="Times New Roman" panose="02020603050405020304" pitchFamily="18" charset="0"/>
            </a:endParaRPr>
          </a:p>
        </p:txBody>
      </p:sp>
      <p:sp>
        <p:nvSpPr>
          <p:cNvPr id="17" name="Rectangle 55"/>
          <p:cNvSpPr>
            <a:spLocks noChangeArrowheads="1"/>
          </p:cNvSpPr>
          <p:nvPr/>
        </p:nvSpPr>
        <p:spPr bwMode="auto">
          <a:xfrm>
            <a:off x="7645096" y="5948215"/>
            <a:ext cx="45191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M</a:t>
            </a:r>
            <a:r>
              <a:rPr lang="en-US" sz="2400" i="1" dirty="0" err="1">
                <a:latin typeface="Times New Roman" panose="02020603050405020304" pitchFamily="18" charset="0"/>
                <a:cs typeface="Times New Roman" panose="02020603050405020304" pitchFamily="18" charset="0"/>
              </a:rPr>
              <a:t>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a:t>
            </a:r>
            <a:r>
              <a:rPr lang="vi-VN" sz="2400" i="1" dirty="0">
                <a:latin typeface="Times New Roman" panose="02020603050405020304" pitchFamily="18" charset="0"/>
                <a:cs typeface="Times New Roman" panose="02020603050405020304" pitchFamily="18" charset="0"/>
              </a:rPr>
              <a:t>ười </a:t>
            </a:r>
            <a:r>
              <a:rPr lang="en-US" sz="2400" i="1" dirty="0" err="1">
                <a:latin typeface="Times New Roman" panose="02020603050405020304" pitchFamily="18" charset="0"/>
                <a:cs typeface="Times New Roman" panose="02020603050405020304" pitchFamily="18" charset="0"/>
              </a:rPr>
              <a:t>nông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nua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nghèo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khổ</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độn</a:t>
            </a:r>
            <a:r>
              <a:rPr lang="en-US" sz="2400" i="1" dirty="0">
                <a:latin typeface="Times New Roman" panose="02020603050405020304" pitchFamily="18" charset="0"/>
                <a:cs typeface="Times New Roman" panose="02020603050405020304" pitchFamily="18" charset="0"/>
              </a:rPr>
              <a:t>, cam </a:t>
            </a:r>
            <a:r>
              <a:rPr lang="en-US" sz="2400" i="1" dirty="0" err="1">
                <a:latin typeface="Times New Roman" panose="02020603050405020304" pitchFamily="18" charset="0"/>
                <a:cs typeface="Times New Roman" panose="02020603050405020304" pitchFamily="18" charset="0"/>
              </a:rPr>
              <a:t>chịu</a:t>
            </a:r>
            <a:r>
              <a:rPr lang="en-US" sz="2400" i="1" dirty="0">
                <a:latin typeface="Times New Roman" panose="02020603050405020304" pitchFamily="18" charset="0"/>
                <a:cs typeface="Times New Roman" panose="02020603050405020304" pitchFamily="18" charset="0"/>
              </a:rPr>
              <a:t>.</a:t>
            </a:r>
            <a:endParaRPr lang="vi-VN"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52904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2" name="Rectangle 20" descr="Newsprint">
            <a:extLst>
              <a:ext uri="{FF2B5EF4-FFF2-40B4-BE49-F238E27FC236}">
                <a16:creationId xmlns:a16="http://schemas.microsoft.com/office/drawing/2014/main" id="{494EBB39-68B0-4356-96CF-2D223FA279B7}"/>
              </a:ext>
            </a:extLst>
          </p:cNvPr>
          <p:cNvSpPr>
            <a:spLocks noChangeArrowheads="1"/>
          </p:cNvSpPr>
          <p:nvPr/>
        </p:nvSpPr>
        <p:spPr bwMode="auto">
          <a:xfrm>
            <a:off x="347241" y="228600"/>
            <a:ext cx="11539959" cy="6400800"/>
          </a:xfrm>
          <a:prstGeom prst="rect">
            <a:avLst/>
          </a:prstGeom>
          <a:noFill/>
          <a:ln w="57150" cmpd="thickThin">
            <a:solidFill>
              <a:srgbClr val="FF0066"/>
            </a:solidFill>
            <a:miter lim="800000"/>
            <a:headEnd/>
            <a:tailEnd/>
          </a:ln>
          <a:effectLst/>
        </p:spPr>
        <p:txBody>
          <a:bodyPr wrap="none" anchor="ctr"/>
          <a:lstStyle/>
          <a:p>
            <a:endParaRPr lang="en-SG" dirty="0">
              <a:latin typeface="Times New Roman" panose="02020603050405020304" pitchFamily="18" charset="0"/>
              <a:cs typeface="Times New Roman" panose="02020603050405020304" pitchFamily="18" charset="0"/>
            </a:endParaRPr>
          </a:p>
        </p:txBody>
      </p:sp>
      <p:sp>
        <p:nvSpPr>
          <p:cNvPr id="33814" name="Text Box 22">
            <a:extLst>
              <a:ext uri="{FF2B5EF4-FFF2-40B4-BE49-F238E27FC236}">
                <a16:creationId xmlns:a16="http://schemas.microsoft.com/office/drawing/2014/main" id="{EF7EA073-28FF-40D1-9481-C9E895EA77D9}"/>
              </a:ext>
            </a:extLst>
          </p:cNvPr>
          <p:cNvSpPr txBox="1">
            <a:spLocks noChangeArrowheads="1"/>
          </p:cNvSpPr>
          <p:nvPr/>
        </p:nvSpPr>
        <p:spPr bwMode="auto">
          <a:xfrm>
            <a:off x="6248400" y="1143000"/>
            <a:ext cx="574876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Trên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dưới</a:t>
            </a:r>
            <a:r>
              <a:rPr lang="en-US" altLang="en-US" sz="2600" dirty="0">
                <a:latin typeface="Times New Roman" panose="02020603050405020304" pitchFamily="18" charset="0"/>
                <a:cs typeface="Times New Roman" panose="02020603050405020304" pitchFamily="18" charset="0"/>
              </a:rPr>
              <a:t> 50 </a:t>
            </a:r>
            <a:r>
              <a:rPr lang="en-US" altLang="en-US" sz="2600" dirty="0" err="1">
                <a:latin typeface="Times New Roman" panose="02020603050405020304" pitchFamily="18" charset="0"/>
                <a:cs typeface="Times New Roman" panose="02020603050405020304" pitchFamily="18" charset="0"/>
              </a:rPr>
              <a:t>tuổi</a:t>
            </a:r>
            <a:endParaRPr lang="en-US" altLang="en-US" sz="2600" dirty="0">
              <a:latin typeface="Times New Roman" panose="02020603050405020304" pitchFamily="18" charset="0"/>
              <a:cs typeface="Times New Roman" panose="02020603050405020304" pitchFamily="18" charset="0"/>
            </a:endParaRPr>
          </a:p>
          <a:p>
            <a:pPr>
              <a:spcBef>
                <a:spcPct val="50000"/>
              </a:spcBef>
              <a:buFontTx/>
              <a:buChar char="-"/>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Hình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dáng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như</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chiếc</a:t>
            </a:r>
            <a:r>
              <a:rPr lang="en-US" altLang="en-US" sz="2600" dirty="0">
                <a:latin typeface="Times New Roman" panose="02020603050405020304" pitchFamily="18" charset="0"/>
                <a:cs typeface="Times New Roman" panose="02020603050405020304" pitchFamily="18" charset="0"/>
              </a:rPr>
              <a:t> com- pa                        </a:t>
            </a:r>
          </a:p>
          <a:p>
            <a:pPr>
              <a:spcBef>
                <a:spcPct val="50000"/>
              </a:spcBef>
              <a:buFontTx/>
              <a:buChar char="-"/>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Chân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bé</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tí</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tẹo,lưỡng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quyền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cao</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môi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mỏng</a:t>
            </a:r>
            <a:r>
              <a:rPr lang="en-US" altLang="en-US" sz="2600" dirty="0">
                <a:latin typeface="Times New Roman" panose="02020603050405020304" pitchFamily="18" charset="0"/>
                <a:cs typeface="Times New Roman" panose="02020603050405020304" pitchFamily="18" charset="0"/>
              </a:rPr>
              <a:t>    </a:t>
            </a:r>
          </a:p>
          <a:p>
            <a:pPr>
              <a:spcBef>
                <a:spcPct val="50000"/>
              </a:spcBef>
              <a:buFontTx/>
              <a:buChar char="-"/>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Giọng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nói</a:t>
            </a:r>
            <a:r>
              <a:rPr lang="en-US" altLang="en-US" sz="2600" dirty="0">
                <a:latin typeface="Times New Roman" panose="02020603050405020304" pitchFamily="18" charset="0"/>
                <a:cs typeface="Times New Roman" panose="02020603050405020304" pitchFamily="18" charset="0"/>
              </a:rPr>
              <a:t> the </a:t>
            </a:r>
            <a:r>
              <a:rPr lang="en-US" altLang="en-US" sz="2600" dirty="0" err="1">
                <a:latin typeface="Times New Roman" panose="02020603050405020304" pitchFamily="18" charset="0"/>
                <a:cs typeface="Times New Roman" panose="02020603050405020304" pitchFamily="18" charset="0"/>
              </a:rPr>
              <a:t>thé</a:t>
            </a:r>
            <a:r>
              <a:rPr lang="en-US" altLang="en-US" sz="2600" dirty="0">
                <a:latin typeface="Times New Roman" panose="02020603050405020304" pitchFamily="18" charset="0"/>
                <a:cs typeface="Times New Roman" panose="02020603050405020304" pitchFamily="18" charset="0"/>
              </a:rPr>
              <a:t>                                          </a:t>
            </a:r>
          </a:p>
          <a:p>
            <a:pPr>
              <a:spcBef>
                <a:spcPct val="50000"/>
              </a:spcBef>
              <a:buFontTx/>
              <a:buChar char="-"/>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Cử</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chỉ</a:t>
            </a:r>
            <a:r>
              <a:rPr lang="en-US" altLang="en-US" sz="2600" dirty="0">
                <a:latin typeface="Times New Roman" panose="02020603050405020304" pitchFamily="18" charset="0"/>
                <a:cs typeface="Times New Roman" panose="02020603050405020304" pitchFamily="18" charset="0"/>
              </a:rPr>
              <a:t> : </a:t>
            </a:r>
            <a:r>
              <a:rPr lang="en-US" altLang="en-US" sz="2600" dirty="0" err="1">
                <a:latin typeface="Times New Roman" panose="02020603050405020304" pitchFamily="18" charset="0"/>
                <a:cs typeface="Times New Roman" panose="02020603050405020304" pitchFamily="18" charset="0"/>
              </a:rPr>
              <a:t>Giật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chiếc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bí</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tất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giắt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vào</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lưng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quần</a:t>
            </a:r>
            <a:r>
              <a:rPr lang="en-US" altLang="en-US" sz="2600" dirty="0">
                <a:latin typeface="Times New Roman" panose="02020603050405020304" pitchFamily="18" charset="0"/>
                <a:cs typeface="Times New Roman" panose="02020603050405020304" pitchFamily="18" charset="0"/>
              </a:rPr>
              <a:t> </a:t>
            </a:r>
          </a:p>
        </p:txBody>
      </p:sp>
      <p:sp>
        <p:nvSpPr>
          <p:cNvPr id="33815" name="Text Box 23">
            <a:extLst>
              <a:ext uri="{FF2B5EF4-FFF2-40B4-BE49-F238E27FC236}">
                <a16:creationId xmlns:a16="http://schemas.microsoft.com/office/drawing/2014/main" id="{E013CFF3-3288-417A-A0F7-FE205A6C6A56}"/>
              </a:ext>
            </a:extLst>
          </p:cNvPr>
          <p:cNvSpPr txBox="1">
            <a:spLocks noChangeArrowheads="1"/>
          </p:cNvSpPr>
          <p:nvPr/>
        </p:nvSpPr>
        <p:spPr bwMode="auto">
          <a:xfrm>
            <a:off x="919223" y="278104"/>
            <a:ext cx="4267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b="1" dirty="0">
                <a:latin typeface="Times New Roman" panose="02020603050405020304" pitchFamily="18" charset="0"/>
                <a:cs typeface="Times New Roman" panose="02020603050405020304" pitchFamily="18" charset="0"/>
              </a:rPr>
              <a:t>Hai </a:t>
            </a:r>
            <a:r>
              <a:rPr lang="en-US" altLang="en-US" sz="2600" b="1" dirty="0" err="1">
                <a:latin typeface="Times New Roman" panose="02020603050405020304" pitchFamily="18" charset="0"/>
                <a:cs typeface="Times New Roman" panose="02020603050405020304" pitchFamily="18" charset="0"/>
              </a:rPr>
              <a:t>Dương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trong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quá</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khứ</a:t>
            </a:r>
            <a:r>
              <a:rPr lang="en-US" altLang="en-US" sz="2600" b="1" dirty="0">
                <a:latin typeface="Times New Roman" panose="02020603050405020304" pitchFamily="18" charset="0"/>
                <a:cs typeface="Times New Roman" panose="02020603050405020304" pitchFamily="18" charset="0"/>
              </a:rPr>
              <a:t> </a:t>
            </a:r>
          </a:p>
        </p:txBody>
      </p:sp>
      <p:sp>
        <p:nvSpPr>
          <p:cNvPr id="33816" name="Text Box 24">
            <a:extLst>
              <a:ext uri="{FF2B5EF4-FFF2-40B4-BE49-F238E27FC236}">
                <a16:creationId xmlns:a16="http://schemas.microsoft.com/office/drawing/2014/main" id="{E97F107F-EA2B-48C7-8370-CFFA337F7EE1}"/>
              </a:ext>
            </a:extLst>
          </p:cNvPr>
          <p:cNvSpPr txBox="1">
            <a:spLocks noChangeArrowheads="1"/>
          </p:cNvSpPr>
          <p:nvPr/>
        </p:nvSpPr>
        <p:spPr bwMode="auto">
          <a:xfrm>
            <a:off x="583557" y="1311566"/>
            <a:ext cx="4267200" cy="22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Là</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cô</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gái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trẻ</a:t>
            </a:r>
            <a:endParaRPr lang="en-US" altLang="en-US" sz="2600" dirty="0">
              <a:latin typeface="Times New Roman" panose="02020603050405020304" pitchFamily="18" charset="0"/>
              <a:cs typeface="Times New Roman" panose="02020603050405020304" pitchFamily="18" charset="0"/>
            </a:endParaRPr>
          </a:p>
          <a:p>
            <a:pPr>
              <a:spcBef>
                <a:spcPct val="50000"/>
              </a:spcBef>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Nàng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Tây</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Thi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đậu</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phụ</a:t>
            </a:r>
            <a:r>
              <a:rPr lang="en-US" altLang="en-US" sz="2600" dirty="0">
                <a:latin typeface="Times New Roman" panose="02020603050405020304" pitchFamily="18" charset="0"/>
                <a:cs typeface="Times New Roman" panose="02020603050405020304" pitchFamily="18" charset="0"/>
              </a:rPr>
              <a:t>”</a:t>
            </a:r>
          </a:p>
          <a:p>
            <a:pPr>
              <a:spcBef>
                <a:spcPct val="50000"/>
              </a:spcBef>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Mặt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xoa</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phấn</a:t>
            </a:r>
            <a:r>
              <a:rPr lang="en-US" altLang="en-US" sz="2600" dirty="0">
                <a:latin typeface="Times New Roman" panose="02020603050405020304" pitchFamily="18" charset="0"/>
                <a:cs typeface="Times New Roman" panose="02020603050405020304" pitchFamily="18" charset="0"/>
              </a:rPr>
              <a:t> </a:t>
            </a:r>
          </a:p>
          <a:p>
            <a:pPr>
              <a:spcBef>
                <a:spcPct val="50000"/>
              </a:spcBef>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Bán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đậu</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phụ</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chạy</a:t>
            </a:r>
            <a:r>
              <a:rPr lang="en-US" altLang="en-US" sz="2600" dirty="0">
                <a:latin typeface="Times New Roman" panose="02020603050405020304" pitchFamily="18" charset="0"/>
                <a:cs typeface="Times New Roman" panose="02020603050405020304" pitchFamily="18" charset="0"/>
              </a:rPr>
              <a:t> </a:t>
            </a:r>
          </a:p>
        </p:txBody>
      </p:sp>
      <p:sp>
        <p:nvSpPr>
          <p:cNvPr id="33817" name="Text Box 25">
            <a:extLst>
              <a:ext uri="{FF2B5EF4-FFF2-40B4-BE49-F238E27FC236}">
                <a16:creationId xmlns:a16="http://schemas.microsoft.com/office/drawing/2014/main" id="{D6D8F954-CEB2-422F-9644-B319286E909D}"/>
              </a:ext>
            </a:extLst>
          </p:cNvPr>
          <p:cNvSpPr txBox="1">
            <a:spLocks noChangeArrowheads="1"/>
          </p:cNvSpPr>
          <p:nvPr/>
        </p:nvSpPr>
        <p:spPr bwMode="auto">
          <a:xfrm>
            <a:off x="583557" y="3907420"/>
            <a:ext cx="51767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i="1" dirty="0">
                <a:solidFill>
                  <a:srgbClr val="C00000"/>
                </a:solidFill>
                <a:latin typeface="Times New Roman" panose="02020603050405020304" pitchFamily="18" charset="0"/>
                <a:cs typeface="Times New Roman" panose="02020603050405020304" pitchFamily="18" charset="0"/>
              </a:rPr>
              <a:t>=&gt; </a:t>
            </a:r>
            <a:r>
              <a:rPr lang="en-US" altLang="en-US" sz="2800" b="1" i="1" dirty="0" err="1">
                <a:solidFill>
                  <a:srgbClr val="C00000"/>
                </a:solidFill>
                <a:latin typeface="Times New Roman" panose="02020603050405020304" pitchFamily="18" charset="0"/>
                <a:cs typeface="Times New Roman" panose="02020603050405020304" pitchFamily="18" charset="0"/>
              </a:rPr>
              <a:t>Là</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cô</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gái</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xinh</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xắn</a:t>
            </a:r>
            <a:r>
              <a:rPr lang="en-US" altLang="en-US" sz="2800" b="1" i="1" dirty="0">
                <a:solidFill>
                  <a:srgbClr val="C00000"/>
                </a:solidFill>
                <a:latin typeface="Times New Roman" panose="02020603050405020304" pitchFamily="18" charset="0"/>
                <a:cs typeface="Times New Roman" panose="02020603050405020304" pitchFamily="18" charset="0"/>
              </a:rPr>
              <a:t> , </a:t>
            </a:r>
            <a:r>
              <a:rPr lang="en-US" altLang="en-US" sz="2800" b="1" i="1" dirty="0" err="1">
                <a:solidFill>
                  <a:srgbClr val="C00000"/>
                </a:solidFill>
                <a:latin typeface="Times New Roman" panose="02020603050405020304" pitchFamily="18" charset="0"/>
                <a:cs typeface="Times New Roman" panose="02020603050405020304" pitchFamily="18" charset="0"/>
              </a:rPr>
              <a:t>có</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duyên</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bán</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hàng</a:t>
            </a:r>
            <a:endParaRPr lang="en-US" altLang="en-US" sz="2800" b="1" i="1" dirty="0">
              <a:solidFill>
                <a:srgbClr val="C00000"/>
              </a:solidFill>
              <a:latin typeface="Times New Roman" panose="02020603050405020304" pitchFamily="18" charset="0"/>
              <a:cs typeface="Times New Roman" panose="02020603050405020304" pitchFamily="18" charset="0"/>
            </a:endParaRPr>
          </a:p>
        </p:txBody>
      </p:sp>
      <p:sp>
        <p:nvSpPr>
          <p:cNvPr id="33818" name="Line 26">
            <a:extLst>
              <a:ext uri="{FF2B5EF4-FFF2-40B4-BE49-F238E27FC236}">
                <a16:creationId xmlns:a16="http://schemas.microsoft.com/office/drawing/2014/main" id="{7D869061-03AB-49E0-8F35-B303CC744D8E}"/>
              </a:ext>
            </a:extLst>
          </p:cNvPr>
          <p:cNvSpPr>
            <a:spLocks noChangeShapeType="1"/>
          </p:cNvSpPr>
          <p:nvPr/>
        </p:nvSpPr>
        <p:spPr bwMode="auto">
          <a:xfrm>
            <a:off x="6172200" y="304800"/>
            <a:ext cx="0" cy="632460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latin typeface="Times New Roman" panose="02020603050405020304" pitchFamily="18" charset="0"/>
              <a:cs typeface="Times New Roman" panose="02020603050405020304" pitchFamily="18" charset="0"/>
            </a:endParaRPr>
          </a:p>
        </p:txBody>
      </p:sp>
      <p:sp>
        <p:nvSpPr>
          <p:cNvPr id="33819" name="Text Box 27">
            <a:extLst>
              <a:ext uri="{FF2B5EF4-FFF2-40B4-BE49-F238E27FC236}">
                <a16:creationId xmlns:a16="http://schemas.microsoft.com/office/drawing/2014/main" id="{7A0CB878-0D0F-4A15-A1F5-0290174ADC18}"/>
              </a:ext>
            </a:extLst>
          </p:cNvPr>
          <p:cNvSpPr txBox="1">
            <a:spLocks noChangeArrowheads="1"/>
          </p:cNvSpPr>
          <p:nvPr/>
        </p:nvSpPr>
        <p:spPr bwMode="auto">
          <a:xfrm>
            <a:off x="7010400" y="381000"/>
            <a:ext cx="4038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b="1" dirty="0">
                <a:latin typeface="Times New Roman" panose="02020603050405020304" pitchFamily="18" charset="0"/>
                <a:cs typeface="Times New Roman" panose="02020603050405020304" pitchFamily="18" charset="0"/>
              </a:rPr>
              <a:t>Hai </a:t>
            </a:r>
            <a:r>
              <a:rPr lang="en-US" altLang="en-US" sz="2600" b="1" dirty="0" err="1">
                <a:latin typeface="Times New Roman" panose="02020603050405020304" pitchFamily="18" charset="0"/>
                <a:cs typeface="Times New Roman" panose="02020603050405020304" pitchFamily="18" charset="0"/>
              </a:rPr>
              <a:t>Dương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trong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hiện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tại</a:t>
            </a:r>
            <a:endParaRPr lang="en-US" altLang="en-US" sz="2600" b="1" dirty="0">
              <a:latin typeface="Times New Roman" panose="02020603050405020304" pitchFamily="18" charset="0"/>
              <a:cs typeface="Times New Roman" panose="02020603050405020304" pitchFamily="18" charset="0"/>
            </a:endParaRPr>
          </a:p>
        </p:txBody>
      </p:sp>
      <p:sp>
        <p:nvSpPr>
          <p:cNvPr id="33820" name="Text Box 28">
            <a:extLst>
              <a:ext uri="{FF2B5EF4-FFF2-40B4-BE49-F238E27FC236}">
                <a16:creationId xmlns:a16="http://schemas.microsoft.com/office/drawing/2014/main" id="{81ECB239-858F-485D-8942-A8467065E9F5}"/>
              </a:ext>
            </a:extLst>
          </p:cNvPr>
          <p:cNvSpPr txBox="1">
            <a:spLocks noChangeArrowheads="1"/>
          </p:cNvSpPr>
          <p:nvPr/>
        </p:nvSpPr>
        <p:spPr bwMode="auto">
          <a:xfrm>
            <a:off x="6584069" y="4904531"/>
            <a:ext cx="5951316"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i="1" dirty="0">
                <a:solidFill>
                  <a:srgbClr val="C00000"/>
                </a:solidFill>
                <a:latin typeface="Times New Roman" panose="02020603050405020304" pitchFamily="18" charset="0"/>
                <a:cs typeface="Times New Roman" panose="02020603050405020304" pitchFamily="18" charset="0"/>
              </a:rPr>
              <a:t>=&gt; </a:t>
            </a:r>
            <a:r>
              <a:rPr lang="en-US" altLang="en-US" sz="2800" b="1" i="1" dirty="0" err="1">
                <a:solidFill>
                  <a:srgbClr val="C00000"/>
                </a:solidFill>
                <a:latin typeface="Times New Roman" panose="02020603050405020304" pitchFamily="18" charset="0"/>
                <a:cs typeface="Times New Roman" panose="02020603050405020304" pitchFamily="18" charset="0"/>
              </a:rPr>
              <a:t>Xấu</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xí</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kệch</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cỡm</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chua</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ngoa</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tham</a:t>
            </a:r>
            <a:r>
              <a:rPr lang="en-US" altLang="en-US" sz="2800" b="1" i="1" dirty="0">
                <a:solidFill>
                  <a:srgbClr val="C00000"/>
                </a:solidFill>
                <a:latin typeface="Times New Roman" panose="02020603050405020304" pitchFamily="18" charset="0"/>
                <a:cs typeface="Times New Roman" panose="02020603050405020304" pitchFamily="18" charset="0"/>
              </a:rPr>
              <a:t> lam, </a:t>
            </a:r>
            <a:r>
              <a:rPr lang="en-US" altLang="en-US" sz="2800" b="1" i="1" dirty="0" err="1">
                <a:solidFill>
                  <a:srgbClr val="C00000"/>
                </a:solidFill>
                <a:latin typeface="Times New Roman" panose="02020603050405020304" pitchFamily="18" charset="0"/>
                <a:cs typeface="Times New Roman" panose="02020603050405020304" pitchFamily="18" charset="0"/>
              </a:rPr>
              <a:t>trơ</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tráo</a:t>
            </a:r>
            <a:endParaRPr lang="en-US" altLang="en-US" sz="2800" b="1" i="1" dirty="0">
              <a:solidFill>
                <a:srgbClr val="C00000"/>
              </a:solidFill>
              <a:latin typeface="Times New Roman" panose="02020603050405020304" pitchFamily="18" charset="0"/>
              <a:cs typeface="Times New Roman" panose="02020603050405020304" pitchFamily="18" charset="0"/>
            </a:endParaRPr>
          </a:p>
          <a:p>
            <a:pPr>
              <a:spcBef>
                <a:spcPct val="50000"/>
              </a:spcBef>
            </a:pPr>
            <a:endParaRPr lang="en-US" altLang="en-US" sz="2800" b="1" i="1" dirty="0">
              <a:solidFill>
                <a:srgbClr val="C00000"/>
              </a:solidFill>
              <a:latin typeface="Times New Roman" panose="02020603050405020304" pitchFamily="18" charset="0"/>
              <a:cs typeface="Times New Roman" panose="02020603050405020304" pitchFamily="18" charset="0"/>
            </a:endParaRPr>
          </a:p>
        </p:txBody>
      </p:sp>
      <p:sp>
        <p:nvSpPr>
          <p:cNvPr id="33821" name="Line 29">
            <a:extLst>
              <a:ext uri="{FF2B5EF4-FFF2-40B4-BE49-F238E27FC236}">
                <a16:creationId xmlns:a16="http://schemas.microsoft.com/office/drawing/2014/main" id="{9DAFD0CF-B350-4FE8-8C46-DB3D1D66D10D}"/>
              </a:ext>
            </a:extLst>
          </p:cNvPr>
          <p:cNvSpPr>
            <a:spLocks noChangeShapeType="1"/>
          </p:cNvSpPr>
          <p:nvPr/>
        </p:nvSpPr>
        <p:spPr bwMode="auto">
          <a:xfrm>
            <a:off x="347241" y="914400"/>
            <a:ext cx="11539958" cy="7620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3821"/>
                                        </p:tgtEl>
                                        <p:attrNameLst>
                                          <p:attrName>style.visibility</p:attrName>
                                        </p:attrNameLst>
                                      </p:cBhvr>
                                      <p:to>
                                        <p:strVal val="visible"/>
                                      </p:to>
                                    </p:set>
                                    <p:animEffect transition="in" filter="box(in)">
                                      <p:cBhvr>
                                        <p:cTn id="7" dur="500"/>
                                        <p:tgtEl>
                                          <p:spTgt spid="33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815"/>
                                        </p:tgtEl>
                                        <p:attrNameLst>
                                          <p:attrName>style.visibility</p:attrName>
                                        </p:attrNameLst>
                                      </p:cBhvr>
                                      <p:to>
                                        <p:strVal val="visible"/>
                                      </p:to>
                                    </p:set>
                                    <p:animEffect transition="in" filter="blinds(horizontal)">
                                      <p:cBhvr>
                                        <p:cTn id="12" dur="500"/>
                                        <p:tgtEl>
                                          <p:spTgt spid="338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3818"/>
                                        </p:tgtEl>
                                        <p:attrNameLst>
                                          <p:attrName>style.visibility</p:attrName>
                                        </p:attrNameLst>
                                      </p:cBhvr>
                                      <p:to>
                                        <p:strVal val="visible"/>
                                      </p:to>
                                    </p:set>
                                    <p:animEffect transition="in" filter="box(in)">
                                      <p:cBhvr>
                                        <p:cTn id="17" dur="500"/>
                                        <p:tgtEl>
                                          <p:spTgt spid="338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3812"/>
                                        </p:tgtEl>
                                        <p:attrNameLst>
                                          <p:attrName>style.visibility</p:attrName>
                                        </p:attrNameLst>
                                      </p:cBhvr>
                                      <p:to>
                                        <p:strVal val="visible"/>
                                      </p:to>
                                    </p:set>
                                    <p:animEffect transition="in" filter="wipe(up)">
                                      <p:cBhvr>
                                        <p:cTn id="22" dur="1000"/>
                                        <p:tgtEl>
                                          <p:spTgt spid="338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3816"/>
                                        </p:tgtEl>
                                        <p:attrNameLst>
                                          <p:attrName>style.visibility</p:attrName>
                                        </p:attrNameLst>
                                      </p:cBhvr>
                                      <p:to>
                                        <p:strVal val="visible"/>
                                      </p:to>
                                    </p:set>
                                    <p:animEffect transition="in" filter="box(in)">
                                      <p:cBhvr>
                                        <p:cTn id="27" dur="500"/>
                                        <p:tgtEl>
                                          <p:spTgt spid="338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33819"/>
                                        </p:tgtEl>
                                        <p:attrNameLst>
                                          <p:attrName>style.visibility</p:attrName>
                                        </p:attrNameLst>
                                      </p:cBhvr>
                                      <p:to>
                                        <p:strVal val="visible"/>
                                      </p:to>
                                    </p:set>
                                    <p:animEffect transition="in" filter="box(in)">
                                      <p:cBhvr>
                                        <p:cTn id="32" dur="500"/>
                                        <p:tgtEl>
                                          <p:spTgt spid="338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3814"/>
                                        </p:tgtEl>
                                        <p:attrNameLst>
                                          <p:attrName>style.visibility</p:attrName>
                                        </p:attrNameLst>
                                      </p:cBhvr>
                                      <p:to>
                                        <p:strVal val="visible"/>
                                      </p:to>
                                    </p:set>
                                    <p:animEffect transition="in" filter="box(in)">
                                      <p:cBhvr>
                                        <p:cTn id="37" dur="500"/>
                                        <p:tgtEl>
                                          <p:spTgt spid="338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33817"/>
                                        </p:tgtEl>
                                        <p:attrNameLst>
                                          <p:attrName>style.visibility</p:attrName>
                                        </p:attrNameLst>
                                      </p:cBhvr>
                                      <p:to>
                                        <p:strVal val="visible"/>
                                      </p:to>
                                    </p:set>
                                    <p:animEffect transition="in" filter="box(in)">
                                      <p:cBhvr>
                                        <p:cTn id="42" dur="500"/>
                                        <p:tgtEl>
                                          <p:spTgt spid="338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3820"/>
                                        </p:tgtEl>
                                        <p:attrNameLst>
                                          <p:attrName>style.visibility</p:attrName>
                                        </p:attrNameLst>
                                      </p:cBhvr>
                                      <p:to>
                                        <p:strVal val="visible"/>
                                      </p:to>
                                    </p:set>
                                    <p:animEffect transition="in" filter="checkerboard(across)">
                                      <p:cBhvr>
                                        <p:cTn id="47" dur="500"/>
                                        <p:tgtEl>
                                          <p:spTgt spid="33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5" grpId="0"/>
      <p:bldP spid="338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3" name="Text Box 9">
            <a:extLst>
              <a:ext uri="{FF2B5EF4-FFF2-40B4-BE49-F238E27FC236}">
                <a16:creationId xmlns:a16="http://schemas.microsoft.com/office/drawing/2014/main" id="{498685B2-84AF-4966-9E43-94C0B9A8F4A6}"/>
              </a:ext>
            </a:extLst>
          </p:cNvPr>
          <p:cNvSpPr txBox="1">
            <a:spLocks noChangeArrowheads="1"/>
          </p:cNvSpPr>
          <p:nvPr/>
        </p:nvSpPr>
        <p:spPr bwMode="auto">
          <a:xfrm>
            <a:off x="511215" y="235744"/>
            <a:ext cx="49751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 typeface="Wingdings" panose="05000000000000000000" pitchFamily="2" charset="2"/>
              <a:buChar char="v"/>
            </a:pPr>
            <a:r>
              <a:rPr lang="en-US" altLang="en-US" sz="3600" b="1" dirty="0" err="1">
                <a:latin typeface="Times New Roman" panose="02020603050405020304" pitchFamily="18" charset="0"/>
                <a:cs typeface="Times New Roman" panose="02020603050405020304" pitchFamily="18" charset="0"/>
              </a:rPr>
              <a:t>Giống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nhau</a:t>
            </a:r>
            <a:r>
              <a:rPr lang="en-US" altLang="en-US" sz="3600" b="1" dirty="0">
                <a:latin typeface="Times New Roman" panose="02020603050405020304" pitchFamily="18" charset="0"/>
                <a:cs typeface="Times New Roman" panose="02020603050405020304" pitchFamily="18" charset="0"/>
              </a:rPr>
              <a:t>:</a:t>
            </a:r>
          </a:p>
        </p:txBody>
      </p:sp>
      <p:sp>
        <p:nvSpPr>
          <p:cNvPr id="62474" name="Text Box 10">
            <a:extLst>
              <a:ext uri="{FF2B5EF4-FFF2-40B4-BE49-F238E27FC236}">
                <a16:creationId xmlns:a16="http://schemas.microsoft.com/office/drawing/2014/main" id="{31DFA83B-C4A4-4F1C-94B9-92C1B32F226F}"/>
              </a:ext>
            </a:extLst>
          </p:cNvPr>
          <p:cNvSpPr txBox="1">
            <a:spLocks noChangeArrowheads="1"/>
          </p:cNvSpPr>
          <p:nvPr/>
        </p:nvSpPr>
        <p:spPr bwMode="auto">
          <a:xfrm>
            <a:off x="2383104" y="2990158"/>
            <a:ext cx="32226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b="1" dirty="0" err="1">
                <a:solidFill>
                  <a:srgbClr val="C00000"/>
                </a:solidFill>
                <a:latin typeface="Times New Roman" panose="02020603050405020304" pitchFamily="18" charset="0"/>
                <a:cs typeface="Times New Roman" panose="02020603050405020304" pitchFamily="18" charset="0"/>
              </a:rPr>
              <a:t>Nhuận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Thổ</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
        <p:nvSpPr>
          <p:cNvPr id="62475" name="Text Box 11">
            <a:extLst>
              <a:ext uri="{FF2B5EF4-FFF2-40B4-BE49-F238E27FC236}">
                <a16:creationId xmlns:a16="http://schemas.microsoft.com/office/drawing/2014/main" id="{FCE0DE07-8529-4D3F-8EB1-B612A9C443CA}"/>
              </a:ext>
            </a:extLst>
          </p:cNvPr>
          <p:cNvSpPr txBox="1">
            <a:spLocks noChangeArrowheads="1"/>
          </p:cNvSpPr>
          <p:nvPr/>
        </p:nvSpPr>
        <p:spPr bwMode="auto">
          <a:xfrm>
            <a:off x="1417997" y="4432592"/>
            <a:ext cx="43661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3600" b="1" i="1" dirty="0" err="1">
                <a:latin typeface="Times New Roman" panose="02020603050405020304" pitchFamily="18" charset="0"/>
                <a:cs typeface="Times New Roman" panose="02020603050405020304" pitchFamily="18" charset="0"/>
              </a:rPr>
              <a:t>Đần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độn</a:t>
            </a:r>
            <a:r>
              <a:rPr lang="en-US" altLang="en-US" sz="3600" b="1" i="1" dirty="0">
                <a:latin typeface="Times New Roman" panose="02020603050405020304" pitchFamily="18" charset="0"/>
                <a:cs typeface="Times New Roman" panose="02020603050405020304" pitchFamily="18" charset="0"/>
              </a:rPr>
              <a:t>, cam </a:t>
            </a:r>
            <a:r>
              <a:rPr lang="en-US" altLang="en-US" sz="3600" b="1" i="1" dirty="0" err="1">
                <a:latin typeface="Times New Roman" panose="02020603050405020304" pitchFamily="18" charset="0"/>
                <a:cs typeface="Times New Roman" panose="02020603050405020304" pitchFamily="18" charset="0"/>
              </a:rPr>
              <a:t>chịu</a:t>
            </a:r>
            <a:endParaRPr lang="en-US" altLang="en-US" sz="3600" b="1" i="1" dirty="0">
              <a:latin typeface="Times New Roman" panose="02020603050405020304" pitchFamily="18" charset="0"/>
              <a:cs typeface="Times New Roman" panose="02020603050405020304" pitchFamily="18" charset="0"/>
            </a:endParaRPr>
          </a:p>
        </p:txBody>
      </p:sp>
      <p:sp>
        <p:nvSpPr>
          <p:cNvPr id="62476" name="Rectangle 12">
            <a:extLst>
              <a:ext uri="{FF2B5EF4-FFF2-40B4-BE49-F238E27FC236}">
                <a16:creationId xmlns:a16="http://schemas.microsoft.com/office/drawing/2014/main" id="{C1E03DC8-E5B5-47A5-82B5-60E542382608}"/>
              </a:ext>
            </a:extLst>
          </p:cNvPr>
          <p:cNvSpPr>
            <a:spLocks noChangeArrowheads="1"/>
          </p:cNvSpPr>
          <p:nvPr/>
        </p:nvSpPr>
        <p:spPr bwMode="auto">
          <a:xfrm>
            <a:off x="925975" y="2743199"/>
            <a:ext cx="5093825" cy="2997843"/>
          </a:xfrm>
          <a:prstGeom prst="rect">
            <a:avLst/>
          </a:prstGeom>
          <a:noFill/>
          <a:ln w="57150" cmpd="thinThick">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sz="3600">
              <a:latin typeface="Times New Roman" panose="02020603050405020304" pitchFamily="18" charset="0"/>
              <a:cs typeface="Times New Roman" panose="02020603050405020304" pitchFamily="18" charset="0"/>
            </a:endParaRPr>
          </a:p>
        </p:txBody>
      </p:sp>
      <p:sp>
        <p:nvSpPr>
          <p:cNvPr id="62477" name="Rectangle 13">
            <a:extLst>
              <a:ext uri="{FF2B5EF4-FFF2-40B4-BE49-F238E27FC236}">
                <a16:creationId xmlns:a16="http://schemas.microsoft.com/office/drawing/2014/main" id="{56FE860F-970F-4239-B095-C2D985DB7DD0}"/>
              </a:ext>
            </a:extLst>
          </p:cNvPr>
          <p:cNvSpPr>
            <a:spLocks noChangeArrowheads="1"/>
          </p:cNvSpPr>
          <p:nvPr/>
        </p:nvSpPr>
        <p:spPr bwMode="auto">
          <a:xfrm>
            <a:off x="6324599" y="2743200"/>
            <a:ext cx="5273233" cy="2997842"/>
          </a:xfrm>
          <a:prstGeom prst="rect">
            <a:avLst/>
          </a:prstGeom>
          <a:noFill/>
          <a:ln w="57150" cmpd="thinThick">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sz="3600">
              <a:latin typeface="Times New Roman" panose="02020603050405020304" pitchFamily="18" charset="0"/>
              <a:cs typeface="Times New Roman" panose="02020603050405020304" pitchFamily="18" charset="0"/>
            </a:endParaRPr>
          </a:p>
        </p:txBody>
      </p:sp>
      <p:sp>
        <p:nvSpPr>
          <p:cNvPr id="62478" name="Text Box 14">
            <a:extLst>
              <a:ext uri="{FF2B5EF4-FFF2-40B4-BE49-F238E27FC236}">
                <a16:creationId xmlns:a16="http://schemas.microsoft.com/office/drawing/2014/main" id="{D1910FC7-DA52-4659-821B-3D73B4BA0EE1}"/>
              </a:ext>
            </a:extLst>
          </p:cNvPr>
          <p:cNvSpPr txBox="1">
            <a:spLocks noChangeArrowheads="1"/>
          </p:cNvSpPr>
          <p:nvPr/>
        </p:nvSpPr>
        <p:spPr bwMode="auto">
          <a:xfrm>
            <a:off x="7780114" y="2990157"/>
            <a:ext cx="2362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dirty="0">
                <a:solidFill>
                  <a:srgbClr val="C00000"/>
                </a:solidFill>
                <a:latin typeface="Times New Roman" panose="02020603050405020304" pitchFamily="18" charset="0"/>
                <a:cs typeface="Times New Roman" panose="02020603050405020304" pitchFamily="18" charset="0"/>
              </a:rPr>
              <a:t>Hai </a:t>
            </a:r>
            <a:r>
              <a:rPr lang="en-US" altLang="en-US" sz="3600" b="1" dirty="0" err="1">
                <a:solidFill>
                  <a:srgbClr val="C00000"/>
                </a:solidFill>
                <a:latin typeface="Times New Roman" panose="02020603050405020304" pitchFamily="18" charset="0"/>
                <a:cs typeface="Times New Roman" panose="02020603050405020304" pitchFamily="18" charset="0"/>
              </a:rPr>
              <a:t>Dương</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
        <p:nvSpPr>
          <p:cNvPr id="62479" name="Text Box 15">
            <a:extLst>
              <a:ext uri="{FF2B5EF4-FFF2-40B4-BE49-F238E27FC236}">
                <a16:creationId xmlns:a16="http://schemas.microsoft.com/office/drawing/2014/main" id="{F46578C5-1F96-4DC3-8992-99D6C821B259}"/>
              </a:ext>
            </a:extLst>
          </p:cNvPr>
          <p:cNvSpPr txBox="1">
            <a:spLocks noChangeArrowheads="1"/>
          </p:cNvSpPr>
          <p:nvPr/>
        </p:nvSpPr>
        <p:spPr bwMode="auto">
          <a:xfrm>
            <a:off x="6469813" y="3618788"/>
            <a:ext cx="49828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b="1" i="1" dirty="0" err="1">
                <a:latin typeface="Times New Roman" panose="02020603050405020304" pitchFamily="18" charset="0"/>
                <a:cs typeface="Times New Roman" panose="02020603050405020304" pitchFamily="18" charset="0"/>
              </a:rPr>
              <a:t>Đanh</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đá</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chua</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ngoa</a:t>
            </a:r>
            <a:endParaRPr lang="en-US" altLang="en-US" sz="3600" b="1" i="1" dirty="0">
              <a:latin typeface="Times New Roman" panose="02020603050405020304" pitchFamily="18" charset="0"/>
              <a:cs typeface="Times New Roman" panose="02020603050405020304" pitchFamily="18" charset="0"/>
            </a:endParaRPr>
          </a:p>
        </p:txBody>
      </p:sp>
      <p:sp>
        <p:nvSpPr>
          <p:cNvPr id="62480" name="Text Box 16">
            <a:extLst>
              <a:ext uri="{FF2B5EF4-FFF2-40B4-BE49-F238E27FC236}">
                <a16:creationId xmlns:a16="http://schemas.microsoft.com/office/drawing/2014/main" id="{C1405DAB-F1A6-4335-811F-76E55119410D}"/>
              </a:ext>
            </a:extLst>
          </p:cNvPr>
          <p:cNvSpPr txBox="1">
            <a:spLocks noChangeArrowheads="1"/>
          </p:cNvSpPr>
          <p:nvPr/>
        </p:nvSpPr>
        <p:spPr bwMode="auto">
          <a:xfrm>
            <a:off x="2346715" y="1018784"/>
            <a:ext cx="99288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 typeface="Wingdings" panose="05000000000000000000" pitchFamily="2" charset="2"/>
              <a:buNone/>
            </a:pP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Đều</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là</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những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người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nghèo</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khổ</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cùng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cực</a:t>
            </a:r>
            <a:r>
              <a:rPr lang="en-US" altLang="en-US" sz="3600" b="1" dirty="0">
                <a:solidFill>
                  <a:srgbClr val="002060"/>
                </a:solidFill>
                <a:latin typeface="Times New Roman" panose="02020603050405020304" pitchFamily="18" charset="0"/>
                <a:cs typeface="Times New Roman" panose="02020603050405020304" pitchFamily="18" charset="0"/>
              </a:rPr>
              <a:t>.</a:t>
            </a:r>
          </a:p>
        </p:txBody>
      </p:sp>
      <p:sp>
        <p:nvSpPr>
          <p:cNvPr id="62481" name="Text Box 17">
            <a:extLst>
              <a:ext uri="{FF2B5EF4-FFF2-40B4-BE49-F238E27FC236}">
                <a16:creationId xmlns:a16="http://schemas.microsoft.com/office/drawing/2014/main" id="{EA917E09-96CB-4F1F-90AB-B2F39831748E}"/>
              </a:ext>
            </a:extLst>
          </p:cNvPr>
          <p:cNvSpPr txBox="1">
            <a:spLocks noChangeArrowheads="1"/>
          </p:cNvSpPr>
          <p:nvPr/>
        </p:nvSpPr>
        <p:spPr bwMode="auto">
          <a:xfrm>
            <a:off x="511215" y="1801825"/>
            <a:ext cx="45030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 typeface="Wingdings" panose="05000000000000000000" pitchFamily="2" charset="2"/>
              <a:buChar char="v"/>
            </a:pPr>
            <a:r>
              <a:rPr lang="en-US" altLang="en-US" sz="3600" b="1" dirty="0" err="1">
                <a:latin typeface="Times New Roman" panose="02020603050405020304" pitchFamily="18" charset="0"/>
                <a:cs typeface="Times New Roman" panose="02020603050405020304" pitchFamily="18" charset="0"/>
              </a:rPr>
              <a:t>Khác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nhau</a:t>
            </a:r>
            <a:r>
              <a:rPr lang="en-US" altLang="en-US" sz="3600" b="1" dirty="0">
                <a:latin typeface="Times New Roman" panose="02020603050405020304" pitchFamily="18" charset="0"/>
                <a:cs typeface="Times New Roman" panose="02020603050405020304" pitchFamily="18" charset="0"/>
              </a:rPr>
              <a:t>:</a:t>
            </a:r>
          </a:p>
        </p:txBody>
      </p:sp>
      <p:sp>
        <p:nvSpPr>
          <p:cNvPr id="62482" name="Text Box 18">
            <a:extLst>
              <a:ext uri="{FF2B5EF4-FFF2-40B4-BE49-F238E27FC236}">
                <a16:creationId xmlns:a16="http://schemas.microsoft.com/office/drawing/2014/main" id="{DAB62060-22BD-439A-A11D-012F0EEFC50B}"/>
              </a:ext>
            </a:extLst>
          </p:cNvPr>
          <p:cNvSpPr txBox="1">
            <a:spLocks noChangeArrowheads="1"/>
          </p:cNvSpPr>
          <p:nvPr/>
        </p:nvSpPr>
        <p:spPr bwMode="auto">
          <a:xfrm>
            <a:off x="1405158" y="3423227"/>
            <a:ext cx="39719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en-US" sz="3600">
              <a:latin typeface="Times New Roman" panose="02020603050405020304" pitchFamily="18" charset="0"/>
              <a:cs typeface="Times New Roman" panose="02020603050405020304" pitchFamily="18" charset="0"/>
            </a:endParaRPr>
          </a:p>
        </p:txBody>
      </p:sp>
      <p:sp>
        <p:nvSpPr>
          <p:cNvPr id="62483" name="Text Box 19">
            <a:extLst>
              <a:ext uri="{FF2B5EF4-FFF2-40B4-BE49-F238E27FC236}">
                <a16:creationId xmlns:a16="http://schemas.microsoft.com/office/drawing/2014/main" id="{B69BA8AE-C3B6-4557-9BB4-148E1FA1DD62}"/>
              </a:ext>
            </a:extLst>
          </p:cNvPr>
          <p:cNvSpPr txBox="1">
            <a:spLocks noChangeArrowheads="1"/>
          </p:cNvSpPr>
          <p:nvPr/>
        </p:nvSpPr>
        <p:spPr bwMode="auto">
          <a:xfrm>
            <a:off x="1417997" y="3722312"/>
            <a:ext cx="46780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i="1" dirty="0" err="1">
                <a:latin typeface="Times New Roman" panose="02020603050405020304" pitchFamily="18" charset="0"/>
                <a:cs typeface="Times New Roman" panose="02020603050405020304" pitchFamily="18" charset="0"/>
              </a:rPr>
              <a:t>Tình</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nghĩa</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tự</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trọng</a:t>
            </a:r>
            <a:endParaRPr lang="en-US" altLang="en-US" sz="3600" b="1" i="1" dirty="0">
              <a:latin typeface="Times New Roman" panose="02020603050405020304" pitchFamily="18" charset="0"/>
              <a:cs typeface="Times New Roman" panose="02020603050405020304" pitchFamily="18" charset="0"/>
            </a:endParaRPr>
          </a:p>
        </p:txBody>
      </p:sp>
      <p:sp>
        <p:nvSpPr>
          <p:cNvPr id="13" name="Text Box 15">
            <a:extLst>
              <a:ext uri="{FF2B5EF4-FFF2-40B4-BE49-F238E27FC236}">
                <a16:creationId xmlns:a16="http://schemas.microsoft.com/office/drawing/2014/main" id="{41DFAE17-7335-47E0-99BD-D13B8DF43BF0}"/>
              </a:ext>
            </a:extLst>
          </p:cNvPr>
          <p:cNvSpPr txBox="1">
            <a:spLocks noChangeArrowheads="1"/>
          </p:cNvSpPr>
          <p:nvPr/>
        </p:nvSpPr>
        <p:spPr bwMode="auto">
          <a:xfrm>
            <a:off x="6622214" y="4346082"/>
            <a:ext cx="46780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b="1" i="1" dirty="0" err="1">
                <a:latin typeface="Times New Roman" panose="02020603050405020304" pitchFamily="18" charset="0"/>
                <a:cs typeface="Times New Roman" panose="02020603050405020304" pitchFamily="18" charset="0"/>
              </a:rPr>
              <a:t>Thay</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đổi</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về</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nhân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cách</a:t>
            </a:r>
            <a:r>
              <a:rPr lang="en-US" altLang="en-US" sz="3600" b="1" i="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animEffect transition="in" filter="wipe(down)">
                                      <p:cBhvr>
                                        <p:cTn id="7" dur="500"/>
                                        <p:tgtEl>
                                          <p:spTgt spid="624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2480"/>
                                        </p:tgtEl>
                                        <p:attrNameLst>
                                          <p:attrName>style.visibility</p:attrName>
                                        </p:attrNameLst>
                                      </p:cBhvr>
                                      <p:to>
                                        <p:strVal val="visible"/>
                                      </p:to>
                                    </p:set>
                                    <p:animEffect transition="in" filter="wipe(down)">
                                      <p:cBhvr>
                                        <p:cTn id="12" dur="500"/>
                                        <p:tgtEl>
                                          <p:spTgt spid="624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481"/>
                                        </p:tgtEl>
                                        <p:attrNameLst>
                                          <p:attrName>style.visibility</p:attrName>
                                        </p:attrNameLst>
                                      </p:cBhvr>
                                      <p:to>
                                        <p:strVal val="visible"/>
                                      </p:to>
                                    </p:set>
                                    <p:animEffect transition="in" filter="wipe(down)">
                                      <p:cBhvr>
                                        <p:cTn id="17" dur="500"/>
                                        <p:tgtEl>
                                          <p:spTgt spid="624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2476"/>
                                        </p:tgtEl>
                                        <p:attrNameLst>
                                          <p:attrName>style.visibility</p:attrName>
                                        </p:attrNameLst>
                                      </p:cBhvr>
                                      <p:to>
                                        <p:strVal val="visible"/>
                                      </p:to>
                                    </p:set>
                                    <p:animEffect transition="in" filter="wipe(down)">
                                      <p:cBhvr>
                                        <p:cTn id="22" dur="500"/>
                                        <p:tgtEl>
                                          <p:spTgt spid="6247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2474"/>
                                        </p:tgtEl>
                                        <p:attrNameLst>
                                          <p:attrName>style.visibility</p:attrName>
                                        </p:attrNameLst>
                                      </p:cBhvr>
                                      <p:to>
                                        <p:strVal val="visible"/>
                                      </p:to>
                                    </p:set>
                                    <p:animEffect transition="in" filter="wipe(down)">
                                      <p:cBhvr>
                                        <p:cTn id="25" dur="500"/>
                                        <p:tgtEl>
                                          <p:spTgt spid="6247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2483"/>
                                        </p:tgtEl>
                                        <p:attrNameLst>
                                          <p:attrName>style.visibility</p:attrName>
                                        </p:attrNameLst>
                                      </p:cBhvr>
                                      <p:to>
                                        <p:strVal val="visible"/>
                                      </p:to>
                                    </p:set>
                                    <p:animEffect transition="in" filter="wipe(down)">
                                      <p:cBhvr>
                                        <p:cTn id="30" dur="500"/>
                                        <p:tgtEl>
                                          <p:spTgt spid="6248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2475"/>
                                        </p:tgtEl>
                                        <p:attrNameLst>
                                          <p:attrName>style.visibility</p:attrName>
                                        </p:attrNameLst>
                                      </p:cBhvr>
                                      <p:to>
                                        <p:strVal val="visible"/>
                                      </p:to>
                                    </p:set>
                                    <p:animEffect transition="in" filter="wipe(down)">
                                      <p:cBhvr>
                                        <p:cTn id="33" dur="500"/>
                                        <p:tgtEl>
                                          <p:spTgt spid="6247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2477"/>
                                        </p:tgtEl>
                                        <p:attrNameLst>
                                          <p:attrName>style.visibility</p:attrName>
                                        </p:attrNameLst>
                                      </p:cBhvr>
                                      <p:to>
                                        <p:strVal val="visible"/>
                                      </p:to>
                                    </p:set>
                                    <p:animEffect transition="in" filter="wipe(down)">
                                      <p:cBhvr>
                                        <p:cTn id="38" dur="500"/>
                                        <p:tgtEl>
                                          <p:spTgt spid="6247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62478"/>
                                        </p:tgtEl>
                                        <p:attrNameLst>
                                          <p:attrName>style.visibility</p:attrName>
                                        </p:attrNameLst>
                                      </p:cBhvr>
                                      <p:to>
                                        <p:strVal val="visible"/>
                                      </p:to>
                                    </p:set>
                                    <p:animEffect transition="in" filter="wipe(down)">
                                      <p:cBhvr>
                                        <p:cTn id="41" dur="500"/>
                                        <p:tgtEl>
                                          <p:spTgt spid="6247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2479"/>
                                        </p:tgtEl>
                                        <p:attrNameLst>
                                          <p:attrName>style.visibility</p:attrName>
                                        </p:attrNameLst>
                                      </p:cBhvr>
                                      <p:to>
                                        <p:strVal val="visible"/>
                                      </p:to>
                                    </p:set>
                                    <p:animEffect transition="in" filter="wipe(down)">
                                      <p:cBhvr>
                                        <p:cTn id="49" dur="500"/>
                                        <p:tgtEl>
                                          <p:spTgt spid="6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p:bldP spid="62474" grpId="0"/>
      <p:bldP spid="62475" grpId="0"/>
      <p:bldP spid="62476" grpId="0" animBg="1"/>
      <p:bldP spid="62477" grpId="0" animBg="1"/>
      <p:bldP spid="62478" grpId="0"/>
      <p:bldP spid="62479" grpId="0"/>
      <p:bldP spid="62480" grpId="0"/>
      <p:bldP spid="62481" grpId="0"/>
      <p:bldP spid="62483"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hân tích truyện ngắn Cố Hương – Lỗ Tấn">
            <a:extLst>
              <a:ext uri="{FF2B5EF4-FFF2-40B4-BE49-F238E27FC236}">
                <a16:creationId xmlns:a16="http://schemas.microsoft.com/office/drawing/2014/main" id="{B957D2D0-5944-42F3-9727-7F580BA66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499" y="49608"/>
            <a:ext cx="4672555" cy="675878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7" name="Hình tự do: Hình 6">
            <a:extLst>
              <a:ext uri="{FF2B5EF4-FFF2-40B4-BE49-F238E27FC236}">
                <a16:creationId xmlns:a16="http://schemas.microsoft.com/office/drawing/2014/main" id="{36AE7983-6607-4BF0-B172-9569401C4C20}"/>
              </a:ext>
            </a:extLst>
          </p:cNvPr>
          <p:cNvSpPr/>
          <p:nvPr/>
        </p:nvSpPr>
        <p:spPr>
          <a:xfrm>
            <a:off x="348248" y="299803"/>
            <a:ext cx="6826653" cy="1650310"/>
          </a:xfrm>
          <a:custGeom>
            <a:avLst/>
            <a:gdLst>
              <a:gd name="connsiteX0" fmla="*/ 0 w 5747751"/>
              <a:gd name="connsiteY0" fmla="*/ 146262 h 1462622"/>
              <a:gd name="connsiteX1" fmla="*/ 146262 w 5747751"/>
              <a:gd name="connsiteY1" fmla="*/ 0 h 1462622"/>
              <a:gd name="connsiteX2" fmla="*/ 5601489 w 5747751"/>
              <a:gd name="connsiteY2" fmla="*/ 0 h 1462622"/>
              <a:gd name="connsiteX3" fmla="*/ 5747751 w 5747751"/>
              <a:gd name="connsiteY3" fmla="*/ 146262 h 1462622"/>
              <a:gd name="connsiteX4" fmla="*/ 5747751 w 5747751"/>
              <a:gd name="connsiteY4" fmla="*/ 1316360 h 1462622"/>
              <a:gd name="connsiteX5" fmla="*/ 5601489 w 5747751"/>
              <a:gd name="connsiteY5" fmla="*/ 1462622 h 1462622"/>
              <a:gd name="connsiteX6" fmla="*/ 146262 w 5747751"/>
              <a:gd name="connsiteY6" fmla="*/ 1462622 h 1462622"/>
              <a:gd name="connsiteX7" fmla="*/ 0 w 5747751"/>
              <a:gd name="connsiteY7" fmla="*/ 1316360 h 1462622"/>
              <a:gd name="connsiteX8" fmla="*/ 0 w 5747751"/>
              <a:gd name="connsiteY8" fmla="*/ 146262 h 146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7751" h="1462622">
                <a:moveTo>
                  <a:pt x="0" y="146262"/>
                </a:moveTo>
                <a:cubicBezTo>
                  <a:pt x="0" y="65484"/>
                  <a:pt x="65484" y="0"/>
                  <a:pt x="146262" y="0"/>
                </a:cubicBezTo>
                <a:lnTo>
                  <a:pt x="5601489" y="0"/>
                </a:lnTo>
                <a:cubicBezTo>
                  <a:pt x="5682267" y="0"/>
                  <a:pt x="5747751" y="65484"/>
                  <a:pt x="5747751" y="146262"/>
                </a:cubicBezTo>
                <a:lnTo>
                  <a:pt x="5747751" y="1316360"/>
                </a:lnTo>
                <a:cubicBezTo>
                  <a:pt x="5747751" y="1397138"/>
                  <a:pt x="5682267" y="1462622"/>
                  <a:pt x="5601489" y="1462622"/>
                </a:cubicBezTo>
                <a:lnTo>
                  <a:pt x="146262" y="1462622"/>
                </a:lnTo>
                <a:cubicBezTo>
                  <a:pt x="65484" y="1462622"/>
                  <a:pt x="0" y="1397138"/>
                  <a:pt x="0" y="1316360"/>
                </a:cubicBezTo>
                <a:lnTo>
                  <a:pt x="0" y="146262"/>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9519" tIns="149519" rIns="149519" bIns="149519" numCol="1" spcCol="1270" anchor="ctr" anchorCtr="0">
            <a:noAutofit/>
          </a:bodyPr>
          <a:lstStyle/>
          <a:p>
            <a:pPr marL="0" lvl="0" indent="0" algn="just" defTabSz="1244600">
              <a:lnSpc>
                <a:spcPct val="90000"/>
              </a:lnSpc>
              <a:spcBef>
                <a:spcPct val="0"/>
              </a:spcBef>
              <a:spcAft>
                <a:spcPct val="35000"/>
              </a:spcAft>
              <a:buNone/>
            </a:pPr>
            <a:r>
              <a:rPr lang="en-BZ" sz="3200" kern="1200" dirty="0" err="1">
                <a:latin typeface="Times New Roman" panose="02020603050405020304" pitchFamily="18" charset="0"/>
                <a:cs typeface="Times New Roman" panose="02020603050405020304" pitchFamily="18" charset="0"/>
              </a:rPr>
              <a:t>Nhận</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thấy</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sự</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đổi</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thay</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của</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thím</a:t>
            </a:r>
            <a:r>
              <a:rPr lang="en-BZ" sz="3200" kern="1200" dirty="0">
                <a:latin typeface="Times New Roman" panose="02020603050405020304" pitchFamily="18" charset="0"/>
                <a:cs typeface="Times New Roman" panose="02020603050405020304" pitchFamily="18" charset="0"/>
              </a:rPr>
              <a:t> Hai </a:t>
            </a:r>
            <a:r>
              <a:rPr lang="en-BZ" sz="3200" kern="1200" dirty="0" err="1">
                <a:latin typeface="Times New Roman" panose="02020603050405020304" pitchFamily="18" charset="0"/>
                <a:cs typeface="Times New Roman" panose="02020603050405020304" pitchFamily="18" charset="0"/>
              </a:rPr>
              <a:t>Dương</a:t>
            </a:r>
            <a:r>
              <a:rPr lang="en-BZ" sz="32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tôi</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đành</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ngậm</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miệng</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đứng</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trầm</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ngâm</a:t>
            </a:r>
            <a:endParaRPr lang="en-BZ" sz="3200" kern="1200" dirty="0">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id="{627390FB-F341-43B3-A41C-AFC1E533917F}"/>
              </a:ext>
            </a:extLst>
          </p:cNvPr>
          <p:cNvSpPr/>
          <p:nvPr/>
        </p:nvSpPr>
        <p:spPr>
          <a:xfrm>
            <a:off x="3437570" y="2006926"/>
            <a:ext cx="658179" cy="548483"/>
          </a:xfrm>
          <a:custGeom>
            <a:avLst/>
            <a:gdLst>
              <a:gd name="connsiteX0" fmla="*/ 0 w 548483"/>
              <a:gd name="connsiteY0" fmla="*/ 131636 h 658179"/>
              <a:gd name="connsiteX1" fmla="*/ 274242 w 548483"/>
              <a:gd name="connsiteY1" fmla="*/ 131636 h 658179"/>
              <a:gd name="connsiteX2" fmla="*/ 274242 w 548483"/>
              <a:gd name="connsiteY2" fmla="*/ 0 h 658179"/>
              <a:gd name="connsiteX3" fmla="*/ 548483 w 548483"/>
              <a:gd name="connsiteY3" fmla="*/ 329090 h 658179"/>
              <a:gd name="connsiteX4" fmla="*/ 274242 w 548483"/>
              <a:gd name="connsiteY4" fmla="*/ 658179 h 658179"/>
              <a:gd name="connsiteX5" fmla="*/ 274242 w 548483"/>
              <a:gd name="connsiteY5" fmla="*/ 526543 h 658179"/>
              <a:gd name="connsiteX6" fmla="*/ 0 w 548483"/>
              <a:gd name="connsiteY6" fmla="*/ 526543 h 658179"/>
              <a:gd name="connsiteX7" fmla="*/ 0 w 548483"/>
              <a:gd name="connsiteY7" fmla="*/ 131636 h 65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483" h="658179">
                <a:moveTo>
                  <a:pt x="438786" y="0"/>
                </a:moveTo>
                <a:lnTo>
                  <a:pt x="438786" y="329090"/>
                </a:lnTo>
                <a:lnTo>
                  <a:pt x="548483" y="329090"/>
                </a:lnTo>
                <a:lnTo>
                  <a:pt x="274241" y="658179"/>
                </a:lnTo>
                <a:lnTo>
                  <a:pt x="0" y="329090"/>
                </a:lnTo>
                <a:lnTo>
                  <a:pt x="109697" y="329090"/>
                </a:lnTo>
                <a:lnTo>
                  <a:pt x="109697" y="0"/>
                </a:lnTo>
                <a:lnTo>
                  <a:pt x="438786" y="0"/>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131637" tIns="0" rIns="131635" bIns="164545" numCol="1" spcCol="1270" anchor="ctr" anchorCtr="0">
            <a:noAutofit/>
          </a:bodyPr>
          <a:lstStyle/>
          <a:p>
            <a:pPr marL="0" lvl="0" indent="0" algn="ctr" defTabSz="889000">
              <a:lnSpc>
                <a:spcPct val="90000"/>
              </a:lnSpc>
              <a:spcBef>
                <a:spcPct val="0"/>
              </a:spcBef>
              <a:spcAft>
                <a:spcPct val="35000"/>
              </a:spcAft>
              <a:buNone/>
            </a:pPr>
            <a:endParaRPr lang="en-BZ" sz="2000" kern="1200">
              <a:latin typeface="Times New Roman" panose="02020603050405020304" pitchFamily="18" charset="0"/>
              <a:cs typeface="Times New Roman" panose="02020603050405020304" pitchFamily="18" charset="0"/>
            </a:endParaRPr>
          </a:p>
        </p:txBody>
      </p:sp>
      <p:sp>
        <p:nvSpPr>
          <p:cNvPr id="10" name="Hình tự do: Hình 9">
            <a:extLst>
              <a:ext uri="{FF2B5EF4-FFF2-40B4-BE49-F238E27FC236}">
                <a16:creationId xmlns:a16="http://schemas.microsoft.com/office/drawing/2014/main" id="{FB78E589-07C4-4730-9855-9BB7B3CEF795}"/>
              </a:ext>
            </a:extLst>
          </p:cNvPr>
          <p:cNvSpPr/>
          <p:nvPr/>
        </p:nvSpPr>
        <p:spPr>
          <a:xfrm>
            <a:off x="348248" y="2590010"/>
            <a:ext cx="6816481" cy="2700046"/>
          </a:xfrm>
          <a:custGeom>
            <a:avLst/>
            <a:gdLst>
              <a:gd name="connsiteX0" fmla="*/ 0 w 5747751"/>
              <a:gd name="connsiteY0" fmla="*/ 146262 h 1462622"/>
              <a:gd name="connsiteX1" fmla="*/ 146262 w 5747751"/>
              <a:gd name="connsiteY1" fmla="*/ 0 h 1462622"/>
              <a:gd name="connsiteX2" fmla="*/ 5601489 w 5747751"/>
              <a:gd name="connsiteY2" fmla="*/ 0 h 1462622"/>
              <a:gd name="connsiteX3" fmla="*/ 5747751 w 5747751"/>
              <a:gd name="connsiteY3" fmla="*/ 146262 h 1462622"/>
              <a:gd name="connsiteX4" fmla="*/ 5747751 w 5747751"/>
              <a:gd name="connsiteY4" fmla="*/ 1316360 h 1462622"/>
              <a:gd name="connsiteX5" fmla="*/ 5601489 w 5747751"/>
              <a:gd name="connsiteY5" fmla="*/ 1462622 h 1462622"/>
              <a:gd name="connsiteX6" fmla="*/ 146262 w 5747751"/>
              <a:gd name="connsiteY6" fmla="*/ 1462622 h 1462622"/>
              <a:gd name="connsiteX7" fmla="*/ 0 w 5747751"/>
              <a:gd name="connsiteY7" fmla="*/ 1316360 h 1462622"/>
              <a:gd name="connsiteX8" fmla="*/ 0 w 5747751"/>
              <a:gd name="connsiteY8" fmla="*/ 146262 h 146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7751" h="1462622">
                <a:moveTo>
                  <a:pt x="0" y="146262"/>
                </a:moveTo>
                <a:cubicBezTo>
                  <a:pt x="0" y="65484"/>
                  <a:pt x="65484" y="0"/>
                  <a:pt x="146262" y="0"/>
                </a:cubicBezTo>
                <a:lnTo>
                  <a:pt x="5601489" y="0"/>
                </a:lnTo>
                <a:cubicBezTo>
                  <a:pt x="5682267" y="0"/>
                  <a:pt x="5747751" y="65484"/>
                  <a:pt x="5747751" y="146262"/>
                </a:cubicBezTo>
                <a:lnTo>
                  <a:pt x="5747751" y="1316360"/>
                </a:lnTo>
                <a:cubicBezTo>
                  <a:pt x="5747751" y="1397138"/>
                  <a:pt x="5682267" y="1462622"/>
                  <a:pt x="5601489" y="1462622"/>
                </a:cubicBezTo>
                <a:lnTo>
                  <a:pt x="146262" y="1462622"/>
                </a:lnTo>
                <a:cubicBezTo>
                  <a:pt x="65484" y="1462622"/>
                  <a:pt x="0" y="1397138"/>
                  <a:pt x="0" y="1316360"/>
                </a:cubicBezTo>
                <a:lnTo>
                  <a:pt x="0" y="146262"/>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9519" tIns="149519" rIns="149519" bIns="149519" numCol="1" spcCol="1270" anchor="ctr" anchorCtr="0">
            <a:noAutofit/>
          </a:bodyPr>
          <a:lstStyle/>
          <a:p>
            <a:pPr marL="0" lvl="0" indent="0" algn="just" defTabSz="1244600">
              <a:lnSpc>
                <a:spcPct val="90000"/>
              </a:lnSpc>
              <a:spcBef>
                <a:spcPct val="0"/>
              </a:spcBef>
              <a:spcAft>
                <a:spcPct val="35000"/>
              </a:spcAft>
              <a:buNone/>
            </a:pPr>
            <a:r>
              <a:rPr lang="en-BZ" sz="3200" kern="1200" dirty="0" err="1">
                <a:latin typeface="Times New Roman" panose="02020603050405020304" pitchFamily="18" charset="0"/>
                <a:cs typeface="Times New Roman" panose="02020603050405020304" pitchFamily="18" charset="0"/>
              </a:rPr>
              <a:t>Nhận</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thấy</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sự</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đổi</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thay</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của</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Nhuận</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Thổ</a:t>
            </a:r>
            <a:r>
              <a:rPr lang="en-BZ" sz="3200" kern="1200" dirty="0">
                <a:latin typeface="Times New Roman" panose="02020603050405020304" pitchFamily="18" charset="0"/>
                <a:cs typeface="Times New Roman" panose="02020603050405020304" pitchFamily="18" charset="0"/>
              </a:rPr>
              <a:t>: </a:t>
            </a:r>
            <a:r>
              <a:rPr lang="vi-VN" sz="3600" b="0" i="0" kern="1200" dirty="0">
                <a:latin typeface="Times New Roman" panose="02020603050405020304" pitchFamily="18" charset="0"/>
                <a:cs typeface="Times New Roman" panose="02020603050405020304" pitchFamily="18" charset="0"/>
              </a:rPr>
              <a:t>Tôi như </a:t>
            </a:r>
            <a:r>
              <a:rPr lang="vi-VN" sz="3600" b="0" i="0" kern="1200" dirty="0" err="1">
                <a:latin typeface="Times New Roman" panose="02020603050405020304" pitchFamily="18" charset="0"/>
                <a:cs typeface="Times New Roman" panose="02020603050405020304" pitchFamily="18" charset="0"/>
              </a:rPr>
              <a:t>điếng</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người</a:t>
            </a:r>
            <a:r>
              <a:rPr lang="vi-VN" sz="3600" b="0" i="0" kern="1200" dirty="0">
                <a:latin typeface="Times New Roman" panose="02020603050405020304" pitchFamily="18" charset="0"/>
                <a:cs typeface="Times New Roman" panose="02020603050405020304" pitchFamily="18" charset="0"/>
              </a:rPr>
              <a:t> đi. Thôi </a:t>
            </a:r>
            <a:r>
              <a:rPr lang="vi-VN" sz="3600" b="0" i="0" kern="1200" dirty="0" err="1">
                <a:latin typeface="Times New Roman" panose="02020603050405020304" pitchFamily="18" charset="0"/>
                <a:cs typeface="Times New Roman" panose="02020603050405020304" pitchFamily="18" charset="0"/>
              </a:rPr>
              <a:t>đúng</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rồi</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Giữa</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chúng</a:t>
            </a:r>
            <a:r>
              <a:rPr lang="vi-VN" sz="3600" b="0" i="0" kern="1200" dirty="0">
                <a:latin typeface="Times New Roman" panose="02020603050405020304" pitchFamily="18" charset="0"/>
                <a:cs typeface="Times New Roman" panose="02020603050405020304" pitchFamily="18" charset="0"/>
              </a:rPr>
              <a:t> tôi </a:t>
            </a:r>
            <a:r>
              <a:rPr lang="vi-VN" sz="3600" b="0" i="0" kern="1200" dirty="0" err="1">
                <a:latin typeface="Times New Roman" panose="02020603050405020304" pitchFamily="18" charset="0"/>
                <a:cs typeface="Times New Roman" panose="02020603050405020304" pitchFamily="18" charset="0"/>
              </a:rPr>
              <a:t>đã</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có</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một</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bức</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tường</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khá</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dày</a:t>
            </a:r>
            <a:r>
              <a:rPr lang="vi-VN" sz="3600" b="0" i="0" kern="1200" dirty="0">
                <a:latin typeface="Times New Roman" panose="02020603050405020304" pitchFamily="18" charset="0"/>
                <a:cs typeface="Times New Roman" panose="02020603050405020304" pitchFamily="18" charset="0"/>
              </a:rPr>
              <a:t> ngăn </a:t>
            </a:r>
            <a:r>
              <a:rPr lang="vi-VN" sz="3600" b="0" i="0" kern="1200" dirty="0" err="1">
                <a:latin typeface="Times New Roman" panose="02020603050405020304" pitchFamily="18" charset="0"/>
                <a:cs typeface="Times New Roman" panose="02020603050405020304" pitchFamily="18" charset="0"/>
              </a:rPr>
              <a:t>cách</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Thật</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là</a:t>
            </a:r>
            <a:r>
              <a:rPr lang="vi-VN" sz="3600" b="0" i="0" kern="1200" dirty="0">
                <a:latin typeface="Times New Roman" panose="02020603050405020304" pitchFamily="18" charset="0"/>
                <a:cs typeface="Times New Roman" panose="02020603050405020304" pitchFamily="18" charset="0"/>
              </a:rPr>
              <a:t> bi </a:t>
            </a:r>
            <a:r>
              <a:rPr lang="vi-VN" sz="3600" b="0" i="0" kern="1200" dirty="0" err="1">
                <a:latin typeface="Times New Roman" panose="02020603050405020304" pitchFamily="18" charset="0"/>
                <a:cs typeface="Times New Roman" panose="02020603050405020304" pitchFamily="18" charset="0"/>
              </a:rPr>
              <a:t>đát</a:t>
            </a:r>
            <a:r>
              <a:rPr lang="vi-VN" sz="3600" b="0" i="0" kern="1200" dirty="0">
                <a:latin typeface="Times New Roman" panose="02020603050405020304" pitchFamily="18" charset="0"/>
                <a:cs typeface="Times New Roman" panose="02020603050405020304" pitchFamily="18" charset="0"/>
              </a:rPr>
              <a:t>.</a:t>
            </a:r>
            <a:endParaRPr lang="en-BZ" sz="3200" kern="1200" dirty="0">
              <a:latin typeface="Times New Roman" panose="02020603050405020304" pitchFamily="18" charset="0"/>
              <a:cs typeface="Times New Roman" panose="02020603050405020304" pitchFamily="18" charset="0"/>
            </a:endParaRPr>
          </a:p>
        </p:txBody>
      </p:sp>
      <p:sp>
        <p:nvSpPr>
          <p:cNvPr id="15" name="Hình tự do: Hình 14">
            <a:extLst>
              <a:ext uri="{FF2B5EF4-FFF2-40B4-BE49-F238E27FC236}">
                <a16:creationId xmlns:a16="http://schemas.microsoft.com/office/drawing/2014/main" id="{AB04D593-B267-4FE2-B74D-5A9AEF79DFB5}"/>
              </a:ext>
            </a:extLst>
          </p:cNvPr>
          <p:cNvSpPr/>
          <p:nvPr/>
        </p:nvSpPr>
        <p:spPr>
          <a:xfrm>
            <a:off x="358420" y="6000611"/>
            <a:ext cx="6816481" cy="685002"/>
          </a:xfrm>
          <a:custGeom>
            <a:avLst/>
            <a:gdLst>
              <a:gd name="connsiteX0" fmla="*/ 0 w 5747751"/>
              <a:gd name="connsiteY0" fmla="*/ 146262 h 1462622"/>
              <a:gd name="connsiteX1" fmla="*/ 146262 w 5747751"/>
              <a:gd name="connsiteY1" fmla="*/ 0 h 1462622"/>
              <a:gd name="connsiteX2" fmla="*/ 5601489 w 5747751"/>
              <a:gd name="connsiteY2" fmla="*/ 0 h 1462622"/>
              <a:gd name="connsiteX3" fmla="*/ 5747751 w 5747751"/>
              <a:gd name="connsiteY3" fmla="*/ 146262 h 1462622"/>
              <a:gd name="connsiteX4" fmla="*/ 5747751 w 5747751"/>
              <a:gd name="connsiteY4" fmla="*/ 1316360 h 1462622"/>
              <a:gd name="connsiteX5" fmla="*/ 5601489 w 5747751"/>
              <a:gd name="connsiteY5" fmla="*/ 1462622 h 1462622"/>
              <a:gd name="connsiteX6" fmla="*/ 146262 w 5747751"/>
              <a:gd name="connsiteY6" fmla="*/ 1462622 h 1462622"/>
              <a:gd name="connsiteX7" fmla="*/ 0 w 5747751"/>
              <a:gd name="connsiteY7" fmla="*/ 1316360 h 1462622"/>
              <a:gd name="connsiteX8" fmla="*/ 0 w 5747751"/>
              <a:gd name="connsiteY8" fmla="*/ 146262 h 146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7751" h="1462622">
                <a:moveTo>
                  <a:pt x="0" y="146262"/>
                </a:moveTo>
                <a:cubicBezTo>
                  <a:pt x="0" y="65484"/>
                  <a:pt x="65484" y="0"/>
                  <a:pt x="146262" y="0"/>
                </a:cubicBezTo>
                <a:lnTo>
                  <a:pt x="5601489" y="0"/>
                </a:lnTo>
                <a:cubicBezTo>
                  <a:pt x="5682267" y="0"/>
                  <a:pt x="5747751" y="65484"/>
                  <a:pt x="5747751" y="146262"/>
                </a:cubicBezTo>
                <a:lnTo>
                  <a:pt x="5747751" y="1316360"/>
                </a:lnTo>
                <a:cubicBezTo>
                  <a:pt x="5747751" y="1397138"/>
                  <a:pt x="5682267" y="1462622"/>
                  <a:pt x="5601489" y="1462622"/>
                </a:cubicBezTo>
                <a:lnTo>
                  <a:pt x="146262" y="1462622"/>
                </a:lnTo>
                <a:cubicBezTo>
                  <a:pt x="65484" y="1462622"/>
                  <a:pt x="0" y="1397138"/>
                  <a:pt x="0" y="1316360"/>
                </a:cubicBezTo>
                <a:lnTo>
                  <a:pt x="0" y="146262"/>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9519" tIns="149519" rIns="149519" bIns="149519" numCol="1" spcCol="1270" anchor="ctr" anchorCtr="0">
            <a:noAutofit/>
          </a:bodyPr>
          <a:lstStyle/>
          <a:p>
            <a:pPr marL="0" lvl="0" indent="0" algn="ctr" defTabSz="1244600">
              <a:lnSpc>
                <a:spcPct val="90000"/>
              </a:lnSpc>
              <a:spcBef>
                <a:spcPct val="0"/>
              </a:spcBef>
              <a:spcAft>
                <a:spcPct val="35000"/>
              </a:spcAft>
              <a:buNone/>
            </a:pPr>
            <a:r>
              <a:rPr lang="en-BZ" sz="3200" kern="1200" dirty="0" err="1">
                <a:latin typeface="Times New Roman" panose="02020603050405020304" pitchFamily="18" charset="0"/>
                <a:cs typeface="Times New Roman" panose="02020603050405020304" pitchFamily="18" charset="0"/>
              </a:rPr>
              <a:t>Ngậm</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ngùi</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chua</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xót</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thất</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vọng</a:t>
            </a:r>
            <a:endParaRPr lang="en-BZ" sz="3200" kern="1200" dirty="0">
              <a:latin typeface="Times New Roman" panose="02020603050405020304" pitchFamily="18" charset="0"/>
              <a:cs typeface="Times New Roman" panose="02020603050405020304" pitchFamily="18" charset="0"/>
            </a:endParaRPr>
          </a:p>
        </p:txBody>
      </p:sp>
      <p:sp>
        <p:nvSpPr>
          <p:cNvPr id="16" name="Hình tự do: Hình 15">
            <a:extLst>
              <a:ext uri="{FF2B5EF4-FFF2-40B4-BE49-F238E27FC236}">
                <a16:creationId xmlns:a16="http://schemas.microsoft.com/office/drawing/2014/main" id="{20ECA4D7-8489-451B-A9AB-BC9727D136CB}"/>
              </a:ext>
            </a:extLst>
          </p:cNvPr>
          <p:cNvSpPr/>
          <p:nvPr/>
        </p:nvSpPr>
        <p:spPr>
          <a:xfrm>
            <a:off x="3309721" y="5368239"/>
            <a:ext cx="658179" cy="548483"/>
          </a:xfrm>
          <a:custGeom>
            <a:avLst/>
            <a:gdLst>
              <a:gd name="connsiteX0" fmla="*/ 0 w 548483"/>
              <a:gd name="connsiteY0" fmla="*/ 131636 h 658179"/>
              <a:gd name="connsiteX1" fmla="*/ 274242 w 548483"/>
              <a:gd name="connsiteY1" fmla="*/ 131636 h 658179"/>
              <a:gd name="connsiteX2" fmla="*/ 274242 w 548483"/>
              <a:gd name="connsiteY2" fmla="*/ 0 h 658179"/>
              <a:gd name="connsiteX3" fmla="*/ 548483 w 548483"/>
              <a:gd name="connsiteY3" fmla="*/ 329090 h 658179"/>
              <a:gd name="connsiteX4" fmla="*/ 274242 w 548483"/>
              <a:gd name="connsiteY4" fmla="*/ 658179 h 658179"/>
              <a:gd name="connsiteX5" fmla="*/ 274242 w 548483"/>
              <a:gd name="connsiteY5" fmla="*/ 526543 h 658179"/>
              <a:gd name="connsiteX6" fmla="*/ 0 w 548483"/>
              <a:gd name="connsiteY6" fmla="*/ 526543 h 658179"/>
              <a:gd name="connsiteX7" fmla="*/ 0 w 548483"/>
              <a:gd name="connsiteY7" fmla="*/ 131636 h 65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483" h="658179">
                <a:moveTo>
                  <a:pt x="438786" y="0"/>
                </a:moveTo>
                <a:lnTo>
                  <a:pt x="438786" y="329090"/>
                </a:lnTo>
                <a:lnTo>
                  <a:pt x="548483" y="329090"/>
                </a:lnTo>
                <a:lnTo>
                  <a:pt x="274241" y="658179"/>
                </a:lnTo>
                <a:lnTo>
                  <a:pt x="0" y="329090"/>
                </a:lnTo>
                <a:lnTo>
                  <a:pt x="109697" y="329090"/>
                </a:lnTo>
                <a:lnTo>
                  <a:pt x="109697" y="0"/>
                </a:lnTo>
                <a:lnTo>
                  <a:pt x="438786" y="0"/>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131637" tIns="0" rIns="131635" bIns="164545" numCol="1" spcCol="1270" anchor="ctr" anchorCtr="0">
            <a:noAutofit/>
          </a:bodyPr>
          <a:lstStyle/>
          <a:p>
            <a:pPr marL="0" lvl="0" indent="0" algn="ctr" defTabSz="889000">
              <a:lnSpc>
                <a:spcPct val="90000"/>
              </a:lnSpc>
              <a:spcBef>
                <a:spcPct val="0"/>
              </a:spcBef>
              <a:spcAft>
                <a:spcPct val="35000"/>
              </a:spcAft>
              <a:buNone/>
            </a:pPr>
            <a:endParaRPr lang="en-BZ" sz="2000" kern="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42232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821802" y="1710523"/>
            <a:ext cx="3078249" cy="3960551"/>
            <a:chOff x="914400" y="1295400"/>
            <a:chExt cx="2273300" cy="2982912"/>
          </a:xfrm>
        </p:grpSpPr>
        <p:sp>
          <p:nvSpPr>
            <p:cNvPr id="6" name="AutoShape 95"/>
            <p:cNvSpPr>
              <a:spLocks noChangeArrowheads="1"/>
            </p:cNvSpPr>
            <p:nvPr/>
          </p:nvSpPr>
          <p:spPr bwMode="gray">
            <a:xfrm>
              <a:off x="914400" y="1581150"/>
              <a:ext cx="2273300" cy="2697162"/>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7" name="AutoShape 96"/>
            <p:cNvSpPr>
              <a:spLocks noChangeArrowheads="1"/>
            </p:cNvSpPr>
            <p:nvPr/>
          </p:nvSpPr>
          <p:spPr bwMode="gray">
            <a:xfrm>
              <a:off x="949325" y="1589087"/>
              <a:ext cx="2205038" cy="2647950"/>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8" name="AutoShape 97"/>
            <p:cNvSpPr>
              <a:spLocks noChangeArrowheads="1"/>
            </p:cNvSpPr>
            <p:nvPr/>
          </p:nvSpPr>
          <p:spPr bwMode="gray">
            <a:xfrm>
              <a:off x="968375" y="3538537"/>
              <a:ext cx="2174875" cy="669925"/>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9" name="AutoShape 98"/>
            <p:cNvSpPr>
              <a:spLocks noChangeArrowheads="1"/>
            </p:cNvSpPr>
            <p:nvPr/>
          </p:nvSpPr>
          <p:spPr bwMode="gray">
            <a:xfrm>
              <a:off x="968375" y="1609725"/>
              <a:ext cx="2174875" cy="668337"/>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grpSp>
          <p:nvGrpSpPr>
            <p:cNvPr id="12" name="Group 101"/>
            <p:cNvGrpSpPr>
              <a:grpSpLocks/>
            </p:cNvGrpSpPr>
            <p:nvPr/>
          </p:nvGrpSpPr>
          <p:grpSpPr bwMode="auto">
            <a:xfrm>
              <a:off x="1697038" y="1295400"/>
              <a:ext cx="676275" cy="587375"/>
              <a:chOff x="1289" y="587"/>
              <a:chExt cx="668" cy="647"/>
            </a:xfrm>
          </p:grpSpPr>
          <p:sp>
            <p:nvSpPr>
              <p:cNvPr id="15" name="Oval 102"/>
              <p:cNvSpPr>
                <a:spLocks noChangeArrowheads="1"/>
              </p:cNvSpPr>
              <p:nvPr/>
            </p:nvSpPr>
            <p:spPr bwMode="gray">
              <a:xfrm>
                <a:off x="1289" y="611"/>
                <a:ext cx="668" cy="61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16" name="Oval 10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17" name="Oval 10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18" name="Oval 10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19" name="Oval 10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grpSp>
        <p:sp>
          <p:nvSpPr>
            <p:cNvPr id="13" name="Text Box 107"/>
            <p:cNvSpPr txBox="1">
              <a:spLocks noChangeArrowheads="1"/>
            </p:cNvSpPr>
            <p:nvPr/>
          </p:nvSpPr>
          <p:spPr bwMode="gray">
            <a:xfrm>
              <a:off x="1864138" y="1400175"/>
              <a:ext cx="324610" cy="39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sz="2800" b="1" dirty="0">
                  <a:solidFill>
                    <a:srgbClr val="FF0000"/>
                  </a:solidFill>
                  <a:latin typeface="Times New Roman" panose="02020603050405020304" pitchFamily="18" charset="0"/>
                  <a:cs typeface="Times New Roman" panose="02020603050405020304" pitchFamily="18" charset="0"/>
                </a:rPr>
                <a:t>1</a:t>
              </a:r>
            </a:p>
          </p:txBody>
        </p:sp>
        <p:sp>
          <p:nvSpPr>
            <p:cNvPr id="14" name="Text Box 108"/>
            <p:cNvSpPr txBox="1">
              <a:spLocks noChangeArrowheads="1"/>
            </p:cNvSpPr>
            <p:nvPr/>
          </p:nvSpPr>
          <p:spPr bwMode="gray">
            <a:xfrm>
              <a:off x="914400" y="1924050"/>
              <a:ext cx="2162175" cy="169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vi-VN" sz="2800" b="1" i="1" dirty="0">
                  <a:latin typeface="Times New Roman" panose="02020603050405020304" pitchFamily="18" charset="0"/>
                  <a:cs typeface="Times New Roman" panose="02020603050405020304" pitchFamily="18" charset="0"/>
                </a:rPr>
                <a:t>Phản ánh tình cảnh sa sút về mọi mặt của xã hội Trung Quốc đầu thế kỉ XX</a:t>
              </a:r>
              <a:r>
                <a:rPr lang="en-US" sz="2800" b="1" i="1" dirty="0">
                  <a:latin typeface="Times New Roman" panose="02020603050405020304" pitchFamily="18" charset="0"/>
                  <a:cs typeface="Times New Roman" panose="02020603050405020304" pitchFamily="18" charset="0"/>
                </a:rPr>
                <a:t>.</a:t>
              </a:r>
            </a:p>
          </p:txBody>
        </p:sp>
      </p:grpSp>
      <p:grpSp>
        <p:nvGrpSpPr>
          <p:cNvPr id="36" name="Group 35"/>
          <p:cNvGrpSpPr/>
          <p:nvPr/>
        </p:nvGrpSpPr>
        <p:grpSpPr>
          <a:xfrm>
            <a:off x="4308092" y="1656735"/>
            <a:ext cx="3246880" cy="4014339"/>
            <a:chOff x="5194300" y="1304478"/>
            <a:chExt cx="2273300" cy="2982912"/>
          </a:xfrm>
        </p:grpSpPr>
        <p:sp>
          <p:nvSpPr>
            <p:cNvPr id="21" name="AutoShape 122"/>
            <p:cNvSpPr>
              <a:spLocks noChangeArrowheads="1"/>
            </p:cNvSpPr>
            <p:nvPr/>
          </p:nvSpPr>
          <p:spPr bwMode="gray">
            <a:xfrm>
              <a:off x="5194300" y="1590228"/>
              <a:ext cx="2273300" cy="2697162"/>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22" name="AutoShape 123"/>
            <p:cNvSpPr>
              <a:spLocks noChangeArrowheads="1"/>
            </p:cNvSpPr>
            <p:nvPr/>
          </p:nvSpPr>
          <p:spPr bwMode="gray">
            <a:xfrm>
              <a:off x="5229225" y="1598165"/>
              <a:ext cx="2205038" cy="2647950"/>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23" name="AutoShape 124"/>
            <p:cNvSpPr>
              <a:spLocks noChangeArrowheads="1"/>
            </p:cNvSpPr>
            <p:nvPr/>
          </p:nvSpPr>
          <p:spPr bwMode="gray">
            <a:xfrm>
              <a:off x="5246688" y="3547615"/>
              <a:ext cx="2176463" cy="669925"/>
            </a:xfrm>
            <a:prstGeom prst="roundRect">
              <a:avLst>
                <a:gd name="adj" fmla="val 50000"/>
              </a:avLst>
            </a:prstGeom>
            <a:gradFill rotWithShape="1">
              <a:gsLst>
                <a:gs pos="0">
                  <a:srgbClr val="E9E065"/>
                </a:gs>
                <a:gs pos="100000">
                  <a:srgbClr val="F2EDA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24" name="AutoShape 125"/>
            <p:cNvSpPr>
              <a:spLocks noChangeArrowheads="1"/>
            </p:cNvSpPr>
            <p:nvPr/>
          </p:nvSpPr>
          <p:spPr bwMode="gray">
            <a:xfrm>
              <a:off x="5246688" y="1618803"/>
              <a:ext cx="2176463" cy="668337"/>
            </a:xfrm>
            <a:prstGeom prst="roundRect">
              <a:avLst>
                <a:gd name="adj" fmla="val 50000"/>
              </a:avLst>
            </a:prstGeom>
            <a:gradFill rotWithShape="1">
              <a:gsLst>
                <a:gs pos="0">
                  <a:srgbClr val="F8F5CC"/>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grpSp>
          <p:nvGrpSpPr>
            <p:cNvPr id="25" name="Group 126"/>
            <p:cNvGrpSpPr>
              <a:grpSpLocks/>
            </p:cNvGrpSpPr>
            <p:nvPr/>
          </p:nvGrpSpPr>
          <p:grpSpPr bwMode="auto">
            <a:xfrm>
              <a:off x="5975350" y="1304478"/>
              <a:ext cx="676275" cy="587375"/>
              <a:chOff x="1289" y="587"/>
              <a:chExt cx="668" cy="647"/>
            </a:xfrm>
          </p:grpSpPr>
          <p:sp>
            <p:nvSpPr>
              <p:cNvPr id="30" name="Oval 127"/>
              <p:cNvSpPr>
                <a:spLocks noChangeArrowheads="1"/>
              </p:cNvSpPr>
              <p:nvPr/>
            </p:nvSpPr>
            <p:spPr bwMode="gray">
              <a:xfrm>
                <a:off x="1289" y="606"/>
                <a:ext cx="668" cy="61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1" name="Oval 128"/>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2" name="Oval 129"/>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3" name="Oval 130"/>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4" name="Oval 131"/>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grpSp>
        <p:sp>
          <p:nvSpPr>
            <p:cNvPr id="26" name="Text Box 132"/>
            <p:cNvSpPr txBox="1">
              <a:spLocks noChangeArrowheads="1"/>
            </p:cNvSpPr>
            <p:nvPr/>
          </p:nvSpPr>
          <p:spPr bwMode="gray">
            <a:xfrm>
              <a:off x="6157690" y="1409253"/>
              <a:ext cx="294135" cy="39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sz="2800" b="1" dirty="0">
                  <a:solidFill>
                    <a:srgbClr val="FF0000"/>
                  </a:solidFill>
                  <a:latin typeface="Times New Roman" panose="02020603050405020304" pitchFamily="18" charset="0"/>
                  <a:cs typeface="Times New Roman" panose="02020603050405020304" pitchFamily="18" charset="0"/>
                </a:rPr>
                <a:t>2</a:t>
              </a:r>
            </a:p>
          </p:txBody>
        </p:sp>
        <p:sp>
          <p:nvSpPr>
            <p:cNvPr id="27" name="Text Box 133"/>
            <p:cNvSpPr txBox="1">
              <a:spLocks noChangeArrowheads="1"/>
            </p:cNvSpPr>
            <p:nvPr/>
          </p:nvSpPr>
          <p:spPr bwMode="gray">
            <a:xfrm>
              <a:off x="5246687" y="1804540"/>
              <a:ext cx="2176463" cy="237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vi-VN" sz="2800" b="1" i="1" dirty="0">
                  <a:latin typeface="Times New Roman" panose="02020603050405020304" pitchFamily="18" charset="0"/>
                  <a:cs typeface="Times New Roman" panose="02020603050405020304" pitchFamily="18" charset="0"/>
                </a:rPr>
                <a:t>Chỉ ra những mặt tiêu cực nằm ngay trong tâm hồn, tính cách của bản thân người lao động.</a:t>
              </a:r>
              <a:r>
                <a:rPr lang="en-US" sz="2800" b="1" i="1" dirty="0">
                  <a:latin typeface="Times New Roman" panose="02020603050405020304" pitchFamily="18" charset="0"/>
                  <a:cs typeface="Times New Roman" panose="02020603050405020304" pitchFamily="18" charset="0"/>
                </a:rPr>
                <a:t> </a:t>
              </a:r>
            </a:p>
          </p:txBody>
        </p:sp>
      </p:grpSp>
      <p:grpSp>
        <p:nvGrpSpPr>
          <p:cNvPr id="28" name="Group 137"/>
          <p:cNvGrpSpPr>
            <a:grpSpLocks/>
          </p:cNvGrpSpPr>
          <p:nvPr/>
        </p:nvGrpSpPr>
        <p:grpSpPr bwMode="auto">
          <a:xfrm>
            <a:off x="7858246" y="1697712"/>
            <a:ext cx="3415496" cy="3917814"/>
            <a:chOff x="2044" y="1011"/>
            <a:chExt cx="1432" cy="1879"/>
          </a:xfrm>
        </p:grpSpPr>
        <p:sp>
          <p:nvSpPr>
            <p:cNvPr id="29" name="AutoShape 109"/>
            <p:cNvSpPr>
              <a:spLocks noChangeArrowheads="1"/>
            </p:cNvSpPr>
            <p:nvPr/>
          </p:nvSpPr>
          <p:spPr bwMode="gray">
            <a:xfrm>
              <a:off x="2044" y="1191"/>
              <a:ext cx="1432" cy="1699"/>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7" name="AutoShape 110"/>
            <p:cNvSpPr>
              <a:spLocks noChangeArrowheads="1"/>
            </p:cNvSpPr>
            <p:nvPr/>
          </p:nvSpPr>
          <p:spPr bwMode="gray">
            <a:xfrm>
              <a:off x="2066" y="1196"/>
              <a:ext cx="1389" cy="1668"/>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8" name="AutoShape 111"/>
            <p:cNvSpPr>
              <a:spLocks noChangeArrowheads="1"/>
            </p:cNvSpPr>
            <p:nvPr/>
          </p:nvSpPr>
          <p:spPr bwMode="gray">
            <a:xfrm>
              <a:off x="2077" y="2424"/>
              <a:ext cx="1371" cy="422"/>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9" name="AutoShape 112"/>
            <p:cNvSpPr>
              <a:spLocks noChangeArrowheads="1"/>
            </p:cNvSpPr>
            <p:nvPr/>
          </p:nvSpPr>
          <p:spPr bwMode="gray">
            <a:xfrm>
              <a:off x="2077" y="1209"/>
              <a:ext cx="1371" cy="421"/>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40" name="Oval 113"/>
            <p:cNvSpPr>
              <a:spLocks noChangeArrowheads="1"/>
            </p:cNvSpPr>
            <p:nvPr/>
          </p:nvSpPr>
          <p:spPr bwMode="gray">
            <a:xfrm>
              <a:off x="2537" y="1016"/>
              <a:ext cx="425" cy="363"/>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41" name="Oval 114"/>
            <p:cNvSpPr>
              <a:spLocks noChangeArrowheads="1"/>
            </p:cNvSpPr>
            <p:nvPr/>
          </p:nvSpPr>
          <p:spPr bwMode="gray">
            <a:xfrm>
              <a:off x="2541" y="1011"/>
              <a:ext cx="412" cy="370"/>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42" name="Oval 115"/>
            <p:cNvSpPr>
              <a:spLocks noChangeArrowheads="1"/>
            </p:cNvSpPr>
            <p:nvPr/>
          </p:nvSpPr>
          <p:spPr bwMode="gray">
            <a:xfrm>
              <a:off x="2546" y="1012"/>
              <a:ext cx="403" cy="363"/>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43" name="Oval 116"/>
            <p:cNvSpPr>
              <a:spLocks noChangeArrowheads="1"/>
            </p:cNvSpPr>
            <p:nvPr/>
          </p:nvSpPr>
          <p:spPr bwMode="gray">
            <a:xfrm>
              <a:off x="2550" y="1017"/>
              <a:ext cx="383" cy="337"/>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44" name="Oval 117"/>
            <p:cNvSpPr>
              <a:spLocks noChangeArrowheads="1"/>
            </p:cNvSpPr>
            <p:nvPr/>
          </p:nvSpPr>
          <p:spPr bwMode="gray">
            <a:xfrm>
              <a:off x="2573" y="1026"/>
              <a:ext cx="340" cy="274"/>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45" name="Text Box 118"/>
            <p:cNvSpPr txBox="1">
              <a:spLocks noChangeArrowheads="1"/>
            </p:cNvSpPr>
            <p:nvPr/>
          </p:nvSpPr>
          <p:spPr bwMode="gray">
            <a:xfrm>
              <a:off x="2645" y="1077"/>
              <a:ext cx="19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sz="2800" b="1" dirty="0">
                  <a:solidFill>
                    <a:srgbClr val="FF0000"/>
                  </a:solidFill>
                  <a:latin typeface="Times New Roman" panose="02020603050405020304" pitchFamily="18" charset="0"/>
                  <a:cs typeface="Times New Roman" panose="02020603050405020304" pitchFamily="18" charset="0"/>
                </a:rPr>
                <a:t>3</a:t>
              </a:r>
            </a:p>
          </p:txBody>
        </p:sp>
        <p:sp>
          <p:nvSpPr>
            <p:cNvPr id="46" name="Text Box 119"/>
            <p:cNvSpPr txBox="1">
              <a:spLocks noChangeArrowheads="1"/>
            </p:cNvSpPr>
            <p:nvPr/>
          </p:nvSpPr>
          <p:spPr bwMode="gray">
            <a:xfrm>
              <a:off x="2094" y="1435"/>
              <a:ext cx="1362" cy="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15888"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115888"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115888"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115888"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115888"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115888"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115888"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115888"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115888" algn="l"/>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vi-VN" sz="2800" b="1" i="1" dirty="0">
                  <a:latin typeface="Times New Roman" panose="02020603050405020304" pitchFamily="18" charset="0"/>
                  <a:cs typeface="Times New Roman" panose="02020603050405020304" pitchFamily="18" charset="0"/>
                </a:rPr>
                <a:t>Phân tích nguyên nhân và</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lên án các thế lực đã </a:t>
              </a:r>
              <a:r>
                <a:rPr lang="en-US" sz="2800" b="1" i="1" dirty="0" err="1">
                  <a:latin typeface="Times New Roman" panose="02020603050405020304" pitchFamily="18" charset="0"/>
                  <a:cs typeface="Times New Roman" panose="02020603050405020304" pitchFamily="18" charset="0"/>
                </a:rPr>
                <a:t>gây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ra</a:t>
              </a:r>
              <a:r>
                <a:rPr lang="vi-VN" sz="2800" b="1" i="1" dirty="0">
                  <a:latin typeface="Times New Roman" panose="02020603050405020304" pitchFamily="18" charset="0"/>
                  <a:cs typeface="Times New Roman" panose="02020603050405020304" pitchFamily="18" charset="0"/>
                </a:rPr>
                <a:t> thực trạng đáng buồn ấy.</a:t>
              </a:r>
            </a:p>
          </p:txBody>
        </p:sp>
      </p:grpSp>
      <p:sp>
        <p:nvSpPr>
          <p:cNvPr id="2" name="TextBox 1">
            <a:extLst>
              <a:ext uri="{FF2B5EF4-FFF2-40B4-BE49-F238E27FC236}">
                <a16:creationId xmlns:a16="http://schemas.microsoft.com/office/drawing/2014/main" id="{74846ADF-8D60-46F7-ABD1-7C0F68A4C9B6}"/>
              </a:ext>
            </a:extLst>
          </p:cNvPr>
          <p:cNvSpPr txBox="1"/>
          <p:nvPr/>
        </p:nvSpPr>
        <p:spPr>
          <a:xfrm>
            <a:off x="4487066" y="663706"/>
            <a:ext cx="2888932"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NGUYÊN NHÂN</a:t>
            </a:r>
          </a:p>
        </p:txBody>
      </p:sp>
    </p:spTree>
    <p:extLst>
      <p:ext uri="{BB962C8B-B14F-4D97-AF65-F5344CB8AC3E}">
        <p14:creationId xmlns:p14="http://schemas.microsoft.com/office/powerpoint/2010/main" val="36901491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8"/>
          <p:cNvSpPr>
            <a:spLocks noChangeArrowheads="1"/>
          </p:cNvSpPr>
          <p:nvPr/>
        </p:nvSpPr>
        <p:spPr bwMode="gray">
          <a:xfrm>
            <a:off x="1160584" y="1301751"/>
            <a:ext cx="2885954" cy="1370013"/>
          </a:xfrm>
          <a:prstGeom prst="roundRect">
            <a:avLst>
              <a:gd name="adj" fmla="val 10889"/>
            </a:avLst>
          </a:prstGeom>
          <a:solidFill>
            <a:srgbClr val="FFCC66"/>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Trên</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đường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về</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quê</a:t>
            </a:r>
            <a:endParaRPr lang="en-US" sz="2400" b="1" dirty="0">
              <a:solidFill>
                <a:srgbClr val="000066"/>
              </a:solidFill>
              <a:latin typeface="Times New Roman" panose="02020603050405020304" pitchFamily="18" charset="0"/>
              <a:cs typeface="Times New Roman" panose="02020603050405020304" pitchFamily="18" charset="0"/>
            </a:endParaRPr>
          </a:p>
        </p:txBody>
      </p:sp>
      <p:sp>
        <p:nvSpPr>
          <p:cNvPr id="8" name="AutoShape 38"/>
          <p:cNvSpPr>
            <a:spLocks noChangeArrowheads="1"/>
          </p:cNvSpPr>
          <p:nvPr/>
        </p:nvSpPr>
        <p:spPr bwMode="gray">
          <a:xfrm>
            <a:off x="4289385" y="1296988"/>
            <a:ext cx="3500377" cy="1295400"/>
          </a:xfrm>
          <a:prstGeom prst="roundRect">
            <a:avLst>
              <a:gd name="adj" fmla="val 10889"/>
            </a:avLst>
          </a:prstGeom>
          <a:solidFill>
            <a:schemeClr val="accent6">
              <a:lumMod val="20000"/>
              <a:lumOff val="8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Những ngày ở quê</a:t>
            </a:r>
          </a:p>
        </p:txBody>
      </p:sp>
      <p:sp>
        <p:nvSpPr>
          <p:cNvPr id="9" name="AutoShape 38"/>
          <p:cNvSpPr>
            <a:spLocks noChangeArrowheads="1"/>
          </p:cNvSpPr>
          <p:nvPr/>
        </p:nvSpPr>
        <p:spPr bwMode="gray">
          <a:xfrm>
            <a:off x="7924800" y="1377950"/>
            <a:ext cx="2885954" cy="1214438"/>
          </a:xfrm>
          <a:prstGeom prst="roundRect">
            <a:avLst>
              <a:gd name="adj" fmla="val 10889"/>
            </a:avLst>
          </a:prstGeom>
          <a:solidFill>
            <a:srgbClr val="F3EA3B"/>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Trên</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đường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rời</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quê</a:t>
            </a:r>
            <a:endParaRPr lang="en-US" sz="2400" b="1" dirty="0">
              <a:solidFill>
                <a:srgbClr val="000066"/>
              </a:solidFill>
              <a:latin typeface="Times New Roman" panose="02020603050405020304" pitchFamily="18" charset="0"/>
              <a:cs typeface="Times New Roman" panose="02020603050405020304" pitchFamily="18" charset="0"/>
            </a:endParaRPr>
          </a:p>
        </p:txBody>
      </p:sp>
      <p:sp>
        <p:nvSpPr>
          <p:cNvPr id="10" name="AutoShape 38"/>
          <p:cNvSpPr>
            <a:spLocks noChangeArrowheads="1"/>
          </p:cNvSpPr>
          <p:nvPr/>
        </p:nvSpPr>
        <p:spPr bwMode="gray">
          <a:xfrm>
            <a:off x="1184396" y="5030788"/>
            <a:ext cx="2885954" cy="1370012"/>
          </a:xfrm>
          <a:prstGeom prst="roundRect">
            <a:avLst>
              <a:gd name="adj" fmla="val 10889"/>
            </a:avLst>
          </a:prstGeom>
          <a:solidFill>
            <a:srgbClr val="FFCC66"/>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Mong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mỏi</a:t>
            </a:r>
            <a:r>
              <a:rPr lang="en-US" sz="2400" b="1" dirty="0">
                <a:solidFill>
                  <a:srgbClr val="000066"/>
                </a:solidFill>
                <a:latin typeface="Times New Roman" panose="02020603050405020304" pitchFamily="18" charset="0"/>
                <a:cs typeface="Times New Roman" panose="02020603050405020304" pitchFamily="18" charset="0"/>
              </a:rPr>
              <a:t>,</a:t>
            </a:r>
          </a:p>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phảng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phất</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buồn</a:t>
            </a:r>
            <a:r>
              <a:rPr lang="en-US" sz="2400" b="1" dirty="0">
                <a:solidFill>
                  <a:srgbClr val="000066"/>
                </a:solidFill>
                <a:latin typeface="Times New Roman" panose="02020603050405020304" pitchFamily="18" charset="0"/>
                <a:cs typeface="Times New Roman" panose="02020603050405020304" pitchFamily="18" charset="0"/>
              </a:rPr>
              <a:t>	</a:t>
            </a:r>
          </a:p>
        </p:txBody>
      </p:sp>
      <p:sp>
        <p:nvSpPr>
          <p:cNvPr id="11" name="AutoShape 38"/>
          <p:cNvSpPr>
            <a:spLocks noChangeArrowheads="1"/>
          </p:cNvSpPr>
          <p:nvPr/>
        </p:nvSpPr>
        <p:spPr bwMode="gray">
          <a:xfrm>
            <a:off x="4289385" y="5105400"/>
            <a:ext cx="3500377" cy="1295400"/>
          </a:xfrm>
          <a:prstGeom prst="roundRect">
            <a:avLst>
              <a:gd name="adj" fmla="val 10889"/>
            </a:avLst>
          </a:prstGeom>
          <a:solidFill>
            <a:schemeClr val="accent6">
              <a:lumMod val="20000"/>
              <a:lumOff val="8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Buồn bã, đau xót</a:t>
            </a:r>
          </a:p>
        </p:txBody>
      </p:sp>
      <p:sp>
        <p:nvSpPr>
          <p:cNvPr id="12" name="AutoShape 38"/>
          <p:cNvSpPr>
            <a:spLocks noChangeArrowheads="1"/>
          </p:cNvSpPr>
          <p:nvPr/>
        </p:nvSpPr>
        <p:spPr bwMode="gray">
          <a:xfrm>
            <a:off x="7950200" y="5143500"/>
            <a:ext cx="3048000" cy="1257300"/>
          </a:xfrm>
          <a:prstGeom prst="roundRect">
            <a:avLst>
              <a:gd name="adj" fmla="val 10889"/>
            </a:avLst>
          </a:prstGeom>
          <a:solidFill>
            <a:srgbClr val="F3EA3B"/>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a:solidFill>
                  <a:srgbClr val="000066"/>
                </a:solidFill>
                <a:latin typeface="Times New Roman" panose="02020603050405020304" pitchFamily="18" charset="0"/>
                <a:cs typeface="Times New Roman" panose="02020603050405020304" pitchFamily="18" charset="0"/>
              </a:rPr>
              <a:t>Tin </a:t>
            </a:r>
            <a:r>
              <a:rPr lang="en-US" sz="2400" b="1" dirty="0" err="1">
                <a:solidFill>
                  <a:srgbClr val="000066"/>
                </a:solidFill>
                <a:latin typeface="Times New Roman" panose="02020603050405020304" pitchFamily="18" charset="0"/>
                <a:cs typeface="Times New Roman" panose="02020603050405020304" pitchFamily="18" charset="0"/>
              </a:rPr>
              <a:t>tưởng</a:t>
            </a:r>
            <a:r>
              <a:rPr lang="en-US" sz="2400" b="1" dirty="0">
                <a:solidFill>
                  <a:srgbClr val="000066"/>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hy</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vọng</a:t>
            </a:r>
            <a:endParaRPr lang="en-US" sz="2400" b="1" dirty="0">
              <a:solidFill>
                <a:srgbClr val="000066"/>
              </a:solidFill>
              <a:latin typeface="Times New Roman" panose="02020603050405020304" pitchFamily="18" charset="0"/>
              <a:cs typeface="Times New Roman" panose="02020603050405020304" pitchFamily="18" charset="0"/>
            </a:endParaRPr>
          </a:p>
        </p:txBody>
      </p:sp>
      <p:sp>
        <p:nvSpPr>
          <p:cNvPr id="13" name="AutoShape 38"/>
          <p:cNvSpPr>
            <a:spLocks noChangeArrowheads="1"/>
          </p:cNvSpPr>
          <p:nvPr/>
        </p:nvSpPr>
        <p:spPr bwMode="gray">
          <a:xfrm>
            <a:off x="4289385" y="2962276"/>
            <a:ext cx="1501815" cy="1916113"/>
          </a:xfrm>
          <a:prstGeom prst="roundRect">
            <a:avLst>
              <a:gd name="adj" fmla="val 10889"/>
            </a:avLst>
          </a:prstGeom>
          <a:solidFill>
            <a:schemeClr val="accent6">
              <a:lumMod val="20000"/>
              <a:lumOff val="8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Cảnh vật </a:t>
            </a:r>
          </a:p>
          <a:p>
            <a:pPr algn="ct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tàn tạ</a:t>
            </a:r>
          </a:p>
        </p:txBody>
      </p:sp>
      <p:sp>
        <p:nvSpPr>
          <p:cNvPr id="14" name="AutoShape 38"/>
          <p:cNvSpPr>
            <a:spLocks noChangeArrowheads="1"/>
          </p:cNvSpPr>
          <p:nvPr/>
        </p:nvSpPr>
        <p:spPr bwMode="gray">
          <a:xfrm>
            <a:off x="6172199" y="2962276"/>
            <a:ext cx="1501815" cy="1916113"/>
          </a:xfrm>
          <a:prstGeom prst="roundRect">
            <a:avLst>
              <a:gd name="adj" fmla="val 10889"/>
            </a:avLst>
          </a:prstGeom>
          <a:solidFill>
            <a:schemeClr val="accent6">
              <a:lumMod val="20000"/>
              <a:lumOff val="8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a:solidFill>
                  <a:srgbClr val="FF0000"/>
                </a:solidFill>
                <a:latin typeface="Times New Roman" panose="02020603050405020304" pitchFamily="18" charset="0"/>
                <a:cs typeface="Times New Roman" panose="02020603050405020304" pitchFamily="18" charset="0"/>
              </a:rPr>
              <a:t>Con </a:t>
            </a:r>
            <a:r>
              <a:rPr lang="en-US" sz="2400" b="1" dirty="0" err="1">
                <a:solidFill>
                  <a:srgbClr val="FF0000"/>
                </a:solidFill>
                <a:latin typeface="Times New Roman" panose="02020603050405020304" pitchFamily="18" charset="0"/>
                <a:cs typeface="Times New Roman" panose="02020603050405020304" pitchFamily="18" charset="0"/>
              </a:rPr>
              <a:t>người</a:t>
            </a:r>
            <a:endParaRPr lang="en-US" sz="24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sz="2400" b="1" dirty="0" err="1">
                <a:solidFill>
                  <a:srgbClr val="FF0000"/>
                </a:solidFill>
                <a:latin typeface="Times New Roman" panose="02020603050405020304" pitchFamily="18" charset="0"/>
                <a:cs typeface="Times New Roman" panose="02020603050405020304" pitchFamily="18" charset="0"/>
              </a:rPr>
              <a:t>sa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sút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600200" y="102395"/>
            <a:ext cx="9144000" cy="774700"/>
          </a:xfrm>
          <a:prstGeom prst="rect">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CỐ HƯƠNG</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500" y="235169"/>
            <a:ext cx="116913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Z"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Xã</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hội</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Trung</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đầu</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thế</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kỉ</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XX</a:t>
            </a:r>
            <a:endParaRPr kumimoji="0" lang="en-BZ"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483" y="1981882"/>
            <a:ext cx="2310539" cy="42672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989" y="1736308"/>
            <a:ext cx="2318010" cy="3699572"/>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6433" y="1981882"/>
            <a:ext cx="2179825" cy="42672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500" y="1736308"/>
            <a:ext cx="2643016" cy="3792063"/>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4342" y="2196783"/>
            <a:ext cx="3921458" cy="299085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500" y="2220619"/>
            <a:ext cx="4055710" cy="2967013"/>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0684" y="1558608"/>
            <a:ext cx="3057525" cy="42672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2909" y="1839011"/>
            <a:ext cx="7083982" cy="45529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024059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2"/>
                                        </p:tgtEl>
                                      </p:cBhvr>
                                    </p:animEffect>
                                    <p:anim calcmode="lin" valueType="num">
                                      <p:cBhvr>
                                        <p:cTn id="12" dur="1000"/>
                                        <p:tgtEl>
                                          <p:spTgt spid="2"/>
                                        </p:tgtEl>
                                        <p:attrNameLst>
                                          <p:attrName>ppt_x</p:attrName>
                                        </p:attrNameLst>
                                      </p:cBhvr>
                                      <p:tavLst>
                                        <p:tav tm="0">
                                          <p:val>
                                            <p:strVal val="ppt_x"/>
                                          </p:val>
                                        </p:tav>
                                        <p:tav tm="100000">
                                          <p:val>
                                            <p:strVal val="ppt_x"/>
                                          </p:val>
                                        </p:tav>
                                      </p:tavLst>
                                    </p:anim>
                                    <p:anim calcmode="lin" valueType="num">
                                      <p:cBhvr>
                                        <p:cTn id="13" dur="1000"/>
                                        <p:tgtEl>
                                          <p:spTgt spid="2"/>
                                        </p:tgtEl>
                                        <p:attrNameLst>
                                          <p:attrName>ppt_y</p:attrName>
                                        </p:attrNameLst>
                                      </p:cBhvr>
                                      <p:tavLst>
                                        <p:tav tm="0">
                                          <p:val>
                                            <p:strVal val="ppt_y"/>
                                          </p:val>
                                        </p:tav>
                                        <p:tav tm="100000">
                                          <p:val>
                                            <p:strVal val="ppt_y+.1"/>
                                          </p:val>
                                        </p:tav>
                                      </p:tavLst>
                                    </p:anim>
                                    <p:set>
                                      <p:cBhvr>
                                        <p:cTn id="14" dur="1" fill="hold">
                                          <p:stCondLst>
                                            <p:cond delay="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285">
                                          <p:stCondLst>
                                            <p:cond delay="0"/>
                                          </p:stCondLst>
                                        </p:cTn>
                                        <p:tgtEl>
                                          <p:spTgt spid="9"/>
                                        </p:tgtEl>
                                      </p:cBhvr>
                                    </p:animEffect>
                                    <p:anim calcmode="lin" valueType="num">
                                      <p:cBhvr>
                                        <p:cTn id="20" dur="89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32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326" tmFilter="0, 0; 0.125,0.2665; 0.25,0.4; 0.375,0.465; 0.5,0.5;  0.625,0.535; 0.75,0.6; 0.875,0.7335; 1,1">
                                          <p:stCondLst>
                                            <p:cond delay="326"/>
                                          </p:stCondLst>
                                        </p:cTn>
                                        <p:tgtEl>
                                          <p:spTgt spid="9"/>
                                        </p:tgtEl>
                                        <p:attrNameLst>
                                          <p:attrName>ppt_y</p:attrName>
                                        </p:attrNameLst>
                                      </p:cBhvr>
                                      <p:tavLst>
                                        <p:tav tm="0" fmla="#ppt_y-sin(pi*$)/9">
                                          <p:val>
                                            <p:fltVal val="0"/>
                                          </p:val>
                                        </p:tav>
                                        <p:tav tm="100000">
                                          <p:val>
                                            <p:fltVal val="1"/>
                                          </p:val>
                                        </p:tav>
                                      </p:tavLst>
                                    </p:anim>
                                    <p:anim calcmode="lin" valueType="num">
                                      <p:cBhvr>
                                        <p:cTn id="23" dur="2" tmFilter="0, 0; 0.125,0.2665; 0.25,0.4; 0.375,0.465; 0.5,0.5;  0.625,0.535; 0.75,0.6; 0.875,0.7335; 1,1">
                                          <p:stCondLst>
                                            <p:cond delay="651"/>
                                          </p:stCondLst>
                                        </p:cTn>
                                        <p:tgtEl>
                                          <p:spTgt spid="9"/>
                                        </p:tgtEl>
                                        <p:attrNameLst>
                                          <p:attrName>ppt_y</p:attrName>
                                        </p:attrNameLst>
                                      </p:cBhvr>
                                      <p:tavLst>
                                        <p:tav tm="0" fmla="#ppt_y-sin(pi*$)/27">
                                          <p:val>
                                            <p:fltVal val="0"/>
                                          </p:val>
                                        </p:tav>
                                        <p:tav tm="100000">
                                          <p:val>
                                            <p:fltVal val="1"/>
                                          </p:val>
                                        </p:tav>
                                      </p:tavLst>
                                    </p:anim>
                                    <p:anim calcmode="lin" valueType="num">
                                      <p:cBhvr>
                                        <p:cTn id="24" dur="1" tmFilter="0, 0; 0.125,0.2665; 0.25,0.4; 0.375,0.465; 0.5,0.5;  0.625,0.535; 0.75,0.6; 0.875,0.7335; 1,1">
                                          <p:stCondLst>
                                            <p:cond delay="999"/>
                                          </p:stCondLst>
                                        </p:cTn>
                                        <p:tgtEl>
                                          <p:spTgt spid="9"/>
                                        </p:tgtEl>
                                        <p:attrNameLst>
                                          <p:attrName>ppt_y</p:attrName>
                                        </p:attrNameLst>
                                      </p:cBhvr>
                                      <p:tavLst>
                                        <p:tav tm="0" fmla="#ppt_y-sin(pi*$)/81">
                                          <p:val>
                                            <p:fltVal val="0"/>
                                          </p:val>
                                        </p:tav>
                                        <p:tav tm="100000">
                                          <p:val>
                                            <p:fltVal val="1"/>
                                          </p:val>
                                        </p:tav>
                                      </p:tavLst>
                                    </p:anim>
                                    <p:animScale>
                                      <p:cBhvr>
                                        <p:cTn id="25" dur="1">
                                          <p:stCondLst>
                                            <p:cond delay="320"/>
                                          </p:stCondLst>
                                        </p:cTn>
                                        <p:tgtEl>
                                          <p:spTgt spid="9"/>
                                        </p:tgtEl>
                                      </p:cBhvr>
                                      <p:to x="100000" y="60000"/>
                                    </p:animScale>
                                    <p:animScale>
                                      <p:cBhvr>
                                        <p:cTn id="26" dur="1" decel="50000">
                                          <p:stCondLst>
                                            <p:cond delay="332"/>
                                          </p:stCondLst>
                                        </p:cTn>
                                        <p:tgtEl>
                                          <p:spTgt spid="9"/>
                                        </p:tgtEl>
                                      </p:cBhvr>
                                      <p:to x="100000" y="100000"/>
                                    </p:animScale>
                                    <p:animScale>
                                      <p:cBhvr>
                                        <p:cTn id="27" dur="1">
                                          <p:stCondLst>
                                            <p:cond delay="645"/>
                                          </p:stCondLst>
                                        </p:cTn>
                                        <p:tgtEl>
                                          <p:spTgt spid="9"/>
                                        </p:tgtEl>
                                      </p:cBhvr>
                                      <p:to x="100000" y="80000"/>
                                    </p:animScale>
                                    <p:animScale>
                                      <p:cBhvr>
                                        <p:cTn id="28" dur="1" decel="50000">
                                          <p:stCondLst>
                                            <p:cond delay="658"/>
                                          </p:stCondLst>
                                        </p:cTn>
                                        <p:tgtEl>
                                          <p:spTgt spid="9"/>
                                        </p:tgtEl>
                                      </p:cBhvr>
                                      <p:to x="100000" y="100000"/>
                                    </p:animScale>
                                    <p:animScale>
                                      <p:cBhvr>
                                        <p:cTn id="29" dur="1">
                                          <p:stCondLst>
                                            <p:cond delay="999"/>
                                          </p:stCondLst>
                                        </p:cTn>
                                        <p:tgtEl>
                                          <p:spTgt spid="9"/>
                                        </p:tgtEl>
                                      </p:cBhvr>
                                      <p:to x="100000" y="90000"/>
                                    </p:animScale>
                                    <p:animScale>
                                      <p:cBhvr>
                                        <p:cTn id="30" dur="1" decel="50000">
                                          <p:stCondLst>
                                            <p:cond delay="999"/>
                                          </p:stCondLst>
                                        </p:cTn>
                                        <p:tgtEl>
                                          <p:spTgt spid="9"/>
                                        </p:tgtEl>
                                      </p:cBhvr>
                                      <p:to x="100000" y="100000"/>
                                    </p:animScale>
                                    <p:animScale>
                                      <p:cBhvr>
                                        <p:cTn id="31" dur="1">
                                          <p:stCondLst>
                                            <p:cond delay="999"/>
                                          </p:stCondLst>
                                        </p:cTn>
                                        <p:tgtEl>
                                          <p:spTgt spid="9"/>
                                        </p:tgtEl>
                                      </p:cBhvr>
                                      <p:to x="100000" y="95000"/>
                                    </p:animScale>
                                    <p:animScale>
                                      <p:cBhvr>
                                        <p:cTn id="32" dur="1" decel="50000">
                                          <p:stCondLst>
                                            <p:cond delay="999"/>
                                          </p:stCondLst>
                                        </p:cTn>
                                        <p:tgtEl>
                                          <p:spTgt spid="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285">
                                          <p:stCondLst>
                                            <p:cond delay="0"/>
                                          </p:stCondLst>
                                        </p:cTn>
                                        <p:tgtEl>
                                          <p:spTgt spid="5"/>
                                        </p:tgtEl>
                                      </p:cBhvr>
                                    </p:animEffect>
                                    <p:anim calcmode="lin" valueType="num">
                                      <p:cBhvr>
                                        <p:cTn id="38" dur="89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32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326" tmFilter="0, 0; 0.125,0.2665; 0.25,0.4; 0.375,0.465; 0.5,0.5;  0.625,0.535; 0.75,0.6; 0.875,0.7335; 1,1">
                                          <p:stCondLst>
                                            <p:cond delay="326"/>
                                          </p:stCondLst>
                                        </p:cTn>
                                        <p:tgtEl>
                                          <p:spTgt spid="5"/>
                                        </p:tgtEl>
                                        <p:attrNameLst>
                                          <p:attrName>ppt_y</p:attrName>
                                        </p:attrNameLst>
                                      </p:cBhvr>
                                      <p:tavLst>
                                        <p:tav tm="0" fmla="#ppt_y-sin(pi*$)/9">
                                          <p:val>
                                            <p:fltVal val="0"/>
                                          </p:val>
                                        </p:tav>
                                        <p:tav tm="100000">
                                          <p:val>
                                            <p:fltVal val="1"/>
                                          </p:val>
                                        </p:tav>
                                      </p:tavLst>
                                    </p:anim>
                                    <p:anim calcmode="lin" valueType="num">
                                      <p:cBhvr>
                                        <p:cTn id="41" dur="2" tmFilter="0, 0; 0.125,0.2665; 0.25,0.4; 0.375,0.465; 0.5,0.5;  0.625,0.535; 0.75,0.6; 0.875,0.7335; 1,1">
                                          <p:stCondLst>
                                            <p:cond delay="651"/>
                                          </p:stCondLst>
                                        </p:cTn>
                                        <p:tgtEl>
                                          <p:spTgt spid="5"/>
                                        </p:tgtEl>
                                        <p:attrNameLst>
                                          <p:attrName>ppt_y</p:attrName>
                                        </p:attrNameLst>
                                      </p:cBhvr>
                                      <p:tavLst>
                                        <p:tav tm="0" fmla="#ppt_y-sin(pi*$)/27">
                                          <p:val>
                                            <p:fltVal val="0"/>
                                          </p:val>
                                        </p:tav>
                                        <p:tav tm="100000">
                                          <p:val>
                                            <p:fltVal val="1"/>
                                          </p:val>
                                        </p:tav>
                                      </p:tavLst>
                                    </p:anim>
                                    <p:anim calcmode="lin" valueType="num">
                                      <p:cBhvr>
                                        <p:cTn id="42" dur="1" tmFilter="0, 0; 0.125,0.2665; 0.25,0.4; 0.375,0.465; 0.5,0.5;  0.625,0.535; 0.75,0.6; 0.875,0.7335; 1,1">
                                          <p:stCondLst>
                                            <p:cond delay="999"/>
                                          </p:stCondLst>
                                        </p:cTn>
                                        <p:tgtEl>
                                          <p:spTgt spid="5"/>
                                        </p:tgtEl>
                                        <p:attrNameLst>
                                          <p:attrName>ppt_y</p:attrName>
                                        </p:attrNameLst>
                                      </p:cBhvr>
                                      <p:tavLst>
                                        <p:tav tm="0" fmla="#ppt_y-sin(pi*$)/81">
                                          <p:val>
                                            <p:fltVal val="0"/>
                                          </p:val>
                                        </p:tav>
                                        <p:tav tm="100000">
                                          <p:val>
                                            <p:fltVal val="1"/>
                                          </p:val>
                                        </p:tav>
                                      </p:tavLst>
                                    </p:anim>
                                    <p:animScale>
                                      <p:cBhvr>
                                        <p:cTn id="43" dur="1">
                                          <p:stCondLst>
                                            <p:cond delay="320"/>
                                          </p:stCondLst>
                                        </p:cTn>
                                        <p:tgtEl>
                                          <p:spTgt spid="5"/>
                                        </p:tgtEl>
                                      </p:cBhvr>
                                      <p:to x="100000" y="60000"/>
                                    </p:animScale>
                                    <p:animScale>
                                      <p:cBhvr>
                                        <p:cTn id="44" dur="1" decel="50000">
                                          <p:stCondLst>
                                            <p:cond delay="332"/>
                                          </p:stCondLst>
                                        </p:cTn>
                                        <p:tgtEl>
                                          <p:spTgt spid="5"/>
                                        </p:tgtEl>
                                      </p:cBhvr>
                                      <p:to x="100000" y="100000"/>
                                    </p:animScale>
                                    <p:animScale>
                                      <p:cBhvr>
                                        <p:cTn id="45" dur="1">
                                          <p:stCondLst>
                                            <p:cond delay="645"/>
                                          </p:stCondLst>
                                        </p:cTn>
                                        <p:tgtEl>
                                          <p:spTgt spid="5"/>
                                        </p:tgtEl>
                                      </p:cBhvr>
                                      <p:to x="100000" y="80000"/>
                                    </p:animScale>
                                    <p:animScale>
                                      <p:cBhvr>
                                        <p:cTn id="46" dur="1" decel="50000">
                                          <p:stCondLst>
                                            <p:cond delay="658"/>
                                          </p:stCondLst>
                                        </p:cTn>
                                        <p:tgtEl>
                                          <p:spTgt spid="5"/>
                                        </p:tgtEl>
                                      </p:cBhvr>
                                      <p:to x="100000" y="100000"/>
                                    </p:animScale>
                                    <p:animScale>
                                      <p:cBhvr>
                                        <p:cTn id="47" dur="1">
                                          <p:stCondLst>
                                            <p:cond delay="999"/>
                                          </p:stCondLst>
                                        </p:cTn>
                                        <p:tgtEl>
                                          <p:spTgt spid="5"/>
                                        </p:tgtEl>
                                      </p:cBhvr>
                                      <p:to x="100000" y="90000"/>
                                    </p:animScale>
                                    <p:animScale>
                                      <p:cBhvr>
                                        <p:cTn id="48" dur="1" decel="50000">
                                          <p:stCondLst>
                                            <p:cond delay="999"/>
                                          </p:stCondLst>
                                        </p:cTn>
                                        <p:tgtEl>
                                          <p:spTgt spid="5"/>
                                        </p:tgtEl>
                                      </p:cBhvr>
                                      <p:to x="100000" y="100000"/>
                                    </p:animScale>
                                    <p:animScale>
                                      <p:cBhvr>
                                        <p:cTn id="49" dur="1">
                                          <p:stCondLst>
                                            <p:cond delay="999"/>
                                          </p:stCondLst>
                                        </p:cTn>
                                        <p:tgtEl>
                                          <p:spTgt spid="5"/>
                                        </p:tgtEl>
                                      </p:cBhvr>
                                      <p:to x="100000" y="95000"/>
                                    </p:animScale>
                                    <p:animScale>
                                      <p:cBhvr>
                                        <p:cTn id="50" dur="1" decel="50000">
                                          <p:stCondLst>
                                            <p:cond delay="999"/>
                                          </p:stCondLst>
                                        </p:cTn>
                                        <p:tgtEl>
                                          <p:spTgt spid="5"/>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285">
                                          <p:stCondLst>
                                            <p:cond delay="0"/>
                                          </p:stCondLst>
                                        </p:cTn>
                                        <p:tgtEl>
                                          <p:spTgt spid="6"/>
                                        </p:tgtEl>
                                      </p:cBhvr>
                                    </p:animEffect>
                                    <p:anim calcmode="lin" valueType="num">
                                      <p:cBhvr>
                                        <p:cTn id="56" dur="89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32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326" tmFilter="0, 0; 0.125,0.2665; 0.25,0.4; 0.375,0.465; 0.5,0.5;  0.625,0.535; 0.75,0.6; 0.875,0.7335; 1,1">
                                          <p:stCondLst>
                                            <p:cond delay="326"/>
                                          </p:stCondLst>
                                        </p:cTn>
                                        <p:tgtEl>
                                          <p:spTgt spid="6"/>
                                        </p:tgtEl>
                                        <p:attrNameLst>
                                          <p:attrName>ppt_y</p:attrName>
                                        </p:attrNameLst>
                                      </p:cBhvr>
                                      <p:tavLst>
                                        <p:tav tm="0" fmla="#ppt_y-sin(pi*$)/9">
                                          <p:val>
                                            <p:fltVal val="0"/>
                                          </p:val>
                                        </p:tav>
                                        <p:tav tm="100000">
                                          <p:val>
                                            <p:fltVal val="1"/>
                                          </p:val>
                                        </p:tav>
                                      </p:tavLst>
                                    </p:anim>
                                    <p:anim calcmode="lin" valueType="num">
                                      <p:cBhvr>
                                        <p:cTn id="59" dur="2" tmFilter="0, 0; 0.125,0.2665; 0.25,0.4; 0.375,0.465; 0.5,0.5;  0.625,0.535; 0.75,0.6; 0.875,0.7335; 1,1">
                                          <p:stCondLst>
                                            <p:cond delay="651"/>
                                          </p:stCondLst>
                                        </p:cTn>
                                        <p:tgtEl>
                                          <p:spTgt spid="6"/>
                                        </p:tgtEl>
                                        <p:attrNameLst>
                                          <p:attrName>ppt_y</p:attrName>
                                        </p:attrNameLst>
                                      </p:cBhvr>
                                      <p:tavLst>
                                        <p:tav tm="0" fmla="#ppt_y-sin(pi*$)/27">
                                          <p:val>
                                            <p:fltVal val="0"/>
                                          </p:val>
                                        </p:tav>
                                        <p:tav tm="100000">
                                          <p:val>
                                            <p:fltVal val="1"/>
                                          </p:val>
                                        </p:tav>
                                      </p:tavLst>
                                    </p:anim>
                                    <p:anim calcmode="lin" valueType="num">
                                      <p:cBhvr>
                                        <p:cTn id="60" dur="1" tmFilter="0, 0; 0.125,0.2665; 0.25,0.4; 0.375,0.465; 0.5,0.5;  0.625,0.535; 0.75,0.6; 0.875,0.7335; 1,1">
                                          <p:stCondLst>
                                            <p:cond delay="999"/>
                                          </p:stCondLst>
                                        </p:cTn>
                                        <p:tgtEl>
                                          <p:spTgt spid="6"/>
                                        </p:tgtEl>
                                        <p:attrNameLst>
                                          <p:attrName>ppt_y</p:attrName>
                                        </p:attrNameLst>
                                      </p:cBhvr>
                                      <p:tavLst>
                                        <p:tav tm="0" fmla="#ppt_y-sin(pi*$)/81">
                                          <p:val>
                                            <p:fltVal val="0"/>
                                          </p:val>
                                        </p:tav>
                                        <p:tav tm="100000">
                                          <p:val>
                                            <p:fltVal val="1"/>
                                          </p:val>
                                        </p:tav>
                                      </p:tavLst>
                                    </p:anim>
                                    <p:animScale>
                                      <p:cBhvr>
                                        <p:cTn id="61" dur="1">
                                          <p:stCondLst>
                                            <p:cond delay="320"/>
                                          </p:stCondLst>
                                        </p:cTn>
                                        <p:tgtEl>
                                          <p:spTgt spid="6"/>
                                        </p:tgtEl>
                                      </p:cBhvr>
                                      <p:to x="100000" y="60000"/>
                                    </p:animScale>
                                    <p:animScale>
                                      <p:cBhvr>
                                        <p:cTn id="62" dur="1" decel="50000">
                                          <p:stCondLst>
                                            <p:cond delay="332"/>
                                          </p:stCondLst>
                                        </p:cTn>
                                        <p:tgtEl>
                                          <p:spTgt spid="6"/>
                                        </p:tgtEl>
                                      </p:cBhvr>
                                      <p:to x="100000" y="100000"/>
                                    </p:animScale>
                                    <p:animScale>
                                      <p:cBhvr>
                                        <p:cTn id="63" dur="1">
                                          <p:stCondLst>
                                            <p:cond delay="645"/>
                                          </p:stCondLst>
                                        </p:cTn>
                                        <p:tgtEl>
                                          <p:spTgt spid="6"/>
                                        </p:tgtEl>
                                      </p:cBhvr>
                                      <p:to x="100000" y="80000"/>
                                    </p:animScale>
                                    <p:animScale>
                                      <p:cBhvr>
                                        <p:cTn id="64" dur="1" decel="50000">
                                          <p:stCondLst>
                                            <p:cond delay="658"/>
                                          </p:stCondLst>
                                        </p:cTn>
                                        <p:tgtEl>
                                          <p:spTgt spid="6"/>
                                        </p:tgtEl>
                                      </p:cBhvr>
                                      <p:to x="100000" y="100000"/>
                                    </p:animScale>
                                    <p:animScale>
                                      <p:cBhvr>
                                        <p:cTn id="65" dur="1">
                                          <p:stCondLst>
                                            <p:cond delay="999"/>
                                          </p:stCondLst>
                                        </p:cTn>
                                        <p:tgtEl>
                                          <p:spTgt spid="6"/>
                                        </p:tgtEl>
                                      </p:cBhvr>
                                      <p:to x="100000" y="90000"/>
                                    </p:animScale>
                                    <p:animScale>
                                      <p:cBhvr>
                                        <p:cTn id="66" dur="1" decel="50000">
                                          <p:stCondLst>
                                            <p:cond delay="999"/>
                                          </p:stCondLst>
                                        </p:cTn>
                                        <p:tgtEl>
                                          <p:spTgt spid="6"/>
                                        </p:tgtEl>
                                      </p:cBhvr>
                                      <p:to x="100000" y="100000"/>
                                    </p:animScale>
                                    <p:animScale>
                                      <p:cBhvr>
                                        <p:cTn id="67" dur="1">
                                          <p:stCondLst>
                                            <p:cond delay="999"/>
                                          </p:stCondLst>
                                        </p:cTn>
                                        <p:tgtEl>
                                          <p:spTgt spid="6"/>
                                        </p:tgtEl>
                                      </p:cBhvr>
                                      <p:to x="100000" y="95000"/>
                                    </p:animScale>
                                    <p:animScale>
                                      <p:cBhvr>
                                        <p:cTn id="68" dur="1" decel="50000">
                                          <p:stCondLst>
                                            <p:cond delay="999"/>
                                          </p:stCondLst>
                                        </p:cTn>
                                        <p:tgtEl>
                                          <p:spTgt spid="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down)">
                                      <p:cBhvr>
                                        <p:cTn id="73" dur="285">
                                          <p:stCondLst>
                                            <p:cond delay="0"/>
                                          </p:stCondLst>
                                        </p:cTn>
                                        <p:tgtEl>
                                          <p:spTgt spid="8"/>
                                        </p:tgtEl>
                                      </p:cBhvr>
                                    </p:animEffect>
                                    <p:anim calcmode="lin" valueType="num">
                                      <p:cBhvr>
                                        <p:cTn id="74" dur="89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5" dur="32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6" dur="326" tmFilter="0, 0; 0.125,0.2665; 0.25,0.4; 0.375,0.465; 0.5,0.5;  0.625,0.535; 0.75,0.6; 0.875,0.7335; 1,1">
                                          <p:stCondLst>
                                            <p:cond delay="326"/>
                                          </p:stCondLst>
                                        </p:cTn>
                                        <p:tgtEl>
                                          <p:spTgt spid="8"/>
                                        </p:tgtEl>
                                        <p:attrNameLst>
                                          <p:attrName>ppt_y</p:attrName>
                                        </p:attrNameLst>
                                      </p:cBhvr>
                                      <p:tavLst>
                                        <p:tav tm="0" fmla="#ppt_y-sin(pi*$)/9">
                                          <p:val>
                                            <p:fltVal val="0"/>
                                          </p:val>
                                        </p:tav>
                                        <p:tav tm="100000">
                                          <p:val>
                                            <p:fltVal val="1"/>
                                          </p:val>
                                        </p:tav>
                                      </p:tavLst>
                                    </p:anim>
                                    <p:anim calcmode="lin" valueType="num">
                                      <p:cBhvr>
                                        <p:cTn id="77" dur="2" tmFilter="0, 0; 0.125,0.2665; 0.25,0.4; 0.375,0.465; 0.5,0.5;  0.625,0.535; 0.75,0.6; 0.875,0.7335; 1,1">
                                          <p:stCondLst>
                                            <p:cond delay="651"/>
                                          </p:stCondLst>
                                        </p:cTn>
                                        <p:tgtEl>
                                          <p:spTgt spid="8"/>
                                        </p:tgtEl>
                                        <p:attrNameLst>
                                          <p:attrName>ppt_y</p:attrName>
                                        </p:attrNameLst>
                                      </p:cBhvr>
                                      <p:tavLst>
                                        <p:tav tm="0" fmla="#ppt_y-sin(pi*$)/27">
                                          <p:val>
                                            <p:fltVal val="0"/>
                                          </p:val>
                                        </p:tav>
                                        <p:tav tm="100000">
                                          <p:val>
                                            <p:fltVal val="1"/>
                                          </p:val>
                                        </p:tav>
                                      </p:tavLst>
                                    </p:anim>
                                    <p:anim calcmode="lin" valueType="num">
                                      <p:cBhvr>
                                        <p:cTn id="78" dur="1" tmFilter="0, 0; 0.125,0.2665; 0.25,0.4; 0.375,0.465; 0.5,0.5;  0.625,0.535; 0.75,0.6; 0.875,0.7335; 1,1">
                                          <p:stCondLst>
                                            <p:cond delay="999"/>
                                          </p:stCondLst>
                                        </p:cTn>
                                        <p:tgtEl>
                                          <p:spTgt spid="8"/>
                                        </p:tgtEl>
                                        <p:attrNameLst>
                                          <p:attrName>ppt_y</p:attrName>
                                        </p:attrNameLst>
                                      </p:cBhvr>
                                      <p:tavLst>
                                        <p:tav tm="0" fmla="#ppt_y-sin(pi*$)/81">
                                          <p:val>
                                            <p:fltVal val="0"/>
                                          </p:val>
                                        </p:tav>
                                        <p:tav tm="100000">
                                          <p:val>
                                            <p:fltVal val="1"/>
                                          </p:val>
                                        </p:tav>
                                      </p:tavLst>
                                    </p:anim>
                                    <p:animScale>
                                      <p:cBhvr>
                                        <p:cTn id="79" dur="1">
                                          <p:stCondLst>
                                            <p:cond delay="320"/>
                                          </p:stCondLst>
                                        </p:cTn>
                                        <p:tgtEl>
                                          <p:spTgt spid="8"/>
                                        </p:tgtEl>
                                      </p:cBhvr>
                                      <p:to x="100000" y="60000"/>
                                    </p:animScale>
                                    <p:animScale>
                                      <p:cBhvr>
                                        <p:cTn id="80" dur="1" decel="50000">
                                          <p:stCondLst>
                                            <p:cond delay="332"/>
                                          </p:stCondLst>
                                        </p:cTn>
                                        <p:tgtEl>
                                          <p:spTgt spid="8"/>
                                        </p:tgtEl>
                                      </p:cBhvr>
                                      <p:to x="100000" y="100000"/>
                                    </p:animScale>
                                    <p:animScale>
                                      <p:cBhvr>
                                        <p:cTn id="81" dur="1">
                                          <p:stCondLst>
                                            <p:cond delay="645"/>
                                          </p:stCondLst>
                                        </p:cTn>
                                        <p:tgtEl>
                                          <p:spTgt spid="8"/>
                                        </p:tgtEl>
                                      </p:cBhvr>
                                      <p:to x="100000" y="80000"/>
                                    </p:animScale>
                                    <p:animScale>
                                      <p:cBhvr>
                                        <p:cTn id="82" dur="1" decel="50000">
                                          <p:stCondLst>
                                            <p:cond delay="658"/>
                                          </p:stCondLst>
                                        </p:cTn>
                                        <p:tgtEl>
                                          <p:spTgt spid="8"/>
                                        </p:tgtEl>
                                      </p:cBhvr>
                                      <p:to x="100000" y="100000"/>
                                    </p:animScale>
                                    <p:animScale>
                                      <p:cBhvr>
                                        <p:cTn id="83" dur="1">
                                          <p:stCondLst>
                                            <p:cond delay="999"/>
                                          </p:stCondLst>
                                        </p:cTn>
                                        <p:tgtEl>
                                          <p:spTgt spid="8"/>
                                        </p:tgtEl>
                                      </p:cBhvr>
                                      <p:to x="100000" y="90000"/>
                                    </p:animScale>
                                    <p:animScale>
                                      <p:cBhvr>
                                        <p:cTn id="84" dur="1" decel="50000">
                                          <p:stCondLst>
                                            <p:cond delay="999"/>
                                          </p:stCondLst>
                                        </p:cTn>
                                        <p:tgtEl>
                                          <p:spTgt spid="8"/>
                                        </p:tgtEl>
                                      </p:cBhvr>
                                      <p:to x="100000" y="100000"/>
                                    </p:animScale>
                                    <p:animScale>
                                      <p:cBhvr>
                                        <p:cTn id="85" dur="1">
                                          <p:stCondLst>
                                            <p:cond delay="999"/>
                                          </p:stCondLst>
                                        </p:cTn>
                                        <p:tgtEl>
                                          <p:spTgt spid="8"/>
                                        </p:tgtEl>
                                      </p:cBhvr>
                                      <p:to x="100000" y="95000"/>
                                    </p:animScale>
                                    <p:animScale>
                                      <p:cBhvr>
                                        <p:cTn id="86" dur="1" decel="50000">
                                          <p:stCondLst>
                                            <p:cond delay="999"/>
                                          </p:stCondLst>
                                        </p:cTn>
                                        <p:tgtEl>
                                          <p:spTgt spid="8"/>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31" presetClass="exit" presetSubtype="0" fill="hold" nodeType="clickEffect">
                                  <p:stCondLst>
                                    <p:cond delay="0"/>
                                  </p:stCondLst>
                                  <p:childTnLst>
                                    <p:anim calcmode="lin" valueType="num">
                                      <p:cBhvr>
                                        <p:cTn id="90" dur="1000"/>
                                        <p:tgtEl>
                                          <p:spTgt spid="9"/>
                                        </p:tgtEl>
                                        <p:attrNameLst>
                                          <p:attrName>ppt_w</p:attrName>
                                        </p:attrNameLst>
                                      </p:cBhvr>
                                      <p:tavLst>
                                        <p:tav tm="0">
                                          <p:val>
                                            <p:strVal val="ppt_w"/>
                                          </p:val>
                                        </p:tav>
                                        <p:tav tm="100000">
                                          <p:val>
                                            <p:fltVal val="0"/>
                                          </p:val>
                                        </p:tav>
                                      </p:tavLst>
                                    </p:anim>
                                    <p:anim calcmode="lin" valueType="num">
                                      <p:cBhvr>
                                        <p:cTn id="91" dur="1000"/>
                                        <p:tgtEl>
                                          <p:spTgt spid="9"/>
                                        </p:tgtEl>
                                        <p:attrNameLst>
                                          <p:attrName>ppt_h</p:attrName>
                                        </p:attrNameLst>
                                      </p:cBhvr>
                                      <p:tavLst>
                                        <p:tav tm="0">
                                          <p:val>
                                            <p:strVal val="ppt_h"/>
                                          </p:val>
                                        </p:tav>
                                        <p:tav tm="100000">
                                          <p:val>
                                            <p:fltVal val="0"/>
                                          </p:val>
                                        </p:tav>
                                      </p:tavLst>
                                    </p:anim>
                                    <p:anim calcmode="lin" valueType="num">
                                      <p:cBhvr>
                                        <p:cTn id="92" dur="1000"/>
                                        <p:tgtEl>
                                          <p:spTgt spid="9"/>
                                        </p:tgtEl>
                                        <p:attrNameLst>
                                          <p:attrName>style.rotation</p:attrName>
                                        </p:attrNameLst>
                                      </p:cBhvr>
                                      <p:tavLst>
                                        <p:tav tm="0">
                                          <p:val>
                                            <p:fltVal val="0"/>
                                          </p:val>
                                        </p:tav>
                                        <p:tav tm="100000">
                                          <p:val>
                                            <p:fltVal val="90"/>
                                          </p:val>
                                        </p:tav>
                                      </p:tavLst>
                                    </p:anim>
                                    <p:animEffect transition="out" filter="fade">
                                      <p:cBhvr>
                                        <p:cTn id="93" dur="1000"/>
                                        <p:tgtEl>
                                          <p:spTgt spid="9"/>
                                        </p:tgtEl>
                                      </p:cBhvr>
                                    </p:animEffect>
                                    <p:set>
                                      <p:cBhvr>
                                        <p:cTn id="94" dur="1" fill="hold">
                                          <p:stCondLst>
                                            <p:cond delay="999"/>
                                          </p:stCondLst>
                                        </p:cTn>
                                        <p:tgtEl>
                                          <p:spTgt spid="9"/>
                                        </p:tgtEl>
                                        <p:attrNameLst>
                                          <p:attrName>style.visibility</p:attrName>
                                        </p:attrNameLst>
                                      </p:cBhvr>
                                      <p:to>
                                        <p:strVal val="hidden"/>
                                      </p:to>
                                    </p:set>
                                  </p:childTnLst>
                                </p:cTn>
                              </p:par>
                              <p:par>
                                <p:cTn id="95" presetID="31" presetClass="exit" presetSubtype="0" fill="hold" nodeType="withEffect">
                                  <p:stCondLst>
                                    <p:cond delay="0"/>
                                  </p:stCondLst>
                                  <p:childTnLst>
                                    <p:anim calcmode="lin" valueType="num">
                                      <p:cBhvr>
                                        <p:cTn id="96" dur="1000"/>
                                        <p:tgtEl>
                                          <p:spTgt spid="5"/>
                                        </p:tgtEl>
                                        <p:attrNameLst>
                                          <p:attrName>ppt_w</p:attrName>
                                        </p:attrNameLst>
                                      </p:cBhvr>
                                      <p:tavLst>
                                        <p:tav tm="0">
                                          <p:val>
                                            <p:strVal val="ppt_w"/>
                                          </p:val>
                                        </p:tav>
                                        <p:tav tm="100000">
                                          <p:val>
                                            <p:fltVal val="0"/>
                                          </p:val>
                                        </p:tav>
                                      </p:tavLst>
                                    </p:anim>
                                    <p:anim calcmode="lin" valueType="num">
                                      <p:cBhvr>
                                        <p:cTn id="97" dur="1000"/>
                                        <p:tgtEl>
                                          <p:spTgt spid="5"/>
                                        </p:tgtEl>
                                        <p:attrNameLst>
                                          <p:attrName>ppt_h</p:attrName>
                                        </p:attrNameLst>
                                      </p:cBhvr>
                                      <p:tavLst>
                                        <p:tav tm="0">
                                          <p:val>
                                            <p:strVal val="ppt_h"/>
                                          </p:val>
                                        </p:tav>
                                        <p:tav tm="100000">
                                          <p:val>
                                            <p:fltVal val="0"/>
                                          </p:val>
                                        </p:tav>
                                      </p:tavLst>
                                    </p:anim>
                                    <p:anim calcmode="lin" valueType="num">
                                      <p:cBhvr>
                                        <p:cTn id="98" dur="1000"/>
                                        <p:tgtEl>
                                          <p:spTgt spid="5"/>
                                        </p:tgtEl>
                                        <p:attrNameLst>
                                          <p:attrName>style.rotation</p:attrName>
                                        </p:attrNameLst>
                                      </p:cBhvr>
                                      <p:tavLst>
                                        <p:tav tm="0">
                                          <p:val>
                                            <p:fltVal val="0"/>
                                          </p:val>
                                        </p:tav>
                                        <p:tav tm="100000">
                                          <p:val>
                                            <p:fltVal val="90"/>
                                          </p:val>
                                        </p:tav>
                                      </p:tavLst>
                                    </p:anim>
                                    <p:animEffect transition="out" filter="fade">
                                      <p:cBhvr>
                                        <p:cTn id="99" dur="1000"/>
                                        <p:tgtEl>
                                          <p:spTgt spid="5"/>
                                        </p:tgtEl>
                                      </p:cBhvr>
                                    </p:animEffect>
                                    <p:set>
                                      <p:cBhvr>
                                        <p:cTn id="100" dur="1" fill="hold">
                                          <p:stCondLst>
                                            <p:cond delay="999"/>
                                          </p:stCondLst>
                                        </p:cTn>
                                        <p:tgtEl>
                                          <p:spTgt spid="5"/>
                                        </p:tgtEl>
                                        <p:attrNameLst>
                                          <p:attrName>style.visibility</p:attrName>
                                        </p:attrNameLst>
                                      </p:cBhvr>
                                      <p:to>
                                        <p:strVal val="hidden"/>
                                      </p:to>
                                    </p:set>
                                  </p:childTnLst>
                                </p:cTn>
                              </p:par>
                              <p:par>
                                <p:cTn id="101" presetID="31" presetClass="exit" presetSubtype="0" fill="hold" nodeType="withEffect">
                                  <p:stCondLst>
                                    <p:cond delay="0"/>
                                  </p:stCondLst>
                                  <p:childTnLst>
                                    <p:anim calcmode="lin" valueType="num">
                                      <p:cBhvr>
                                        <p:cTn id="102" dur="1000"/>
                                        <p:tgtEl>
                                          <p:spTgt spid="6"/>
                                        </p:tgtEl>
                                        <p:attrNameLst>
                                          <p:attrName>ppt_w</p:attrName>
                                        </p:attrNameLst>
                                      </p:cBhvr>
                                      <p:tavLst>
                                        <p:tav tm="0">
                                          <p:val>
                                            <p:strVal val="ppt_w"/>
                                          </p:val>
                                        </p:tav>
                                        <p:tav tm="100000">
                                          <p:val>
                                            <p:fltVal val="0"/>
                                          </p:val>
                                        </p:tav>
                                      </p:tavLst>
                                    </p:anim>
                                    <p:anim calcmode="lin" valueType="num">
                                      <p:cBhvr>
                                        <p:cTn id="103" dur="1000"/>
                                        <p:tgtEl>
                                          <p:spTgt spid="6"/>
                                        </p:tgtEl>
                                        <p:attrNameLst>
                                          <p:attrName>ppt_h</p:attrName>
                                        </p:attrNameLst>
                                      </p:cBhvr>
                                      <p:tavLst>
                                        <p:tav tm="0">
                                          <p:val>
                                            <p:strVal val="ppt_h"/>
                                          </p:val>
                                        </p:tav>
                                        <p:tav tm="100000">
                                          <p:val>
                                            <p:fltVal val="0"/>
                                          </p:val>
                                        </p:tav>
                                      </p:tavLst>
                                    </p:anim>
                                    <p:anim calcmode="lin" valueType="num">
                                      <p:cBhvr>
                                        <p:cTn id="104" dur="1000"/>
                                        <p:tgtEl>
                                          <p:spTgt spid="6"/>
                                        </p:tgtEl>
                                        <p:attrNameLst>
                                          <p:attrName>style.rotation</p:attrName>
                                        </p:attrNameLst>
                                      </p:cBhvr>
                                      <p:tavLst>
                                        <p:tav tm="0">
                                          <p:val>
                                            <p:fltVal val="0"/>
                                          </p:val>
                                        </p:tav>
                                        <p:tav tm="100000">
                                          <p:val>
                                            <p:fltVal val="90"/>
                                          </p:val>
                                        </p:tav>
                                      </p:tavLst>
                                    </p:anim>
                                    <p:animEffect transition="out" filter="fade">
                                      <p:cBhvr>
                                        <p:cTn id="105" dur="1000"/>
                                        <p:tgtEl>
                                          <p:spTgt spid="6"/>
                                        </p:tgtEl>
                                      </p:cBhvr>
                                    </p:animEffect>
                                    <p:set>
                                      <p:cBhvr>
                                        <p:cTn id="106" dur="1" fill="hold">
                                          <p:stCondLst>
                                            <p:cond delay="999"/>
                                          </p:stCondLst>
                                        </p:cTn>
                                        <p:tgtEl>
                                          <p:spTgt spid="6"/>
                                        </p:tgtEl>
                                        <p:attrNameLst>
                                          <p:attrName>style.visibility</p:attrName>
                                        </p:attrNameLst>
                                      </p:cBhvr>
                                      <p:to>
                                        <p:strVal val="hidden"/>
                                      </p:to>
                                    </p:set>
                                  </p:childTnLst>
                                </p:cTn>
                              </p:par>
                              <p:par>
                                <p:cTn id="107" presetID="31" presetClass="exit" presetSubtype="0" fill="hold" nodeType="withEffect">
                                  <p:stCondLst>
                                    <p:cond delay="0"/>
                                  </p:stCondLst>
                                  <p:childTnLst>
                                    <p:anim calcmode="lin" valueType="num">
                                      <p:cBhvr>
                                        <p:cTn id="108" dur="1000"/>
                                        <p:tgtEl>
                                          <p:spTgt spid="8"/>
                                        </p:tgtEl>
                                        <p:attrNameLst>
                                          <p:attrName>ppt_w</p:attrName>
                                        </p:attrNameLst>
                                      </p:cBhvr>
                                      <p:tavLst>
                                        <p:tav tm="0">
                                          <p:val>
                                            <p:strVal val="ppt_w"/>
                                          </p:val>
                                        </p:tav>
                                        <p:tav tm="100000">
                                          <p:val>
                                            <p:fltVal val="0"/>
                                          </p:val>
                                        </p:tav>
                                      </p:tavLst>
                                    </p:anim>
                                    <p:anim calcmode="lin" valueType="num">
                                      <p:cBhvr>
                                        <p:cTn id="109" dur="1000"/>
                                        <p:tgtEl>
                                          <p:spTgt spid="8"/>
                                        </p:tgtEl>
                                        <p:attrNameLst>
                                          <p:attrName>ppt_h</p:attrName>
                                        </p:attrNameLst>
                                      </p:cBhvr>
                                      <p:tavLst>
                                        <p:tav tm="0">
                                          <p:val>
                                            <p:strVal val="ppt_h"/>
                                          </p:val>
                                        </p:tav>
                                        <p:tav tm="100000">
                                          <p:val>
                                            <p:fltVal val="0"/>
                                          </p:val>
                                        </p:tav>
                                      </p:tavLst>
                                    </p:anim>
                                    <p:anim calcmode="lin" valueType="num">
                                      <p:cBhvr>
                                        <p:cTn id="110" dur="1000"/>
                                        <p:tgtEl>
                                          <p:spTgt spid="8"/>
                                        </p:tgtEl>
                                        <p:attrNameLst>
                                          <p:attrName>style.rotation</p:attrName>
                                        </p:attrNameLst>
                                      </p:cBhvr>
                                      <p:tavLst>
                                        <p:tav tm="0">
                                          <p:val>
                                            <p:fltVal val="0"/>
                                          </p:val>
                                        </p:tav>
                                        <p:tav tm="100000">
                                          <p:val>
                                            <p:fltVal val="90"/>
                                          </p:val>
                                        </p:tav>
                                      </p:tavLst>
                                    </p:anim>
                                    <p:animEffect transition="out" filter="fade">
                                      <p:cBhvr>
                                        <p:cTn id="111" dur="1000"/>
                                        <p:tgtEl>
                                          <p:spTgt spid="8"/>
                                        </p:tgtEl>
                                      </p:cBhvr>
                                    </p:animEffect>
                                    <p:set>
                                      <p:cBhvr>
                                        <p:cTn id="112" dur="1" fill="hold">
                                          <p:stCondLst>
                                            <p:cond delay="999"/>
                                          </p:stCondLst>
                                        </p:cTn>
                                        <p:tgtEl>
                                          <p:spTgt spid="8"/>
                                        </p:tgtEl>
                                        <p:attrNameLst>
                                          <p:attrName>style.visibility</p:attrName>
                                        </p:attrNameLst>
                                      </p:cBhvr>
                                      <p:to>
                                        <p:strVal val="hidden"/>
                                      </p:to>
                                    </p:set>
                                  </p:childTnLst>
                                </p:cTn>
                              </p:par>
                              <p:par>
                                <p:cTn id="113" presetID="53" presetClass="entr" presetSubtype="16" fill="hold" nodeType="with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p:cTn id="115" dur="500" fill="hold"/>
                                        <p:tgtEl>
                                          <p:spTgt spid="11"/>
                                        </p:tgtEl>
                                        <p:attrNameLst>
                                          <p:attrName>ppt_w</p:attrName>
                                        </p:attrNameLst>
                                      </p:cBhvr>
                                      <p:tavLst>
                                        <p:tav tm="0">
                                          <p:val>
                                            <p:fltVal val="0"/>
                                          </p:val>
                                        </p:tav>
                                        <p:tav tm="100000">
                                          <p:val>
                                            <p:strVal val="#ppt_w"/>
                                          </p:val>
                                        </p:tav>
                                      </p:tavLst>
                                    </p:anim>
                                    <p:anim calcmode="lin" valueType="num">
                                      <p:cBhvr>
                                        <p:cTn id="116" dur="500" fill="hold"/>
                                        <p:tgtEl>
                                          <p:spTgt spid="11"/>
                                        </p:tgtEl>
                                        <p:attrNameLst>
                                          <p:attrName>ppt_h</p:attrName>
                                        </p:attrNameLst>
                                      </p:cBhvr>
                                      <p:tavLst>
                                        <p:tav tm="0">
                                          <p:val>
                                            <p:fltVal val="0"/>
                                          </p:val>
                                        </p:tav>
                                        <p:tav tm="100000">
                                          <p:val>
                                            <p:strVal val="#ppt_h"/>
                                          </p:val>
                                        </p:tav>
                                      </p:tavLst>
                                    </p:anim>
                                    <p:animEffect transition="in" filter="fade">
                                      <p:cBhvr>
                                        <p:cTn id="117" dur="500"/>
                                        <p:tgtEl>
                                          <p:spTgt spid="11"/>
                                        </p:tgtEl>
                                      </p:cBhvr>
                                    </p:animEffect>
                                  </p:childTnLst>
                                </p:cTn>
                              </p:par>
                              <p:par>
                                <p:cTn id="118" presetID="53" presetClass="entr" presetSubtype="16" fill="hold" nodeType="withEffect">
                                  <p:stCondLst>
                                    <p:cond delay="0"/>
                                  </p:stCondLst>
                                  <p:childTnLst>
                                    <p:set>
                                      <p:cBhvr>
                                        <p:cTn id="119" dur="1" fill="hold">
                                          <p:stCondLst>
                                            <p:cond delay="0"/>
                                          </p:stCondLst>
                                        </p:cTn>
                                        <p:tgtEl>
                                          <p:spTgt spid="13"/>
                                        </p:tgtEl>
                                        <p:attrNameLst>
                                          <p:attrName>style.visibility</p:attrName>
                                        </p:attrNameLst>
                                      </p:cBhvr>
                                      <p:to>
                                        <p:strVal val="visible"/>
                                      </p:to>
                                    </p:set>
                                    <p:anim calcmode="lin" valueType="num">
                                      <p:cBhvr>
                                        <p:cTn id="120" dur="500" fill="hold"/>
                                        <p:tgtEl>
                                          <p:spTgt spid="13"/>
                                        </p:tgtEl>
                                        <p:attrNameLst>
                                          <p:attrName>ppt_w</p:attrName>
                                        </p:attrNameLst>
                                      </p:cBhvr>
                                      <p:tavLst>
                                        <p:tav tm="0">
                                          <p:val>
                                            <p:fltVal val="0"/>
                                          </p:val>
                                        </p:tav>
                                        <p:tav tm="100000">
                                          <p:val>
                                            <p:strVal val="#ppt_w"/>
                                          </p:val>
                                        </p:tav>
                                      </p:tavLst>
                                    </p:anim>
                                    <p:anim calcmode="lin" valueType="num">
                                      <p:cBhvr>
                                        <p:cTn id="121" dur="500" fill="hold"/>
                                        <p:tgtEl>
                                          <p:spTgt spid="13"/>
                                        </p:tgtEl>
                                        <p:attrNameLst>
                                          <p:attrName>ppt_h</p:attrName>
                                        </p:attrNameLst>
                                      </p:cBhvr>
                                      <p:tavLst>
                                        <p:tav tm="0">
                                          <p:val>
                                            <p:fltVal val="0"/>
                                          </p:val>
                                        </p:tav>
                                        <p:tav tm="100000">
                                          <p:val>
                                            <p:strVal val="#ppt_h"/>
                                          </p:val>
                                        </p:tav>
                                      </p:tavLst>
                                    </p:anim>
                                    <p:animEffect transition="in" filter="fade">
                                      <p:cBhvr>
                                        <p:cTn id="122" dur="500"/>
                                        <p:tgtEl>
                                          <p:spTgt spid="13"/>
                                        </p:tgtEl>
                                      </p:cBhvr>
                                    </p:animEffect>
                                  </p:childTnLst>
                                </p:cTn>
                              </p:par>
                              <p:par>
                                <p:cTn id="123" presetID="53" presetClass="entr" presetSubtype="16" fill="hold" nodeType="with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p:cTn id="125" dur="500" fill="hold"/>
                                        <p:tgtEl>
                                          <p:spTgt spid="10"/>
                                        </p:tgtEl>
                                        <p:attrNameLst>
                                          <p:attrName>ppt_w</p:attrName>
                                        </p:attrNameLst>
                                      </p:cBhvr>
                                      <p:tavLst>
                                        <p:tav tm="0">
                                          <p:val>
                                            <p:fltVal val="0"/>
                                          </p:val>
                                        </p:tav>
                                        <p:tav tm="100000">
                                          <p:val>
                                            <p:strVal val="#ppt_w"/>
                                          </p:val>
                                        </p:tav>
                                      </p:tavLst>
                                    </p:anim>
                                    <p:anim calcmode="lin" valueType="num">
                                      <p:cBhvr>
                                        <p:cTn id="126" dur="500" fill="hold"/>
                                        <p:tgtEl>
                                          <p:spTgt spid="10"/>
                                        </p:tgtEl>
                                        <p:attrNameLst>
                                          <p:attrName>ppt_h</p:attrName>
                                        </p:attrNameLst>
                                      </p:cBhvr>
                                      <p:tavLst>
                                        <p:tav tm="0">
                                          <p:val>
                                            <p:fltVal val="0"/>
                                          </p:val>
                                        </p:tav>
                                        <p:tav tm="100000">
                                          <p:val>
                                            <p:strVal val="#ppt_h"/>
                                          </p:val>
                                        </p:tav>
                                      </p:tavLst>
                                    </p:anim>
                                    <p:animEffect transition="in" filter="fade">
                                      <p:cBhvr>
                                        <p:cTn id="1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3205D62-6F03-4400-B9E9-439ABEF8B04D}"/>
              </a:ext>
            </a:extLst>
          </p:cNvPr>
          <p:cNvSpPr>
            <a:spLocks noGrp="1"/>
          </p:cNvSpPr>
          <p:nvPr>
            <p:ph type="title"/>
          </p:nvPr>
        </p:nvSpPr>
        <p:spPr>
          <a:xfrm>
            <a:off x="6096000" y="569190"/>
            <a:ext cx="5162899" cy="1342754"/>
          </a:xfrm>
        </p:spPr>
        <p:txBody>
          <a:bodyPr>
            <a:normAutofit fontScale="90000"/>
          </a:bodyPr>
          <a:lstStyle/>
          <a:p>
            <a:pPr algn="ctr"/>
            <a:r>
              <a:rPr lang="en-BZ" sz="3600" b="1" dirty="0">
                <a:solidFill>
                  <a:srgbClr val="C00000"/>
                </a:solidFill>
                <a:latin typeface="Times New Roman" panose="02020603050405020304" pitchFamily="18" charset="0"/>
                <a:cs typeface="Times New Roman" panose="02020603050405020304" pitchFamily="18" charset="0"/>
              </a:rPr>
              <a:t>TÂM TRẠNG </a:t>
            </a:r>
            <a:br>
              <a:rPr lang="en-BZ" sz="3600" b="1" dirty="0">
                <a:solidFill>
                  <a:srgbClr val="C00000"/>
                </a:solidFill>
                <a:latin typeface="Times New Roman" panose="02020603050405020304" pitchFamily="18" charset="0"/>
                <a:cs typeface="Times New Roman" panose="02020603050405020304" pitchFamily="18" charset="0"/>
              </a:rPr>
            </a:br>
            <a:r>
              <a:rPr lang="en-BZ" sz="3600" b="1" dirty="0">
                <a:solidFill>
                  <a:srgbClr val="C00000"/>
                </a:solidFill>
                <a:latin typeface="Times New Roman" panose="02020603050405020304" pitchFamily="18" charset="0"/>
                <a:cs typeface="Times New Roman" panose="02020603050405020304" pitchFamily="18" charset="0"/>
              </a:rPr>
              <a:t>TRÊN ĐƯỜNG RỜI QUÊ</a:t>
            </a:r>
          </a:p>
        </p:txBody>
      </p:sp>
      <p:sp>
        <p:nvSpPr>
          <p:cNvPr id="3" name="Chỗ dành sẵn cho Nội dung 2">
            <a:extLst>
              <a:ext uri="{FF2B5EF4-FFF2-40B4-BE49-F238E27FC236}">
                <a16:creationId xmlns:a16="http://schemas.microsoft.com/office/drawing/2014/main" id="{199AD388-419D-4067-9375-8E585AA891B0}"/>
              </a:ext>
            </a:extLst>
          </p:cNvPr>
          <p:cNvSpPr>
            <a:spLocks noGrp="1"/>
          </p:cNvSpPr>
          <p:nvPr>
            <p:ph idx="1"/>
          </p:nvPr>
        </p:nvSpPr>
        <p:spPr>
          <a:xfrm>
            <a:off x="5547360" y="2544931"/>
            <a:ext cx="6386138" cy="2619839"/>
          </a:xfrm>
        </p:spPr>
        <p:txBody>
          <a:bodyPr anchor="ctr">
            <a:normAutofit fontScale="92500" lnSpcReduction="10000"/>
          </a:bodyPr>
          <a:lstStyle/>
          <a:p>
            <a:pPr marL="0" indent="0" algn="just">
              <a:buNone/>
            </a:pP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Thuyền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chúng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tôi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thẳng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hoàng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hôn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những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dãy</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núi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xanh</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hai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bên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bờ</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sông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đen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sẫm</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lại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nối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tiếp</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nhau</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chạy</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lùi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về</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phía</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sau</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lái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algn="just"/>
            <a:endParaRPr lang="en-BZ" sz="4400" dirty="0">
              <a:solidFill>
                <a:srgbClr val="002060"/>
              </a:solidFill>
              <a:latin typeface="Times New Roman" panose="02020603050405020304" pitchFamily="18" charset="0"/>
              <a:cs typeface="Times New Roman" panose="02020603050405020304" pitchFamily="18" charset="0"/>
            </a:endParaRPr>
          </a:p>
        </p:txBody>
      </p:sp>
      <p:pic>
        <p:nvPicPr>
          <p:cNvPr id="7" name="Picture 2" descr="Phân tích truyện ngắn Cố Hương – Lỗ Tấn">
            <a:extLst>
              <a:ext uri="{FF2B5EF4-FFF2-40B4-BE49-F238E27FC236}">
                <a16:creationId xmlns:a16="http://schemas.microsoft.com/office/drawing/2014/main" id="{31FCDA5D-41AD-433B-8167-E7848AAE9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02" y="-468552"/>
            <a:ext cx="4672555" cy="675878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5070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8AA08E3-0FD0-4807-B1DC-D14BF8FEE3D5}"/>
              </a:ext>
            </a:extLst>
          </p:cNvPr>
          <p:cNvPicPr>
            <a:picLocks noChangeAspect="1"/>
          </p:cNvPicPr>
          <p:nvPr/>
        </p:nvPicPr>
        <p:blipFill rotWithShape="1">
          <a:blip r:embed="rId2">
            <a:extLst>
              <a:ext uri="{28A0092B-C50C-407E-A947-70E740481C1C}">
                <a14:useLocalDpi xmlns:a14="http://schemas.microsoft.com/office/drawing/2010/main" val="0"/>
              </a:ext>
            </a:extLst>
          </a:blip>
          <a:srcRect t="3652" r="-2" b="7809"/>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solidFill>
            <a:srgbClr val="FFFFFF"/>
          </a:solidFill>
          <a:scene3d>
            <a:camera prst="orthographicFront"/>
            <a:lightRig rig="threePt" dir="t">
              <a:rot lat="0" lon="0" rev="2700000"/>
            </a:lightRig>
          </a:scene3d>
          <a:sp3d contourW="6350">
            <a:bevelT h="38100"/>
            <a:contourClr>
              <a:srgbClr val="C0C0C0"/>
            </a:contourClr>
          </a:sp3d>
        </p:spPr>
      </p:pic>
      <p:pic>
        <p:nvPicPr>
          <p:cNvPr id="5" name="Picture 7">
            <a:extLst>
              <a:ext uri="{FF2B5EF4-FFF2-40B4-BE49-F238E27FC236}">
                <a16:creationId xmlns:a16="http://schemas.microsoft.com/office/drawing/2014/main" id="{48144001-4D6E-4EBF-9091-417639797047}"/>
              </a:ext>
            </a:extLst>
          </p:cNvPr>
          <p:cNvPicPr>
            <a:picLocks noChangeAspect="1"/>
          </p:cNvPicPr>
          <p:nvPr/>
        </p:nvPicPr>
        <p:blipFill rotWithShape="1">
          <a:blip r:embed="rId3">
            <a:extLst>
              <a:ext uri="{28A0092B-C50C-407E-A947-70E740481C1C}">
                <a14:useLocalDpi xmlns:a14="http://schemas.microsoft.com/office/drawing/2010/main" val="0"/>
              </a:ext>
            </a:extLst>
          </a:blip>
          <a:srcRect r="-2" b="34695"/>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solidFill>
            <a:srgbClr val="FFFFFF"/>
          </a:solidFill>
          <a:scene3d>
            <a:camera prst="orthographicFront"/>
            <a:lightRig rig="threePt" dir="t">
              <a:rot lat="0" lon="0" rev="2700000"/>
            </a:lightRig>
          </a:scene3d>
          <a:sp3d contourW="6350">
            <a:bevelT h="38100"/>
            <a:contourClr>
              <a:srgbClr val="C0C0C0"/>
            </a:contourClr>
          </a:sp3d>
        </p:spPr>
      </p:pic>
      <p:sp>
        <p:nvSpPr>
          <p:cNvPr id="3" name="Chỗ dành sẵn cho Nội dung 2">
            <a:extLst>
              <a:ext uri="{FF2B5EF4-FFF2-40B4-BE49-F238E27FC236}">
                <a16:creationId xmlns:a16="http://schemas.microsoft.com/office/drawing/2014/main" id="{5E35337B-86DC-472C-8005-F0E3D4251A0B}"/>
              </a:ext>
            </a:extLst>
          </p:cNvPr>
          <p:cNvSpPr>
            <a:spLocks noGrp="1"/>
          </p:cNvSpPr>
          <p:nvPr>
            <p:ph idx="1"/>
          </p:nvPr>
        </p:nvSpPr>
        <p:spPr>
          <a:xfrm>
            <a:off x="110986" y="1457478"/>
            <a:ext cx="5684072" cy="4327091"/>
          </a:xfrm>
        </p:spPr>
        <p:txBody>
          <a:bodyPr>
            <a:normAutofit fontScale="925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Ngôi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nhà</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cũ</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xa</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dần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phong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cảnh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cũ</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cũng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mờ</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dần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cảm</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thấy</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chung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quanh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bốn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bức</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tường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vô</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hình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nhưng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rất</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cao</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Hình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ảnh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đứa</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trẻ</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oai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hùng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vốn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nhớ</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rõ</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lắm</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nhưng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bây</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giờ</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bỗng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nhiên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mờ</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nhạt</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endParaRPr lang="en-BZ"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45442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94120" y="478988"/>
            <a:ext cx="6864824" cy="646331"/>
          </a:xfrm>
          <a:prstGeom prst="rect">
            <a:avLst/>
          </a:prstGeom>
          <a:noFill/>
        </p:spPr>
        <p:txBody>
          <a:bodyPr wrap="square" rtlCol="0">
            <a:spAutoFit/>
          </a:bodyPr>
          <a:lstStyle/>
          <a:p>
            <a:r>
              <a:rPr lang="en-BZ" sz="3600" b="1" dirty="0">
                <a:solidFill>
                  <a:srgbClr val="C00000"/>
                </a:solidFill>
                <a:latin typeface="Times New Roman" panose="02020603050405020304" pitchFamily="18" charset="0"/>
                <a:cs typeface="Times New Roman" panose="02020603050405020304" pitchFamily="18" charset="0"/>
              </a:rPr>
              <a:t>LỖ TẤN (1881- 1936)</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13" y="802154"/>
            <a:ext cx="3611516" cy="52536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 Box 14">
            <a:extLst>
              <a:ext uri="{FF2B5EF4-FFF2-40B4-BE49-F238E27FC236}">
                <a16:creationId xmlns:a16="http://schemas.microsoft.com/office/drawing/2014/main" id="{50840E24-5992-44CA-A817-15718F8250FB}"/>
              </a:ext>
            </a:extLst>
          </p:cNvPr>
          <p:cNvSpPr txBox="1">
            <a:spLocks noChangeArrowheads="1"/>
          </p:cNvSpPr>
          <p:nvPr/>
        </p:nvSpPr>
        <p:spPr bwMode="auto">
          <a:xfrm>
            <a:off x="4983479" y="1413063"/>
            <a:ext cx="6864823" cy="4031873"/>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Quê</a:t>
            </a:r>
            <a:r>
              <a:rPr lang="en-US" altLang="en-US" sz="3200" dirty="0">
                <a:solidFill>
                  <a:srgbClr val="000000"/>
                </a:solidFill>
                <a:latin typeface="Times New Roman" panose="02020603050405020304" pitchFamily="18" charset="0"/>
              </a:rPr>
              <a:t> ở </a:t>
            </a:r>
            <a:r>
              <a:rPr lang="en-US" altLang="en-US" sz="3200" dirty="0" err="1">
                <a:solidFill>
                  <a:srgbClr val="000000"/>
                </a:solidFill>
                <a:latin typeface="Times New Roman" panose="02020603050405020304" pitchFamily="18" charset="0"/>
              </a:rPr>
              <a:t>phủ</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Thiệu</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Hưng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tỉnh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Chiết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Giang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Trung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Quốc</a:t>
            </a:r>
            <a:r>
              <a:rPr lang="en-US" altLang="en-US" sz="3200" dirty="0">
                <a:solidFill>
                  <a:srgbClr val="000000"/>
                </a:solidFill>
                <a:latin typeface="Times New Roman" panose="02020603050405020304" pitchFamily="18" charset="0"/>
              </a:rPr>
              <a:t>.</a:t>
            </a:r>
          </a:p>
          <a:p>
            <a:pPr algn="just" eaLnBrk="1" fontAlgn="base" hangingPunct="1">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Bản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thân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sinh</a:t>
            </a:r>
            <a:r>
              <a:rPr lang="en-US" altLang="en-US" sz="3200" dirty="0">
                <a:solidFill>
                  <a:srgbClr val="000000"/>
                </a:solidFill>
                <a:latin typeface="Times New Roman" panose="02020603050405020304" pitchFamily="18" charset="0"/>
              </a:rPr>
              <a:t> ra </a:t>
            </a:r>
            <a:r>
              <a:rPr lang="en-US" altLang="en-US" sz="3200" dirty="0" err="1">
                <a:solidFill>
                  <a:srgbClr val="000000"/>
                </a:solidFill>
                <a:latin typeface="Times New Roman" panose="02020603050405020304" pitchFamily="18" charset="0"/>
              </a:rPr>
              <a:t>trong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một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gia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đình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quan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lại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sút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ông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văn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của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nhân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dân</a:t>
            </a:r>
            <a:r>
              <a:rPr lang="en-US" altLang="en-US" sz="3200" dirty="0">
                <a:solidFill>
                  <a:srgbClr val="000000"/>
                </a:solidFill>
                <a:latin typeface="Times New Roman" panose="02020603050405020304" pitchFamily="18" charset="0"/>
              </a:rPr>
              <a:t> lao </a:t>
            </a:r>
            <a:r>
              <a:rPr lang="en-US" altLang="en-US" sz="3200" dirty="0" err="1">
                <a:solidFill>
                  <a:srgbClr val="000000"/>
                </a:solidFill>
                <a:latin typeface="Times New Roman" panose="02020603050405020304" pitchFamily="18" charset="0"/>
              </a:rPr>
              <a:t>động</a:t>
            </a:r>
            <a:r>
              <a:rPr lang="en-US" altLang="en-US" sz="3200" dirty="0">
                <a:solidFill>
                  <a:srgbClr val="000000"/>
                </a:solidFill>
                <a:latin typeface="Times New Roman" panose="02020603050405020304" pitchFamily="18" charset="0"/>
              </a:rPr>
              <a:t>.</a:t>
            </a:r>
          </a:p>
          <a:p>
            <a:pPr algn="just" eaLnBrk="1" fontAlgn="base" hangingPunct="1">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Phong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cách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sáng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tác</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đậm</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chất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chữ</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tình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sử</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dụng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yếu</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tố</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hồi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kí</a:t>
            </a:r>
            <a:r>
              <a:rPr lang="en-US" altLang="en-US" sz="3200" dirty="0">
                <a:solidFill>
                  <a:srgbClr val="000000"/>
                </a:solidFill>
                <a:latin typeface="Times New Roman" panose="02020603050405020304" pitchFamily="18" charset="0"/>
              </a:rPr>
              <a:t>.</a:t>
            </a:r>
          </a:p>
        </p:txBody>
      </p:sp>
    </p:spTree>
    <p:extLst>
      <p:ext uri="{BB962C8B-B14F-4D97-AF65-F5344CB8AC3E}">
        <p14:creationId xmlns:p14="http://schemas.microsoft.com/office/powerpoint/2010/main" val="15442064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290">
                                          <p:stCondLst>
                                            <p:cond delay="0"/>
                                          </p:stCondLst>
                                        </p:cTn>
                                        <p:tgtEl>
                                          <p:spTgt spid="7"/>
                                        </p:tgtEl>
                                      </p:cBhvr>
                                    </p:animEffect>
                                    <p:anim calcmode="lin" valueType="num">
                                      <p:cBhvr>
                                        <p:cTn id="12"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7" dur="13">
                                          <p:stCondLst>
                                            <p:cond delay="325"/>
                                          </p:stCondLst>
                                        </p:cTn>
                                        <p:tgtEl>
                                          <p:spTgt spid="7"/>
                                        </p:tgtEl>
                                      </p:cBhvr>
                                      <p:to x="100000" y="60000"/>
                                    </p:animScale>
                                    <p:animScale>
                                      <p:cBhvr>
                                        <p:cTn id="18" dur="83" decel="50000">
                                          <p:stCondLst>
                                            <p:cond delay="338"/>
                                          </p:stCondLst>
                                        </p:cTn>
                                        <p:tgtEl>
                                          <p:spTgt spid="7"/>
                                        </p:tgtEl>
                                      </p:cBhvr>
                                      <p:to x="100000" y="100000"/>
                                    </p:animScale>
                                    <p:animScale>
                                      <p:cBhvr>
                                        <p:cTn id="19" dur="13">
                                          <p:stCondLst>
                                            <p:cond delay="656"/>
                                          </p:stCondLst>
                                        </p:cTn>
                                        <p:tgtEl>
                                          <p:spTgt spid="7"/>
                                        </p:tgtEl>
                                      </p:cBhvr>
                                      <p:to x="100000" y="80000"/>
                                    </p:animScale>
                                    <p:animScale>
                                      <p:cBhvr>
                                        <p:cTn id="20" dur="83" decel="50000">
                                          <p:stCondLst>
                                            <p:cond delay="669"/>
                                          </p:stCondLst>
                                        </p:cTn>
                                        <p:tgtEl>
                                          <p:spTgt spid="7"/>
                                        </p:tgtEl>
                                      </p:cBhvr>
                                      <p:to x="100000" y="100000"/>
                                    </p:animScale>
                                    <p:animScale>
                                      <p:cBhvr>
                                        <p:cTn id="21" dur="13">
                                          <p:stCondLst>
                                            <p:cond delay="821"/>
                                          </p:stCondLst>
                                        </p:cTn>
                                        <p:tgtEl>
                                          <p:spTgt spid="7"/>
                                        </p:tgtEl>
                                      </p:cBhvr>
                                      <p:to x="100000" y="90000"/>
                                    </p:animScale>
                                    <p:animScale>
                                      <p:cBhvr>
                                        <p:cTn id="22" dur="83" decel="50000">
                                          <p:stCondLst>
                                            <p:cond delay="834"/>
                                          </p:stCondLst>
                                        </p:cTn>
                                        <p:tgtEl>
                                          <p:spTgt spid="7"/>
                                        </p:tgtEl>
                                      </p:cBhvr>
                                      <p:to x="100000" y="100000"/>
                                    </p:animScale>
                                    <p:animScale>
                                      <p:cBhvr>
                                        <p:cTn id="23" dur="13">
                                          <p:stCondLst>
                                            <p:cond delay="904"/>
                                          </p:stCondLst>
                                        </p:cTn>
                                        <p:tgtEl>
                                          <p:spTgt spid="7"/>
                                        </p:tgtEl>
                                      </p:cBhvr>
                                      <p:to x="100000" y="95000"/>
                                    </p:animScale>
                                    <p:animScale>
                                      <p:cBhvr>
                                        <p:cTn id="24" dur="83" decel="50000">
                                          <p:stCondLst>
                                            <p:cond delay="917"/>
                                          </p:stCondLst>
                                        </p:cTn>
                                        <p:tgtEl>
                                          <p:spTgt spid="7"/>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hinese style vintage classical ink landscape background style,ink landscape,classical,chinese painting,classical">
            <a:extLst>
              <a:ext uri="{FF2B5EF4-FFF2-40B4-BE49-F238E27FC236}">
                <a16:creationId xmlns:a16="http://schemas.microsoft.com/office/drawing/2014/main" id="{EEC819AD-DD56-440A-BF5A-4E4EBC0935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3" r="-2" b="11997"/>
          <a:stretch/>
        </p:blipFill>
        <p:spPr bwMode="auto">
          <a:xfrm>
            <a:off x="6893317" y="191303"/>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4" name="Diagram 4">
            <a:extLst>
              <a:ext uri="{FF2B5EF4-FFF2-40B4-BE49-F238E27FC236}">
                <a16:creationId xmlns:a16="http://schemas.microsoft.com/office/drawing/2014/main" id="{A47EC92F-C72A-48F4-BCFD-222CBE2FC04F}"/>
              </a:ext>
            </a:extLst>
          </p:cNvPr>
          <p:cNvGraphicFramePr>
            <a:graphicFrameLocks noGrp="1"/>
          </p:cNvGraphicFramePr>
          <p:nvPr>
            <p:ph idx="1"/>
            <p:extLst>
              <p:ext uri="{D42A27DB-BD31-4B8C-83A1-F6EECF244321}">
                <p14:modId xmlns:p14="http://schemas.microsoft.com/office/powerpoint/2010/main" val="2729169379"/>
              </p:ext>
            </p:extLst>
          </p:nvPr>
        </p:nvGraphicFramePr>
        <p:xfrm>
          <a:off x="977308" y="693831"/>
          <a:ext cx="4891791" cy="547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9955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3AECF9F0-180E-48C9-9E4E-4F54478E7159}"/>
                                            </p:graphicEl>
                                          </p:spTgt>
                                        </p:tgtEl>
                                        <p:attrNameLst>
                                          <p:attrName>style.visibility</p:attrName>
                                        </p:attrNameLst>
                                      </p:cBhvr>
                                      <p:to>
                                        <p:strVal val="visible"/>
                                      </p:to>
                                    </p:set>
                                    <p:animEffect transition="in" filter="fade">
                                      <p:cBhvr>
                                        <p:cTn id="7" dur="1000"/>
                                        <p:tgtEl>
                                          <p:spTgt spid="4">
                                            <p:graphicEl>
                                              <a:dgm id="{3AECF9F0-180E-48C9-9E4E-4F54478E7159}"/>
                                            </p:graphicEl>
                                          </p:spTgt>
                                        </p:tgtEl>
                                      </p:cBhvr>
                                    </p:animEffect>
                                    <p:anim calcmode="lin" valueType="num">
                                      <p:cBhvr>
                                        <p:cTn id="8" dur="1000" fill="hold"/>
                                        <p:tgtEl>
                                          <p:spTgt spid="4">
                                            <p:graphicEl>
                                              <a:dgm id="{3AECF9F0-180E-48C9-9E4E-4F54478E7159}"/>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3AECF9F0-180E-48C9-9E4E-4F54478E715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EFD8FE34-DB23-47B6-8C39-41067098EE39}"/>
                                            </p:graphicEl>
                                          </p:spTgt>
                                        </p:tgtEl>
                                        <p:attrNameLst>
                                          <p:attrName>style.visibility</p:attrName>
                                        </p:attrNameLst>
                                      </p:cBhvr>
                                      <p:to>
                                        <p:strVal val="visible"/>
                                      </p:to>
                                    </p:set>
                                    <p:animEffect transition="in" filter="fade">
                                      <p:cBhvr>
                                        <p:cTn id="14" dur="1000"/>
                                        <p:tgtEl>
                                          <p:spTgt spid="4">
                                            <p:graphicEl>
                                              <a:dgm id="{EFD8FE34-DB23-47B6-8C39-41067098EE39}"/>
                                            </p:graphicEl>
                                          </p:spTgt>
                                        </p:tgtEl>
                                      </p:cBhvr>
                                    </p:animEffect>
                                    <p:anim calcmode="lin" valueType="num">
                                      <p:cBhvr>
                                        <p:cTn id="15" dur="1000" fill="hold"/>
                                        <p:tgtEl>
                                          <p:spTgt spid="4">
                                            <p:graphicEl>
                                              <a:dgm id="{EFD8FE34-DB23-47B6-8C39-41067098EE39}"/>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EFD8FE34-DB23-47B6-8C39-41067098EE39}"/>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23F48E35-2575-47CE-9C7F-158163160EED}"/>
                                            </p:graphicEl>
                                          </p:spTgt>
                                        </p:tgtEl>
                                        <p:attrNameLst>
                                          <p:attrName>style.visibility</p:attrName>
                                        </p:attrNameLst>
                                      </p:cBhvr>
                                      <p:to>
                                        <p:strVal val="visible"/>
                                      </p:to>
                                    </p:set>
                                    <p:animEffect transition="in" filter="fade">
                                      <p:cBhvr>
                                        <p:cTn id="19" dur="1000"/>
                                        <p:tgtEl>
                                          <p:spTgt spid="4">
                                            <p:graphicEl>
                                              <a:dgm id="{23F48E35-2575-47CE-9C7F-158163160EED}"/>
                                            </p:graphicEl>
                                          </p:spTgt>
                                        </p:tgtEl>
                                      </p:cBhvr>
                                    </p:animEffect>
                                    <p:anim calcmode="lin" valueType="num">
                                      <p:cBhvr>
                                        <p:cTn id="20" dur="1000" fill="hold"/>
                                        <p:tgtEl>
                                          <p:spTgt spid="4">
                                            <p:graphicEl>
                                              <a:dgm id="{23F48E35-2575-47CE-9C7F-158163160EED}"/>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23F48E35-2575-47CE-9C7F-158163160EE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BA42F83C-8A31-4B4F-9D58-C9BC7F6E9031}"/>
                                            </p:graphicEl>
                                          </p:spTgt>
                                        </p:tgtEl>
                                        <p:attrNameLst>
                                          <p:attrName>style.visibility</p:attrName>
                                        </p:attrNameLst>
                                      </p:cBhvr>
                                      <p:to>
                                        <p:strVal val="visible"/>
                                      </p:to>
                                    </p:set>
                                    <p:animEffect transition="in" filter="fade">
                                      <p:cBhvr>
                                        <p:cTn id="26" dur="1000"/>
                                        <p:tgtEl>
                                          <p:spTgt spid="4">
                                            <p:graphicEl>
                                              <a:dgm id="{BA42F83C-8A31-4B4F-9D58-C9BC7F6E9031}"/>
                                            </p:graphicEl>
                                          </p:spTgt>
                                        </p:tgtEl>
                                      </p:cBhvr>
                                    </p:animEffect>
                                    <p:anim calcmode="lin" valueType="num">
                                      <p:cBhvr>
                                        <p:cTn id="27" dur="1000" fill="hold"/>
                                        <p:tgtEl>
                                          <p:spTgt spid="4">
                                            <p:graphicEl>
                                              <a:dgm id="{BA42F83C-8A31-4B4F-9D58-C9BC7F6E9031}"/>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BA42F83C-8A31-4B4F-9D58-C9BC7F6E9031}"/>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C0C4B8A7-623B-41C2-B2E7-71703F0C3D62}"/>
                                            </p:graphicEl>
                                          </p:spTgt>
                                        </p:tgtEl>
                                        <p:attrNameLst>
                                          <p:attrName>style.visibility</p:attrName>
                                        </p:attrNameLst>
                                      </p:cBhvr>
                                      <p:to>
                                        <p:strVal val="visible"/>
                                      </p:to>
                                    </p:set>
                                    <p:animEffect transition="in" filter="fade">
                                      <p:cBhvr>
                                        <p:cTn id="31" dur="1000"/>
                                        <p:tgtEl>
                                          <p:spTgt spid="4">
                                            <p:graphicEl>
                                              <a:dgm id="{C0C4B8A7-623B-41C2-B2E7-71703F0C3D62}"/>
                                            </p:graphicEl>
                                          </p:spTgt>
                                        </p:tgtEl>
                                      </p:cBhvr>
                                    </p:animEffect>
                                    <p:anim calcmode="lin" valueType="num">
                                      <p:cBhvr>
                                        <p:cTn id="32" dur="1000" fill="hold"/>
                                        <p:tgtEl>
                                          <p:spTgt spid="4">
                                            <p:graphicEl>
                                              <a:dgm id="{C0C4B8A7-623B-41C2-B2E7-71703F0C3D62}"/>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C0C4B8A7-623B-41C2-B2E7-71703F0C3D6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ruyện ngắn: CỐ HƯƠNG (Lỗ Tấn) (tóm tắt) - YouTube">
            <a:extLst>
              <a:ext uri="{FF2B5EF4-FFF2-40B4-BE49-F238E27FC236}">
                <a16:creationId xmlns:a16="http://schemas.microsoft.com/office/drawing/2014/main" id="{287FEBD9-12DB-4B18-9F9E-ED3A0C732D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10" r="55475"/>
          <a:stretch/>
        </p:blipFill>
        <p:spPr bwMode="auto">
          <a:xfrm>
            <a:off x="453848" y="2305476"/>
            <a:ext cx="3009900" cy="435049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052" name="Picture 4" descr="Lỗ Tấn – Wikipedia tiếng Việt">
            <a:extLst>
              <a:ext uri="{FF2B5EF4-FFF2-40B4-BE49-F238E27FC236}">
                <a16:creationId xmlns:a16="http://schemas.microsoft.com/office/drawing/2014/main" id="{E018B757-B6D6-47AF-916B-C857CC3D1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9652" y="972234"/>
            <a:ext cx="3009900" cy="42672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626539" y="1458476"/>
            <a:ext cx="4323556" cy="646331"/>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cách</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bức</a:t>
            </a:r>
            <a:endPar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5" name="TextBox 94"/>
          <p:cNvSpPr txBox="1"/>
          <p:nvPr/>
        </p:nvSpPr>
        <p:spPr>
          <a:xfrm>
            <a:off x="2989299" y="2782669"/>
            <a:ext cx="3921592" cy="646331"/>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chạy</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vạy</a:t>
            </a:r>
            <a:endPar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6" name="TextBox 95"/>
          <p:cNvSpPr txBox="1"/>
          <p:nvPr/>
        </p:nvSpPr>
        <p:spPr>
          <a:xfrm>
            <a:off x="5428526" y="4045307"/>
            <a:ext cx="4213249" cy="646331"/>
          </a:xfrm>
          <a:prstGeom prst="rect">
            <a:avLst/>
          </a:prstGeom>
          <a:solidFill>
            <a:schemeClr val="accent4">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lang="en-US" sz="3600" dirty="0">
                <a:solidFill>
                  <a:prstClr val="black"/>
                </a:solidFill>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đần</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độn</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sp>
        <p:nvSpPr>
          <p:cNvPr id="27" name="TextBox 26"/>
          <p:cNvSpPr txBox="1"/>
          <p:nvPr/>
        </p:nvSpPr>
        <p:spPr>
          <a:xfrm>
            <a:off x="1760737" y="294372"/>
            <a:ext cx="8670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Z"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MONG ƯỚC</a:t>
            </a:r>
            <a:r>
              <a:rPr kumimoji="0" lang="en-BZ"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VỀ </a:t>
            </a:r>
            <a:r>
              <a:rPr kumimoji="0" lang="en-BZ"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HOÀNG - THỦY SINH</a:t>
            </a:r>
          </a:p>
        </p:txBody>
      </p:sp>
      <p:sp>
        <p:nvSpPr>
          <p:cNvPr id="35" name="TextBox 34"/>
          <p:cNvSpPr txBox="1"/>
          <p:nvPr/>
        </p:nvSpPr>
        <p:spPr>
          <a:xfrm>
            <a:off x="7326774" y="5453922"/>
            <a:ext cx="4415333" cy="646331"/>
          </a:xfrm>
          <a:prstGeom prst="rect">
            <a:avLst/>
          </a:prstGeom>
          <a:solidFill>
            <a:schemeClr val="accent3">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lang="en-US" sz="3600" dirty="0">
                <a:solidFill>
                  <a:prstClr val="black"/>
                </a:solidFill>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tàn</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nhẫn</a:t>
            </a:r>
            <a:endPar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3660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500" fill="hold"/>
                                        <p:tgtEl>
                                          <p:spTgt spid="94"/>
                                        </p:tgtEl>
                                        <p:attrNameLst>
                                          <p:attrName>ppt_x</p:attrName>
                                        </p:attrNameLst>
                                      </p:cBhvr>
                                      <p:tavLst>
                                        <p:tav tm="0">
                                          <p:val>
                                            <p:strVal val="#ppt_x"/>
                                          </p:val>
                                        </p:tav>
                                        <p:tav tm="100000">
                                          <p:val>
                                            <p:strVal val="#ppt_x"/>
                                          </p:val>
                                        </p:tav>
                                      </p:tavLst>
                                    </p:anim>
                                    <p:anim calcmode="lin" valueType="num">
                                      <p:cBhvr additive="base">
                                        <p:cTn id="13"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ppt_x"/>
                                          </p:val>
                                        </p:tav>
                                        <p:tav tm="100000">
                                          <p:val>
                                            <p:strVal val="#ppt_x"/>
                                          </p:val>
                                        </p:tav>
                                      </p:tavLst>
                                    </p:anim>
                                    <p:anim calcmode="lin" valueType="num">
                                      <p:cBhvr additive="base">
                                        <p:cTn id="19"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cBhvr additive="base">
                                        <p:cTn id="24" dur="500" fill="hold"/>
                                        <p:tgtEl>
                                          <p:spTgt spid="96"/>
                                        </p:tgtEl>
                                        <p:attrNameLst>
                                          <p:attrName>ppt_x</p:attrName>
                                        </p:attrNameLst>
                                      </p:cBhvr>
                                      <p:tavLst>
                                        <p:tav tm="0">
                                          <p:val>
                                            <p:strVal val="#ppt_x"/>
                                          </p:val>
                                        </p:tav>
                                        <p:tav tm="100000">
                                          <p:val>
                                            <p:strVal val="#ppt_x"/>
                                          </p:val>
                                        </p:tav>
                                      </p:tavLst>
                                    </p:anim>
                                    <p:anim calcmode="lin" valueType="num">
                                      <p:cBhvr additive="base">
                                        <p:cTn id="25"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27"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yellow moon glow ocean | Good night moon, Scenic pictures, Super moon">
            <a:extLst>
              <a:ext uri="{FF2B5EF4-FFF2-40B4-BE49-F238E27FC236}">
                <a16:creationId xmlns:a16="http://schemas.microsoft.com/office/drawing/2014/main" id="{4B866D0E-BBF3-4733-8937-192835B80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021" b="9090"/>
          <a:stretch/>
        </p:blipFill>
        <p:spPr bwMode="auto">
          <a:xfrm>
            <a:off x="6017872" y="891251"/>
            <a:ext cx="6313024" cy="499447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Chỗ dành sẵn cho Nội dung 2">
            <a:extLst>
              <a:ext uri="{FF2B5EF4-FFF2-40B4-BE49-F238E27FC236}">
                <a16:creationId xmlns:a16="http://schemas.microsoft.com/office/drawing/2014/main" id="{76BC2999-03F9-4FFE-9049-1233153352C5}"/>
              </a:ext>
            </a:extLst>
          </p:cNvPr>
          <p:cNvSpPr>
            <a:spLocks noGrp="1"/>
          </p:cNvSpPr>
          <p:nvPr>
            <p:ph idx="1"/>
          </p:nvPr>
        </p:nvSpPr>
        <p:spPr>
          <a:xfrm>
            <a:off x="81024" y="738784"/>
            <a:ext cx="6313024" cy="3980458"/>
          </a:xfrm>
        </p:spPr>
        <p:txBody>
          <a:bodyPr anchor="t">
            <a:noAutofit/>
          </a:bodyPr>
          <a:lstStyle/>
          <a:p>
            <a:pPr marL="0" indent="0" algn="just">
              <a:buNone/>
            </a:pP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đang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mơ</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màng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thì</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trước</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mắt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hiện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ra</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cảnh</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tượng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một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cánh</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đồng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màu</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xanh</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biếc</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cạnh</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bờ</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biển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trên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vòm</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trời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xanh</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đậm</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treo</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lơ</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lửng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một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vừng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trăng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tròn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vàng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thắm</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indent="0" algn="just">
              <a:buNone/>
            </a:pP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Đã</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gọi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hi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vọng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thì</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không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thể</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nói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đâu</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thực</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đâu</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hư</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Cũng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giống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như</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những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con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đường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trên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mặt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đất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kì</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thực</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trên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mặt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đất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vốn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làm</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gì</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có</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đường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Người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ta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mãi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thì</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thành</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đường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thôi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a:p>
            <a:pPr algn="just"/>
            <a:endParaRPr lang="en-B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156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074" name="Picture 2" descr="Lối Đi Bộ, Con Đường, Nông Thôn, Màu Xanh Lá Cây, Đường">
            <a:extLst>
              <a:ext uri="{FF2B5EF4-FFF2-40B4-BE49-F238E27FC236}">
                <a16:creationId xmlns:a16="http://schemas.microsoft.com/office/drawing/2014/main" id="{17043EAD-38FE-451C-8946-DE7462E680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82" r="-1" b="15197"/>
          <a:stretch/>
        </p:blipFill>
        <p:spPr bwMode="auto">
          <a:xfrm>
            <a:off x="239017" y="331615"/>
            <a:ext cx="11548872" cy="430346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38FB79AA-B793-46C5-BAA9-3119A08A665D}"/>
              </a:ext>
            </a:extLst>
          </p:cNvPr>
          <p:cNvSpPr txBox="1"/>
          <p:nvPr/>
        </p:nvSpPr>
        <p:spPr>
          <a:xfrm>
            <a:off x="246927" y="5154483"/>
            <a:ext cx="3709487" cy="134599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600" b="1" dirty="0">
                <a:solidFill>
                  <a:srgbClr val="FF0000"/>
                </a:solidFill>
                <a:latin typeface="Times New Roman" panose="02020603050405020304" pitchFamily="18" charset="0"/>
                <a:ea typeface="+mj-ea"/>
                <a:cs typeface="Times New Roman" panose="02020603050405020304" pitchFamily="18" charset="0"/>
              </a:rPr>
              <a:t>HÌNH ẢNH </a:t>
            </a:r>
          </a:p>
          <a:p>
            <a:pPr algn="ctr">
              <a:lnSpc>
                <a:spcPct val="90000"/>
              </a:lnSpc>
              <a:spcBef>
                <a:spcPct val="0"/>
              </a:spcBef>
              <a:spcAft>
                <a:spcPts val="600"/>
              </a:spcAft>
            </a:pPr>
            <a:r>
              <a:rPr lang="en-US" sz="2600" b="1" dirty="0">
                <a:solidFill>
                  <a:srgbClr val="FF0000"/>
                </a:solidFill>
                <a:latin typeface="Times New Roman" panose="02020603050405020304" pitchFamily="18" charset="0"/>
                <a:ea typeface="+mj-ea"/>
                <a:cs typeface="Times New Roman" panose="02020603050405020304" pitchFamily="18" charset="0"/>
              </a:rPr>
              <a:t>CON ĐƯỜNG</a:t>
            </a:r>
          </a:p>
        </p:txBody>
      </p:sp>
      <p:sp>
        <p:nvSpPr>
          <p:cNvPr id="101" name="TextBox 100"/>
          <p:cNvSpPr txBox="1"/>
          <p:nvPr/>
        </p:nvSpPr>
        <p:spPr>
          <a:xfrm>
            <a:off x="3553428" y="5230436"/>
            <a:ext cx="8391645" cy="1345997"/>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80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thét</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hoàng</a:t>
            </a:r>
            <a:endParaRPr lang="en-US" sz="3200" i="1"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Cố</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hương</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2733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wipe(down)">
                                      <p:cBhvr>
                                        <p:cTn id="7" dur="5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wipe(down)">
                                      <p:cBhvr>
                                        <p:cTn id="12" dur="500"/>
                                        <p:tgtEl>
                                          <p:spTgt spid="1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4A2DB34-698B-484C-9360-A273C51AD9E9}"/>
              </a:ext>
            </a:extLst>
          </p:cNvPr>
          <p:cNvSpPr>
            <a:spLocks noGrp="1"/>
          </p:cNvSpPr>
          <p:nvPr>
            <p:ph type="title"/>
          </p:nvPr>
        </p:nvSpPr>
        <p:spPr>
          <a:xfrm>
            <a:off x="4369788" y="3278529"/>
            <a:ext cx="7250465" cy="3497021"/>
          </a:xfrm>
          <a:noFill/>
        </p:spPr>
        <p:txBody>
          <a:bodyPr vert="horz" lIns="91440" tIns="45720" rIns="91440" bIns="45720" rtlCol="0" anchor="b">
            <a:noAutofit/>
          </a:bodyPr>
          <a:lstStyle/>
          <a:p>
            <a:r>
              <a:rPr lang="en-BZ" sz="3200" spc="-20" dirty="0">
                <a:latin typeface="Times New Roman" panose="02020603050405020304" pitchFamily="18" charset="0"/>
                <a:cs typeface="Times New Roman" panose="02020603050405020304" pitchFamily="18" charset="0"/>
              </a:rPr>
              <a:t>…</a:t>
            </a:r>
            <a:r>
              <a:rPr lang="en-BZ" sz="3200" spc="-20" dirty="0" err="1">
                <a:latin typeface="Times New Roman" panose="02020603050405020304" pitchFamily="18" charset="0"/>
                <a:cs typeface="Times New Roman" panose="02020603050405020304" pitchFamily="18" charset="0"/>
              </a:rPr>
              <a:t>Lỗ</a:t>
            </a:r>
            <a:r>
              <a:rPr lang="en-BZ" sz="3200" spc="-20" dirty="0">
                <a:latin typeface="Times New Roman" panose="02020603050405020304" pitchFamily="18" charset="0"/>
                <a:cs typeface="Times New Roman" panose="02020603050405020304" pitchFamily="18" charset="0"/>
              </a:rPr>
              <a:t> </a:t>
            </a:r>
            <a:r>
              <a:rPr lang="en-BZ" sz="3200" spc="-20" dirty="0" err="1">
                <a:latin typeface="Times New Roman" panose="02020603050405020304" pitchFamily="18" charset="0"/>
                <a:cs typeface="Times New Roman" panose="02020603050405020304" pitchFamily="18" charset="0"/>
              </a:rPr>
              <a:t>Tấn</a:t>
            </a:r>
            <a:r>
              <a:rPr lang="en-BZ" sz="3200" spc="-20" dirty="0">
                <a:latin typeface="Times New Roman" panose="02020603050405020304" pitchFamily="18" charset="0"/>
                <a:cs typeface="Times New Roman" panose="02020603050405020304" pitchFamily="18" charset="0"/>
              </a:rPr>
              <a:t> </a:t>
            </a:r>
            <a:r>
              <a:rPr lang="en-BZ" sz="3200" spc="-20" dirty="0" err="1">
                <a:latin typeface="Times New Roman" panose="02020603050405020304" pitchFamily="18" charset="0"/>
                <a:cs typeface="Times New Roman" panose="02020603050405020304" pitchFamily="18" charset="0"/>
              </a:rPr>
              <a:t>từng</a:t>
            </a:r>
            <a:r>
              <a:rPr lang="en-BZ" sz="3200" spc="-20" dirty="0">
                <a:latin typeface="Times New Roman" panose="02020603050405020304" pitchFamily="18" charset="0"/>
                <a:cs typeface="Times New Roman" panose="02020603050405020304" pitchFamily="18" charset="0"/>
              </a:rPr>
              <a:t> </a:t>
            </a:r>
            <a:r>
              <a:rPr lang="en-BZ" sz="3200" spc="-20" dirty="0" err="1">
                <a:latin typeface="Times New Roman" panose="02020603050405020304" pitchFamily="18" charset="0"/>
                <a:cs typeface="Times New Roman" panose="02020603050405020304" pitchFamily="18" charset="0"/>
              </a:rPr>
              <a:t>nói</a:t>
            </a:r>
            <a:r>
              <a:rPr lang="en-BZ" sz="3200"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Trên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mặt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đất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vốn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không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có</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đường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đường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là</a:t>
            </a:r>
            <a:r>
              <a:rPr lang="en-BZ" sz="3200" i="1" spc="-20" dirty="0">
                <a:latin typeface="Times New Roman" panose="02020603050405020304" pitchFamily="18" charset="0"/>
                <a:cs typeface="Times New Roman" panose="02020603050405020304" pitchFamily="18" charset="0"/>
              </a:rPr>
              <a:t> do con </a:t>
            </a:r>
            <a:r>
              <a:rPr lang="en-BZ" sz="3200" i="1" spc="-20" dirty="0" err="1">
                <a:latin typeface="Times New Roman" panose="02020603050405020304" pitchFamily="18" charset="0"/>
                <a:cs typeface="Times New Roman" panose="02020603050405020304" pitchFamily="18" charset="0"/>
              </a:rPr>
              <a:t>người</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giẫm</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nát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chỗ</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không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có</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đường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mà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tạo</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ra</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khai</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phá</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chỗ</a:t>
            </a:r>
            <a:r>
              <a:rPr lang="en-BZ" sz="3200" i="1" spc="-20" dirty="0">
                <a:latin typeface="Times New Roman" panose="02020603050405020304" pitchFamily="18" charset="0"/>
                <a:cs typeface="Times New Roman" panose="02020603050405020304" pitchFamily="18" charset="0"/>
              </a:rPr>
              <a:t> gai </a:t>
            </a:r>
            <a:r>
              <a:rPr lang="en-BZ" sz="3200" i="1" spc="-20" dirty="0" err="1">
                <a:latin typeface="Times New Roman" panose="02020603050405020304" pitchFamily="18" charset="0"/>
                <a:cs typeface="Times New Roman" panose="02020603050405020304" pitchFamily="18" charset="0"/>
              </a:rPr>
              <a:t>góc</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mà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có</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Bất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kể</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gặp</a:t>
            </a:r>
            <a:r>
              <a:rPr lang="en-BZ" sz="3200" i="1" spc="-20" dirty="0">
                <a:latin typeface="Times New Roman" panose="02020603050405020304" pitchFamily="18" charset="0"/>
                <a:cs typeface="Times New Roman" panose="02020603050405020304" pitchFamily="18" charset="0"/>
              </a:rPr>
              <a:t> bao </a:t>
            </a:r>
            <a:r>
              <a:rPr lang="en-BZ" sz="3200" i="1" spc="-20" dirty="0" err="1">
                <a:latin typeface="Times New Roman" panose="02020603050405020304" pitchFamily="18" charset="0"/>
                <a:cs typeface="Times New Roman" panose="02020603050405020304" pitchFamily="18" charset="0"/>
              </a:rPr>
              <a:t>gian</a:t>
            </a:r>
            <a:r>
              <a:rPr lang="en-BZ" sz="3200" i="1" spc="-20" dirty="0">
                <a:latin typeface="Times New Roman" panose="02020603050405020304" pitchFamily="18" charset="0"/>
                <a:cs typeface="Times New Roman" panose="02020603050405020304" pitchFamily="18" charset="0"/>
              </a:rPr>
              <a:t> nan </a:t>
            </a:r>
            <a:r>
              <a:rPr lang="en-BZ" sz="3200" i="1" spc="-20" dirty="0" err="1">
                <a:latin typeface="Times New Roman" panose="02020603050405020304" pitchFamily="18" charset="0"/>
                <a:cs typeface="Times New Roman" panose="02020603050405020304" pitchFamily="18" charset="0"/>
              </a:rPr>
              <a:t>trắc</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trở</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chúng</a:t>
            </a:r>
            <a:r>
              <a:rPr lang="en-BZ" sz="3200" i="1" spc="-20" dirty="0">
                <a:latin typeface="Times New Roman" panose="02020603050405020304" pitchFamily="18" charset="0"/>
                <a:cs typeface="Times New Roman" panose="02020603050405020304" pitchFamily="18" charset="0"/>
              </a:rPr>
              <a:t> ta </a:t>
            </a:r>
            <a:r>
              <a:rPr lang="en-BZ" sz="3200" i="1" spc="-20" dirty="0" err="1">
                <a:latin typeface="Times New Roman" panose="02020603050405020304" pitchFamily="18" charset="0"/>
                <a:cs typeface="Times New Roman" panose="02020603050405020304" pitchFamily="18" charset="0"/>
              </a:rPr>
              <a:t>cần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bước</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tiếp</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kiên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định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không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nao</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núng</a:t>
            </a:r>
            <a:r>
              <a:rPr lang="en-BZ" sz="3200" i="1" spc="-20" dirty="0">
                <a:latin typeface="Times New Roman" panose="02020603050405020304" pitchFamily="18" charset="0"/>
                <a:cs typeface="Times New Roman" panose="02020603050405020304" pitchFamily="18" charset="0"/>
              </a:rPr>
              <a:t>…</a:t>
            </a:r>
            <a:r>
              <a:rPr lang="en-BZ" sz="3200" i="1" spc="-20" dirty="0" err="1">
                <a:latin typeface="Times New Roman" panose="02020603050405020304" pitchFamily="18" charset="0"/>
                <a:cs typeface="Times New Roman" panose="02020603050405020304" pitchFamily="18" charset="0"/>
              </a:rPr>
              <a:t>hãy</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đứng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vững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trên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mặt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đất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gạt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bỏ</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hết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chông</a:t>
            </a:r>
            <a:r>
              <a:rPr lang="en-BZ" sz="3200" i="1" spc="-20" dirty="0">
                <a:latin typeface="Times New Roman" panose="02020603050405020304" pitchFamily="18" charset="0"/>
                <a:cs typeface="Times New Roman" panose="02020603050405020304" pitchFamily="18" charset="0"/>
              </a:rPr>
              <a:t> gai, </a:t>
            </a:r>
            <a:r>
              <a:rPr lang="en-BZ" sz="3200" i="1" spc="-20" dirty="0" err="1">
                <a:latin typeface="Times New Roman" panose="02020603050405020304" pitchFamily="18" charset="0"/>
                <a:cs typeface="Times New Roman" panose="02020603050405020304" pitchFamily="18" charset="0"/>
              </a:rPr>
              <a:t>tinh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thần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phấn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chấn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đoàn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kết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phấn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đấu</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không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ngừng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tìm</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tòi</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và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sáng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tạo</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Đó</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chính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cách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kỉ</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niệm</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Lỗ</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Tấn</a:t>
            </a:r>
            <a:r>
              <a:rPr lang="en-BZ" sz="3200" i="1" spc="-20" dirty="0">
                <a:latin typeface="Times New Roman" panose="02020603050405020304" pitchFamily="18" charset="0"/>
                <a:cs typeface="Times New Roman" panose="02020603050405020304" pitchFamily="18" charset="0"/>
              </a:rPr>
              <a:t> hay </a:t>
            </a:r>
            <a:r>
              <a:rPr lang="en-BZ" sz="3200" i="1" spc="-20" dirty="0" err="1">
                <a:latin typeface="Times New Roman" panose="02020603050405020304" pitchFamily="18" charset="0"/>
                <a:cs typeface="Times New Roman" panose="02020603050405020304" pitchFamily="18" charset="0"/>
              </a:rPr>
              <a:t>nhất</a:t>
            </a:r>
            <a:r>
              <a:rPr lang="en-BZ" sz="3200" i="1" spc="-20" dirty="0">
                <a:latin typeface="Times New Roman" panose="02020603050405020304" pitchFamily="18" charset="0"/>
                <a:cs typeface="Times New Roman" panose="02020603050405020304" pitchFamily="18" charset="0"/>
              </a:rPr>
              <a:t>.</a:t>
            </a:r>
            <a:br>
              <a:rPr lang="en-BZ" sz="3200" i="1" spc="-20" dirty="0">
                <a:latin typeface="Times New Roman" panose="02020603050405020304" pitchFamily="18" charset="0"/>
                <a:cs typeface="Times New Roman" panose="02020603050405020304" pitchFamily="18" charset="0"/>
              </a:rPr>
            </a:br>
            <a:r>
              <a:rPr lang="en-BZ" sz="3200" spc="-20" dirty="0">
                <a:latin typeface="Times New Roman" panose="02020603050405020304" pitchFamily="18" charset="0"/>
                <a:cs typeface="Times New Roman" panose="02020603050405020304" pitchFamily="18" charset="0"/>
              </a:rPr>
              <a:t> </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Giang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Trạch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Dân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phát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biểu</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trong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Lễ</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kỉ</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niệm</a:t>
            </a:r>
            <a:r>
              <a:rPr lang="en-BZ" sz="3200" i="1" spc="-20" dirty="0">
                <a:latin typeface="Times New Roman" panose="02020603050405020304" pitchFamily="18" charset="0"/>
                <a:cs typeface="Times New Roman" panose="02020603050405020304" pitchFamily="18" charset="0"/>
              </a:rPr>
              <a:t> 110 </a:t>
            </a:r>
            <a:r>
              <a:rPr lang="en-BZ" sz="3200" i="1" spc="-20" dirty="0" err="1">
                <a:latin typeface="Times New Roman" panose="02020603050405020304" pitchFamily="18" charset="0"/>
                <a:cs typeface="Times New Roman" panose="02020603050405020304" pitchFamily="18" charset="0"/>
              </a:rPr>
              <a:t>năm</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Ngày</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sinh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Lỗ</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Tấn</a:t>
            </a:r>
            <a:r>
              <a:rPr lang="en-BZ" sz="3200" spc="-20" dirty="0">
                <a:latin typeface="Times New Roman" panose="02020603050405020304" pitchFamily="18" charset="0"/>
                <a:cs typeface="Times New Roman" panose="02020603050405020304" pitchFamily="18" charset="0"/>
              </a:rPr>
              <a:t>)</a:t>
            </a:r>
            <a:br>
              <a:rPr lang="en-BZ" sz="3200" dirty="0">
                <a:effectLst/>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9B50B98A-90DF-4642-8ACD-EBC1696E3057}"/>
              </a:ext>
            </a:extLst>
          </p:cNvPr>
          <p:cNvSpPr>
            <a:spLocks noGrp="1"/>
          </p:cNvSpPr>
          <p:nvPr>
            <p:ph idx="1"/>
          </p:nvPr>
        </p:nvSpPr>
        <p:spPr/>
        <p:txBody>
          <a:bodyPr/>
          <a:lstStyle/>
          <a:p>
            <a:endParaRPr lang="en-US" dirty="0"/>
          </a:p>
        </p:txBody>
      </p:sp>
      <p:pic>
        <p:nvPicPr>
          <p:cNvPr id="3074" name="Picture 2" descr="Ông Giang Trạch Dân cấm quân đội Trung Quốc làm kinh tế">
            <a:extLst>
              <a:ext uri="{FF2B5EF4-FFF2-40B4-BE49-F238E27FC236}">
                <a16:creationId xmlns:a16="http://schemas.microsoft.com/office/drawing/2014/main" id="{2B6BD8DB-6380-49D4-A0D7-1B78058544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584"/>
          <a:stretch/>
        </p:blipFill>
        <p:spPr bwMode="auto">
          <a:xfrm>
            <a:off x="678427" y="489376"/>
            <a:ext cx="3531588" cy="58792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2549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30316341"/>
              </p:ext>
            </p:extLst>
          </p:nvPr>
        </p:nvGraphicFramePr>
        <p:xfrm>
          <a:off x="1483843" y="332902"/>
          <a:ext cx="9746018" cy="583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867498" y="742334"/>
            <a:ext cx="791570" cy="923330"/>
          </a:xfrm>
          <a:prstGeom prst="rect">
            <a:avLst/>
          </a:prstGeom>
          <a:noFill/>
        </p:spPr>
        <p:txBody>
          <a:bodyPr wrap="square" rtlCol="0">
            <a:spAutoFit/>
          </a:bodyPr>
          <a:lstStyle/>
          <a:p>
            <a:r>
              <a:rPr lang="en-BZ" sz="5400" b="1" dirty="0">
                <a:solidFill>
                  <a:schemeClr val="bg1"/>
                </a:solidFill>
                <a:latin typeface="Times New Roman" panose="02020603050405020304" pitchFamily="18" charset="0"/>
                <a:cs typeface="Times New Roman" panose="02020603050405020304" pitchFamily="18" charset="0"/>
              </a:rPr>
              <a:t>1</a:t>
            </a:r>
          </a:p>
        </p:txBody>
      </p:sp>
      <p:sp>
        <p:nvSpPr>
          <p:cNvPr id="7" name="TextBox 6"/>
          <p:cNvSpPr txBox="1"/>
          <p:nvPr/>
        </p:nvSpPr>
        <p:spPr>
          <a:xfrm>
            <a:off x="2427056" y="2090303"/>
            <a:ext cx="791570" cy="923330"/>
          </a:xfrm>
          <a:prstGeom prst="rect">
            <a:avLst/>
          </a:prstGeom>
          <a:noFill/>
        </p:spPr>
        <p:txBody>
          <a:bodyPr wrap="square" rtlCol="0">
            <a:spAutoFit/>
          </a:bodyPr>
          <a:lstStyle/>
          <a:p>
            <a:r>
              <a:rPr lang="en-BZ" sz="5400" b="1" dirty="0">
                <a:solidFill>
                  <a:schemeClr val="bg1"/>
                </a:solidFill>
                <a:latin typeface="Times New Roman" panose="02020603050405020304" pitchFamily="18" charset="0"/>
                <a:cs typeface="Times New Roman" panose="02020603050405020304" pitchFamily="18" charset="0"/>
              </a:rPr>
              <a:t>2</a:t>
            </a:r>
          </a:p>
        </p:txBody>
      </p:sp>
      <p:sp>
        <p:nvSpPr>
          <p:cNvPr id="8" name="TextBox 7"/>
          <p:cNvSpPr txBox="1"/>
          <p:nvPr/>
        </p:nvSpPr>
        <p:spPr>
          <a:xfrm>
            <a:off x="2427056" y="3453773"/>
            <a:ext cx="791570" cy="923330"/>
          </a:xfrm>
          <a:prstGeom prst="rect">
            <a:avLst/>
          </a:prstGeom>
          <a:noFill/>
        </p:spPr>
        <p:txBody>
          <a:bodyPr wrap="square" rtlCol="0">
            <a:spAutoFit/>
          </a:bodyPr>
          <a:lstStyle/>
          <a:p>
            <a:r>
              <a:rPr lang="en-BZ" sz="5400" b="1" dirty="0">
                <a:solidFill>
                  <a:schemeClr val="bg1"/>
                </a:solidFill>
                <a:latin typeface="Times New Roman" panose="02020603050405020304" pitchFamily="18" charset="0"/>
                <a:cs typeface="Times New Roman" panose="02020603050405020304" pitchFamily="18" charset="0"/>
              </a:rPr>
              <a:t>3</a:t>
            </a:r>
          </a:p>
        </p:txBody>
      </p:sp>
      <p:sp>
        <p:nvSpPr>
          <p:cNvPr id="9" name="TextBox 8"/>
          <p:cNvSpPr txBox="1"/>
          <p:nvPr/>
        </p:nvSpPr>
        <p:spPr>
          <a:xfrm>
            <a:off x="1867498" y="4816843"/>
            <a:ext cx="791570" cy="923330"/>
          </a:xfrm>
          <a:prstGeom prst="rect">
            <a:avLst/>
          </a:prstGeom>
          <a:noFill/>
        </p:spPr>
        <p:txBody>
          <a:bodyPr wrap="square" rtlCol="0">
            <a:spAutoFit/>
          </a:bodyPr>
          <a:lstStyle/>
          <a:p>
            <a:r>
              <a:rPr lang="en-BZ" sz="5400" b="1" dirty="0">
                <a:solidFill>
                  <a:schemeClr val="bg1"/>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4061659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graphicEl>
                                              <a:dgm id="{0AD95048-A9E7-44EC-BC5B-40B78DB5ACED}"/>
                                            </p:graphicEl>
                                          </p:spTgt>
                                        </p:tgtEl>
                                        <p:attrNameLst>
                                          <p:attrName>style.visibility</p:attrName>
                                        </p:attrNameLst>
                                      </p:cBhvr>
                                      <p:to>
                                        <p:strVal val="visible"/>
                                      </p:to>
                                    </p:set>
                                    <p:anim calcmode="lin" valueType="num">
                                      <p:cBhvr>
                                        <p:cTn id="7" dur="500" fill="hold"/>
                                        <p:tgtEl>
                                          <p:spTgt spid="3">
                                            <p:graphicEl>
                                              <a:dgm id="{0AD95048-A9E7-44EC-BC5B-40B78DB5ACED}"/>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0AD95048-A9E7-44EC-BC5B-40B78DB5ACED}"/>
                                            </p:graphic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graphicEl>
                                              <a:dgm id="{59BF2813-0AFA-495C-8A77-9E233840B216}"/>
                                            </p:graphicEl>
                                          </p:spTgt>
                                        </p:tgtEl>
                                        <p:attrNameLst>
                                          <p:attrName>style.visibility</p:attrName>
                                        </p:attrNameLst>
                                      </p:cBhvr>
                                      <p:to>
                                        <p:strVal val="visible"/>
                                      </p:to>
                                    </p:set>
                                    <p:anim calcmode="lin" valueType="num">
                                      <p:cBhvr>
                                        <p:cTn id="11" dur="500" fill="hold"/>
                                        <p:tgtEl>
                                          <p:spTgt spid="3">
                                            <p:graphicEl>
                                              <a:dgm id="{59BF2813-0AFA-495C-8A77-9E233840B216}"/>
                                            </p:graphicEl>
                                          </p:spTgt>
                                        </p:tgtEl>
                                        <p:attrNameLst>
                                          <p:attrName>ppt_w</p:attrName>
                                        </p:attrNameLst>
                                      </p:cBhvr>
                                      <p:tavLst>
                                        <p:tav tm="0">
                                          <p:val>
                                            <p:fltVal val="0"/>
                                          </p:val>
                                        </p:tav>
                                        <p:tav tm="100000">
                                          <p:val>
                                            <p:strVal val="#ppt_w"/>
                                          </p:val>
                                        </p:tav>
                                      </p:tavLst>
                                    </p:anim>
                                    <p:anim calcmode="lin" valueType="num">
                                      <p:cBhvr>
                                        <p:cTn id="12" dur="500" fill="hold"/>
                                        <p:tgtEl>
                                          <p:spTgt spid="3">
                                            <p:graphicEl>
                                              <a:dgm id="{59BF2813-0AFA-495C-8A77-9E233840B216}"/>
                                            </p:graphic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
                                            <p:graphicEl>
                                              <a:dgm id="{BEDDCD01-2136-4EF8-A5B6-092D78386A04}"/>
                                            </p:graphicEl>
                                          </p:spTgt>
                                        </p:tgtEl>
                                        <p:attrNameLst>
                                          <p:attrName>style.visibility</p:attrName>
                                        </p:attrNameLst>
                                      </p:cBhvr>
                                      <p:to>
                                        <p:strVal val="visible"/>
                                      </p:to>
                                    </p:set>
                                    <p:anim calcmode="lin" valueType="num">
                                      <p:cBhvr>
                                        <p:cTn id="15" dur="500" fill="hold"/>
                                        <p:tgtEl>
                                          <p:spTgt spid="3">
                                            <p:graphicEl>
                                              <a:dgm id="{BEDDCD01-2136-4EF8-A5B6-092D78386A04}"/>
                                            </p:graphicEl>
                                          </p:spTgt>
                                        </p:tgtEl>
                                        <p:attrNameLst>
                                          <p:attrName>ppt_w</p:attrName>
                                        </p:attrNameLst>
                                      </p:cBhvr>
                                      <p:tavLst>
                                        <p:tav tm="0">
                                          <p:val>
                                            <p:fltVal val="0"/>
                                          </p:val>
                                        </p:tav>
                                        <p:tav tm="100000">
                                          <p:val>
                                            <p:strVal val="#ppt_w"/>
                                          </p:val>
                                        </p:tav>
                                      </p:tavLst>
                                    </p:anim>
                                    <p:anim calcmode="lin" valueType="num">
                                      <p:cBhvr>
                                        <p:cTn id="16" dur="500" fill="hold"/>
                                        <p:tgtEl>
                                          <p:spTgt spid="3">
                                            <p:graphicEl>
                                              <a:dgm id="{BEDDCD01-2136-4EF8-A5B6-092D78386A04}"/>
                                            </p:graphic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
                                            <p:graphicEl>
                                              <a:dgm id="{786786E9-B119-40DE-8835-5F482F56FB15}"/>
                                            </p:graphicEl>
                                          </p:spTgt>
                                        </p:tgtEl>
                                        <p:attrNameLst>
                                          <p:attrName>style.visibility</p:attrName>
                                        </p:attrNameLst>
                                      </p:cBhvr>
                                      <p:to>
                                        <p:strVal val="visible"/>
                                      </p:to>
                                    </p:set>
                                    <p:anim calcmode="lin" valueType="num">
                                      <p:cBhvr>
                                        <p:cTn id="21" dur="500" fill="hold"/>
                                        <p:tgtEl>
                                          <p:spTgt spid="3">
                                            <p:graphicEl>
                                              <a:dgm id="{786786E9-B119-40DE-8835-5F482F56FB15}"/>
                                            </p:graphicEl>
                                          </p:spTgt>
                                        </p:tgtEl>
                                        <p:attrNameLst>
                                          <p:attrName>ppt_w</p:attrName>
                                        </p:attrNameLst>
                                      </p:cBhvr>
                                      <p:tavLst>
                                        <p:tav tm="0">
                                          <p:val>
                                            <p:fltVal val="0"/>
                                          </p:val>
                                        </p:tav>
                                        <p:tav tm="100000">
                                          <p:val>
                                            <p:strVal val="#ppt_w"/>
                                          </p:val>
                                        </p:tav>
                                      </p:tavLst>
                                    </p:anim>
                                    <p:anim calcmode="lin" valueType="num">
                                      <p:cBhvr>
                                        <p:cTn id="22" dur="500" fill="hold"/>
                                        <p:tgtEl>
                                          <p:spTgt spid="3">
                                            <p:graphicEl>
                                              <a:dgm id="{786786E9-B119-40DE-8835-5F482F56FB15}"/>
                                            </p:graphicEl>
                                          </p:spTgt>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3">
                                            <p:graphicEl>
                                              <a:dgm id="{FB81CE3A-36F4-499E-80A1-0B85682831EB}"/>
                                            </p:graphicEl>
                                          </p:spTgt>
                                        </p:tgtEl>
                                        <p:attrNameLst>
                                          <p:attrName>style.visibility</p:attrName>
                                        </p:attrNameLst>
                                      </p:cBhvr>
                                      <p:to>
                                        <p:strVal val="visible"/>
                                      </p:to>
                                    </p:set>
                                    <p:anim calcmode="lin" valueType="num">
                                      <p:cBhvr>
                                        <p:cTn id="25" dur="500" fill="hold"/>
                                        <p:tgtEl>
                                          <p:spTgt spid="3">
                                            <p:graphicEl>
                                              <a:dgm id="{FB81CE3A-36F4-499E-80A1-0B85682831EB}"/>
                                            </p:graphicEl>
                                          </p:spTgt>
                                        </p:tgtEl>
                                        <p:attrNameLst>
                                          <p:attrName>ppt_w</p:attrName>
                                        </p:attrNameLst>
                                      </p:cBhvr>
                                      <p:tavLst>
                                        <p:tav tm="0">
                                          <p:val>
                                            <p:fltVal val="0"/>
                                          </p:val>
                                        </p:tav>
                                        <p:tav tm="100000">
                                          <p:val>
                                            <p:strVal val="#ppt_w"/>
                                          </p:val>
                                        </p:tav>
                                      </p:tavLst>
                                    </p:anim>
                                    <p:anim calcmode="lin" valueType="num">
                                      <p:cBhvr>
                                        <p:cTn id="26" dur="500" fill="hold"/>
                                        <p:tgtEl>
                                          <p:spTgt spid="3">
                                            <p:graphicEl>
                                              <a:dgm id="{FB81CE3A-36F4-499E-80A1-0B85682831EB}"/>
                                            </p:graphic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graphicEl>
                                              <a:dgm id="{06CE94B6-F7A7-4BD7-AC5F-3BA18BC9CC06}"/>
                                            </p:graphicEl>
                                          </p:spTgt>
                                        </p:tgtEl>
                                        <p:attrNameLst>
                                          <p:attrName>style.visibility</p:attrName>
                                        </p:attrNameLst>
                                      </p:cBhvr>
                                      <p:to>
                                        <p:strVal val="visible"/>
                                      </p:to>
                                    </p:set>
                                    <p:anim calcmode="lin" valueType="num">
                                      <p:cBhvr>
                                        <p:cTn id="31" dur="500" fill="hold"/>
                                        <p:tgtEl>
                                          <p:spTgt spid="3">
                                            <p:graphicEl>
                                              <a:dgm id="{06CE94B6-F7A7-4BD7-AC5F-3BA18BC9CC06}"/>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06CE94B6-F7A7-4BD7-AC5F-3BA18BC9CC06}"/>
                                            </p:graphicEl>
                                          </p:spTgt>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3">
                                            <p:graphicEl>
                                              <a:dgm id="{EA2592FC-3457-48A3-BB19-DC1B18D6DC6C}"/>
                                            </p:graphicEl>
                                          </p:spTgt>
                                        </p:tgtEl>
                                        <p:attrNameLst>
                                          <p:attrName>style.visibility</p:attrName>
                                        </p:attrNameLst>
                                      </p:cBhvr>
                                      <p:to>
                                        <p:strVal val="visible"/>
                                      </p:to>
                                    </p:set>
                                    <p:anim calcmode="lin" valueType="num">
                                      <p:cBhvr>
                                        <p:cTn id="35" dur="500" fill="hold"/>
                                        <p:tgtEl>
                                          <p:spTgt spid="3">
                                            <p:graphicEl>
                                              <a:dgm id="{EA2592FC-3457-48A3-BB19-DC1B18D6DC6C}"/>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EA2592FC-3457-48A3-BB19-DC1B18D6DC6C}"/>
                                            </p:graphic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
                                            <p:graphicEl>
                                              <a:dgm id="{7F2EB58C-92D5-4CE6-8522-B3F729B9313B}"/>
                                            </p:graphicEl>
                                          </p:spTgt>
                                        </p:tgtEl>
                                        <p:attrNameLst>
                                          <p:attrName>style.visibility</p:attrName>
                                        </p:attrNameLst>
                                      </p:cBhvr>
                                      <p:to>
                                        <p:strVal val="visible"/>
                                      </p:to>
                                    </p:set>
                                    <p:anim calcmode="lin" valueType="num">
                                      <p:cBhvr>
                                        <p:cTn id="41" dur="500" fill="hold"/>
                                        <p:tgtEl>
                                          <p:spTgt spid="3">
                                            <p:graphicEl>
                                              <a:dgm id="{7F2EB58C-92D5-4CE6-8522-B3F729B9313B}"/>
                                            </p:graphicEl>
                                          </p:spTgt>
                                        </p:tgtEl>
                                        <p:attrNameLst>
                                          <p:attrName>ppt_w</p:attrName>
                                        </p:attrNameLst>
                                      </p:cBhvr>
                                      <p:tavLst>
                                        <p:tav tm="0">
                                          <p:val>
                                            <p:fltVal val="0"/>
                                          </p:val>
                                        </p:tav>
                                        <p:tav tm="100000">
                                          <p:val>
                                            <p:strVal val="#ppt_w"/>
                                          </p:val>
                                        </p:tav>
                                      </p:tavLst>
                                    </p:anim>
                                    <p:anim calcmode="lin" valueType="num">
                                      <p:cBhvr>
                                        <p:cTn id="42" dur="500" fill="hold"/>
                                        <p:tgtEl>
                                          <p:spTgt spid="3">
                                            <p:graphicEl>
                                              <a:dgm id="{7F2EB58C-92D5-4CE6-8522-B3F729B9313B}"/>
                                            </p:graphicEl>
                                          </p:spTgt>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3">
                                            <p:graphicEl>
                                              <a:dgm id="{B3A56CC1-E57D-40C3-8E65-57F9359134CC}"/>
                                            </p:graphicEl>
                                          </p:spTgt>
                                        </p:tgtEl>
                                        <p:attrNameLst>
                                          <p:attrName>style.visibility</p:attrName>
                                        </p:attrNameLst>
                                      </p:cBhvr>
                                      <p:to>
                                        <p:strVal val="visible"/>
                                      </p:to>
                                    </p:set>
                                    <p:anim calcmode="lin" valueType="num">
                                      <p:cBhvr>
                                        <p:cTn id="45" dur="500" fill="hold"/>
                                        <p:tgtEl>
                                          <p:spTgt spid="3">
                                            <p:graphicEl>
                                              <a:dgm id="{B3A56CC1-E57D-40C3-8E65-57F9359134CC}"/>
                                            </p:graphicEl>
                                          </p:spTgt>
                                        </p:tgtEl>
                                        <p:attrNameLst>
                                          <p:attrName>ppt_w</p:attrName>
                                        </p:attrNameLst>
                                      </p:cBhvr>
                                      <p:tavLst>
                                        <p:tav tm="0">
                                          <p:val>
                                            <p:fltVal val="0"/>
                                          </p:val>
                                        </p:tav>
                                        <p:tav tm="100000">
                                          <p:val>
                                            <p:strVal val="#ppt_w"/>
                                          </p:val>
                                        </p:tav>
                                      </p:tavLst>
                                    </p:anim>
                                    <p:anim calcmode="lin" valueType="num">
                                      <p:cBhvr>
                                        <p:cTn id="46" dur="500" fill="hold"/>
                                        <p:tgtEl>
                                          <p:spTgt spid="3">
                                            <p:graphicEl>
                                              <a:dgm id="{B3A56CC1-E57D-40C3-8E65-57F9359134C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8882612"/>
              </p:ext>
            </p:extLst>
          </p:nvPr>
        </p:nvGraphicFramePr>
        <p:xfrm>
          <a:off x="768373" y="709349"/>
          <a:ext cx="10850878" cy="4472577"/>
        </p:xfrm>
        <a:graphic>
          <a:graphicData uri="http://schemas.openxmlformats.org/drawingml/2006/table">
            <a:tbl>
              <a:tblPr firstRow="1" bandRow="1">
                <a:effectLst>
                  <a:reflection blurRad="6350" stA="52000" endA="300" endPos="35000" dir="5400000" sy="-100000" algn="bl" rotWithShape="0"/>
                </a:effectLst>
                <a:tableStyleId>{21E4AEA4-8DFA-4A89-87EB-49C32662AFE0}</a:tableStyleId>
              </a:tblPr>
              <a:tblGrid>
                <a:gridCol w="5425439">
                  <a:extLst>
                    <a:ext uri="{9D8B030D-6E8A-4147-A177-3AD203B41FA5}">
                      <a16:colId xmlns:a16="http://schemas.microsoft.com/office/drawing/2014/main" val="2255871176"/>
                    </a:ext>
                  </a:extLst>
                </a:gridCol>
                <a:gridCol w="5425439">
                  <a:extLst>
                    <a:ext uri="{9D8B030D-6E8A-4147-A177-3AD203B41FA5}">
                      <a16:colId xmlns:a16="http://schemas.microsoft.com/office/drawing/2014/main" val="2158175909"/>
                    </a:ext>
                  </a:extLst>
                </a:gridCol>
              </a:tblGrid>
              <a:tr h="6730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BZ" sz="4000" b="1" dirty="0">
                          <a:solidFill>
                            <a:sysClr val="windowText" lastClr="000000"/>
                          </a:solidFill>
                          <a:latin typeface="Times New Roman" panose="02020603050405020304" pitchFamily="18" charset="0"/>
                          <a:cs typeface="Times New Roman" panose="02020603050405020304" pitchFamily="18" charset="0"/>
                        </a:rPr>
                        <a:t>ĐẦU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BZ" sz="4000" b="1" dirty="0">
                          <a:solidFill>
                            <a:sysClr val="windowText" lastClr="000000"/>
                          </a:solidFill>
                          <a:latin typeface="Times New Roman" panose="02020603050405020304" pitchFamily="18" charset="0"/>
                          <a:cs typeface="Times New Roman" panose="02020603050405020304" pitchFamily="18" charset="0"/>
                        </a:rPr>
                        <a:t>CUỐI</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8096914"/>
                  </a:ext>
                </a:extLst>
              </a:tr>
              <a:tr h="1024147">
                <a:tc>
                  <a:txBody>
                    <a:bodyPr/>
                    <a:lstStyle/>
                    <a:p>
                      <a:r>
                        <a:rPr lang="en-BZ" sz="3200" b="0" i="1" dirty="0" err="1">
                          <a:solidFill>
                            <a:sysClr val="windowText" lastClr="000000"/>
                          </a:solidFill>
                          <a:latin typeface="Times New Roman" panose="02020603050405020304" pitchFamily="18" charset="0"/>
                          <a:cs typeface="Times New Roman" panose="02020603050405020304" pitchFamily="18" charset="0"/>
                        </a:rPr>
                        <a:t>Về</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thăm</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quê</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trên</a:t>
                      </a:r>
                      <a:r>
                        <a:rPr lang="en-BZ" sz="3200" b="0" i="1" baseline="0" dirty="0">
                          <a:solidFill>
                            <a:sysClr val="windowText" lastClr="000000"/>
                          </a:solidFill>
                          <a:latin typeface="Times New Roman" panose="02020603050405020304" pitchFamily="18" charset="0"/>
                          <a:cs typeface="Times New Roman" panose="02020603050405020304" pitchFamily="18" charset="0"/>
                        </a:rPr>
                        <a:t> con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thuyền</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lúc</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chiều</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tối</a:t>
                      </a:r>
                      <a:endParaRPr lang="en-BZ" sz="3200" b="0" i="1" dirty="0">
                        <a:solidFill>
                          <a:sysClr val="windowText" lastClr="00000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BZ" sz="3200" b="0" i="1" dirty="0" err="1">
                          <a:solidFill>
                            <a:sysClr val="windowText" lastClr="000000"/>
                          </a:solidFill>
                          <a:latin typeface="Times New Roman" panose="02020603050405020304" pitchFamily="18" charset="0"/>
                          <a:cs typeface="Times New Roman" panose="02020603050405020304" pitchFamily="18" charset="0"/>
                        </a:rPr>
                        <a:t>Rời</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quê</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trên</a:t>
                      </a:r>
                      <a:r>
                        <a:rPr lang="en-BZ" sz="3200" b="0" i="1" baseline="0" dirty="0">
                          <a:solidFill>
                            <a:sysClr val="windowText" lastClr="000000"/>
                          </a:solidFill>
                          <a:latin typeface="Times New Roman" panose="02020603050405020304" pitchFamily="18" charset="0"/>
                          <a:cs typeface="Times New Roman" panose="02020603050405020304" pitchFamily="18" charset="0"/>
                        </a:rPr>
                        <a:t> con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thuyền</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lúc</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hoàng</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hôn</a:t>
                      </a:r>
                      <a:endParaRPr lang="en-BZ" sz="3200" b="0" i="1" dirty="0">
                        <a:solidFill>
                          <a:sysClr val="windowText" lastClr="0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95740990"/>
                  </a:ext>
                </a:extLst>
              </a:tr>
              <a:tr h="1229413">
                <a:tc>
                  <a:txBody>
                    <a:bodyPr/>
                    <a:lstStyle/>
                    <a:p>
                      <a:r>
                        <a:rPr lang="en-BZ" sz="3200" b="0" i="1" dirty="0" err="1">
                          <a:solidFill>
                            <a:sysClr val="windowText" lastClr="000000"/>
                          </a:solidFill>
                          <a:latin typeface="Times New Roman" panose="02020603050405020304" pitchFamily="18" charset="0"/>
                          <a:cs typeface="Times New Roman" panose="02020603050405020304" pitchFamily="18" charset="0"/>
                        </a:rPr>
                        <a:t>Một</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vầng</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trăng</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tròn</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màu</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vàng</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thắm</a:t>
                      </a:r>
                      <a:r>
                        <a:rPr lang="en-BZ" sz="3200" b="0" i="1" baseline="0" dirty="0">
                          <a:solidFill>
                            <a:sysClr val="windowText" lastClr="000000"/>
                          </a:solidFill>
                          <a:latin typeface="Times New Roman" panose="02020603050405020304" pitchFamily="18" charset="0"/>
                          <a:cs typeface="Times New Roman" panose="02020603050405020304" pitchFamily="18" charset="0"/>
                        </a:rPr>
                        <a:t>…</a:t>
                      </a:r>
                      <a:endParaRPr lang="en-BZ" sz="3200" b="0" i="1" dirty="0">
                        <a:solidFill>
                          <a:sysClr val="windowText" lastClr="00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BZ" sz="3200" b="0" i="1" dirty="0" err="1">
                          <a:solidFill>
                            <a:sysClr val="windowText" lastClr="000000"/>
                          </a:solidFill>
                          <a:latin typeface="Times New Roman" panose="02020603050405020304" pitchFamily="18" charset="0"/>
                          <a:cs typeface="Times New Roman" panose="02020603050405020304" pitchFamily="18" charset="0"/>
                        </a:rPr>
                        <a:t>treo</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lơ</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lửng</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một</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vừng</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trăng</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tròn</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vàng</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thắm</a:t>
                      </a:r>
                      <a:r>
                        <a:rPr lang="en-BZ" sz="3200" b="0" i="1" dirty="0">
                          <a:solidFill>
                            <a:sysClr val="windowText" lastClr="00000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271487476"/>
                  </a:ext>
                </a:extLst>
              </a:tr>
              <a:tr h="1475324">
                <a:tc>
                  <a:txBody>
                    <a:bodyPr/>
                    <a:lstStyle/>
                    <a:p>
                      <a:r>
                        <a:rPr lang="en-BZ" sz="2800" b="0" i="1" kern="1200" dirty="0">
                          <a:solidFill>
                            <a:sysClr val="windowText" lastClr="000000"/>
                          </a:solidFill>
                          <a:effectLst/>
                          <a:latin typeface="Times New Roman" panose="02020603050405020304" pitchFamily="18" charset="0"/>
                          <a:ea typeface="+mn-ea"/>
                          <a:cs typeface="Times New Roman" panose="02020603050405020304" pitchFamily="18" charset="0"/>
                        </a:rPr>
                        <a:t>…</a:t>
                      </a:r>
                      <a:r>
                        <a:rPr lang="vi-VN" sz="2800" b="0" i="1" kern="1200" dirty="0">
                          <a:solidFill>
                            <a:sysClr val="windowText" lastClr="000000"/>
                          </a:solidFill>
                          <a:effectLst/>
                          <a:latin typeface="Times New Roman" panose="02020603050405020304" pitchFamily="18" charset="0"/>
                          <a:ea typeface="+mn-ea"/>
                          <a:cs typeface="Times New Roman" panose="02020603050405020304" pitchFamily="18" charset="0"/>
                        </a:rPr>
                        <a:t>nói rõ đẹp ở chỗ nào thì thật không có hình ảnh ngôn ngữ nào diễn tả cho được”.</a:t>
                      </a:r>
                      <a:endParaRPr lang="en-BZ" sz="2800" b="0" i="1" dirty="0">
                        <a:solidFill>
                          <a:sysClr val="windowText" lastClr="000000"/>
                        </a:solidFill>
                        <a:latin typeface="Times New Roman" panose="02020603050405020304" pitchFamily="18" charset="0"/>
                        <a:cs typeface="Times New Roman" panose="02020603050405020304" pitchFamily="18" charset="0"/>
                      </a:endParaRPr>
                    </a:p>
                  </a:txBody>
                  <a:tcPr/>
                </a:tc>
                <a:tc>
                  <a:txBody>
                    <a:bodyPr/>
                    <a:lstStyle/>
                    <a:p>
                      <a:r>
                        <a:rPr lang="vi-VN" sz="2800" b="0" i="1" kern="1200" dirty="0">
                          <a:solidFill>
                            <a:sysClr val="windowText" lastClr="000000"/>
                          </a:solidFill>
                          <a:effectLst/>
                          <a:latin typeface="Times New Roman" panose="02020603050405020304" pitchFamily="18" charset="0"/>
                          <a:ea typeface="+mn-ea"/>
                          <a:cs typeface="Times New Roman" panose="02020603050405020304" pitchFamily="18" charset="0"/>
                        </a:rPr>
                        <a:t>Tôi cảm thấy tựa hồ tôi đã tìm ra quê hương tôi đẹp ở chỗ nào rồi”</a:t>
                      </a:r>
                      <a:endParaRPr lang="en-BZ" sz="2800" b="0" i="1" dirty="0">
                        <a:solidFill>
                          <a:sysClr val="windowText" lastClr="0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30716299"/>
                  </a:ext>
                </a:extLst>
              </a:tr>
            </a:tbl>
          </a:graphicData>
        </a:graphic>
      </p:graphicFrame>
      <p:cxnSp>
        <p:nvCxnSpPr>
          <p:cNvPr id="7" name="Straight Connector 6"/>
          <p:cNvCxnSpPr/>
          <p:nvPr/>
        </p:nvCxnSpPr>
        <p:spPr>
          <a:xfrm flipV="1">
            <a:off x="1160058" y="5951788"/>
            <a:ext cx="9676264" cy="272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998189" y="196501"/>
            <a:ext cx="1" cy="577803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ình chữ nhật 1">
            <a:extLst>
              <a:ext uri="{FF2B5EF4-FFF2-40B4-BE49-F238E27FC236}">
                <a16:creationId xmlns:a16="http://schemas.microsoft.com/office/drawing/2014/main" id="{16C12EFD-A244-47D9-BA44-77E74BD78AAC}"/>
              </a:ext>
            </a:extLst>
          </p:cNvPr>
          <p:cNvSpPr/>
          <p:nvPr/>
        </p:nvSpPr>
        <p:spPr>
          <a:xfrm>
            <a:off x="3789090" y="5440765"/>
            <a:ext cx="4612160" cy="707886"/>
          </a:xfrm>
          <a:prstGeom prst="rect">
            <a:avLst/>
          </a:prstGeom>
        </p:spPr>
        <p:txBody>
          <a:bodyPr wrap="none">
            <a:spAutoFit/>
          </a:bodyPr>
          <a:lstStyle/>
          <a:p>
            <a:pPr lvl="0"/>
            <a:r>
              <a:rPr lang="en-US" sz="4000" b="1" dirty="0" err="1">
                <a:solidFill>
                  <a:srgbClr val="FF0000"/>
                </a:solidFill>
                <a:latin typeface="Times New Roman" panose="02020603050405020304" pitchFamily="18" charset="0"/>
                <a:cs typeface="Times New Roman" panose="02020603050405020304" pitchFamily="18" charset="0"/>
              </a:rPr>
              <a:t>Thủ</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pháp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chiếu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ứng</a:t>
            </a:r>
            <a:endParaRPr lang="en-BZ"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8243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707" y="789736"/>
            <a:ext cx="5968054" cy="5632311"/>
          </a:xfrm>
          <a:prstGeom prst="rect">
            <a:avLst/>
          </a:prstGeom>
        </p:spPr>
        <p:txBody>
          <a:bodyPr wrap="square">
            <a:spAutoFit/>
          </a:bodyPr>
          <a:lstStyle/>
          <a:p>
            <a:pPr algn="just"/>
            <a:r>
              <a:rPr lang="en-BZ" sz="3600" i="1" dirty="0">
                <a:solidFill>
                  <a:srgbClr val="C00000"/>
                </a:solidFill>
                <a:latin typeface="Times New Roman" panose="02020603050405020304" pitchFamily="18" charset="0"/>
                <a:cs typeface="Times New Roman" panose="02020603050405020304" pitchFamily="18" charset="0"/>
              </a:rPr>
              <a:t>  Qua </a:t>
            </a:r>
            <a:r>
              <a:rPr lang="en-BZ" sz="3600" i="1" dirty="0" err="1">
                <a:solidFill>
                  <a:srgbClr val="C00000"/>
                </a:solidFill>
                <a:latin typeface="Times New Roman" panose="02020603050405020304" pitchFamily="18" charset="0"/>
                <a:cs typeface="Times New Roman" panose="02020603050405020304" pitchFamily="18" charset="0"/>
              </a:rPr>
              <a:t>truyện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ngắn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thông</a:t>
            </a:r>
            <a:r>
              <a:rPr lang="en-BZ" sz="3600" i="1" dirty="0">
                <a:solidFill>
                  <a:srgbClr val="C00000"/>
                </a:solidFill>
                <a:latin typeface="Times New Roman" panose="02020603050405020304" pitchFamily="18" charset="0"/>
                <a:cs typeface="Times New Roman" panose="02020603050405020304" pitchFamily="18" charset="0"/>
              </a:rPr>
              <a:t> qua </a:t>
            </a:r>
            <a:r>
              <a:rPr lang="en-BZ" sz="3600" i="1" dirty="0" err="1">
                <a:solidFill>
                  <a:srgbClr val="C00000"/>
                </a:solidFill>
                <a:latin typeface="Times New Roman" panose="02020603050405020304" pitchFamily="18" charset="0"/>
                <a:cs typeface="Times New Roman" panose="02020603050405020304" pitchFamily="18" charset="0"/>
              </a:rPr>
              <a:t>việc</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thuật</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lại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chuyến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về</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quê</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nhân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vật</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tôi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những</a:t>
            </a:r>
            <a:r>
              <a:rPr lang="en-BZ" sz="3600" i="1" dirty="0">
                <a:solidFill>
                  <a:srgbClr val="C00000"/>
                </a:solidFill>
                <a:latin typeface="Times New Roman" panose="02020603050405020304" pitchFamily="18" charset="0"/>
                <a:cs typeface="Times New Roman" panose="02020603050405020304" pitchFamily="18" charset="0"/>
              </a:rPr>
              <a:t> rung </a:t>
            </a:r>
            <a:r>
              <a:rPr lang="en-BZ" sz="3600" i="1" dirty="0" err="1">
                <a:solidFill>
                  <a:srgbClr val="C00000"/>
                </a:solidFill>
                <a:latin typeface="Times New Roman" panose="02020603050405020304" pitchFamily="18" charset="0"/>
                <a:cs typeface="Times New Roman" panose="02020603050405020304" pitchFamily="18" charset="0"/>
              </a:rPr>
              <a:t>cảm</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tôi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trước</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sự</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thay</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đổi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làng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quê</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đặc</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biệt</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là</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Nhuận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Thổ</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Lỗ</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Tấn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đã</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phê</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phán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xã</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hội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phong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kiến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lễ</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giáo</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phong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kiến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và</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đặt</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ra</a:t>
            </a:r>
            <a:r>
              <a:rPr lang="en-BZ" sz="3600" i="1" dirty="0">
                <a:solidFill>
                  <a:srgbClr val="C00000"/>
                </a:solidFill>
                <a:latin typeface="Times New Roman" panose="02020603050405020304" pitchFamily="18" charset="0"/>
                <a:cs typeface="Times New Roman" panose="02020603050405020304" pitchFamily="18" charset="0"/>
              </a:rPr>
              <a:t> con </a:t>
            </a:r>
            <a:r>
              <a:rPr lang="en-BZ" sz="3600" i="1" dirty="0" err="1">
                <a:solidFill>
                  <a:srgbClr val="C00000"/>
                </a:solidFill>
                <a:latin typeface="Times New Roman" panose="02020603050405020304" pitchFamily="18" charset="0"/>
                <a:cs typeface="Times New Roman" panose="02020603050405020304" pitchFamily="18" charset="0"/>
              </a:rPr>
              <a:t>đường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nông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dân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và</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toàn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xã</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hội</a:t>
            </a:r>
            <a:r>
              <a:rPr lang="en-BZ" sz="3600" i="1" dirty="0">
                <a:solidFill>
                  <a:srgbClr val="C00000"/>
                </a:solidFill>
                <a:latin typeface="Times New Roman" panose="02020603050405020304" pitchFamily="18" charset="0"/>
                <a:cs typeface="Times New Roman" panose="02020603050405020304" pitchFamily="18" charset="0"/>
              </a:rPr>
              <a:t>.</a:t>
            </a:r>
            <a:endParaRPr lang="en-BZ" sz="3600" dirty="0">
              <a:solidFill>
                <a:srgbClr val="C00000"/>
              </a:solidFill>
            </a:endParaRPr>
          </a:p>
        </p:txBody>
      </p:sp>
      <p:pic>
        <p:nvPicPr>
          <p:cNvPr id="6" name="Picture 2" descr="Chinese style vintage classical ink landscape background style,ink landscape,classical,chinese painting,classical">
            <a:extLst>
              <a:ext uri="{FF2B5EF4-FFF2-40B4-BE49-F238E27FC236}">
                <a16:creationId xmlns:a16="http://schemas.microsoft.com/office/drawing/2014/main" id="{FD96585B-7455-4099-98B5-8D5E0A2EFE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3" r="-2" b="11997"/>
          <a:stretch/>
        </p:blipFill>
        <p:spPr bwMode="auto">
          <a:xfrm>
            <a:off x="6893317" y="191303"/>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0117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9" descr="Picture1">
            <a:extLst>
              <a:ext uri="{FF2B5EF4-FFF2-40B4-BE49-F238E27FC236}">
                <a16:creationId xmlns:a16="http://schemas.microsoft.com/office/drawing/2014/main" id="{AC40EFD6-4485-4F7D-B406-394E80D8794E}"/>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2413" y="769938"/>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WordArt 30">
            <a:extLst>
              <a:ext uri="{FF2B5EF4-FFF2-40B4-BE49-F238E27FC236}">
                <a16:creationId xmlns:a16="http://schemas.microsoft.com/office/drawing/2014/main" id="{76A70699-3F45-453F-95B0-5367D4E9812B}"/>
              </a:ext>
            </a:extLst>
          </p:cNvPr>
          <p:cNvSpPr>
            <a:spLocks noChangeArrowheads="1" noChangeShapeType="1" noTextEdit="1"/>
          </p:cNvSpPr>
          <p:nvPr/>
        </p:nvSpPr>
        <p:spPr bwMode="auto">
          <a:xfrm>
            <a:off x="3222626" y="12700"/>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RUNG CHUÔNG VÀNG</a:t>
            </a:r>
          </a:p>
        </p:txBody>
      </p:sp>
      <p:pic>
        <p:nvPicPr>
          <p:cNvPr id="5124" name="Picture 32" descr="Bellcoll">
            <a:hlinkClick r:id="" action="ppaction://hlinkshowjump?jump=firstslide"/>
            <a:extLst>
              <a:ext uri="{FF2B5EF4-FFF2-40B4-BE49-F238E27FC236}">
                <a16:creationId xmlns:a16="http://schemas.microsoft.com/office/drawing/2014/main" id="{F54EC60B-F16E-4E39-877F-4071546DB8A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90525" y="-307182"/>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51">
            <a:extLst>
              <a:ext uri="{FF2B5EF4-FFF2-40B4-BE49-F238E27FC236}">
                <a16:creationId xmlns:a16="http://schemas.microsoft.com/office/drawing/2014/main" id="{6E5E23F0-4492-46A1-AC19-FE894DFE504A}"/>
              </a:ext>
            </a:extLst>
          </p:cNvPr>
          <p:cNvSpPr/>
          <p:nvPr/>
        </p:nvSpPr>
        <p:spPr>
          <a:xfrm>
            <a:off x="2043113" y="2237582"/>
            <a:ext cx="8868727"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defTabSz="533400" fontAlgn="base">
              <a:lnSpc>
                <a:spcPct val="90000"/>
              </a:lnSpc>
              <a:spcBef>
                <a:spcPct val="0"/>
              </a:spcBef>
              <a:spcAft>
                <a:spcPct val="35000"/>
              </a:spcAft>
              <a:defRPr/>
            </a:pPr>
            <a:r>
              <a:rPr lang="vi-VN" sz="3600" b="1" dirty="0">
                <a:solidFill>
                  <a:prstClr val="black"/>
                </a:solidFill>
                <a:latin typeface="+mj-lt"/>
              </a:rPr>
              <a:t>A. </a:t>
            </a:r>
            <a:r>
              <a:rPr lang="en-US" sz="3600" b="1" dirty="0" err="1">
                <a:solidFill>
                  <a:prstClr val="black"/>
                </a:solidFill>
                <a:latin typeface="Times New Roman" panose="02020603050405020304" pitchFamily="18" charset="0"/>
                <a:cs typeface="Times New Roman" panose="02020603050405020304" pitchFamily="18" charset="0"/>
              </a:rPr>
              <a:t>Nguyễn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Đình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Chiểu</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53" name="Freeform 52">
            <a:extLst>
              <a:ext uri="{FF2B5EF4-FFF2-40B4-BE49-F238E27FC236}">
                <a16:creationId xmlns:a16="http://schemas.microsoft.com/office/drawing/2014/main" id="{20E549AB-0478-4EDE-90DB-FE6927224991}"/>
              </a:ext>
            </a:extLst>
          </p:cNvPr>
          <p:cNvSpPr/>
          <p:nvPr/>
        </p:nvSpPr>
        <p:spPr>
          <a:xfrm>
            <a:off x="2043113" y="3228182"/>
            <a:ext cx="8868727"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defTabSz="533400" fontAlgn="base">
              <a:lnSpc>
                <a:spcPct val="90000"/>
              </a:lnSpc>
              <a:spcBef>
                <a:spcPct val="0"/>
              </a:spcBef>
              <a:spcAft>
                <a:spcPct val="35000"/>
              </a:spcAft>
              <a:defRPr/>
            </a:pPr>
            <a:r>
              <a:rPr lang="vi-VN" sz="3600" b="1" dirty="0">
                <a:solidFill>
                  <a:prstClr val="black"/>
                </a:solidFill>
                <a:latin typeface="+mj-lt"/>
              </a:rPr>
              <a:t>B. </a:t>
            </a:r>
            <a:r>
              <a:rPr lang="en-US" sz="3600" b="1" dirty="0" err="1">
                <a:solidFill>
                  <a:prstClr val="black"/>
                </a:solidFill>
                <a:latin typeface="Times New Roman" panose="02020603050405020304" pitchFamily="18" charset="0"/>
                <a:cs typeface="Times New Roman" panose="02020603050405020304" pitchFamily="18" charset="0"/>
              </a:rPr>
              <a:t>Nguyễn</a:t>
            </a:r>
            <a:r>
              <a:rPr lang="en-US" sz="3600" b="1" dirty="0">
                <a:solidFill>
                  <a:prstClr val="black"/>
                </a:solidFill>
                <a:latin typeface="Times New Roman" panose="02020603050405020304" pitchFamily="18" charset="0"/>
                <a:cs typeface="Times New Roman" panose="02020603050405020304" pitchFamily="18" charset="0"/>
              </a:rPr>
              <a:t> Du</a:t>
            </a:r>
          </a:p>
        </p:txBody>
      </p:sp>
      <p:sp>
        <p:nvSpPr>
          <p:cNvPr id="54" name="Freeform 53">
            <a:extLst>
              <a:ext uri="{FF2B5EF4-FFF2-40B4-BE49-F238E27FC236}">
                <a16:creationId xmlns:a16="http://schemas.microsoft.com/office/drawing/2014/main" id="{C3D0A3DF-927F-4A32-8A7D-5572D1D43B98}"/>
              </a:ext>
            </a:extLst>
          </p:cNvPr>
          <p:cNvSpPr/>
          <p:nvPr/>
        </p:nvSpPr>
        <p:spPr>
          <a:xfrm>
            <a:off x="2043113" y="4209257"/>
            <a:ext cx="8868727" cy="67945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defTabSz="533400" fontAlgn="base">
              <a:lnSpc>
                <a:spcPct val="90000"/>
              </a:lnSpc>
              <a:spcBef>
                <a:spcPct val="0"/>
              </a:spcBef>
              <a:spcAft>
                <a:spcPct val="35000"/>
              </a:spcAft>
              <a:defRPr/>
            </a:pPr>
            <a:r>
              <a:rPr lang="vi-VN" sz="3600" b="1" dirty="0">
                <a:solidFill>
                  <a:prstClr val="black"/>
                </a:solidFill>
                <a:latin typeface="+mj-lt"/>
              </a:rPr>
              <a:t>C. </a:t>
            </a:r>
            <a:r>
              <a:rPr lang="en-US" sz="3600" b="1" dirty="0" err="1">
                <a:solidFill>
                  <a:prstClr val="black"/>
                </a:solidFill>
                <a:latin typeface="Times New Roman" panose="02020603050405020304" pitchFamily="18" charset="0"/>
                <a:cs typeface="Times New Roman" panose="02020603050405020304" pitchFamily="18" charset="0"/>
              </a:rPr>
              <a:t>Nguyễn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Dữ</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55" name="Freeform 54">
            <a:extLst>
              <a:ext uri="{FF2B5EF4-FFF2-40B4-BE49-F238E27FC236}">
                <a16:creationId xmlns:a16="http://schemas.microsoft.com/office/drawing/2014/main" id="{02C2AC90-EE17-4056-ADF3-D12B0D78052D}"/>
              </a:ext>
            </a:extLst>
          </p:cNvPr>
          <p:cNvSpPr/>
          <p:nvPr/>
        </p:nvSpPr>
        <p:spPr>
          <a:xfrm>
            <a:off x="2043113" y="5199857"/>
            <a:ext cx="8868727" cy="67945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defTabSz="533400" fontAlgn="base">
              <a:lnSpc>
                <a:spcPct val="90000"/>
              </a:lnSpc>
              <a:spcBef>
                <a:spcPct val="0"/>
              </a:spcBef>
              <a:spcAft>
                <a:spcPct val="35000"/>
              </a:spcAft>
              <a:defRPr/>
            </a:pPr>
            <a:r>
              <a:rPr lang="vi-VN" sz="3600" b="1" dirty="0">
                <a:solidFill>
                  <a:prstClr val="black"/>
                </a:solidFill>
                <a:latin typeface="+mj-lt"/>
              </a:rPr>
              <a:t>D. </a:t>
            </a:r>
            <a:r>
              <a:rPr lang="en-US" sz="3600" b="1" dirty="0" err="1">
                <a:solidFill>
                  <a:prstClr val="black"/>
                </a:solidFill>
                <a:latin typeface="Times New Roman" panose="02020603050405020304" pitchFamily="18" charset="0"/>
                <a:cs typeface="Times New Roman" panose="02020603050405020304" pitchFamily="18" charset="0"/>
              </a:rPr>
              <a:t>Lỗ</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Tấn</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1636532-0B65-45DF-858B-1E47B8DC047D}"/>
              </a:ext>
            </a:extLst>
          </p:cNvPr>
          <p:cNvSpPr txBox="1"/>
          <p:nvPr/>
        </p:nvSpPr>
        <p:spPr>
          <a:xfrm>
            <a:off x="2712721" y="1163637"/>
            <a:ext cx="7808913"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heel(1)">
                                      <p:cBhvr>
                                        <p:cTn id="12" dur="750"/>
                                        <p:tgtEl>
                                          <p:spTgt spid="52"/>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heel(1)">
                                      <p:cBhvr>
                                        <p:cTn id="16" dur="750"/>
                                        <p:tgtEl>
                                          <p:spTgt spid="53"/>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heel(1)">
                                      <p:cBhvr>
                                        <p:cTn id="20" dur="750"/>
                                        <p:tgtEl>
                                          <p:spTgt spid="54"/>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heel(1)">
                                      <p:cBhvr>
                                        <p:cTn id="24"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4"/>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54"/>
                                        </p:tgtEl>
                                        <p:attrNameLst>
                                          <p:attrName>fillcolor</p:attrName>
                                        </p:attrNameLst>
                                      </p:cBhvr>
                                      <p:to>
                                        <a:srgbClr val="FF0000"/>
                                      </p:to>
                                    </p:animClr>
                                    <p:set>
                                      <p:cBhvr>
                                        <p:cTn id="30" dur="500" fill="hold"/>
                                        <p:tgtEl>
                                          <p:spTgt spid="54"/>
                                        </p:tgtEl>
                                        <p:attrNameLst>
                                          <p:attrName>fill.type</p:attrName>
                                        </p:attrNameLst>
                                      </p:cBhvr>
                                      <p:to>
                                        <p:strVal val="solid"/>
                                      </p:to>
                                    </p:set>
                                    <p:set>
                                      <p:cBhvr>
                                        <p:cTn id="31" dur="500" fill="hold"/>
                                        <p:tgtEl>
                                          <p:spTgt spid="54"/>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54"/>
                  </p:tgtEl>
                </p:cond>
              </p:nextCondLst>
            </p:seq>
            <p:seq concurrent="1" nextAc="seek">
              <p:cTn id="32" restart="whenNotActive" fill="hold" evtFilter="cancelBubble" nodeType="interactiveSeq">
                <p:stCondLst>
                  <p:cond evt="onClick" delay="0">
                    <p:tgtEl>
                      <p:spTgt spid="55"/>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55"/>
                                        </p:tgtEl>
                                        <p:attrNameLst>
                                          <p:attrName>fillcolor</p:attrName>
                                        </p:attrNameLst>
                                      </p:cBhvr>
                                      <p:to>
                                        <a:srgbClr val="92D050"/>
                                      </p:to>
                                    </p:animClr>
                                    <p:set>
                                      <p:cBhvr>
                                        <p:cTn id="37" dur="500" fill="hold"/>
                                        <p:tgtEl>
                                          <p:spTgt spid="55"/>
                                        </p:tgtEl>
                                        <p:attrNameLst>
                                          <p:attrName>fill.type</p:attrName>
                                        </p:attrNameLst>
                                      </p:cBhvr>
                                      <p:to>
                                        <p:strVal val="solid"/>
                                      </p:to>
                                    </p:set>
                                    <p:set>
                                      <p:cBhvr>
                                        <p:cTn id="38" dur="500" fill="hold"/>
                                        <p:tgtEl>
                                          <p:spTgt spid="55"/>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55"/>
                  </p:tgtEl>
                </p:cond>
              </p:nextCondLst>
            </p:seq>
            <p:seq concurrent="1" nextAc="seek">
              <p:cTn id="39" restart="whenNotActive" fill="hold" evtFilter="cancelBubble" nodeType="interactiveSeq">
                <p:stCondLst>
                  <p:cond evt="onClick" delay="0">
                    <p:tgtEl>
                      <p:spTgt spid="53"/>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53"/>
                                        </p:tgtEl>
                                        <p:attrNameLst>
                                          <p:attrName>fillcolor</p:attrName>
                                        </p:attrNameLst>
                                      </p:cBhvr>
                                      <p:to>
                                        <a:srgbClr val="FF0000"/>
                                      </p:to>
                                    </p:animClr>
                                    <p:set>
                                      <p:cBhvr>
                                        <p:cTn id="44" dur="500" fill="hold"/>
                                        <p:tgtEl>
                                          <p:spTgt spid="53"/>
                                        </p:tgtEl>
                                        <p:attrNameLst>
                                          <p:attrName>fill.type</p:attrName>
                                        </p:attrNameLst>
                                      </p:cBhvr>
                                      <p:to>
                                        <p:strVal val="solid"/>
                                      </p:to>
                                    </p:set>
                                    <p:set>
                                      <p:cBhvr>
                                        <p:cTn id="45" dur="500" fill="hold"/>
                                        <p:tgtEl>
                                          <p:spTgt spid="5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3"/>
                  </p:tgtEl>
                </p:cond>
              </p:nextCondLst>
            </p:seq>
            <p:seq concurrent="1" nextAc="seek">
              <p:cTn id="46" restart="whenNotActive" fill="hold" evtFilter="cancelBubble" nodeType="interactiveSeq">
                <p:stCondLst>
                  <p:cond evt="onClick" delay="0">
                    <p:tgtEl>
                      <p:spTgt spid="52"/>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52"/>
                                        </p:tgtEl>
                                        <p:attrNameLst>
                                          <p:attrName>fillcolor</p:attrName>
                                        </p:attrNameLst>
                                      </p:cBhvr>
                                      <p:to>
                                        <a:srgbClr val="FF0000"/>
                                      </p:to>
                                    </p:animClr>
                                    <p:set>
                                      <p:cBhvr>
                                        <p:cTn id="51" dur="500" fill="hold"/>
                                        <p:tgtEl>
                                          <p:spTgt spid="52"/>
                                        </p:tgtEl>
                                        <p:attrNameLst>
                                          <p:attrName>fill.type</p:attrName>
                                        </p:attrNameLst>
                                      </p:cBhvr>
                                      <p:to>
                                        <p:strVal val="solid"/>
                                      </p:to>
                                    </p:set>
                                    <p:set>
                                      <p:cBhvr>
                                        <p:cTn id="52" dur="500" fill="hold"/>
                                        <p:tgtEl>
                                          <p:spTgt spid="52"/>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2"/>
                  </p:tgtEl>
                </p:cond>
              </p:nextCondLst>
            </p:seq>
          </p:childTnLst>
        </p:cTn>
      </p:par>
    </p:tnLst>
    <p:bldLst>
      <p:bldP spid="52" grpId="0" animBg="1"/>
      <p:bldP spid="53" grpId="0" animBg="1"/>
      <p:bldP spid="54" grpId="0" animBg="1"/>
      <p:bldP spid="55"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9" descr="Picture1">
            <a:extLst>
              <a:ext uri="{FF2B5EF4-FFF2-40B4-BE49-F238E27FC236}">
                <a16:creationId xmlns:a16="http://schemas.microsoft.com/office/drawing/2014/main" id="{6BE2CD4A-4040-4228-AC18-38619B0707BF}"/>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91336" y="927101"/>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2" descr="Bellcoll">
            <a:hlinkClick r:id="" action="ppaction://hlinkshowjump?jump=firstslide"/>
            <a:extLst>
              <a:ext uri="{FF2B5EF4-FFF2-40B4-BE49-F238E27FC236}">
                <a16:creationId xmlns:a16="http://schemas.microsoft.com/office/drawing/2014/main" id="{D1AB2D04-F6CA-4158-B297-4E4C69D357B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27685" y="-68263"/>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a:extLst>
              <a:ext uri="{FF2B5EF4-FFF2-40B4-BE49-F238E27FC236}">
                <a16:creationId xmlns:a16="http://schemas.microsoft.com/office/drawing/2014/main" id="{8479F053-BD84-453D-8490-97211D1313A0}"/>
              </a:ext>
            </a:extLst>
          </p:cNvPr>
          <p:cNvSpPr/>
          <p:nvPr/>
        </p:nvSpPr>
        <p:spPr>
          <a:xfrm>
            <a:off x="1805623" y="5430622"/>
            <a:ext cx="9403078"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2"/>
          </a:lnRef>
          <a:fillRef idx="1">
            <a:schemeClr val="lt1"/>
          </a:fillRef>
          <a:effectRef idx="0">
            <a:schemeClr val="accent2"/>
          </a:effectRef>
          <a:fontRef idx="minor">
            <a:schemeClr val="dk1"/>
          </a:fontRef>
        </p:style>
        <p:txBody>
          <a:bodyPr lIns="59825" tIns="36965" rIns="59825" bIns="36965" spcCol="1270" anchor="ctr"/>
          <a:lstStyle/>
          <a:p>
            <a:pPr fontAlgn="base">
              <a:spcBef>
                <a:spcPct val="0"/>
              </a:spcBef>
              <a:spcAft>
                <a:spcPct val="0"/>
              </a:spcAft>
              <a:defRPr/>
            </a:pPr>
            <a:r>
              <a:rPr lang="en-US" sz="3600" b="1" dirty="0">
                <a:solidFill>
                  <a:prstClr val="black"/>
                </a:solidFill>
                <a:latin typeface="Times New Roman" panose="02020603050405020304" pitchFamily="18" charset="0"/>
                <a:cs typeface="Times New Roman" panose="02020603050405020304" pitchFamily="18" charset="0"/>
              </a:rPr>
              <a:t>D</a:t>
            </a:r>
            <a:r>
              <a:rPr lang="vi-VN" sz="3600" b="1" dirty="0">
                <a:solidFill>
                  <a:prstClr val="black"/>
                </a:solidFill>
                <a:latin typeface="Times New Roman" panose="02020603050405020304" pitchFamily="18" charset="0"/>
                <a:cs typeface="Times New Roman" panose="02020603050405020304" pitchFamily="18" charset="0"/>
              </a:rPr>
              <a:t>. Địa chất, văn học, hàng hải</a:t>
            </a:r>
          </a:p>
        </p:txBody>
      </p:sp>
      <p:sp>
        <p:nvSpPr>
          <p:cNvPr id="6" name="Freeform 5">
            <a:extLst>
              <a:ext uri="{FF2B5EF4-FFF2-40B4-BE49-F238E27FC236}">
                <a16:creationId xmlns:a16="http://schemas.microsoft.com/office/drawing/2014/main" id="{FB303462-3394-4C04-A8B3-1EADE99C696C}"/>
              </a:ext>
            </a:extLst>
          </p:cNvPr>
          <p:cNvSpPr/>
          <p:nvPr/>
        </p:nvSpPr>
        <p:spPr>
          <a:xfrm>
            <a:off x="1791336" y="3439897"/>
            <a:ext cx="9403079"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2"/>
          </a:lnRef>
          <a:fillRef idx="1">
            <a:schemeClr val="lt1"/>
          </a:fillRef>
          <a:effectRef idx="0">
            <a:schemeClr val="accent2"/>
          </a:effectRef>
          <a:fontRef idx="minor">
            <a:schemeClr val="dk1"/>
          </a:fontRef>
        </p:style>
        <p:txBody>
          <a:bodyPr lIns="59825" tIns="36965" rIns="59825" bIns="36965" spcCol="1270" anchor="ctr"/>
          <a:lstStyle/>
          <a:p>
            <a:pPr fontAlgn="base">
              <a:spcBef>
                <a:spcPct val="0"/>
              </a:spcBef>
              <a:spcAft>
                <a:spcPct val="0"/>
              </a:spcAft>
              <a:defRPr/>
            </a:pPr>
            <a:r>
              <a:rPr lang="vi-VN" sz="3600" b="1" dirty="0">
                <a:solidFill>
                  <a:prstClr val="black"/>
                </a:solidFill>
                <a:latin typeface="Times New Roman" panose="02020603050405020304" pitchFamily="18" charset="0"/>
                <a:cs typeface="Times New Roman" panose="02020603050405020304" pitchFamily="18" charset="0"/>
              </a:rPr>
              <a:t>B. Hàng hải, địa chất, y học</a:t>
            </a:r>
          </a:p>
        </p:txBody>
      </p:sp>
      <p:sp>
        <p:nvSpPr>
          <p:cNvPr id="7" name="Freeform 6">
            <a:extLst>
              <a:ext uri="{FF2B5EF4-FFF2-40B4-BE49-F238E27FC236}">
                <a16:creationId xmlns:a16="http://schemas.microsoft.com/office/drawing/2014/main" id="{E6A93C7B-2F92-47A6-8A36-C8E1E52D616E}"/>
              </a:ext>
            </a:extLst>
          </p:cNvPr>
          <p:cNvSpPr/>
          <p:nvPr/>
        </p:nvSpPr>
        <p:spPr>
          <a:xfrm>
            <a:off x="1791336" y="4420972"/>
            <a:ext cx="9403079" cy="67945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2"/>
          </a:lnRef>
          <a:fillRef idx="1">
            <a:schemeClr val="lt1"/>
          </a:fillRef>
          <a:effectRef idx="0">
            <a:schemeClr val="accent2"/>
          </a:effectRef>
          <a:fontRef idx="minor">
            <a:schemeClr val="dk1"/>
          </a:fontRef>
        </p:style>
        <p:txBody>
          <a:bodyPr lIns="59825" tIns="36965" rIns="59825" bIns="36965" spcCol="1270" anchor="ctr"/>
          <a:lstStyle/>
          <a:p>
            <a:pPr fontAlgn="base">
              <a:spcBef>
                <a:spcPct val="0"/>
              </a:spcBef>
              <a:spcAft>
                <a:spcPct val="0"/>
              </a:spcAft>
              <a:defRPr/>
            </a:pPr>
            <a:r>
              <a:rPr lang="vi-VN" sz="3600" b="1" dirty="0">
                <a:solidFill>
                  <a:prstClr val="black"/>
                </a:solidFill>
                <a:latin typeface="Times New Roman" panose="02020603050405020304" pitchFamily="18" charset="0"/>
                <a:cs typeface="Times New Roman" panose="02020603050405020304" pitchFamily="18" charset="0"/>
              </a:rPr>
              <a:t>C. Văn học, y học, địa chất</a:t>
            </a:r>
          </a:p>
        </p:txBody>
      </p:sp>
      <p:sp>
        <p:nvSpPr>
          <p:cNvPr id="8" name="Freeform 7">
            <a:extLst>
              <a:ext uri="{FF2B5EF4-FFF2-40B4-BE49-F238E27FC236}">
                <a16:creationId xmlns:a16="http://schemas.microsoft.com/office/drawing/2014/main" id="{012DEDF0-4165-4D2A-A386-3D6010CD7A10}"/>
              </a:ext>
            </a:extLst>
          </p:cNvPr>
          <p:cNvSpPr/>
          <p:nvPr/>
        </p:nvSpPr>
        <p:spPr>
          <a:xfrm>
            <a:off x="1791336" y="2458822"/>
            <a:ext cx="9403079"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2"/>
          </a:lnRef>
          <a:fillRef idx="1">
            <a:schemeClr val="lt1"/>
          </a:fillRef>
          <a:effectRef idx="0">
            <a:schemeClr val="accent2"/>
          </a:effectRef>
          <a:fontRef idx="minor">
            <a:schemeClr val="dk1"/>
          </a:fontRef>
        </p:style>
        <p:txBody>
          <a:bodyPr lIns="59825" tIns="36965" rIns="59825" bIns="36965" spcCol="1270" anchor="ctr"/>
          <a:lstStyle/>
          <a:p>
            <a:pPr fontAlgn="base">
              <a:spcBef>
                <a:spcPct val="0"/>
              </a:spcBef>
              <a:spcAft>
                <a:spcPct val="0"/>
              </a:spcAft>
              <a:defRPr/>
            </a:pPr>
            <a:r>
              <a:rPr lang="en-US" sz="3600" b="1" dirty="0">
                <a:solidFill>
                  <a:prstClr val="black"/>
                </a:solidFill>
                <a:latin typeface="Times New Roman" panose="02020603050405020304" pitchFamily="18" charset="0"/>
                <a:cs typeface="Times New Roman" panose="02020603050405020304" pitchFamily="18" charset="0"/>
              </a:rPr>
              <a:t>A</a:t>
            </a:r>
            <a:r>
              <a:rPr lang="vi-VN" sz="3600" b="1" dirty="0">
                <a:solidFill>
                  <a:prstClr val="black"/>
                </a:solidFill>
                <a:latin typeface="Times New Roman" panose="02020603050405020304" pitchFamily="18" charset="0"/>
                <a:cs typeface="Times New Roman" panose="02020603050405020304" pitchFamily="18" charset="0"/>
              </a:rPr>
              <a:t>.  Hàng hải, địa chất, y học, văn học</a:t>
            </a:r>
          </a:p>
        </p:txBody>
      </p:sp>
      <p:sp>
        <p:nvSpPr>
          <p:cNvPr id="9" name="TextBox 8">
            <a:extLst>
              <a:ext uri="{FF2B5EF4-FFF2-40B4-BE49-F238E27FC236}">
                <a16:creationId xmlns:a16="http://schemas.microsoft.com/office/drawing/2014/main" id="{FB569471-925D-425C-9A72-C9E65CFCA64D}"/>
              </a:ext>
            </a:extLst>
          </p:cNvPr>
          <p:cNvSpPr txBox="1"/>
          <p:nvPr/>
        </p:nvSpPr>
        <p:spPr>
          <a:xfrm>
            <a:off x="1661796" y="1369796"/>
            <a:ext cx="940307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vi-VN" sz="3600" b="1" dirty="0">
                <a:solidFill>
                  <a:srgbClr val="FF0000"/>
                </a:solidFill>
                <a:latin typeface="Times New Roman" panose="02020603050405020304" pitchFamily="18" charset="0"/>
                <a:cs typeface="Times New Roman" panose="02020603050405020304" pitchFamily="18" charset="0"/>
              </a:rPr>
              <a:t>Lỗ Tấn đã học qua những ngành nào?</a:t>
            </a:r>
          </a:p>
        </p:txBody>
      </p:sp>
      <p:sp>
        <p:nvSpPr>
          <p:cNvPr id="10" name="WordArt 30">
            <a:extLst>
              <a:ext uri="{FF2B5EF4-FFF2-40B4-BE49-F238E27FC236}">
                <a16:creationId xmlns:a16="http://schemas.microsoft.com/office/drawing/2014/main" id="{D96A5783-EF7B-48BF-9344-EACA9FE5F20D}"/>
              </a:ext>
            </a:extLst>
          </p:cNvPr>
          <p:cNvSpPr>
            <a:spLocks noChangeArrowheads="1" noChangeShapeType="1" noTextEdit="1"/>
          </p:cNvSpPr>
          <p:nvPr/>
        </p:nvSpPr>
        <p:spPr bwMode="auto">
          <a:xfrm>
            <a:off x="3222626" y="12700"/>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RUNG CHUÔNG VÀNG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750"/>
                                        <p:tgtEl>
                                          <p:spTgt spid="8"/>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750"/>
                                        <p:tgtEl>
                                          <p:spTgt spid="6"/>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7"/>
                                        </p:tgtEl>
                                        <p:attrNameLst>
                                          <p:attrName>fillcolor</p:attrName>
                                        </p:attrNameLst>
                                      </p:cBhvr>
                                      <p:to>
                                        <a:srgbClr val="FF0000"/>
                                      </p:to>
                                    </p:animClr>
                                    <p:set>
                                      <p:cBhvr>
                                        <p:cTn id="30" dur="500" fill="hold"/>
                                        <p:tgtEl>
                                          <p:spTgt spid="7"/>
                                        </p:tgtEl>
                                        <p:attrNameLst>
                                          <p:attrName>fill.type</p:attrName>
                                        </p:attrNameLst>
                                      </p:cBhvr>
                                      <p:to>
                                        <p:strVal val="solid"/>
                                      </p:to>
                                    </p:set>
                                    <p:set>
                                      <p:cBhvr>
                                        <p:cTn id="31" dur="500" fill="hold"/>
                                        <p:tgtEl>
                                          <p:spTgt spid="7"/>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8"/>
                                        </p:tgtEl>
                                        <p:attrNameLst>
                                          <p:attrName>fillcolor</p:attrName>
                                        </p:attrNameLst>
                                      </p:cBhvr>
                                      <p:to>
                                        <a:srgbClr val="92D050"/>
                                      </p:to>
                                    </p:animClr>
                                    <p:set>
                                      <p:cBhvr>
                                        <p:cTn id="37" dur="500" fill="hold"/>
                                        <p:tgtEl>
                                          <p:spTgt spid="8"/>
                                        </p:tgtEl>
                                        <p:attrNameLst>
                                          <p:attrName>fill.type</p:attrName>
                                        </p:attrNameLst>
                                      </p:cBhvr>
                                      <p:to>
                                        <p:strVal val="solid"/>
                                      </p:to>
                                    </p:set>
                                    <p:set>
                                      <p:cBhvr>
                                        <p:cTn id="38" dur="500" fill="hold"/>
                                        <p:tgtEl>
                                          <p:spTgt spid="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6"/>
                                        </p:tgtEl>
                                        <p:attrNameLst>
                                          <p:attrName>fillcolor</p:attrName>
                                        </p:attrNameLst>
                                      </p:cBhvr>
                                      <p:to>
                                        <a:srgbClr val="FF0000"/>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5"/>
                                        </p:tgtEl>
                                        <p:attrNameLst>
                                          <p:attrName>fillcolor</p:attrName>
                                        </p:attrNameLst>
                                      </p:cBhvr>
                                      <p:to>
                                        <a:srgbClr val="FF0000"/>
                                      </p:to>
                                    </p:animClr>
                                    <p:set>
                                      <p:cBhvr>
                                        <p:cTn id="51" dur="500" fill="hold"/>
                                        <p:tgtEl>
                                          <p:spTgt spid="5"/>
                                        </p:tgtEl>
                                        <p:attrNameLst>
                                          <p:attrName>fill.type</p:attrName>
                                        </p:attrNameLst>
                                      </p:cBhvr>
                                      <p:to>
                                        <p:strVal val="solid"/>
                                      </p:to>
                                    </p:set>
                                    <p:set>
                                      <p:cBhvr>
                                        <p:cTn id="52" dur="500" fill="hold"/>
                                        <p:tgtEl>
                                          <p:spTgt spid="5"/>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
                  </p:tgtEl>
                </p:cond>
              </p:nextCondLst>
            </p:seq>
          </p:childTnLst>
        </p:cTn>
      </p:par>
    </p:tnLst>
    <p:bldLst>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1748" y="1386528"/>
            <a:ext cx="6096000" cy="3416320"/>
          </a:xfrm>
          <a:prstGeom prst="rect">
            <a:avLst/>
          </a:prstGeom>
        </p:spPr>
        <p:txBody>
          <a:bodyPr wrap="square">
            <a:spAutoFit/>
          </a:bodyPr>
          <a:lstStyle/>
          <a:p>
            <a:pPr algn="ctr"/>
            <a:r>
              <a:rPr lang="en-BZ" sz="5400" b="1" i="1" dirty="0" err="1">
                <a:solidFill>
                  <a:srgbClr val="C00000"/>
                </a:solidFill>
                <a:latin typeface="Times New Roman" panose="02020603050405020304" pitchFamily="18" charset="0"/>
                <a:cs typeface="Times New Roman" panose="02020603050405020304" pitchFamily="18" charset="0"/>
              </a:rPr>
              <a:t>Xem</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văn</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chương</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là</a:t>
            </a:r>
            <a:r>
              <a:rPr lang="en-BZ" sz="5400" b="1" i="1" dirty="0">
                <a:solidFill>
                  <a:srgbClr val="C00000"/>
                </a:solidFill>
                <a:latin typeface="Times New Roman" panose="02020603050405020304" pitchFamily="18" charset="0"/>
                <a:cs typeface="Times New Roman" panose="02020603050405020304" pitchFamily="18" charset="0"/>
              </a:rPr>
              <a:t> </a:t>
            </a:r>
          </a:p>
          <a:p>
            <a:pPr algn="ctr"/>
            <a:r>
              <a:rPr lang="en-BZ" sz="5400" b="1" i="1" dirty="0" err="1">
                <a:solidFill>
                  <a:srgbClr val="C00000"/>
                </a:solidFill>
                <a:latin typeface="Times New Roman" panose="02020603050405020304" pitchFamily="18" charset="0"/>
                <a:cs typeface="Times New Roman" panose="02020603050405020304" pitchFamily="18" charset="0"/>
              </a:rPr>
              <a:t>phương</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thuốc</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chữa</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bệnh</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tinh</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thần</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cho</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quốc</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dân</a:t>
            </a:r>
            <a:endParaRPr lang="en-BZ" sz="5400" b="1" i="1" dirty="0">
              <a:solidFill>
                <a:srgbClr val="C0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48" y="441523"/>
            <a:ext cx="4659873" cy="6416476"/>
          </a:xfrm>
          <a:prstGeom prst="ellipse">
            <a:avLst/>
          </a:prstGeom>
          <a:ln>
            <a:noFill/>
          </a:ln>
          <a:effectLst>
            <a:softEdge rad="112500"/>
          </a:effectLst>
        </p:spPr>
      </p:pic>
    </p:spTree>
    <p:extLst>
      <p:ext uri="{BB962C8B-B14F-4D97-AF65-F5344CB8AC3E}">
        <p14:creationId xmlns:p14="http://schemas.microsoft.com/office/powerpoint/2010/main" val="28897982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9" descr="Picture1">
            <a:extLst>
              <a:ext uri="{FF2B5EF4-FFF2-40B4-BE49-F238E27FC236}">
                <a16:creationId xmlns:a16="http://schemas.microsoft.com/office/drawing/2014/main" id="{5078F11C-84AA-471D-8239-07A6BDC0B6AA}"/>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5586" y="977682"/>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2" descr="Bellcoll">
            <a:hlinkClick r:id="" action="ppaction://hlinkshowjump?jump=firstslide"/>
            <a:extLst>
              <a:ext uri="{FF2B5EF4-FFF2-40B4-BE49-F238E27FC236}">
                <a16:creationId xmlns:a16="http://schemas.microsoft.com/office/drawing/2014/main" id="{EF851207-986A-48C3-A235-7AADDCA63BC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60498" y="50581"/>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a:extLst>
              <a:ext uri="{FF2B5EF4-FFF2-40B4-BE49-F238E27FC236}">
                <a16:creationId xmlns:a16="http://schemas.microsoft.com/office/drawing/2014/main" id="{091F2474-3FE0-47CC-B8C3-C1F241120128}"/>
              </a:ext>
            </a:extLst>
          </p:cNvPr>
          <p:cNvSpPr/>
          <p:nvPr/>
        </p:nvSpPr>
        <p:spPr>
          <a:xfrm>
            <a:off x="320041" y="4467946"/>
            <a:ext cx="11556364" cy="852487"/>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C</a:t>
            </a:r>
            <a:r>
              <a:rPr lang="vi-VN" sz="2800" b="1" dirty="0">
                <a:solidFill>
                  <a:prstClr val="black"/>
                </a:solidFill>
                <a:latin typeface="Times New Roman" panose="02020603050405020304" pitchFamily="18" charset="0"/>
                <a:cs typeface="Times New Roman" panose="02020603050405020304" pitchFamily="18" charset="0"/>
              </a:rPr>
              <a:t>. Những hồi ức của nhân vật “tôi” về những kỉ niệm tuổi thơ khi ở xa quê</a:t>
            </a:r>
          </a:p>
        </p:txBody>
      </p:sp>
      <p:sp>
        <p:nvSpPr>
          <p:cNvPr id="7" name="Freeform 6">
            <a:extLst>
              <a:ext uri="{FF2B5EF4-FFF2-40B4-BE49-F238E27FC236}">
                <a16:creationId xmlns:a16="http://schemas.microsoft.com/office/drawing/2014/main" id="{1B3DB71E-6281-4392-A70C-D39A9A561293}"/>
              </a:ext>
            </a:extLst>
          </p:cNvPr>
          <p:cNvSpPr/>
          <p:nvPr/>
        </p:nvSpPr>
        <p:spPr>
          <a:xfrm>
            <a:off x="334331" y="5489779"/>
            <a:ext cx="11556363" cy="106680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D</a:t>
            </a:r>
            <a:r>
              <a:rPr lang="vi-VN" sz="2800" b="1" dirty="0">
                <a:solidFill>
                  <a:prstClr val="black"/>
                </a:solidFill>
                <a:latin typeface="Times New Roman" panose="02020603050405020304" pitchFamily="18" charset="0"/>
                <a:cs typeface="Times New Roman" panose="02020603050405020304" pitchFamily="18" charset="0"/>
              </a:rPr>
              <a:t>. Kể về chuyến thăm quê lần cuối và những rung cảm của nhân vật “tôi” trước sự thay đổi của cảnh cũ, người xưa</a:t>
            </a:r>
          </a:p>
        </p:txBody>
      </p:sp>
      <p:sp>
        <p:nvSpPr>
          <p:cNvPr id="8" name="Freeform 7">
            <a:extLst>
              <a:ext uri="{FF2B5EF4-FFF2-40B4-BE49-F238E27FC236}">
                <a16:creationId xmlns:a16="http://schemas.microsoft.com/office/drawing/2014/main" id="{FCB9FC4B-9467-47BF-9CAE-CF252B73ACEB}"/>
              </a:ext>
            </a:extLst>
          </p:cNvPr>
          <p:cNvSpPr/>
          <p:nvPr/>
        </p:nvSpPr>
        <p:spPr>
          <a:xfrm>
            <a:off x="334330" y="2153887"/>
            <a:ext cx="11556364" cy="85248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A</a:t>
            </a:r>
            <a:r>
              <a:rPr lang="vi-VN" sz="2800" b="1" dirty="0">
                <a:solidFill>
                  <a:prstClr val="black"/>
                </a:solidFill>
                <a:latin typeface="Times New Roman" panose="02020603050405020304" pitchFamily="18" charset="0"/>
                <a:cs typeface="Times New Roman" panose="02020603050405020304" pitchFamily="18" charset="0"/>
              </a:rPr>
              <a:t>. Nói về cuộc gặp gỡ bất ngờ nhưng đầy thú vị của nhân vật “tôi” với những người nông dân nơi quê cũ</a:t>
            </a:r>
          </a:p>
        </p:txBody>
      </p:sp>
      <p:sp>
        <p:nvSpPr>
          <p:cNvPr id="9" name="Freeform 8">
            <a:extLst>
              <a:ext uri="{FF2B5EF4-FFF2-40B4-BE49-F238E27FC236}">
                <a16:creationId xmlns:a16="http://schemas.microsoft.com/office/drawing/2014/main" id="{366E898D-15B8-47EB-820E-3D35897AB361}"/>
              </a:ext>
            </a:extLst>
          </p:cNvPr>
          <p:cNvSpPr/>
          <p:nvPr/>
        </p:nvSpPr>
        <p:spPr>
          <a:xfrm>
            <a:off x="317818" y="3174650"/>
            <a:ext cx="11556364" cy="112395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B</a:t>
            </a:r>
            <a:r>
              <a:rPr lang="vi-VN" sz="2800" b="1" dirty="0">
                <a:solidFill>
                  <a:prstClr val="black"/>
                </a:solidFill>
                <a:latin typeface="Times New Roman" panose="02020603050405020304" pitchFamily="18" charset="0"/>
                <a:cs typeface="Times New Roman" panose="02020603050405020304" pitchFamily="18" charset="0"/>
              </a:rPr>
              <a:t>.  Xoay quanh những suy tưởng của nhân vật “tôi” về thân phận của những người nông dân nơi quê cũ và tương lai của mình</a:t>
            </a:r>
          </a:p>
        </p:txBody>
      </p:sp>
      <p:sp>
        <p:nvSpPr>
          <p:cNvPr id="10" name="TextBox 9">
            <a:extLst>
              <a:ext uri="{FF2B5EF4-FFF2-40B4-BE49-F238E27FC236}">
                <a16:creationId xmlns:a16="http://schemas.microsoft.com/office/drawing/2014/main" id="{30C8F930-48A9-415A-98F0-D92BE91122A8}"/>
              </a:ext>
            </a:extLst>
          </p:cNvPr>
          <p:cNvSpPr txBox="1"/>
          <p:nvPr/>
        </p:nvSpPr>
        <p:spPr>
          <a:xfrm>
            <a:off x="1460498" y="1289450"/>
            <a:ext cx="955547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3: </a:t>
            </a:r>
            <a:r>
              <a:rPr lang="vi-VN" sz="3600" b="1" dirty="0">
                <a:solidFill>
                  <a:srgbClr val="FF0000"/>
                </a:solidFill>
                <a:latin typeface="Times New Roman" panose="02020603050405020304" pitchFamily="18" charset="0"/>
                <a:cs typeface="Times New Roman" panose="02020603050405020304" pitchFamily="18" charset="0"/>
              </a:rPr>
              <a:t>Cốt truyện của </a:t>
            </a:r>
            <a:r>
              <a:rPr lang="en-US" sz="3600" b="1" dirty="0" err="1">
                <a:solidFill>
                  <a:srgbClr val="FF0000"/>
                </a:solidFill>
                <a:latin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Cố hương là gì?</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WordArt 30">
            <a:extLst>
              <a:ext uri="{FF2B5EF4-FFF2-40B4-BE49-F238E27FC236}">
                <a16:creationId xmlns:a16="http://schemas.microsoft.com/office/drawing/2014/main" id="{3C959ADD-2C03-4354-8C2F-E5938CE59E7A}"/>
              </a:ext>
            </a:extLst>
          </p:cNvPr>
          <p:cNvSpPr>
            <a:spLocks noChangeArrowheads="1" noChangeShapeType="1" noTextEdit="1"/>
          </p:cNvSpPr>
          <p:nvPr/>
        </p:nvSpPr>
        <p:spPr bwMode="auto">
          <a:xfrm>
            <a:off x="3743959" y="47941"/>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RUNG CHUÔNG VÀNG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750"/>
                                        <p:tgtEl>
                                          <p:spTgt spid="8"/>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750"/>
                                        <p:tgtEl>
                                          <p:spTgt spid="9"/>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750"/>
                                        <p:tgtEl>
                                          <p:spTgt spid="6"/>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8"/>
                                        </p:tgtEl>
                                        <p:attrNameLst>
                                          <p:attrName>fillcolor</p:attrName>
                                        </p:attrNameLst>
                                      </p:cBhvr>
                                      <p:to>
                                        <a:srgbClr val="FF0000"/>
                                      </p:to>
                                    </p:animClr>
                                    <p:set>
                                      <p:cBhvr>
                                        <p:cTn id="30" dur="500" fill="hold"/>
                                        <p:tgtEl>
                                          <p:spTgt spid="8"/>
                                        </p:tgtEl>
                                        <p:attrNameLst>
                                          <p:attrName>fill.type</p:attrName>
                                        </p:attrNameLst>
                                      </p:cBhvr>
                                      <p:to>
                                        <p:strVal val="solid"/>
                                      </p:to>
                                    </p:set>
                                    <p:set>
                                      <p:cBhvr>
                                        <p:cTn id="31" dur="500" fill="hold"/>
                                        <p:tgtEl>
                                          <p:spTgt spid="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9"/>
                                        </p:tgtEl>
                                        <p:attrNameLst>
                                          <p:attrName>fillcolor</p:attrName>
                                        </p:attrNameLst>
                                      </p:cBhvr>
                                      <p:to>
                                        <a:srgbClr val="92D050"/>
                                      </p:to>
                                    </p:animClr>
                                    <p:set>
                                      <p:cBhvr>
                                        <p:cTn id="37" dur="500" fill="hold"/>
                                        <p:tgtEl>
                                          <p:spTgt spid="9"/>
                                        </p:tgtEl>
                                        <p:attrNameLst>
                                          <p:attrName>fill.type</p:attrName>
                                        </p:attrNameLst>
                                      </p:cBhvr>
                                      <p:to>
                                        <p:strVal val="solid"/>
                                      </p:to>
                                    </p:set>
                                    <p:set>
                                      <p:cBhvr>
                                        <p:cTn id="38" dur="500" fill="hold"/>
                                        <p:tgtEl>
                                          <p:spTgt spid="9"/>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7"/>
                                        </p:tgtEl>
                                        <p:attrNameLst>
                                          <p:attrName>fillcolor</p:attrName>
                                        </p:attrNameLst>
                                      </p:cBhvr>
                                      <p:to>
                                        <a:srgbClr val="FF0000"/>
                                      </p:to>
                                    </p:animClr>
                                    <p:set>
                                      <p:cBhvr>
                                        <p:cTn id="44" dur="500" fill="hold"/>
                                        <p:tgtEl>
                                          <p:spTgt spid="7"/>
                                        </p:tgtEl>
                                        <p:attrNameLst>
                                          <p:attrName>fill.type</p:attrName>
                                        </p:attrNameLst>
                                      </p:cBhvr>
                                      <p:to>
                                        <p:strVal val="solid"/>
                                      </p:to>
                                    </p:set>
                                    <p:set>
                                      <p:cBhvr>
                                        <p:cTn id="45" dur="500" fill="hold"/>
                                        <p:tgtEl>
                                          <p:spTgt spid="7"/>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6"/>
                                        </p:tgtEl>
                                        <p:attrNameLst>
                                          <p:attrName>fillcolor</p:attrName>
                                        </p:attrNameLst>
                                      </p:cBhvr>
                                      <p:to>
                                        <a:srgbClr val="FF0000"/>
                                      </p:to>
                                    </p:animClr>
                                    <p:set>
                                      <p:cBhvr>
                                        <p:cTn id="51" dur="500" fill="hold"/>
                                        <p:tgtEl>
                                          <p:spTgt spid="6"/>
                                        </p:tgtEl>
                                        <p:attrNameLst>
                                          <p:attrName>fill.type</p:attrName>
                                        </p:attrNameLst>
                                      </p:cBhvr>
                                      <p:to>
                                        <p:strVal val="solid"/>
                                      </p:to>
                                    </p:set>
                                    <p:set>
                                      <p:cBhvr>
                                        <p:cTn id="52" dur="500" fill="hold"/>
                                        <p:tgtEl>
                                          <p:spTgt spid="6"/>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6"/>
                  </p:tgtEl>
                </p:cond>
              </p:nextCondLst>
            </p:seq>
          </p:childTnLst>
        </p:cTn>
      </p:par>
    </p:tnLst>
    <p:bldLst>
      <p:bldP spid="6" grpId="0" animBg="1"/>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9" descr="Picture1">
            <a:extLst>
              <a:ext uri="{FF2B5EF4-FFF2-40B4-BE49-F238E27FC236}">
                <a16:creationId xmlns:a16="http://schemas.microsoft.com/office/drawing/2014/main" id="{1DADC517-42AB-4178-8461-EAA6BCC0B16B}"/>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2413" y="1019174"/>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2" descr="Bellcoll">
            <a:hlinkClick r:id="" action="ppaction://hlinkshowjump?jump=firstslide"/>
            <a:extLst>
              <a:ext uri="{FF2B5EF4-FFF2-40B4-BE49-F238E27FC236}">
                <a16:creationId xmlns:a16="http://schemas.microsoft.com/office/drawing/2014/main" id="{1F895D02-75FA-4012-977E-8E5CC265578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36688" y="-54318"/>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a:extLst>
              <a:ext uri="{FF2B5EF4-FFF2-40B4-BE49-F238E27FC236}">
                <a16:creationId xmlns:a16="http://schemas.microsoft.com/office/drawing/2014/main" id="{7229F670-D0E3-4183-B216-1AF65AF52C7F}"/>
              </a:ext>
            </a:extLst>
          </p:cNvPr>
          <p:cNvSpPr/>
          <p:nvPr/>
        </p:nvSpPr>
        <p:spPr>
          <a:xfrm>
            <a:off x="1457325" y="2411412"/>
            <a:ext cx="9622155" cy="6953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008000"/>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600" b="1" dirty="0">
                <a:solidFill>
                  <a:prstClr val="black"/>
                </a:solidFill>
                <a:latin typeface="Times New Roman" panose="02020603050405020304" pitchFamily="18" charset="0"/>
                <a:cs typeface="Times New Roman" panose="02020603050405020304" pitchFamily="18" charset="0"/>
              </a:rPr>
              <a:t>A. Nhuận Thổ</a:t>
            </a:r>
          </a:p>
        </p:txBody>
      </p:sp>
      <p:sp>
        <p:nvSpPr>
          <p:cNvPr id="6" name="Freeform 5">
            <a:extLst>
              <a:ext uri="{FF2B5EF4-FFF2-40B4-BE49-F238E27FC236}">
                <a16:creationId xmlns:a16="http://schemas.microsoft.com/office/drawing/2014/main" id="{99C05CFA-2A4B-45EB-A0ED-BFF965499536}"/>
              </a:ext>
            </a:extLst>
          </p:cNvPr>
          <p:cNvSpPr/>
          <p:nvPr/>
        </p:nvSpPr>
        <p:spPr>
          <a:xfrm>
            <a:off x="1457325" y="3402012"/>
            <a:ext cx="9622155" cy="6953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008000"/>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600" b="1" dirty="0">
                <a:solidFill>
                  <a:prstClr val="black"/>
                </a:solidFill>
                <a:latin typeface="Times New Roman" panose="02020603050405020304" pitchFamily="18" charset="0"/>
                <a:cs typeface="Times New Roman" panose="02020603050405020304" pitchFamily="18" charset="0"/>
              </a:rPr>
              <a:t>B. Mẹ của nhân vật “tôi”</a:t>
            </a:r>
          </a:p>
        </p:txBody>
      </p:sp>
      <p:sp>
        <p:nvSpPr>
          <p:cNvPr id="7" name="Freeform 6">
            <a:extLst>
              <a:ext uri="{FF2B5EF4-FFF2-40B4-BE49-F238E27FC236}">
                <a16:creationId xmlns:a16="http://schemas.microsoft.com/office/drawing/2014/main" id="{9D8DAB68-F9A0-4046-B198-162FE691EDAE}"/>
              </a:ext>
            </a:extLst>
          </p:cNvPr>
          <p:cNvSpPr/>
          <p:nvPr/>
        </p:nvSpPr>
        <p:spPr>
          <a:xfrm>
            <a:off x="1419225" y="5392737"/>
            <a:ext cx="9622155" cy="6953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008000"/>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3600" b="1" dirty="0">
                <a:solidFill>
                  <a:prstClr val="black"/>
                </a:solidFill>
                <a:latin typeface="Times New Roman" panose="02020603050405020304" pitchFamily="18" charset="0"/>
                <a:cs typeface="Times New Roman" panose="02020603050405020304" pitchFamily="18" charset="0"/>
              </a:rPr>
              <a:t>D</a:t>
            </a:r>
            <a:r>
              <a:rPr lang="vi-VN" sz="3600" b="1" dirty="0">
                <a:solidFill>
                  <a:prstClr val="black"/>
                </a:solidFill>
                <a:latin typeface="Times New Roman" panose="02020603050405020304" pitchFamily="18" charset="0"/>
                <a:cs typeface="Times New Roman" panose="02020603050405020304" pitchFamily="18" charset="0"/>
              </a:rPr>
              <a:t>. Thím Hai Dương</a:t>
            </a:r>
          </a:p>
        </p:txBody>
      </p:sp>
      <p:sp>
        <p:nvSpPr>
          <p:cNvPr id="8" name="Freeform 7">
            <a:extLst>
              <a:ext uri="{FF2B5EF4-FFF2-40B4-BE49-F238E27FC236}">
                <a16:creationId xmlns:a16="http://schemas.microsoft.com/office/drawing/2014/main" id="{CE1FDC87-C21B-4927-824B-36BDFC78E656}"/>
              </a:ext>
            </a:extLst>
          </p:cNvPr>
          <p:cNvSpPr/>
          <p:nvPr/>
        </p:nvSpPr>
        <p:spPr>
          <a:xfrm>
            <a:off x="1436688" y="4392612"/>
            <a:ext cx="9622155" cy="6953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008000"/>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3600" b="1" dirty="0">
                <a:solidFill>
                  <a:prstClr val="black"/>
                </a:solidFill>
                <a:latin typeface="Times New Roman" panose="02020603050405020304" pitchFamily="18" charset="0"/>
                <a:cs typeface="Times New Roman" panose="02020603050405020304" pitchFamily="18" charset="0"/>
              </a:rPr>
              <a:t>C</a:t>
            </a:r>
            <a:r>
              <a:rPr lang="vi-VN" sz="3600" b="1" dirty="0">
                <a:solidFill>
                  <a:prstClr val="black"/>
                </a:solidFill>
                <a:latin typeface="Times New Roman" panose="02020603050405020304" pitchFamily="18" charset="0"/>
                <a:cs typeface="Times New Roman" panose="02020603050405020304" pitchFamily="18" charset="0"/>
              </a:rPr>
              <a:t>. Nhân vật “tôi”</a:t>
            </a:r>
          </a:p>
        </p:txBody>
      </p:sp>
      <p:sp>
        <p:nvSpPr>
          <p:cNvPr id="9" name="TextBox 8">
            <a:extLst>
              <a:ext uri="{FF2B5EF4-FFF2-40B4-BE49-F238E27FC236}">
                <a16:creationId xmlns:a16="http://schemas.microsoft.com/office/drawing/2014/main" id="{8D0D065C-086E-46A5-B2C1-666E1DB70296}"/>
              </a:ext>
            </a:extLst>
          </p:cNvPr>
          <p:cNvSpPr txBox="1"/>
          <p:nvPr/>
        </p:nvSpPr>
        <p:spPr>
          <a:xfrm>
            <a:off x="295593" y="1491347"/>
            <a:ext cx="1159764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4: </a:t>
            </a:r>
            <a:r>
              <a:rPr lang="vi-VN" sz="3600" b="1" dirty="0">
                <a:solidFill>
                  <a:srgbClr val="FF0000"/>
                </a:solidFill>
                <a:latin typeface="Times New Roman" panose="02020603050405020304" pitchFamily="18" charset="0"/>
                <a:cs typeface="Times New Roman" panose="02020603050405020304" pitchFamily="18" charset="0"/>
              </a:rPr>
              <a:t>Nhân vật trung tâm 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a:t>
            </a:r>
            <a:r>
              <a:rPr lang="vi-VN" sz="3600" b="1" dirty="0">
                <a:solidFill>
                  <a:srgbClr val="FF0000"/>
                </a:solidFill>
                <a:latin typeface="Times New Roman" panose="02020603050405020304" pitchFamily="18" charset="0"/>
                <a:cs typeface="Times New Roman" panose="02020603050405020304" pitchFamily="18" charset="0"/>
              </a:rPr>
              <a:t> Cố hương là </a:t>
            </a:r>
            <a:r>
              <a:rPr lang="en-US" sz="3600" b="1" dirty="0" err="1">
                <a:solidFill>
                  <a:srgbClr val="FF0000"/>
                </a:solidFill>
                <a:latin typeface="Times New Roman" panose="02020603050405020304" pitchFamily="18" charset="0"/>
                <a:cs typeface="Times New Roman" panose="02020603050405020304" pitchFamily="18" charset="0"/>
              </a:rPr>
              <a:t>ai</a:t>
            </a:r>
            <a:r>
              <a:rPr lang="en-US" sz="3600" b="1" dirty="0">
                <a:solidFill>
                  <a:srgbClr val="FF0000"/>
                </a:solidFill>
                <a:latin typeface="Times New Roman" panose="02020603050405020304" pitchFamily="18" charset="0"/>
                <a:cs typeface="Times New Roman" panose="02020603050405020304" pitchFamily="18" charset="0"/>
              </a:rPr>
              <a:t> ?</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0" name="WordArt 30">
            <a:extLst>
              <a:ext uri="{FF2B5EF4-FFF2-40B4-BE49-F238E27FC236}">
                <a16:creationId xmlns:a16="http://schemas.microsoft.com/office/drawing/2014/main" id="{AD970801-E7D5-43D9-903F-D8E3B1DC43EB}"/>
              </a:ext>
            </a:extLst>
          </p:cNvPr>
          <p:cNvSpPr>
            <a:spLocks noChangeArrowheads="1" noChangeShapeType="1" noTextEdit="1"/>
          </p:cNvSpPr>
          <p:nvPr/>
        </p:nvSpPr>
        <p:spPr bwMode="auto">
          <a:xfrm>
            <a:off x="3713479" y="121943"/>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RUNG CHUÔNG VÀNG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750"/>
                                        <p:tgtEl>
                                          <p:spTgt spid="6"/>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750"/>
                                        <p:tgtEl>
                                          <p:spTgt spid="8"/>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7"/>
                                        </p:tgtEl>
                                        <p:attrNameLst>
                                          <p:attrName>fillcolor</p:attrName>
                                        </p:attrNameLst>
                                      </p:cBhvr>
                                      <p:to>
                                        <a:srgbClr val="FF0000"/>
                                      </p:to>
                                    </p:animClr>
                                    <p:set>
                                      <p:cBhvr>
                                        <p:cTn id="30" dur="500" fill="hold"/>
                                        <p:tgtEl>
                                          <p:spTgt spid="7"/>
                                        </p:tgtEl>
                                        <p:attrNameLst>
                                          <p:attrName>fill.type</p:attrName>
                                        </p:attrNameLst>
                                      </p:cBhvr>
                                      <p:to>
                                        <p:strVal val="solid"/>
                                      </p:to>
                                    </p:set>
                                    <p:set>
                                      <p:cBhvr>
                                        <p:cTn id="31" dur="500" fill="hold"/>
                                        <p:tgtEl>
                                          <p:spTgt spid="7"/>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8"/>
                                        </p:tgtEl>
                                        <p:attrNameLst>
                                          <p:attrName>fillcolor</p:attrName>
                                        </p:attrNameLst>
                                      </p:cBhvr>
                                      <p:to>
                                        <a:srgbClr val="92D050"/>
                                      </p:to>
                                    </p:animClr>
                                    <p:set>
                                      <p:cBhvr>
                                        <p:cTn id="37" dur="500" fill="hold"/>
                                        <p:tgtEl>
                                          <p:spTgt spid="8"/>
                                        </p:tgtEl>
                                        <p:attrNameLst>
                                          <p:attrName>fill.type</p:attrName>
                                        </p:attrNameLst>
                                      </p:cBhvr>
                                      <p:to>
                                        <p:strVal val="solid"/>
                                      </p:to>
                                    </p:set>
                                    <p:set>
                                      <p:cBhvr>
                                        <p:cTn id="38" dur="500" fill="hold"/>
                                        <p:tgtEl>
                                          <p:spTgt spid="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6"/>
                                        </p:tgtEl>
                                        <p:attrNameLst>
                                          <p:attrName>fillcolor</p:attrName>
                                        </p:attrNameLst>
                                      </p:cBhvr>
                                      <p:to>
                                        <a:srgbClr val="FF0000"/>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5"/>
                                        </p:tgtEl>
                                        <p:attrNameLst>
                                          <p:attrName>fillcolor</p:attrName>
                                        </p:attrNameLst>
                                      </p:cBhvr>
                                      <p:to>
                                        <a:srgbClr val="FF0000"/>
                                      </p:to>
                                    </p:animClr>
                                    <p:set>
                                      <p:cBhvr>
                                        <p:cTn id="51" dur="500" fill="hold"/>
                                        <p:tgtEl>
                                          <p:spTgt spid="5"/>
                                        </p:tgtEl>
                                        <p:attrNameLst>
                                          <p:attrName>fill.type</p:attrName>
                                        </p:attrNameLst>
                                      </p:cBhvr>
                                      <p:to>
                                        <p:strVal val="solid"/>
                                      </p:to>
                                    </p:set>
                                    <p:set>
                                      <p:cBhvr>
                                        <p:cTn id="52" dur="500" fill="hold"/>
                                        <p:tgtEl>
                                          <p:spTgt spid="5"/>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
                  </p:tgtEl>
                </p:cond>
              </p:nextCondLst>
            </p:seq>
          </p:childTnLst>
        </p:cTn>
      </p:par>
    </p:tnLst>
    <p:bldLst>
      <p:bldP spid="5" grpId="0" animBg="1"/>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9" descr="Picture1">
            <a:extLst>
              <a:ext uri="{FF2B5EF4-FFF2-40B4-BE49-F238E27FC236}">
                <a16:creationId xmlns:a16="http://schemas.microsoft.com/office/drawing/2014/main" id="{7B19C811-4D83-45D5-90C6-DFB7080B732D}"/>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81493" y="1098232"/>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2" descr="Bellcoll">
            <a:hlinkClick r:id="" action="ppaction://hlinkshowjump?jump=firstslide"/>
            <a:extLst>
              <a:ext uri="{FF2B5EF4-FFF2-40B4-BE49-F238E27FC236}">
                <a16:creationId xmlns:a16="http://schemas.microsoft.com/office/drawing/2014/main" id="{CC462C26-FAE0-46F9-91CE-282A2DCC3C9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2413" y="-21432"/>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a:extLst>
              <a:ext uri="{FF2B5EF4-FFF2-40B4-BE49-F238E27FC236}">
                <a16:creationId xmlns:a16="http://schemas.microsoft.com/office/drawing/2014/main" id="{61186970-E726-4EAC-B6C6-13FC289E4402}"/>
              </a:ext>
            </a:extLst>
          </p:cNvPr>
          <p:cNvSpPr/>
          <p:nvPr/>
        </p:nvSpPr>
        <p:spPr>
          <a:xfrm>
            <a:off x="318452" y="2384427"/>
            <a:ext cx="11551919" cy="8477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4A3EE2"/>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200" dirty="0">
                <a:solidFill>
                  <a:prstClr val="black"/>
                </a:solidFill>
                <a:latin typeface="Times New Roman" panose="02020603050405020304" pitchFamily="18" charset="0"/>
              </a:rPr>
              <a:t>A. Vì nhân vật nhận thấy làng quê có sự thay đổi</a:t>
            </a:r>
          </a:p>
        </p:txBody>
      </p:sp>
      <p:sp>
        <p:nvSpPr>
          <p:cNvPr id="6" name="Freeform 5">
            <a:extLst>
              <a:ext uri="{FF2B5EF4-FFF2-40B4-BE49-F238E27FC236}">
                <a16:creationId xmlns:a16="http://schemas.microsoft.com/office/drawing/2014/main" id="{E5C88174-2DEA-48D6-83B6-B5A5DCB3BC5F}"/>
              </a:ext>
            </a:extLst>
          </p:cNvPr>
          <p:cNvSpPr/>
          <p:nvPr/>
        </p:nvSpPr>
        <p:spPr>
          <a:xfrm>
            <a:off x="318452" y="3375027"/>
            <a:ext cx="11551919" cy="8477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4A3EE2"/>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200" dirty="0">
                <a:solidFill>
                  <a:prstClr val="black"/>
                </a:solidFill>
                <a:latin typeface="Times New Roman" panose="02020603050405020304" pitchFamily="18" charset="0"/>
              </a:rPr>
              <a:t>B. </a:t>
            </a:r>
            <a:r>
              <a:rPr lang="en-US" sz="3200" dirty="0">
                <a:solidFill>
                  <a:prstClr val="black"/>
                </a:solidFill>
                <a:latin typeface="Times New Roman" panose="02020603050405020304" pitchFamily="18" charset="0"/>
                <a:cs typeface="Times New Roman" panose="02020603050405020304" pitchFamily="18" charset="0"/>
              </a:rPr>
              <a:t>V</a:t>
            </a:r>
            <a:r>
              <a:rPr lang="vi-VN" sz="3200" dirty="0">
                <a:solidFill>
                  <a:prstClr val="black"/>
                </a:solidFill>
                <a:latin typeface="Times New Roman" panose="02020603050405020304" pitchFamily="18" charset="0"/>
              </a:rPr>
              <a:t>ì là bạn thân của nhân vật Nhuận Thổ</a:t>
            </a:r>
          </a:p>
        </p:txBody>
      </p:sp>
      <p:sp>
        <p:nvSpPr>
          <p:cNvPr id="7" name="Freeform 6">
            <a:extLst>
              <a:ext uri="{FF2B5EF4-FFF2-40B4-BE49-F238E27FC236}">
                <a16:creationId xmlns:a16="http://schemas.microsoft.com/office/drawing/2014/main" id="{00EF5ECD-5BE2-4325-B2C3-5322E361CC57}"/>
              </a:ext>
            </a:extLst>
          </p:cNvPr>
          <p:cNvSpPr/>
          <p:nvPr/>
        </p:nvSpPr>
        <p:spPr>
          <a:xfrm>
            <a:off x="318452" y="4432302"/>
            <a:ext cx="11551919" cy="8477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4A3EE2"/>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200" dirty="0">
                <a:solidFill>
                  <a:prstClr val="black"/>
                </a:solidFill>
                <a:latin typeface="Times New Roman" panose="02020603050405020304" pitchFamily="18" charset="0"/>
              </a:rPr>
              <a:t>C. Vì nhân vật có những thay đổi trong suy nghĩ và hành động khi trở về cố hương</a:t>
            </a:r>
          </a:p>
        </p:txBody>
      </p:sp>
      <p:sp>
        <p:nvSpPr>
          <p:cNvPr id="8" name="Freeform 7">
            <a:extLst>
              <a:ext uri="{FF2B5EF4-FFF2-40B4-BE49-F238E27FC236}">
                <a16:creationId xmlns:a16="http://schemas.microsoft.com/office/drawing/2014/main" id="{0C12C133-5FB9-4A09-AA78-D20565AF79AC}"/>
              </a:ext>
            </a:extLst>
          </p:cNvPr>
          <p:cNvSpPr/>
          <p:nvPr/>
        </p:nvSpPr>
        <p:spPr>
          <a:xfrm>
            <a:off x="318452" y="5508627"/>
            <a:ext cx="11551919" cy="8477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4A3EE2"/>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200" dirty="0">
                <a:solidFill>
                  <a:prstClr val="black"/>
                </a:solidFill>
                <a:latin typeface="Times New Roman" panose="02020603050405020304" pitchFamily="18" charset="0"/>
              </a:rPr>
              <a:t>D. Vì qua nhân vật này đã miêu tả mọi thay đổi của làng quê và nhân vật Nhuận Thổ.</a:t>
            </a:r>
          </a:p>
        </p:txBody>
      </p:sp>
      <p:sp>
        <p:nvSpPr>
          <p:cNvPr id="9" name="TextBox 8">
            <a:extLst>
              <a:ext uri="{FF2B5EF4-FFF2-40B4-BE49-F238E27FC236}">
                <a16:creationId xmlns:a16="http://schemas.microsoft.com/office/drawing/2014/main" id="{EDE04D8E-8375-4F4D-9B0F-877B16128211}"/>
              </a:ext>
            </a:extLst>
          </p:cNvPr>
          <p:cNvSpPr txBox="1"/>
          <p:nvPr/>
        </p:nvSpPr>
        <p:spPr>
          <a:xfrm>
            <a:off x="318451" y="1467535"/>
            <a:ext cx="1155191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5: </a:t>
            </a:r>
            <a:r>
              <a:rPr lang="vi-VN" sz="3600" b="1" dirty="0">
                <a:solidFill>
                  <a:srgbClr val="FF0000"/>
                </a:solidFill>
                <a:latin typeface="Times New Roman" panose="02020603050405020304" pitchFamily="18" charset="0"/>
                <a:cs typeface="Times New Roman" panose="02020603050405020304" pitchFamily="18" charset="0"/>
              </a:rPr>
              <a:t> Nhân vật tôi là nhân vật trung tâm của truyện v</a:t>
            </a:r>
            <a:r>
              <a:rPr lang="en-US" sz="3600" b="1" dirty="0">
                <a:solidFill>
                  <a:srgbClr val="FF0000"/>
                </a:solidFill>
                <a:latin typeface="Times New Roman" panose="02020603050405020304" pitchFamily="18" charset="0"/>
                <a:cs typeface="Times New Roman" panose="02020603050405020304" pitchFamily="18" charset="0"/>
              </a:rPr>
              <a:t>ì ?</a:t>
            </a:r>
          </a:p>
        </p:txBody>
      </p:sp>
      <p:sp>
        <p:nvSpPr>
          <p:cNvPr id="10" name="WordArt 30">
            <a:extLst>
              <a:ext uri="{FF2B5EF4-FFF2-40B4-BE49-F238E27FC236}">
                <a16:creationId xmlns:a16="http://schemas.microsoft.com/office/drawing/2014/main" id="{7FF46AC9-30F7-4B5A-A933-8D9C7E0FC61D}"/>
              </a:ext>
            </a:extLst>
          </p:cNvPr>
          <p:cNvSpPr>
            <a:spLocks noChangeArrowheads="1" noChangeShapeType="1" noTextEdit="1"/>
          </p:cNvSpPr>
          <p:nvPr/>
        </p:nvSpPr>
        <p:spPr bwMode="auto">
          <a:xfrm>
            <a:off x="3713479" y="121943"/>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RUNG CHUÔNG VÀNG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750"/>
                                        <p:tgtEl>
                                          <p:spTgt spid="6"/>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7"/>
                                        </p:tgtEl>
                                        <p:attrNameLst>
                                          <p:attrName>fillcolor</p:attrName>
                                        </p:attrNameLst>
                                      </p:cBhvr>
                                      <p:to>
                                        <a:srgbClr val="FF0000"/>
                                      </p:to>
                                    </p:animClr>
                                    <p:set>
                                      <p:cBhvr>
                                        <p:cTn id="30" dur="500" fill="hold"/>
                                        <p:tgtEl>
                                          <p:spTgt spid="7"/>
                                        </p:tgtEl>
                                        <p:attrNameLst>
                                          <p:attrName>fill.type</p:attrName>
                                        </p:attrNameLst>
                                      </p:cBhvr>
                                      <p:to>
                                        <p:strVal val="solid"/>
                                      </p:to>
                                    </p:set>
                                    <p:set>
                                      <p:cBhvr>
                                        <p:cTn id="31" dur="500" fill="hold"/>
                                        <p:tgtEl>
                                          <p:spTgt spid="7"/>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8"/>
                                        </p:tgtEl>
                                        <p:attrNameLst>
                                          <p:attrName>fillcolor</p:attrName>
                                        </p:attrNameLst>
                                      </p:cBhvr>
                                      <p:to>
                                        <a:srgbClr val="92D050"/>
                                      </p:to>
                                    </p:animClr>
                                    <p:set>
                                      <p:cBhvr>
                                        <p:cTn id="37" dur="500" fill="hold"/>
                                        <p:tgtEl>
                                          <p:spTgt spid="8"/>
                                        </p:tgtEl>
                                        <p:attrNameLst>
                                          <p:attrName>fill.type</p:attrName>
                                        </p:attrNameLst>
                                      </p:cBhvr>
                                      <p:to>
                                        <p:strVal val="solid"/>
                                      </p:to>
                                    </p:set>
                                    <p:set>
                                      <p:cBhvr>
                                        <p:cTn id="38" dur="500" fill="hold"/>
                                        <p:tgtEl>
                                          <p:spTgt spid="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6"/>
                                        </p:tgtEl>
                                        <p:attrNameLst>
                                          <p:attrName>fillcolor</p:attrName>
                                        </p:attrNameLst>
                                      </p:cBhvr>
                                      <p:to>
                                        <a:srgbClr val="FF0000"/>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5"/>
                                        </p:tgtEl>
                                        <p:attrNameLst>
                                          <p:attrName>fillcolor</p:attrName>
                                        </p:attrNameLst>
                                      </p:cBhvr>
                                      <p:to>
                                        <a:srgbClr val="FF0000"/>
                                      </p:to>
                                    </p:animClr>
                                    <p:set>
                                      <p:cBhvr>
                                        <p:cTn id="51" dur="500" fill="hold"/>
                                        <p:tgtEl>
                                          <p:spTgt spid="5"/>
                                        </p:tgtEl>
                                        <p:attrNameLst>
                                          <p:attrName>fill.type</p:attrName>
                                        </p:attrNameLst>
                                      </p:cBhvr>
                                      <p:to>
                                        <p:strVal val="solid"/>
                                      </p:to>
                                    </p:set>
                                    <p:set>
                                      <p:cBhvr>
                                        <p:cTn id="52" dur="500" fill="hold"/>
                                        <p:tgtEl>
                                          <p:spTgt spid="5"/>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
                  </p:tgtEl>
                </p:cond>
              </p:nextCondLst>
            </p:seq>
          </p:childTnLst>
        </p:cTn>
      </p:par>
    </p:tnLst>
    <p:bldLst>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6F3FAF54-4524-4170-9C7A-1DB933C99B72}"/>
              </a:ext>
            </a:extLst>
          </p:cNvPr>
          <p:cNvSpPr txBox="1"/>
          <p:nvPr/>
        </p:nvSpPr>
        <p:spPr>
          <a:xfrm>
            <a:off x="628388" y="873760"/>
            <a:ext cx="10935223" cy="4955203"/>
          </a:xfrm>
          <a:prstGeom prst="rect">
            <a:avLst/>
          </a:prstGeom>
          <a:noFill/>
          <a:ln w="28575">
            <a:solidFill>
              <a:srgbClr val="FF0000"/>
            </a:solidFill>
            <a:prstDash val="sysDash"/>
          </a:ln>
        </p:spPr>
        <p:txBody>
          <a:bodyPr wrap="square">
            <a:spAutoFit/>
          </a:bodyPr>
          <a:lstStyle/>
          <a:p>
            <a:pPr algn="just"/>
            <a:r>
              <a:rPr lang="en-BZ" sz="3600" b="0" i="0" dirty="0">
                <a:solidFill>
                  <a:srgbClr val="002060"/>
                </a:solidFill>
                <a:effectLst/>
                <a:latin typeface="Times New Roman" panose="02020603050405020304" pitchFamily="18" charset="0"/>
                <a:cs typeface="Times New Roman" panose="02020603050405020304" pitchFamily="18" charset="0"/>
              </a:rPr>
              <a:t>…</a:t>
            </a:r>
            <a:r>
              <a:rPr lang="vi-VN" sz="3600" b="0" i="0" dirty="0" err="1">
                <a:solidFill>
                  <a:srgbClr val="002060"/>
                </a:solidFill>
                <a:effectLst/>
                <a:latin typeface="Times New Roman" panose="02020603050405020304" pitchFamily="18" charset="0"/>
                <a:cs typeface="Times New Roman" panose="02020603050405020304" pitchFamily="18" charset="0"/>
              </a:rPr>
              <a:t>Lỗ</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Tấn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là</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một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rung </a:t>
            </a:r>
            <a:r>
              <a:rPr lang="vi-VN" sz="3600" b="0" i="0" dirty="0" err="1">
                <a:solidFill>
                  <a:srgbClr val="002060"/>
                </a:solidFill>
                <a:effectLst/>
                <a:latin typeface="Times New Roman" panose="02020603050405020304" pitchFamily="18" charset="0"/>
                <a:cs typeface="Times New Roman" panose="02020603050405020304" pitchFamily="18" charset="0"/>
              </a:rPr>
              <a:t>động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trước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hiện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thực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của</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cuộc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sống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một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biết</a:t>
            </a:r>
            <a:r>
              <a:rPr lang="vi-VN" sz="3600" b="0" i="0" dirty="0">
                <a:solidFill>
                  <a:srgbClr val="002060"/>
                </a:solidFill>
                <a:effectLst/>
                <a:latin typeface="Times New Roman" panose="02020603050405020304" pitchFamily="18" charset="0"/>
                <a:cs typeface="Times New Roman" panose="02020603050405020304" pitchFamily="18" charset="0"/>
              </a:rPr>
              <a:t> yêu thương </a:t>
            </a:r>
            <a:r>
              <a:rPr lang="vi-VN" sz="3600" b="0" i="0" dirty="0" err="1">
                <a:solidFill>
                  <a:srgbClr val="002060"/>
                </a:solidFill>
                <a:effectLst/>
                <a:latin typeface="Times New Roman" panose="02020603050405020304" pitchFamily="18" charset="0"/>
                <a:cs typeface="Times New Roman" panose="02020603050405020304" pitchFamily="18" charset="0"/>
              </a:rPr>
              <a:t>và</a:t>
            </a:r>
            <a:r>
              <a:rPr lang="vi-VN" sz="3600" b="0" i="0" dirty="0">
                <a:solidFill>
                  <a:srgbClr val="002060"/>
                </a:solidFill>
                <a:effectLst/>
                <a:latin typeface="Times New Roman" panose="02020603050405020304" pitchFamily="18" charset="0"/>
                <a:cs typeface="Times New Roman" panose="02020603050405020304" pitchFamily="18" charset="0"/>
              </a:rPr>
              <a:t> căm </a:t>
            </a:r>
            <a:r>
              <a:rPr lang="vi-VN" sz="3600" b="0" i="0" dirty="0" err="1">
                <a:solidFill>
                  <a:srgbClr val="002060"/>
                </a:solidFill>
                <a:effectLst/>
                <a:latin typeface="Times New Roman" panose="02020603050405020304" pitchFamily="18" charset="0"/>
                <a:cs typeface="Times New Roman" panose="02020603050405020304" pitchFamily="18" charset="0"/>
              </a:rPr>
              <a:t>giận</a:t>
            </a:r>
            <a:r>
              <a:rPr lang="vi-VN" sz="3600" b="0" i="0" dirty="0">
                <a:solidFill>
                  <a:srgbClr val="002060"/>
                </a:solidFill>
                <a:effectLst/>
                <a:latin typeface="Times New Roman" panose="02020603050405020304" pitchFamily="18" charset="0"/>
                <a:cs typeface="Times New Roman" panose="02020603050405020304" pitchFamily="18" charset="0"/>
              </a:rPr>
              <a:t>. Ông yêu thương con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hết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mức</a:t>
            </a:r>
            <a:r>
              <a:rPr lang="vi-VN" sz="3600" b="0" i="0" dirty="0">
                <a:solidFill>
                  <a:srgbClr val="002060"/>
                </a:solidFill>
                <a:effectLst/>
                <a:latin typeface="Times New Roman" panose="02020603050405020304" pitchFamily="18" charset="0"/>
                <a:cs typeface="Times New Roman" panose="02020603050405020304" pitchFamily="18" charset="0"/>
              </a:rPr>
              <a:t>, ông căm </a:t>
            </a:r>
            <a:r>
              <a:rPr lang="vi-VN" sz="3600" b="0" i="0" dirty="0" err="1">
                <a:solidFill>
                  <a:srgbClr val="002060"/>
                </a:solidFill>
                <a:effectLst/>
                <a:latin typeface="Times New Roman" panose="02020603050405020304" pitchFamily="18" charset="0"/>
                <a:cs typeface="Times New Roman" panose="02020603050405020304" pitchFamily="18" charset="0"/>
              </a:rPr>
              <a:t>ghét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bọn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bóc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lột</a:t>
            </a:r>
            <a:r>
              <a:rPr lang="vi-VN" sz="3600" b="0" i="0" dirty="0">
                <a:solidFill>
                  <a:srgbClr val="002060"/>
                </a:solidFill>
                <a:effectLst/>
                <a:latin typeface="Times New Roman" panose="02020603050405020304" pitchFamily="18" charset="0"/>
                <a:cs typeface="Times New Roman" panose="02020603050405020304" pitchFamily="18" charset="0"/>
              </a:rPr>
              <a:t> không </a:t>
            </a:r>
            <a:r>
              <a:rPr lang="vi-VN" sz="3600" b="0" i="0" dirty="0" err="1">
                <a:solidFill>
                  <a:srgbClr val="002060"/>
                </a:solidFill>
                <a:effectLst/>
                <a:latin typeface="Times New Roman" panose="02020603050405020304" pitchFamily="18" charset="0"/>
                <a:cs typeface="Times New Roman" panose="02020603050405020304" pitchFamily="18" charset="0"/>
              </a:rPr>
              <a:t>cùng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Bởi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vì</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nếu</a:t>
            </a:r>
            <a:r>
              <a:rPr lang="vi-VN" sz="3600" b="0" i="0" dirty="0">
                <a:solidFill>
                  <a:srgbClr val="002060"/>
                </a:solidFill>
                <a:effectLst/>
                <a:latin typeface="Times New Roman" panose="02020603050405020304" pitchFamily="18" charset="0"/>
                <a:cs typeface="Times New Roman" panose="02020603050405020304" pitchFamily="18" charset="0"/>
              </a:rPr>
              <a:t> không yêu thương </a:t>
            </a:r>
            <a:r>
              <a:rPr lang="vi-VN" sz="3600" b="0" i="0" dirty="0" err="1">
                <a:solidFill>
                  <a:srgbClr val="002060"/>
                </a:solidFill>
                <a:effectLst/>
                <a:latin typeface="Times New Roman" panose="02020603050405020304" pitchFamily="18" charset="0"/>
                <a:cs typeface="Times New Roman" panose="02020603050405020304" pitchFamily="18" charset="0"/>
              </a:rPr>
              <a:t>hết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lòng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làm</a:t>
            </a:r>
            <a:r>
              <a:rPr lang="vi-VN" sz="3600" b="0" i="0" dirty="0">
                <a:solidFill>
                  <a:srgbClr val="002060"/>
                </a:solidFill>
                <a:effectLst/>
                <a:latin typeface="Times New Roman" panose="02020603050405020304" pitchFamily="18" charset="0"/>
                <a:cs typeface="Times New Roman" panose="02020603050405020304" pitchFamily="18" charset="0"/>
              </a:rPr>
              <a:t> sao </a:t>
            </a:r>
            <a:r>
              <a:rPr lang="vi-VN" sz="3600" b="0" i="0" dirty="0" err="1">
                <a:solidFill>
                  <a:srgbClr val="002060"/>
                </a:solidFill>
                <a:effectLst/>
                <a:latin typeface="Times New Roman" panose="02020603050405020304" pitchFamily="18" charset="0"/>
                <a:cs typeface="Times New Roman" panose="02020603050405020304" pitchFamily="18" charset="0"/>
              </a:rPr>
              <a:t>thấu</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hiểu</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được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nỗi</a:t>
            </a:r>
            <a:r>
              <a:rPr lang="vi-VN" sz="3600" b="0" i="0" dirty="0">
                <a:solidFill>
                  <a:srgbClr val="002060"/>
                </a:solidFill>
                <a:effectLst/>
                <a:latin typeface="Times New Roman" panose="02020603050405020304" pitchFamily="18" charset="0"/>
                <a:cs typeface="Times New Roman" panose="02020603050405020304" pitchFamily="18" charset="0"/>
              </a:rPr>
              <a:t> đau </a:t>
            </a:r>
            <a:r>
              <a:rPr lang="vi-VN" sz="3600" b="0" i="0" dirty="0" err="1">
                <a:solidFill>
                  <a:srgbClr val="002060"/>
                </a:solidFill>
                <a:effectLst/>
                <a:latin typeface="Times New Roman" panose="02020603050405020304" pitchFamily="18" charset="0"/>
                <a:cs typeface="Times New Roman" panose="02020603050405020304" pitchFamily="18" charset="0"/>
              </a:rPr>
              <a:t>khổ</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đến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trở</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thành</a:t>
            </a:r>
            <a:r>
              <a:rPr lang="vi-VN" sz="3600" b="0" i="0" dirty="0">
                <a:solidFill>
                  <a:srgbClr val="002060"/>
                </a:solidFill>
                <a:effectLst/>
                <a:latin typeface="Times New Roman" panose="02020603050405020304" pitchFamily="18" charset="0"/>
                <a:cs typeface="Times New Roman" panose="02020603050405020304" pitchFamily="18" charset="0"/>
              </a:rPr>
              <a:t> "ngu </a:t>
            </a:r>
            <a:r>
              <a:rPr lang="vi-VN" sz="3600" b="0" i="0" dirty="0" err="1">
                <a:solidFill>
                  <a:srgbClr val="002060"/>
                </a:solidFill>
                <a:effectLst/>
                <a:latin typeface="Times New Roman" panose="02020603050405020304" pitchFamily="18" charset="0"/>
                <a:cs typeface="Times New Roman" panose="02020603050405020304" pitchFamily="18" charset="0"/>
              </a:rPr>
              <a:t>dại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của</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một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đàn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bà</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mất</a:t>
            </a:r>
            <a:r>
              <a:rPr lang="vi-VN" sz="3600" b="0" i="0" dirty="0">
                <a:solidFill>
                  <a:srgbClr val="002060"/>
                </a:solidFill>
                <a:effectLst/>
                <a:latin typeface="Times New Roman" panose="02020603050405020304" pitchFamily="18" charset="0"/>
                <a:cs typeface="Times New Roman" panose="02020603050405020304" pitchFamily="18" charset="0"/>
              </a:rPr>
              <a:t> con </a:t>
            </a:r>
            <a:r>
              <a:rPr lang="en-BZ" sz="3600" b="0" i="0" dirty="0">
                <a:solidFill>
                  <a:srgbClr val="002060"/>
                </a:solidFill>
                <a:effectLst/>
                <a:latin typeface="Times New Roman" panose="02020603050405020304" pitchFamily="18" charset="0"/>
                <a:cs typeface="Times New Roman" panose="02020603050405020304" pitchFamily="18" charset="0"/>
              </a:rPr>
              <a: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làm</a:t>
            </a:r>
            <a:r>
              <a:rPr lang="vi-VN" sz="3600" b="0" i="0" dirty="0">
                <a:solidFill>
                  <a:srgbClr val="002060"/>
                </a:solidFill>
                <a:effectLst/>
                <a:latin typeface="Times New Roman" panose="02020603050405020304" pitchFamily="18" charset="0"/>
                <a:cs typeface="Times New Roman" panose="02020603050405020304" pitchFamily="18" charset="0"/>
              </a:rPr>
              <a:t> sao </a:t>
            </a:r>
            <a:r>
              <a:rPr lang="vi-VN" sz="3600" b="0" i="0" dirty="0" err="1">
                <a:solidFill>
                  <a:srgbClr val="002060"/>
                </a:solidFill>
                <a:effectLst/>
                <a:latin typeface="Times New Roman" panose="02020603050405020304" pitchFamily="18" charset="0"/>
                <a:cs typeface="Times New Roman" panose="02020603050405020304" pitchFamily="18" charset="0"/>
              </a:rPr>
              <a:t>thấy</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rõ</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những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tình</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cảm</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chất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phác</a:t>
            </a:r>
            <a:r>
              <a:rPr lang="vi-VN" sz="3600" b="0" i="0" dirty="0">
                <a:solidFill>
                  <a:srgbClr val="002060"/>
                </a:solidFill>
                <a:effectLst/>
                <a:latin typeface="Times New Roman" panose="02020603050405020304" pitchFamily="18" charset="0"/>
                <a:cs typeface="Times New Roman" panose="02020603050405020304" pitchFamily="18" charset="0"/>
              </a:rPr>
              <a:t>, chân </a:t>
            </a:r>
            <a:r>
              <a:rPr lang="vi-VN" sz="3600" b="0" i="0" dirty="0" err="1">
                <a:solidFill>
                  <a:srgbClr val="002060"/>
                </a:solidFill>
                <a:effectLst/>
                <a:latin typeface="Times New Roman" panose="02020603050405020304" pitchFamily="18" charset="0"/>
                <a:cs typeface="Times New Roman" panose="02020603050405020304" pitchFamily="18" charset="0"/>
              </a:rPr>
              <a:t>thật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đến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cảm</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động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của</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những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bạn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thuở</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thiếu</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nghèo</a:t>
            </a:r>
            <a:r>
              <a:rPr lang="vi-VN" sz="3600" b="0" i="0" dirty="0">
                <a:solidFill>
                  <a:srgbClr val="002060"/>
                </a:solidFill>
                <a:effectLst/>
                <a:latin typeface="Times New Roman" panose="02020603050405020304" pitchFamily="18" charset="0"/>
                <a:cs typeface="Times New Roman" panose="02020603050405020304" pitchFamily="18" charset="0"/>
              </a:rPr>
              <a:t> xơ </a:t>
            </a:r>
            <a:r>
              <a:rPr lang="vi-VN" sz="3600" b="0" i="0" dirty="0" err="1">
                <a:solidFill>
                  <a:srgbClr val="002060"/>
                </a:solidFill>
                <a:effectLst/>
                <a:latin typeface="Times New Roman" panose="02020603050405020304" pitchFamily="18" charset="0"/>
                <a:cs typeface="Times New Roman" panose="02020603050405020304" pitchFamily="18" charset="0"/>
              </a:rPr>
              <a:t>xác</a:t>
            </a:r>
            <a:r>
              <a:rPr lang="vi-VN" sz="3600" b="0" i="0" dirty="0">
                <a:solidFill>
                  <a:srgbClr val="002060"/>
                </a:solidFill>
                <a:effectLst/>
                <a:latin typeface="Times New Roman" panose="02020603050405020304" pitchFamily="18" charset="0"/>
                <a:cs typeface="Times New Roman" panose="02020603050405020304" pitchFamily="18" charset="0"/>
              </a:rPr>
              <a:t> nơi quê </a:t>
            </a:r>
            <a:r>
              <a:rPr lang="vi-VN" sz="3600" b="0" i="0" dirty="0" err="1">
                <a:solidFill>
                  <a:srgbClr val="002060"/>
                </a:solidFill>
                <a:effectLst/>
                <a:latin typeface="Times New Roman" panose="02020603050405020304" pitchFamily="18" charset="0"/>
                <a:cs typeface="Times New Roman" panose="02020603050405020304" pitchFamily="18" charset="0"/>
              </a:rPr>
              <a:t>cũ</a:t>
            </a:r>
            <a:r>
              <a:rPr lang="vi-VN" sz="3600" b="0" i="0" dirty="0">
                <a:solidFill>
                  <a:srgbClr val="002060"/>
                </a:solidFill>
                <a:effectLst/>
                <a:latin typeface="Times New Roman" panose="02020603050405020304" pitchFamily="18" charset="0"/>
                <a:cs typeface="Times New Roman" panose="02020603050405020304" pitchFamily="18" charset="0"/>
              </a:rPr>
              <a:t>…</a:t>
            </a:r>
            <a:endParaRPr lang="en-BZ" sz="3600" b="0" i="0" dirty="0">
              <a:solidFill>
                <a:srgbClr val="002060"/>
              </a:solidFill>
              <a:effectLst/>
              <a:latin typeface="Times New Roman" panose="02020603050405020304" pitchFamily="18" charset="0"/>
              <a:cs typeface="Times New Roman" panose="02020603050405020304" pitchFamily="18" charset="0"/>
            </a:endParaRPr>
          </a:p>
          <a:p>
            <a:pPr algn="r"/>
            <a:r>
              <a:rPr lang="en-BZ" sz="2800" dirty="0">
                <a:solidFill>
                  <a:srgbClr val="002060"/>
                </a:solidFill>
                <a:latin typeface="Times New Roman" panose="02020603050405020304" pitchFamily="18" charset="0"/>
                <a:cs typeface="Times New Roman" panose="02020603050405020304" pitchFamily="18" charset="0"/>
              </a:rPr>
              <a:t>(</a:t>
            </a:r>
            <a:r>
              <a:rPr lang="en-BZ" sz="2800" dirty="0" err="1">
                <a:solidFill>
                  <a:srgbClr val="002060"/>
                </a:solidFill>
                <a:latin typeface="Times New Roman" panose="02020603050405020304" pitchFamily="18" charset="0"/>
                <a:cs typeface="Times New Roman" panose="02020603050405020304" pitchFamily="18" charset="0"/>
              </a:rPr>
              <a:t>Hoàng</a:t>
            </a:r>
            <a:r>
              <a:rPr lang="en-BZ" sz="2800" dirty="0">
                <a:solidFill>
                  <a:srgbClr val="002060"/>
                </a:solidFill>
                <a:latin typeface="Times New Roman" panose="02020603050405020304" pitchFamily="18" charset="0"/>
                <a:cs typeface="Times New Roman" panose="02020603050405020304" pitchFamily="18" charset="0"/>
              </a:rPr>
              <a:t> </a:t>
            </a:r>
            <a:r>
              <a:rPr lang="en-BZ" sz="2800" dirty="0" err="1">
                <a:solidFill>
                  <a:srgbClr val="002060"/>
                </a:solidFill>
                <a:latin typeface="Times New Roman" panose="02020603050405020304" pitchFamily="18" charset="0"/>
                <a:cs typeface="Times New Roman" panose="02020603050405020304" pitchFamily="18" charset="0"/>
              </a:rPr>
              <a:t>Trung</a:t>
            </a:r>
            <a:r>
              <a:rPr lang="en-BZ" sz="2800" dirty="0">
                <a:solidFill>
                  <a:srgbClr val="002060"/>
                </a:solidFill>
                <a:latin typeface="Times New Roman" panose="02020603050405020304" pitchFamily="18" charset="0"/>
                <a:cs typeface="Times New Roman" panose="02020603050405020304" pitchFamily="18" charset="0"/>
              </a:rPr>
              <a:t> </a:t>
            </a:r>
            <a:r>
              <a:rPr lang="en-BZ" sz="2800" dirty="0" err="1">
                <a:solidFill>
                  <a:srgbClr val="002060"/>
                </a:solidFill>
                <a:latin typeface="Times New Roman" panose="02020603050405020304" pitchFamily="18" charset="0"/>
                <a:cs typeface="Times New Roman" panose="02020603050405020304" pitchFamily="18" charset="0"/>
              </a:rPr>
              <a:t>Thông</a:t>
            </a:r>
            <a:r>
              <a:rPr lang="en-BZ" sz="2800" dirty="0">
                <a:solidFill>
                  <a:srgbClr val="00206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05B18891-CA21-4094-8C76-0B9B462C3B12}"/>
              </a:ext>
            </a:extLst>
          </p:cNvPr>
          <p:cNvSpPr/>
          <p:nvPr/>
        </p:nvSpPr>
        <p:spPr>
          <a:xfrm>
            <a:off x="9123680" y="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AF3161-68B6-4223-9AAE-C182AA5CA07D}"/>
              </a:ext>
            </a:extLst>
          </p:cNvPr>
          <p:cNvSpPr/>
          <p:nvPr/>
        </p:nvSpPr>
        <p:spPr>
          <a:xfrm>
            <a:off x="0" y="646176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9024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71D0932-7625-46D2-91FE-02D41AAE13C8}"/>
              </a:ext>
            </a:extLst>
          </p:cNvPr>
          <p:cNvSpPr>
            <a:spLocks noGrp="1"/>
          </p:cNvSpPr>
          <p:nvPr>
            <p:ph type="title"/>
          </p:nvPr>
        </p:nvSpPr>
        <p:spPr>
          <a:xfrm>
            <a:off x="659618" y="5290524"/>
            <a:ext cx="11139854" cy="930447"/>
          </a:xfrm>
        </p:spPr>
        <p:txBody>
          <a:bodyPr vert="horz" lIns="91440" tIns="45720" rIns="91440" bIns="45720" rtlCol="0" anchor="b">
            <a:normAutofit/>
          </a:bodyPr>
          <a:lstStyle/>
          <a:p>
            <a:pPr algn="ctr"/>
            <a:r>
              <a:rPr lang="en-US" sz="4000" dirty="0" err="1">
                <a:solidFill>
                  <a:srgbClr val="002060"/>
                </a:solidFill>
                <a:latin typeface="Times New Roman" panose="02020603050405020304" pitchFamily="18" charset="0"/>
                <a:cs typeface="Times New Roman" panose="02020603050405020304" pitchFamily="18" charset="0"/>
              </a:rPr>
              <a:t>Tác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phẩm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của</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Lỗ</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Tấn</a:t>
            </a:r>
            <a:endParaRPr lang="en-US" sz="4000"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Káº¿t quáº£ hÃ¬nh áº£nh cho tÃ¡c pháº©m cá»§a lá» táº¥n">
            <a:extLst>
              <a:ext uri="{FF2B5EF4-FFF2-40B4-BE49-F238E27FC236}">
                <a16:creationId xmlns:a16="http://schemas.microsoft.com/office/drawing/2014/main" id="{6D252789-0592-4F69-9A95-B1BBBD4A7D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47604" y="1079891"/>
            <a:ext cx="2568481"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áº¿t quáº£ hÃ¬nh áº£nh cho tÃ¡c pháº©m cá»§a lá» táº¥n">
            <a:extLst>
              <a:ext uri="{FF2B5EF4-FFF2-40B4-BE49-F238E27FC236}">
                <a16:creationId xmlns:a16="http://schemas.microsoft.com/office/drawing/2014/main" id="{28C4BAFA-D43D-4203-8EF2-749B6A338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1" y="965313"/>
            <a:ext cx="2659472"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áº¿t quáº£ hÃ¬nh áº£nh cho tÃ¡c pháº©m cá»§a lá» táº¥n">
            <a:extLst>
              <a:ext uri="{FF2B5EF4-FFF2-40B4-BE49-F238E27FC236}">
                <a16:creationId xmlns:a16="http://schemas.microsoft.com/office/drawing/2014/main" id="{86482C03-E5AA-4AC3-9D66-AE69531FF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038" y="1079891"/>
            <a:ext cx="2558487"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Ã¬nh áº£nh cÃ³ liÃªn quan">
            <a:extLst>
              <a:ext uri="{FF2B5EF4-FFF2-40B4-BE49-F238E27FC236}">
                <a16:creationId xmlns:a16="http://schemas.microsoft.com/office/drawing/2014/main" id="{350C46D0-8A1F-4B89-ACAA-183DAFA121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6069" y="1102252"/>
            <a:ext cx="2648372" cy="399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522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wipe(down)">
                                      <p:cBhvr>
                                        <p:cTn id="2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7284E0-903B-44A2-A0B8-714FC3FA8A4C}"/>
              </a:ext>
            </a:extLst>
          </p:cNvPr>
          <p:cNvSpPr/>
          <p:nvPr/>
        </p:nvSpPr>
        <p:spPr>
          <a:xfrm>
            <a:off x="4185923" y="578104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38" y="464325"/>
            <a:ext cx="4131321" cy="5929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ctangle 9"/>
          <p:cNvSpPr/>
          <p:nvPr/>
        </p:nvSpPr>
        <p:spPr>
          <a:xfrm>
            <a:off x="5496560" y="1627127"/>
            <a:ext cx="6278880" cy="646331"/>
          </a:xfrm>
          <a:prstGeom prst="rect">
            <a:avLst/>
          </a:prstGeom>
          <a:solidFill>
            <a:schemeClr val="accent2">
              <a:lumMod val="20000"/>
              <a:lumOff val="80000"/>
            </a:schemeClr>
          </a:solidFill>
        </p:spPr>
        <p:txBody>
          <a:bodyPr wrap="square">
            <a:spAutoFit/>
          </a:bodyPr>
          <a:lstStyle/>
          <a:p>
            <a:pPr algn="ctr"/>
            <a:r>
              <a:rPr lang="en-BZ" sz="3600" i="1" dirty="0">
                <a:latin typeface="Times New Roman" panose="02020603050405020304" pitchFamily="18" charset="0"/>
                <a:cs typeface="Times New Roman" panose="02020603050405020304" pitchFamily="18" charset="0"/>
              </a:rPr>
              <a:t>In </a:t>
            </a:r>
            <a:r>
              <a:rPr lang="en-BZ" sz="3600" i="1" dirty="0" err="1">
                <a:latin typeface="Times New Roman" panose="02020603050405020304" pitchFamily="18" charset="0"/>
                <a:cs typeface="Times New Roman" panose="02020603050405020304" pitchFamily="18" charset="0"/>
              </a:rPr>
              <a:t>trong</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tập</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Gào</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thét</a:t>
            </a:r>
            <a:r>
              <a:rPr lang="en-BZ" sz="3600" i="1" dirty="0">
                <a:latin typeface="Times New Roman" panose="02020603050405020304" pitchFamily="18" charset="0"/>
                <a:cs typeface="Times New Roman" panose="02020603050405020304" pitchFamily="18" charset="0"/>
              </a:rPr>
              <a:t>” (1923)</a:t>
            </a:r>
          </a:p>
        </p:txBody>
      </p:sp>
      <p:sp>
        <p:nvSpPr>
          <p:cNvPr id="5" name="Rectangle 4">
            <a:extLst>
              <a:ext uri="{FF2B5EF4-FFF2-40B4-BE49-F238E27FC236}">
                <a16:creationId xmlns:a16="http://schemas.microsoft.com/office/drawing/2014/main" id="{410121DF-B26D-47C1-9469-66E0CC6EA856}"/>
              </a:ext>
            </a:extLst>
          </p:cNvPr>
          <p:cNvSpPr/>
          <p:nvPr/>
        </p:nvSpPr>
        <p:spPr>
          <a:xfrm>
            <a:off x="9123680" y="57912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AC7CF9-08BE-4419-8DA4-6DE70490FE6F}"/>
              </a:ext>
            </a:extLst>
          </p:cNvPr>
          <p:cNvSpPr/>
          <p:nvPr/>
        </p:nvSpPr>
        <p:spPr>
          <a:xfrm>
            <a:off x="5496560" y="2674471"/>
            <a:ext cx="6278880" cy="646331"/>
          </a:xfrm>
          <a:prstGeom prst="rect">
            <a:avLst/>
          </a:prstGeom>
          <a:solidFill>
            <a:schemeClr val="accent4">
              <a:lumMod val="20000"/>
              <a:lumOff val="80000"/>
            </a:schemeClr>
          </a:solidFill>
        </p:spPr>
        <p:txBody>
          <a:bodyPr wrap="square">
            <a:spAutoFit/>
          </a:bodyPr>
          <a:lstStyle/>
          <a:p>
            <a:r>
              <a:rPr lang="en-BZ" sz="3600" i="1" dirty="0">
                <a:latin typeface="Times New Roman" panose="02020603050405020304" pitchFamily="18" charset="0"/>
                <a:cs typeface="Times New Roman" panose="02020603050405020304" pitchFamily="18" charset="0"/>
              </a:rPr>
              <a:t>PTBĐ </a:t>
            </a:r>
            <a:r>
              <a:rPr lang="en-BZ" sz="3600" i="1" dirty="0" err="1">
                <a:latin typeface="Times New Roman" panose="02020603050405020304" pitchFamily="18" charset="0"/>
                <a:cs typeface="Times New Roman" panose="02020603050405020304" pitchFamily="18" charset="0"/>
              </a:rPr>
              <a:t>chính</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Tự</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sự</a:t>
            </a:r>
            <a:endParaRPr lang="en-BZ" sz="3600" i="1"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0484C956-E15B-4226-B46E-F0A815541A13}"/>
              </a:ext>
            </a:extLst>
          </p:cNvPr>
          <p:cNvSpPr/>
          <p:nvPr/>
        </p:nvSpPr>
        <p:spPr>
          <a:xfrm>
            <a:off x="5603240" y="3714046"/>
            <a:ext cx="6172200" cy="1200329"/>
          </a:xfrm>
          <a:prstGeom prst="rect">
            <a:avLst/>
          </a:prstGeom>
          <a:solidFill>
            <a:schemeClr val="accent6">
              <a:lumMod val="20000"/>
              <a:lumOff val="80000"/>
            </a:schemeClr>
          </a:solidFill>
        </p:spPr>
        <p:txBody>
          <a:bodyPr wrap="square">
            <a:spAutoFit/>
          </a:bodyPr>
          <a:lstStyle/>
          <a:p>
            <a:r>
              <a:rPr lang="en-BZ" sz="3600" i="1" dirty="0" err="1">
                <a:latin typeface="Times New Roman" panose="02020603050405020304" pitchFamily="18" charset="0"/>
                <a:cs typeface="Times New Roman" panose="02020603050405020304" pitchFamily="18" charset="0"/>
              </a:rPr>
              <a:t>Nhân</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vật</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trung</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tâm</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tôi</a:t>
            </a:r>
            <a:r>
              <a:rPr lang="en-BZ" sz="3600" i="1" dirty="0">
                <a:latin typeface="Times New Roman" panose="02020603050405020304" pitchFamily="18" charset="0"/>
                <a:cs typeface="Times New Roman" panose="02020603050405020304" pitchFamily="18" charset="0"/>
              </a:rPr>
              <a:t>”, </a:t>
            </a:r>
          </a:p>
          <a:p>
            <a:r>
              <a:rPr lang="en-BZ" sz="3600" i="1" dirty="0" err="1">
                <a:latin typeface="Times New Roman" panose="02020603050405020304" pitchFamily="18" charset="0"/>
                <a:cs typeface="Times New Roman" panose="02020603050405020304" pitchFamily="18" charset="0"/>
              </a:rPr>
              <a:t>nhân</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vật</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chính</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Nhuận</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Thổ</a:t>
            </a:r>
            <a:endParaRPr lang="en-BZ"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3460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31F6606-A167-446A-8C06-B0364A9C1097}"/>
              </a:ext>
            </a:extLst>
          </p:cNvPr>
          <p:cNvSpPr>
            <a:spLocks noGrp="1"/>
          </p:cNvSpPr>
          <p:nvPr>
            <p:ph type="title"/>
          </p:nvPr>
        </p:nvSpPr>
        <p:spPr>
          <a:xfrm>
            <a:off x="919480" y="292575"/>
            <a:ext cx="10515600" cy="1325563"/>
          </a:xfrm>
        </p:spPr>
        <p:txBody>
          <a:bodyPr>
            <a:normAutofit/>
          </a:bodyPr>
          <a:lstStyle/>
          <a:p>
            <a:pPr algn="ctr"/>
            <a:r>
              <a:rPr lang="en-BZ" sz="4000" b="1" dirty="0">
                <a:solidFill>
                  <a:srgbClr val="C00000"/>
                </a:solidFill>
                <a:latin typeface="Times New Roman" panose="02020603050405020304" pitchFamily="18" charset="0"/>
                <a:cs typeface="Times New Roman" panose="02020603050405020304" pitchFamily="18" charset="0"/>
              </a:rPr>
              <a:t>BỐ CỤC: BA PHẦN</a:t>
            </a:r>
          </a:p>
        </p:txBody>
      </p:sp>
      <p:graphicFrame>
        <p:nvGraphicFramePr>
          <p:cNvPr id="4" name="Chỗ dành sẵn cho Nội dung 3">
            <a:extLst>
              <a:ext uri="{FF2B5EF4-FFF2-40B4-BE49-F238E27FC236}">
                <a16:creationId xmlns:a16="http://schemas.microsoft.com/office/drawing/2014/main" id="{539F363D-F6BA-4186-A39C-E4112F1E2386}"/>
              </a:ext>
            </a:extLst>
          </p:cNvPr>
          <p:cNvGraphicFramePr>
            <a:graphicFrameLocks noGrp="1"/>
          </p:cNvGraphicFramePr>
          <p:nvPr>
            <p:ph idx="1"/>
            <p:extLst>
              <p:ext uri="{D42A27DB-BD31-4B8C-83A1-F6EECF244321}">
                <p14:modId xmlns:p14="http://schemas.microsoft.com/office/powerpoint/2010/main" val="2538460679"/>
              </p:ext>
            </p:extLst>
          </p:nvPr>
        </p:nvGraphicFramePr>
        <p:xfrm>
          <a:off x="756920" y="155130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415D817A-A464-4352-ABD9-982028BFB479}"/>
              </a:ext>
            </a:extLst>
          </p:cNvPr>
          <p:cNvSpPr/>
          <p:nvPr/>
        </p:nvSpPr>
        <p:spPr>
          <a:xfrm>
            <a:off x="0" y="646176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C519CC5-F0E2-490F-B54E-FA62B29BAA8E}"/>
              </a:ext>
            </a:extLst>
          </p:cNvPr>
          <p:cNvSpPr/>
          <p:nvPr/>
        </p:nvSpPr>
        <p:spPr>
          <a:xfrm>
            <a:off x="9123680" y="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4067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9B34EF31-0784-4FDD-86B9-2FD95EDF3691}"/>
                                            </p:graphicEl>
                                          </p:spTgt>
                                        </p:tgtEl>
                                        <p:attrNameLst>
                                          <p:attrName>style.visibility</p:attrName>
                                        </p:attrNameLst>
                                      </p:cBhvr>
                                      <p:to>
                                        <p:strVal val="visible"/>
                                      </p:to>
                                    </p:set>
                                    <p:animEffect transition="in" filter="fade">
                                      <p:cBhvr>
                                        <p:cTn id="7" dur="1000"/>
                                        <p:tgtEl>
                                          <p:spTgt spid="4">
                                            <p:graphicEl>
                                              <a:dgm id="{9B34EF31-0784-4FDD-86B9-2FD95EDF3691}"/>
                                            </p:graphicEl>
                                          </p:spTgt>
                                        </p:tgtEl>
                                      </p:cBhvr>
                                    </p:animEffect>
                                    <p:anim calcmode="lin" valueType="num">
                                      <p:cBhvr>
                                        <p:cTn id="8" dur="1000" fill="hold"/>
                                        <p:tgtEl>
                                          <p:spTgt spid="4">
                                            <p:graphicEl>
                                              <a:dgm id="{9B34EF31-0784-4FDD-86B9-2FD95EDF369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9B34EF31-0784-4FDD-86B9-2FD95EDF369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FBB781E0-910C-48B7-B4D9-7FAD9BD93DE6}"/>
                                            </p:graphicEl>
                                          </p:spTgt>
                                        </p:tgtEl>
                                        <p:attrNameLst>
                                          <p:attrName>style.visibility</p:attrName>
                                        </p:attrNameLst>
                                      </p:cBhvr>
                                      <p:to>
                                        <p:strVal val="visible"/>
                                      </p:to>
                                    </p:set>
                                    <p:animEffect transition="in" filter="fade">
                                      <p:cBhvr>
                                        <p:cTn id="14" dur="1000"/>
                                        <p:tgtEl>
                                          <p:spTgt spid="4">
                                            <p:graphicEl>
                                              <a:dgm id="{FBB781E0-910C-48B7-B4D9-7FAD9BD93DE6}"/>
                                            </p:graphicEl>
                                          </p:spTgt>
                                        </p:tgtEl>
                                      </p:cBhvr>
                                    </p:animEffect>
                                    <p:anim calcmode="lin" valueType="num">
                                      <p:cBhvr>
                                        <p:cTn id="15" dur="1000" fill="hold"/>
                                        <p:tgtEl>
                                          <p:spTgt spid="4">
                                            <p:graphicEl>
                                              <a:dgm id="{FBB781E0-910C-48B7-B4D9-7FAD9BD93DE6}"/>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FBB781E0-910C-48B7-B4D9-7FAD9BD93DE6}"/>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20D1C7AE-F6BA-4692-BE4E-258570C9B2B1}"/>
                                            </p:graphicEl>
                                          </p:spTgt>
                                        </p:tgtEl>
                                        <p:attrNameLst>
                                          <p:attrName>style.visibility</p:attrName>
                                        </p:attrNameLst>
                                      </p:cBhvr>
                                      <p:to>
                                        <p:strVal val="visible"/>
                                      </p:to>
                                    </p:set>
                                    <p:animEffect transition="in" filter="fade">
                                      <p:cBhvr>
                                        <p:cTn id="21" dur="1000"/>
                                        <p:tgtEl>
                                          <p:spTgt spid="4">
                                            <p:graphicEl>
                                              <a:dgm id="{20D1C7AE-F6BA-4692-BE4E-258570C9B2B1}"/>
                                            </p:graphicEl>
                                          </p:spTgt>
                                        </p:tgtEl>
                                      </p:cBhvr>
                                    </p:animEffect>
                                    <p:anim calcmode="lin" valueType="num">
                                      <p:cBhvr>
                                        <p:cTn id="22" dur="1000" fill="hold"/>
                                        <p:tgtEl>
                                          <p:spTgt spid="4">
                                            <p:graphicEl>
                                              <a:dgm id="{20D1C7AE-F6BA-4692-BE4E-258570C9B2B1}"/>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20D1C7AE-F6BA-4692-BE4E-258570C9B2B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Đây sẽ là fic để các bạn chọn stock edit ảnh.Mình còn nhận chỉnh sửa … #ngẫunhiên # Ngẫu nhiên # amreading # books # wattpad">
            <a:extLst>
              <a:ext uri="{FF2B5EF4-FFF2-40B4-BE49-F238E27FC236}">
                <a16:creationId xmlns:a16="http://schemas.microsoft.com/office/drawing/2014/main" id="{9A3B514A-2D7B-4F1C-886E-7F1DBC6F8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99" r="9091" b="19016"/>
          <a:stretch/>
        </p:blipFill>
        <p:spPr bwMode="auto">
          <a:xfrm>
            <a:off x="6096000" y="0"/>
            <a:ext cx="6400800" cy="685799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êu đề 1">
            <a:extLst>
              <a:ext uri="{FF2B5EF4-FFF2-40B4-BE49-F238E27FC236}">
                <a16:creationId xmlns:a16="http://schemas.microsoft.com/office/drawing/2014/main" id="{87A54058-AA0E-4BE3-BF03-EB8F81AEE4F5}"/>
              </a:ext>
            </a:extLst>
          </p:cNvPr>
          <p:cNvSpPr>
            <a:spLocks noGrp="1"/>
          </p:cNvSpPr>
          <p:nvPr>
            <p:ph type="title"/>
          </p:nvPr>
        </p:nvSpPr>
        <p:spPr>
          <a:xfrm>
            <a:off x="873276" y="617480"/>
            <a:ext cx="5222724" cy="606683"/>
          </a:xfrm>
        </p:spPr>
        <p:txBody>
          <a:bodyPr vert="horz" lIns="91440" tIns="45720" rIns="91440" bIns="45720" rtlCol="0" anchor="b">
            <a:normAutofit/>
          </a:bodyPr>
          <a:lstStyle/>
          <a:p>
            <a:r>
              <a:rPr lang="en-US" sz="3200" b="1" dirty="0">
                <a:solidFill>
                  <a:srgbClr val="C00000"/>
                </a:solidFill>
                <a:latin typeface="Times New Roman" panose="02020603050405020304" pitchFamily="18" charset="0"/>
                <a:cs typeface="Times New Roman" panose="02020603050405020304" pitchFamily="18" charset="0"/>
              </a:rPr>
              <a:t>HOÀN CẢNH VỀ QUÊ</a:t>
            </a:r>
          </a:p>
        </p:txBody>
      </p:sp>
      <p:sp>
        <p:nvSpPr>
          <p:cNvPr id="3" name="Chỗ dành sẵn cho Nội dung 2">
            <a:extLst>
              <a:ext uri="{FF2B5EF4-FFF2-40B4-BE49-F238E27FC236}">
                <a16:creationId xmlns:a16="http://schemas.microsoft.com/office/drawing/2014/main" id="{BBD93CBD-9DA3-4E9B-83B8-4B00629D220F}"/>
              </a:ext>
            </a:extLst>
          </p:cNvPr>
          <p:cNvSpPr>
            <a:spLocks noGrp="1"/>
          </p:cNvSpPr>
          <p:nvPr>
            <p:ph idx="1"/>
          </p:nvPr>
        </p:nvSpPr>
        <p:spPr>
          <a:xfrm>
            <a:off x="300543" y="1420120"/>
            <a:ext cx="5604030" cy="2617079"/>
          </a:xfrm>
        </p:spPr>
        <p:txBody>
          <a:bodyPr vert="horz" lIns="91440" tIns="45720" rIns="91440" bIns="45720" rtlCol="0">
            <a:noAutofit/>
          </a:bodyPr>
          <a:lstStyle/>
          <a:p>
            <a:pPr marL="0" indent="0" algn="just">
              <a:buNone/>
            </a:pPr>
            <a:r>
              <a:rPr lang="en-US" sz="3600" b="0" i="0" dirty="0">
                <a:solidFill>
                  <a:srgbClr val="002060"/>
                </a:solidFill>
                <a:effectLst/>
                <a:latin typeface="Times New Roman" panose="02020603050405020304" pitchFamily="18" charset="0"/>
                <a:cs typeface="Times New Roman" panose="02020603050405020304" pitchFamily="18" charset="0"/>
              </a:rPr>
              <a:t>“</a:t>
            </a:r>
            <a:r>
              <a:rPr lang="en-US" sz="3600" dirty="0" err="1">
                <a:solidFill>
                  <a:srgbClr val="002060"/>
                </a:solidFill>
                <a:latin typeface="Times New Roman" panose="02020603050405020304" pitchFamily="18" charset="0"/>
                <a:cs typeface="Times New Roman" panose="02020603050405020304" pitchFamily="18" charset="0"/>
              </a:rPr>
              <a:t>K</a:t>
            </a:r>
            <a:r>
              <a:rPr lang="en-US" sz="3600" b="0" i="0" dirty="0" err="1">
                <a:solidFill>
                  <a:srgbClr val="002060"/>
                </a:solidFill>
                <a:effectLst/>
                <a:latin typeface="Times New Roman" panose="02020603050405020304" pitchFamily="18" charset="0"/>
                <a:cs typeface="Times New Roman" panose="02020603050405020304" pitchFamily="18" charset="0"/>
              </a:rPr>
              <a:t>hông</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quản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trời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lạnh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giá</a:t>
            </a:r>
            <a:r>
              <a:rPr lang="en-US" sz="3600" dirty="0">
                <a:solidFill>
                  <a:srgbClr val="002060"/>
                </a:solidFill>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xa</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những</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hai</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ngàn</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dặm</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lại</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cách</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những</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hơn</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hai</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mươi</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năm</a:t>
            </a:r>
            <a:r>
              <a:rPr lang="en-US" sz="3600" b="0" i="0" dirty="0">
                <a:solidFill>
                  <a:srgbClr val="002060"/>
                </a:solidFill>
                <a:effectLst/>
                <a:latin typeface="Times New Roman" panose="02020603050405020304" pitchFamily="18" charset="0"/>
                <a:cs typeface="Times New Roman" panose="02020603050405020304" pitchFamily="18" charset="0"/>
              </a:rPr>
              <a:t>”. Ý</a:t>
            </a:r>
            <a:r>
              <a:rPr lang="vi-VN" sz="3600" b="0" i="0" dirty="0">
                <a:solidFill>
                  <a:srgbClr val="002060"/>
                </a:solidFill>
                <a:effectLst/>
                <a:latin typeface="Times New Roman" panose="02020603050405020304" pitchFamily="18" charset="0"/>
                <a:cs typeface="Times New Roman" panose="02020603050405020304" pitchFamily="18" charset="0"/>
              </a:rPr>
              <a:t> định từ giã lần cuối cùng ngôi nhà cũ </a:t>
            </a:r>
            <a:r>
              <a:rPr lang="en-BZ"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a:solidFill>
                  <a:srgbClr val="002060"/>
                </a:solidFill>
                <a:effectLst/>
                <a:latin typeface="Times New Roman" panose="02020603050405020304" pitchFamily="18" charset="0"/>
                <a:cs typeface="Times New Roman" panose="02020603050405020304" pitchFamily="18" charset="0"/>
              </a:rPr>
              <a:t>nơi </a:t>
            </a:r>
            <a:r>
              <a:rPr lang="vi-VN" sz="3600" b="0" i="0" dirty="0" err="1">
                <a:solidFill>
                  <a:srgbClr val="002060"/>
                </a:solidFill>
                <a:effectLst/>
                <a:latin typeface="Times New Roman" panose="02020603050405020304" pitchFamily="18" charset="0"/>
                <a:cs typeface="Times New Roman" panose="02020603050405020304" pitchFamily="18" charset="0"/>
              </a:rPr>
              <a:t>cả</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đại</a:t>
            </a:r>
            <a:r>
              <a:rPr lang="vi-VN" sz="3600" b="0" i="0" dirty="0">
                <a:solidFill>
                  <a:srgbClr val="002060"/>
                </a:solidFill>
                <a:effectLst/>
                <a:latin typeface="Times New Roman" panose="02020603050405020304" pitchFamily="18" charset="0"/>
                <a:cs typeface="Times New Roman" panose="02020603050405020304" pitchFamily="18" charset="0"/>
              </a:rPr>
              <a:t> gia </a:t>
            </a:r>
            <a:r>
              <a:rPr lang="vi-VN" sz="3600" b="0" i="0" dirty="0" err="1">
                <a:solidFill>
                  <a:srgbClr val="002060"/>
                </a:solidFill>
                <a:effectLst/>
                <a:latin typeface="Times New Roman" panose="02020603050405020304" pitchFamily="18" charset="0"/>
                <a:cs typeface="Times New Roman" panose="02020603050405020304" pitchFamily="18" charset="0"/>
              </a:rPr>
              <a:t>đình</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chúng</a:t>
            </a:r>
            <a:r>
              <a:rPr lang="vi-VN" sz="3600" b="0" i="0" dirty="0">
                <a:solidFill>
                  <a:srgbClr val="002060"/>
                </a:solidFill>
                <a:effectLst/>
                <a:latin typeface="Times New Roman" panose="02020603050405020304" pitchFamily="18" charset="0"/>
                <a:cs typeface="Times New Roman" panose="02020603050405020304" pitchFamily="18" charset="0"/>
              </a:rPr>
              <a:t> tôi </a:t>
            </a:r>
            <a:r>
              <a:rPr lang="vi-VN" sz="3600" b="0" i="0" dirty="0" err="1">
                <a:solidFill>
                  <a:srgbClr val="002060"/>
                </a:solidFill>
                <a:effectLst/>
                <a:latin typeface="Times New Roman" panose="02020603050405020304" pitchFamily="18" charset="0"/>
                <a:cs typeface="Times New Roman" panose="02020603050405020304" pitchFamily="18" charset="0"/>
              </a:rPr>
              <a:t>đời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đời</a:t>
            </a:r>
            <a:r>
              <a:rPr lang="vi-VN" sz="3600" b="0" i="0" dirty="0">
                <a:solidFill>
                  <a:srgbClr val="002060"/>
                </a:solidFill>
                <a:effectLst/>
                <a:latin typeface="Times New Roman" panose="02020603050405020304" pitchFamily="18" charset="0"/>
                <a:cs typeface="Times New Roman" panose="02020603050405020304" pitchFamily="18" charset="0"/>
              </a:rPr>
              <a:t> ở chung </a:t>
            </a:r>
            <a:r>
              <a:rPr lang="vi-VN" sz="3600" b="0" i="0" dirty="0" err="1">
                <a:solidFill>
                  <a:srgbClr val="002060"/>
                </a:solidFill>
                <a:effectLst/>
                <a:latin typeface="Times New Roman" panose="02020603050405020304" pitchFamily="18" charset="0"/>
                <a:cs typeface="Times New Roman" panose="02020603050405020304" pitchFamily="18" charset="0"/>
              </a:rPr>
              <a:t>với</a:t>
            </a:r>
            <a:r>
              <a:rPr lang="vi-VN" sz="3600" b="0" i="0" dirty="0">
                <a:solidFill>
                  <a:srgbClr val="002060"/>
                </a:solidFill>
                <a:effectLst/>
                <a:latin typeface="Times New Roman" panose="02020603050405020304" pitchFamily="18" charset="0"/>
                <a:cs typeface="Times New Roman" panose="02020603050405020304" pitchFamily="18" charset="0"/>
              </a:rPr>
              <a:t> nhau</a:t>
            </a:r>
            <a:endParaRPr lang="en-US" sz="4800" dirty="0">
              <a:solidFill>
                <a:srgbClr val="002060"/>
              </a:solidFill>
              <a:latin typeface="Times New Roman" panose="02020603050405020304" pitchFamily="18" charset="0"/>
              <a:cs typeface="Times New Roman" panose="02020603050405020304" pitchFamily="18" charset="0"/>
            </a:endParaRPr>
          </a:p>
        </p:txBody>
      </p:sp>
      <p:sp>
        <p:nvSpPr>
          <p:cNvPr id="10" name="Chỗ dành sẵn cho Nội dung 2">
            <a:extLst>
              <a:ext uri="{FF2B5EF4-FFF2-40B4-BE49-F238E27FC236}">
                <a16:creationId xmlns:a16="http://schemas.microsoft.com/office/drawing/2014/main" id="{CC1FC516-634D-42E4-B786-D0581FA7223F}"/>
              </a:ext>
            </a:extLst>
          </p:cNvPr>
          <p:cNvSpPr txBox="1">
            <a:spLocks/>
          </p:cNvSpPr>
          <p:nvPr/>
        </p:nvSpPr>
        <p:spPr>
          <a:xfrm>
            <a:off x="109115" y="5283463"/>
            <a:ext cx="6085260" cy="9570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BZ" sz="3600" b="1" dirty="0">
                <a:solidFill>
                  <a:srgbClr val="FF0000"/>
                </a:solidFill>
                <a:latin typeface="Times New Roman" panose="02020603050405020304" pitchFamily="18" charset="0"/>
                <a:cs typeface="Times New Roman" panose="02020603050405020304" pitchFamily="18" charset="0"/>
              </a:rPr>
              <a:t>=&gt; </a:t>
            </a:r>
            <a:r>
              <a:rPr lang="en-BZ" sz="3600" b="1" dirty="0" err="1">
                <a:solidFill>
                  <a:srgbClr val="FF0000"/>
                </a:solidFill>
                <a:latin typeface="Times New Roman" panose="02020603050405020304" pitchFamily="18" charset="0"/>
                <a:cs typeface="Times New Roman" panose="02020603050405020304" pitchFamily="18" charset="0"/>
              </a:rPr>
              <a:t>Nhiều</a:t>
            </a:r>
            <a:r>
              <a:rPr lang="en-BZ" sz="3600" b="1" dirty="0">
                <a:solidFill>
                  <a:srgbClr val="FF0000"/>
                </a:solidFill>
                <a:latin typeface="Times New Roman" panose="02020603050405020304" pitchFamily="18" charset="0"/>
                <a:cs typeface="Times New Roman" panose="02020603050405020304" pitchFamily="18" charset="0"/>
              </a:rPr>
              <a:t> mong </a:t>
            </a:r>
            <a:r>
              <a:rPr lang="en-BZ" sz="3600" b="1" dirty="0" err="1">
                <a:solidFill>
                  <a:srgbClr val="FF0000"/>
                </a:solidFill>
                <a:latin typeface="Times New Roman" panose="02020603050405020304" pitchFamily="18" charset="0"/>
                <a:cs typeface="Times New Roman" panose="02020603050405020304" pitchFamily="18" charset="0"/>
              </a:rPr>
              <a:t>chờ</a:t>
            </a:r>
            <a:r>
              <a:rPr lang="en-BZ" sz="3600" b="1" dirty="0">
                <a:solidFill>
                  <a:srgbClr val="FF0000"/>
                </a:solidFill>
                <a:latin typeface="Times New Roman" panose="02020603050405020304" pitchFamily="18" charset="0"/>
                <a:cs typeface="Times New Roman" panose="02020603050405020304" pitchFamily="18" charset="0"/>
              </a:rPr>
              <a:t>, hi </a:t>
            </a:r>
            <a:r>
              <a:rPr lang="en-BZ" sz="3600" b="1" dirty="0" err="1">
                <a:solidFill>
                  <a:srgbClr val="FF0000"/>
                </a:solidFill>
                <a:latin typeface="Times New Roman" panose="02020603050405020304" pitchFamily="18" charset="0"/>
                <a:cs typeface="Times New Roman" panose="02020603050405020304" pitchFamily="18" charset="0"/>
              </a:rPr>
              <a:t>vọng</a:t>
            </a:r>
            <a:r>
              <a:rPr lang="en-BZ" sz="3600" b="1" dirty="0">
                <a:solidFill>
                  <a:srgbClr val="FF0000"/>
                </a:solidFill>
                <a:latin typeface="Times New Roman" panose="02020603050405020304" pitchFamily="18" charset="0"/>
                <a:cs typeface="Times New Roman" panose="02020603050405020304" pitchFamily="18" charset="0"/>
              </a:rPr>
              <a:t>,  </a:t>
            </a:r>
            <a:r>
              <a:rPr lang="en-BZ" sz="3600" b="1" dirty="0" err="1">
                <a:solidFill>
                  <a:srgbClr val="FF0000"/>
                </a:solidFill>
                <a:latin typeface="Times New Roman" panose="02020603050405020304" pitchFamily="18" charset="0"/>
                <a:cs typeface="Times New Roman" panose="02020603050405020304" pitchFamily="18" charset="0"/>
              </a:rPr>
              <a:t>lưu</a:t>
            </a:r>
            <a:r>
              <a:rPr lang="en-BZ" sz="3600" b="1" dirty="0">
                <a:solidFill>
                  <a:srgbClr val="FF0000"/>
                </a:solidFill>
                <a:latin typeface="Times New Roman" panose="02020603050405020304" pitchFamily="18" charset="0"/>
                <a:cs typeface="Times New Roman" panose="02020603050405020304" pitchFamily="18" charset="0"/>
              </a:rPr>
              <a:t> </a:t>
            </a:r>
            <a:r>
              <a:rPr lang="en-BZ" sz="3600" b="1" dirty="0" err="1">
                <a:solidFill>
                  <a:srgbClr val="FF0000"/>
                </a:solidFill>
                <a:latin typeface="Times New Roman" panose="02020603050405020304" pitchFamily="18" charset="0"/>
                <a:cs typeface="Times New Roman" panose="02020603050405020304" pitchFamily="18" charset="0"/>
              </a:rPr>
              <a:t>luyến</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96752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6BEB61-AA33-47EC-99AB-C2399F228502}"/>
              </a:ext>
            </a:extLst>
          </p:cNvPr>
          <p:cNvSpPr>
            <a:spLocks noGrp="1"/>
          </p:cNvSpPr>
          <p:nvPr>
            <p:ph type="title"/>
          </p:nvPr>
        </p:nvSpPr>
        <p:spPr>
          <a:xfrm>
            <a:off x="2504109" y="0"/>
            <a:ext cx="9687891" cy="976438"/>
          </a:xfrm>
        </p:spPr>
        <p:txBody>
          <a:bodyPr>
            <a:normAutofit/>
          </a:bodyPr>
          <a:lstStyle/>
          <a:p>
            <a:pPr algn="ctr"/>
            <a:r>
              <a:rPr lang="en-BZ" sz="3200" b="1" dirty="0">
                <a:solidFill>
                  <a:srgbClr val="C00000"/>
                </a:solidFill>
                <a:latin typeface="Times New Roman" panose="02020603050405020304" pitchFamily="18" charset="0"/>
                <a:cs typeface="Times New Roman" panose="02020603050405020304" pitchFamily="18" charset="0"/>
              </a:rPr>
              <a:t>TÂM TRẠNG TRÊN ĐƯỜNG VỀ QUÊ</a:t>
            </a:r>
          </a:p>
        </p:txBody>
      </p:sp>
      <p:sp>
        <p:nvSpPr>
          <p:cNvPr id="8" name="Rectangle 7">
            <a:extLst>
              <a:ext uri="{FF2B5EF4-FFF2-40B4-BE49-F238E27FC236}">
                <a16:creationId xmlns:a16="http://schemas.microsoft.com/office/drawing/2014/main" id="{BC55C205-F8A3-420E-BF32-25ADCEDA507D}"/>
              </a:ext>
            </a:extLst>
          </p:cNvPr>
          <p:cNvSpPr/>
          <p:nvPr/>
        </p:nvSpPr>
        <p:spPr>
          <a:xfrm>
            <a:off x="-10327" y="0"/>
            <a:ext cx="2164247"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 Box 2">
            <a:extLst>
              <a:ext uri="{FF2B5EF4-FFF2-40B4-BE49-F238E27FC236}">
                <a16:creationId xmlns:a16="http://schemas.microsoft.com/office/drawing/2014/main" id="{0FA93583-CA63-4841-A8F7-014FB7342A95}"/>
              </a:ext>
            </a:extLst>
          </p:cNvPr>
          <p:cNvSpPr txBox="1">
            <a:spLocks noChangeArrowheads="1"/>
          </p:cNvSpPr>
          <p:nvPr/>
        </p:nvSpPr>
        <p:spPr bwMode="auto">
          <a:xfrm>
            <a:off x="2359493" y="2757259"/>
            <a:ext cx="2362200" cy="5847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Text Box 3">
            <a:extLst>
              <a:ext uri="{FF2B5EF4-FFF2-40B4-BE49-F238E27FC236}">
                <a16:creationId xmlns:a16="http://schemas.microsoft.com/office/drawing/2014/main" id="{3DBC1B57-9D72-4625-A57D-ABB752F41C9B}"/>
              </a:ext>
            </a:extLst>
          </p:cNvPr>
          <p:cNvSpPr txBox="1">
            <a:spLocks noChangeArrowheads="1"/>
          </p:cNvSpPr>
          <p:nvPr/>
        </p:nvSpPr>
        <p:spPr bwMode="auto">
          <a:xfrm>
            <a:off x="208113" y="1647536"/>
            <a:ext cx="5811520" cy="1569660"/>
          </a:xfrm>
          <a:prstGeom prst="rect">
            <a:avLst/>
          </a:prstGeom>
          <a:solidFill>
            <a:schemeClr val="accent6">
              <a:lumMod val="20000"/>
              <a:lumOff val="80000"/>
            </a:schemeClr>
          </a:solidFill>
          <a:ln w="9525">
            <a:no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mái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ngói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mấy</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cọng</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tranh</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phất</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phơ</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trước</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gio</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những</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đình</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khác</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dọn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rồi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sp>
        <p:nvSpPr>
          <p:cNvPr id="12" name="Text Box 4">
            <a:extLst>
              <a:ext uri="{FF2B5EF4-FFF2-40B4-BE49-F238E27FC236}">
                <a16:creationId xmlns:a16="http://schemas.microsoft.com/office/drawing/2014/main" id="{15C181CE-A3C7-4654-B1B5-75347C5E218E}"/>
              </a:ext>
            </a:extLst>
          </p:cNvPr>
          <p:cNvSpPr txBox="1">
            <a:spLocks noChangeArrowheads="1"/>
          </p:cNvSpPr>
          <p:nvPr/>
        </p:nvSpPr>
        <p:spPr bwMode="auto">
          <a:xfrm>
            <a:off x="6220293" y="1690459"/>
            <a:ext cx="5811520" cy="1569660"/>
          </a:xfrm>
          <a:prstGeom prst="rect">
            <a:avLst/>
          </a:prstGeom>
          <a:solidFill>
            <a:schemeClr val="accent4">
              <a:lumMod val="20000"/>
              <a:lumOff val="80000"/>
            </a:schemeClr>
          </a:solidFill>
          <a:ln w="9525">
            <a:solidFill>
              <a:schemeClr val="accent4">
                <a:lumMod val="20000"/>
                <a:lumOff val="80000"/>
              </a:schemeClr>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Làng</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cũ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tôi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đẹp</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hơn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kia...</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ngôn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hình</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ảnh</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nào</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diễn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ra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cho</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được</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sp>
        <p:nvSpPr>
          <p:cNvPr id="13" name="Text Box 6">
            <a:extLst>
              <a:ext uri="{FF2B5EF4-FFF2-40B4-BE49-F238E27FC236}">
                <a16:creationId xmlns:a16="http://schemas.microsoft.com/office/drawing/2014/main" id="{4303E62A-C7E5-4758-828D-55213BDBBD06}"/>
              </a:ext>
            </a:extLst>
          </p:cNvPr>
          <p:cNvSpPr txBox="1">
            <a:spLocks noChangeArrowheads="1"/>
          </p:cNvSpPr>
          <p:nvPr/>
        </p:nvSpPr>
        <p:spPr bwMode="auto">
          <a:xfrm>
            <a:off x="187793" y="3423341"/>
            <a:ext cx="5811520" cy="1077218"/>
          </a:xfrm>
          <a:prstGeom prst="rect">
            <a:avLst/>
          </a:prstGeom>
          <a:solidFill>
            <a:schemeClr val="accent6">
              <a:lumMod val="20000"/>
              <a:lumOff val="80000"/>
            </a:schemeClr>
          </a:solidFill>
          <a:ln w="9525">
            <a:no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=&gt;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Cảnh</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tiêu</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điều</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hoang</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vắng</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hiu</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quạnh</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14" name="Text Box 7">
            <a:extLst>
              <a:ext uri="{FF2B5EF4-FFF2-40B4-BE49-F238E27FC236}">
                <a16:creationId xmlns:a16="http://schemas.microsoft.com/office/drawing/2014/main" id="{B13D2EB9-F90A-47D9-8D32-201B0499E1BC}"/>
              </a:ext>
            </a:extLst>
          </p:cNvPr>
          <p:cNvSpPr txBox="1">
            <a:spLocks noChangeArrowheads="1"/>
          </p:cNvSpPr>
          <p:nvPr/>
        </p:nvSpPr>
        <p:spPr bwMode="auto">
          <a:xfrm>
            <a:off x="6220293" y="3410914"/>
            <a:ext cx="5811520" cy="1077218"/>
          </a:xfrm>
          <a:prstGeom prst="rect">
            <a:avLst/>
          </a:prstGeom>
          <a:solidFill>
            <a:schemeClr val="accent4">
              <a:lumMod val="20000"/>
              <a:lumOff val="80000"/>
            </a:schemeClr>
          </a:solidFill>
          <a:ln w="9525">
            <a:solidFill>
              <a:schemeClr val="accent4">
                <a:lumMod val="20000"/>
                <a:lumOff val="80000"/>
              </a:schemeClr>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=&gt;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Đẹp</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hơn</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nhưng</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mơ</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nhạt</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khó</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hình</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dung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rõ</a:t>
            </a:r>
            <a:r>
              <a:rPr kumimoji="0" lang="en-US" altLang="en-US" sz="3200" b="1"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nét</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15" name="Text Box 14">
            <a:extLst>
              <a:ext uri="{FF2B5EF4-FFF2-40B4-BE49-F238E27FC236}">
                <a16:creationId xmlns:a16="http://schemas.microsoft.com/office/drawing/2014/main" id="{5C69A941-21BD-42D6-93A2-5B5F04EA073C}"/>
              </a:ext>
            </a:extLst>
          </p:cNvPr>
          <p:cNvSpPr txBox="1">
            <a:spLocks noChangeArrowheads="1"/>
          </p:cNvSpPr>
          <p:nvPr/>
        </p:nvSpPr>
        <p:spPr bwMode="auto">
          <a:xfrm>
            <a:off x="6961973" y="856615"/>
            <a:ext cx="4323080" cy="584775"/>
          </a:xfrm>
          <a:prstGeom prst="rect">
            <a:avLst/>
          </a:prstGeom>
          <a:noFill/>
          <a:ln w="9525">
            <a:solidFill>
              <a:srgbClr val="FFFFFF"/>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Cảnh</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vật</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hồi</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ức</a:t>
            </a:r>
            <a:endPar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6" name="Text Box 15">
            <a:extLst>
              <a:ext uri="{FF2B5EF4-FFF2-40B4-BE49-F238E27FC236}">
                <a16:creationId xmlns:a16="http://schemas.microsoft.com/office/drawing/2014/main" id="{FBECFD78-766F-4906-9839-6F42CC37D49E}"/>
              </a:ext>
            </a:extLst>
          </p:cNvPr>
          <p:cNvSpPr txBox="1">
            <a:spLocks noChangeArrowheads="1"/>
          </p:cNvSpPr>
          <p:nvPr/>
        </p:nvSpPr>
        <p:spPr bwMode="auto">
          <a:xfrm>
            <a:off x="1345701" y="856616"/>
            <a:ext cx="4214191" cy="584775"/>
          </a:xfrm>
          <a:prstGeom prst="rect">
            <a:avLst/>
          </a:prstGeom>
          <a:noFill/>
          <a:ln w="9525">
            <a:solidFill>
              <a:srgbClr val="FFFFFF"/>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Cảnh</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vật</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trước</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mắt</a:t>
            </a:r>
            <a:endPar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0" name="Text Box 3">
            <a:extLst>
              <a:ext uri="{FF2B5EF4-FFF2-40B4-BE49-F238E27FC236}">
                <a16:creationId xmlns:a16="http://schemas.microsoft.com/office/drawing/2014/main" id="{F2F31A21-B4B2-46D3-AF78-DEF5B328A5DA}"/>
              </a:ext>
            </a:extLst>
          </p:cNvPr>
          <p:cNvSpPr txBox="1">
            <a:spLocks noChangeArrowheads="1"/>
          </p:cNvSpPr>
          <p:nvPr/>
        </p:nvSpPr>
        <p:spPr bwMode="auto">
          <a:xfrm>
            <a:off x="208113" y="4729293"/>
            <a:ext cx="8382000" cy="52322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Sử</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dụng</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nghệ</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thuật</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kể</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kết</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hợp</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miêu</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tả</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so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sánh</a:t>
            </a:r>
            <a:endParaRPr kumimoji="0" lang="en-US" altLang="en-US" sz="2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2" name="Text Box 10">
            <a:extLst>
              <a:ext uri="{FF2B5EF4-FFF2-40B4-BE49-F238E27FC236}">
                <a16:creationId xmlns:a16="http://schemas.microsoft.com/office/drawing/2014/main" id="{325330EC-7304-48A4-86C7-8DAA2653F015}"/>
              </a:ext>
            </a:extLst>
          </p:cNvPr>
          <p:cNvSpPr txBox="1">
            <a:spLocks noChangeArrowheads="1"/>
          </p:cNvSpPr>
          <p:nvPr/>
        </p:nvSpPr>
        <p:spPr bwMode="auto">
          <a:xfrm>
            <a:off x="208113" y="5273003"/>
            <a:ext cx="106554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dirty="0">
                <a:solidFill>
                  <a:srgbClr val="FF0000"/>
                </a:solidFill>
                <a:latin typeface="Times New Roman" panose="02020603050405020304" pitchFamily="18" charset="0"/>
                <a:cs typeface="Times New Roman" panose="02020603050405020304" pitchFamily="18" charset="0"/>
              </a:rPr>
              <a:t>=&gt; </a:t>
            </a:r>
            <a:r>
              <a:rPr lang="en-US" altLang="en-US" sz="2800" dirty="0" err="1">
                <a:solidFill>
                  <a:srgbClr val="FF0000"/>
                </a:solidFill>
                <a:latin typeface="Times New Roman" panose="02020603050405020304" pitchFamily="18" charset="0"/>
                <a:cs typeface="Times New Roman" panose="02020603050405020304" pitchFamily="18" charset="0"/>
              </a:rPr>
              <a:t>Tâm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trạng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Buồn</a:t>
            </a:r>
            <a:r>
              <a:rPr lang="en-US" altLang="en-US" sz="2800" dirty="0">
                <a:solidFill>
                  <a:srgbClr val="FF0000"/>
                </a:solidFill>
                <a:latin typeface="Times New Roman" panose="02020603050405020304" pitchFamily="18" charset="0"/>
                <a:cs typeface="Times New Roman" panose="02020603050405020304" pitchFamily="18" charset="0"/>
              </a:rPr>
              <a:t>, se </a:t>
            </a:r>
            <a:r>
              <a:rPr lang="en-US" altLang="en-US" sz="2800" dirty="0" err="1">
                <a:solidFill>
                  <a:srgbClr val="FF0000"/>
                </a:solidFill>
                <a:latin typeface="Times New Roman" panose="02020603050405020304" pitchFamily="18" charset="0"/>
                <a:cs typeface="Times New Roman" panose="02020603050405020304" pitchFamily="18" charset="0"/>
              </a:rPr>
              <a:t>sắt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thất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vọng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trước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cảnh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tiêu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điều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hoang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vắng</a:t>
            </a:r>
            <a:r>
              <a:rPr lang="en-US" altLang="en-US" sz="2800" dirty="0">
                <a:solidFill>
                  <a:srgbClr val="7E9CE8"/>
                </a:solidFill>
                <a:latin typeface="Times New Roman" panose="02020603050405020304" pitchFamily="18" charset="0"/>
                <a:cs typeface="Times New Roman" panose="02020603050405020304" pitchFamily="18" charset="0"/>
              </a:rPr>
              <a:t>:</a:t>
            </a:r>
          </a:p>
        </p:txBody>
      </p:sp>
      <p:sp>
        <p:nvSpPr>
          <p:cNvPr id="24" name="Text Box 21">
            <a:extLst>
              <a:ext uri="{FF2B5EF4-FFF2-40B4-BE49-F238E27FC236}">
                <a16:creationId xmlns:a16="http://schemas.microsoft.com/office/drawing/2014/main" id="{F5FA4E0A-E4A5-428E-878F-7854F78EC0D4}"/>
              </a:ext>
            </a:extLst>
          </p:cNvPr>
          <p:cNvSpPr txBox="1">
            <a:spLocks noChangeArrowheads="1"/>
          </p:cNvSpPr>
          <p:nvPr/>
        </p:nvSpPr>
        <p:spPr bwMode="auto">
          <a:xfrm>
            <a:off x="235886" y="5832707"/>
            <a:ext cx="115751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2800" b="1" i="1" dirty="0" err="1">
                <a:solidFill>
                  <a:srgbClr val="FF0000"/>
                </a:solidFill>
                <a:latin typeface="Times New Roman" panose="02020603050405020304" pitchFamily="18" charset="0"/>
              </a:rPr>
              <a:t>Một</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nỗi</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xót</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xa</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đau</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đớn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đến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cháy</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lòng</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trước</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sự</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hoang</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tàn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của</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quê</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hương</a:t>
            </a:r>
            <a:r>
              <a:rPr lang="en-US" altLang="en-US" sz="2800" b="1" i="1" dirty="0">
                <a:solidFill>
                  <a:srgbClr val="FF0000"/>
                </a:solidFill>
                <a:latin typeface="Times New Roman" panose="02020603050405020304" pitchFamily="18" charset="0"/>
              </a:rPr>
              <a:t>.</a:t>
            </a:r>
          </a:p>
        </p:txBody>
      </p:sp>
      <p:sp>
        <p:nvSpPr>
          <p:cNvPr id="25" name="Rectangle 24">
            <a:extLst>
              <a:ext uri="{FF2B5EF4-FFF2-40B4-BE49-F238E27FC236}">
                <a16:creationId xmlns:a16="http://schemas.microsoft.com/office/drawing/2014/main" id="{AE1FF2AA-4ABD-45E1-9E79-FC50E0302F13}"/>
              </a:ext>
            </a:extLst>
          </p:cNvPr>
          <p:cNvSpPr/>
          <p:nvPr/>
        </p:nvSpPr>
        <p:spPr>
          <a:xfrm>
            <a:off x="10027753" y="6461760"/>
            <a:ext cx="2164247"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51220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4)">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plus(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plus(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plus(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4)">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4">
                                            <p:txEl>
                                              <p:pRg st="0" end="0"/>
                                            </p:txEl>
                                          </p:spTgt>
                                        </p:tgtEl>
                                        <p:attrNameLst>
                                          <p:attrName>style.visibility</p:attrName>
                                        </p:attrNameLst>
                                      </p:cBhvr>
                                      <p:to>
                                        <p:strVal val="visible"/>
                                      </p:to>
                                    </p:set>
                                    <p:animEffect transition="in" filter="box(in)">
                                      <p:cBhvr>
                                        <p:cTn id="48"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0" grpId="0" animBg="1"/>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5|2.4|0.5|0.5|0.5|0.4"/>
</p:tagLst>
</file>

<file path=ppt/tags/tag2.xml><?xml version="1.0" encoding="utf-8"?>
<p:tagLst xmlns:a="http://schemas.openxmlformats.org/drawingml/2006/main" xmlns:r="http://schemas.openxmlformats.org/officeDocument/2006/relationships" xmlns:p="http://schemas.openxmlformats.org/presentationml/2006/main">
  <p:tag name="TIMING" val="|6.5|2.4|0.5|0.5|0.5|0.4"/>
</p:tagLst>
</file>

<file path=ppt/tags/tag3.xml><?xml version="1.0" encoding="utf-8"?>
<p:tagLst xmlns:a="http://schemas.openxmlformats.org/drawingml/2006/main" xmlns:r="http://schemas.openxmlformats.org/officeDocument/2006/relationships" xmlns:p="http://schemas.openxmlformats.org/presentationml/2006/main">
  <p:tag name="TIMING" val="|6.5|2.4|0.5|0.5|0.5|0.4"/>
</p:tagLst>
</file>

<file path=ppt/tags/tag4.xml><?xml version="1.0" encoding="utf-8"?>
<p:tagLst xmlns:a="http://schemas.openxmlformats.org/drawingml/2006/main" xmlns:r="http://schemas.openxmlformats.org/officeDocument/2006/relationships" xmlns:p="http://schemas.openxmlformats.org/presentationml/2006/main">
  <p:tag name="TIMING" val="|6.5|2.4|0.5|0.5|0.5|0.4"/>
</p:tagLst>
</file>

<file path=ppt/tags/tag5.xml><?xml version="1.0" encoding="utf-8"?>
<p:tagLst xmlns:a="http://schemas.openxmlformats.org/drawingml/2006/main" xmlns:r="http://schemas.openxmlformats.org/officeDocument/2006/relationships" xmlns:p="http://schemas.openxmlformats.org/presentationml/2006/main">
  <p:tag name="TIMING" val="|6.5|2.4|0.5|0.5|0.5|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TotalTime>
  <Words>1869</Words>
  <PresentationFormat>Widescreen</PresentationFormat>
  <Paragraphs>186</Paragraphs>
  <Slides>32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.VnBahamasBH</vt:lpstr>
      <vt:lpstr>Arial</vt:lpstr>
      <vt:lpstr>Calibri</vt:lpstr>
      <vt:lpstr>Calibri Light</vt:lpstr>
      <vt:lpstr>Times New Roman</vt:lpstr>
      <vt:lpstr>UTM Azuki</vt:lpstr>
      <vt:lpstr>Wingdings</vt:lpstr>
      <vt:lpstr>Office Theme</vt:lpstr>
      <vt:lpstr>1_Office Theme</vt:lpstr>
      <vt:lpstr>PowerPoint Presentation</vt:lpstr>
      <vt:lpstr>PowerPoint Presentation</vt:lpstr>
      <vt:lpstr>PowerPoint Presentation</vt:lpstr>
      <vt:lpstr>PowerPoint Presentation</vt:lpstr>
      <vt:lpstr>Tác phẩm của Lỗ Tấn</vt:lpstr>
      <vt:lpstr>PowerPoint Presentation</vt:lpstr>
      <vt:lpstr>BỐ CỤC: BA PHẦN</vt:lpstr>
      <vt:lpstr>HOÀN CẢNH VỀ QUÊ</vt:lpstr>
      <vt:lpstr>TÂM TRẠNG TRÊN ĐƯỜNG VỀ QUÊ</vt:lpstr>
      <vt:lpstr>TÂM TRẠNG  NHỮNG NGÀY Ở QUÊ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TÂM TRẠNG  TRÊN ĐƯỜNG RỜI QUÊ</vt:lpstr>
      <vt:lpstr>PowerPoint Presentation</vt:lpstr>
      <vt:lpstr>PowerPoint Presentation</vt:lpstr>
      <vt:lpstr>PowerPoint Presentation</vt:lpstr>
      <vt:lpstr>PowerPoint Presentation</vt:lpstr>
      <vt:lpstr>PowerPoint Presentation</vt:lpstr>
      <vt:lpstr>…Lỗ Tấn từng nói: Trên mặt đất vốn không có đường, đường là do con người giẫm nát chỗ không có đường mà tạo ra, là khai phá chỗ gai góc mà có. Bất kể gặp bao gian nan trắc trở, chúng ta cần bước tiếp, kiên định không nao núng…hãy đứng vững trên mặt đất, gạt bỏ hết chông gai, tinh thần phấn chấn, đoàn kết phấn đấu, không ngừng tìm tòi và sáng tạo. Đó chính là cách kỉ niệm Lỗ Tấn hay nhất.         (Giang Trạch Dân, phát biểu trong Lễ kỉ niệm 110 năm Ngày sinh Lỗ Tấn)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2020-08-04T14:02:39Z</dcterms:created>
  <dcterms:modified xsi:type="dcterms:W3CDTF">2021-05-23T03:12:57Z</dcterms:modified>
</cp:coreProperties>
</file>