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6" r:id="rId3"/>
    <p:sldMasterId id="2147483746" r:id="rId4"/>
  </p:sldMasterIdLst>
  <p:notesMasterIdLst>
    <p:notesMasterId r:id="rId44"/>
  </p:notesMasterIdLst>
  <p:sldIdLst>
    <p:sldId id="256" r:id="rId5"/>
    <p:sldId id="268" r:id="rId6"/>
    <p:sldId id="399" r:id="rId7"/>
    <p:sldId id="398" r:id="rId8"/>
    <p:sldId id="257" r:id="rId9"/>
    <p:sldId id="264" r:id="rId10"/>
    <p:sldId id="259" r:id="rId11"/>
    <p:sldId id="258" r:id="rId12"/>
    <p:sldId id="600" r:id="rId13"/>
    <p:sldId id="261" r:id="rId14"/>
    <p:sldId id="602" r:id="rId15"/>
    <p:sldId id="262" r:id="rId16"/>
    <p:sldId id="603" r:id="rId17"/>
    <p:sldId id="605" r:id="rId18"/>
    <p:sldId id="400" r:id="rId19"/>
    <p:sldId id="606" r:id="rId20"/>
    <p:sldId id="267" r:id="rId21"/>
    <p:sldId id="402" r:id="rId22"/>
    <p:sldId id="608" r:id="rId23"/>
    <p:sldId id="609" r:id="rId24"/>
    <p:sldId id="610" r:id="rId25"/>
    <p:sldId id="612" r:id="rId26"/>
    <p:sldId id="613" r:id="rId27"/>
    <p:sldId id="614" r:id="rId28"/>
    <p:sldId id="616" r:id="rId29"/>
    <p:sldId id="615" r:id="rId30"/>
    <p:sldId id="618" r:id="rId31"/>
    <p:sldId id="594" r:id="rId32"/>
    <p:sldId id="368" r:id="rId33"/>
    <p:sldId id="589" r:id="rId34"/>
    <p:sldId id="620" r:id="rId35"/>
    <p:sldId id="621" r:id="rId36"/>
    <p:sldId id="574" r:id="rId37"/>
    <p:sldId id="622" r:id="rId38"/>
    <p:sldId id="596" r:id="rId39"/>
    <p:sldId id="623" r:id="rId40"/>
    <p:sldId id="597" r:id="rId41"/>
    <p:sldId id="624" r:id="rId42"/>
    <p:sldId id="59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9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jpeg"/></Relationships>
</file>

<file path=ppt/diagrams/_rels/data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9.png"/><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9.pn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endParaRPr lang="en-US" sz="3600" b="0" i="0" u="none" dirty="0">
            <a:latin typeface="#9Slide05 Brannboll Ny" panose="02000000000000000000" pitchFamily="2" charset="0"/>
          </a:endParaRPr>
        </a:p>
        <a:p>
          <a:pPr algn="just"/>
          <a:r>
            <a:rPr lang="en-US" sz="3600" b="1" i="0" u="none" dirty="0">
              <a:latin typeface="#9Slide05 Brannboll Ny" panose="02000000000000000000" pitchFamily="2" charset="0"/>
            </a:rPr>
            <a:t>a) </a:t>
          </a:r>
          <a:r>
            <a:rPr lang="en-US" sz="3600" b="1" i="0" u="none" dirty="0" err="1">
              <a:latin typeface="#9Slide05 Brannboll Ny" panose="02000000000000000000" pitchFamily="2" charset="0"/>
            </a:rPr>
            <a:t>Em</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có</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nhận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xét</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gì</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về</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việc</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quản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lý</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tiền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của</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Thuỷ</a:t>
          </a:r>
          <a:r>
            <a:rPr lang="en-US" sz="3600" b="1" i="0" u="none" dirty="0">
              <a:latin typeface="#9Slide05 Brannboll Ny" panose="02000000000000000000" pitchFamily="2" charset="0"/>
            </a:rPr>
            <a:t>? </a:t>
          </a:r>
          <a:endParaRPr lang="en-US" sz="3600" b="1" dirty="0">
            <a:latin typeface="#9Slide05 Brannboll Ny" panose="02000000000000000000" pitchFamily="2" charset="0"/>
          </a:endParaRPr>
        </a:p>
        <a:p>
          <a:pPr algn="just"/>
          <a:endParaRPr lang="vi-VN" sz="2800" b="0" i="0" u="none" dirty="0">
            <a:latin typeface="#9Slide05 Brannboll Ny" panose="02000000000000000000" pitchFamily="2" charset="0"/>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3600" b="1" i="0" u="none" dirty="0">
              <a:latin typeface="#9Slide05 Brannboll Ny" panose="02000000000000000000" pitchFamily="2" charset="0"/>
            </a:rPr>
            <a:t>b) Theo </a:t>
          </a:r>
          <a:r>
            <a:rPr lang="en-US" sz="3600" b="1" i="0" u="none" dirty="0" err="1">
              <a:latin typeface="#9Slide05 Brannboll Ny" panose="02000000000000000000" pitchFamily="2" charset="0"/>
            </a:rPr>
            <a:t>em</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việc</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quản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lí</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tiền</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hiệu</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quả</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có</a:t>
          </a:r>
          <a:r>
            <a:rPr lang="en-US" sz="3600" b="1" i="0" u="none" dirty="0">
              <a:latin typeface="#9Slide05 Brannboll Ny" panose="02000000000000000000" pitchFamily="2" charset="0"/>
            </a:rPr>
            <a:t> ý </a:t>
          </a:r>
          <a:r>
            <a:rPr lang="en-US" sz="3600" b="1" i="0" u="none" dirty="0" err="1">
              <a:latin typeface="#9Slide05 Brannboll Ny" panose="02000000000000000000" pitchFamily="2" charset="0"/>
            </a:rPr>
            <a:t>nghĩa</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gì</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trong</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cuộc</a:t>
          </a:r>
          <a:r>
            <a:rPr lang="en-US" sz="3600" b="1" i="0" u="none" dirty="0">
              <a:latin typeface="#9Slide05 Brannboll Ny" panose="02000000000000000000" pitchFamily="2" charset="0"/>
            </a:rPr>
            <a:t> </a:t>
          </a:r>
          <a:r>
            <a:rPr lang="en-US" sz="3600" b="1" i="0" u="none" dirty="0" err="1">
              <a:latin typeface="#9Slide05 Brannboll Ny" panose="02000000000000000000" pitchFamily="2" charset="0"/>
            </a:rPr>
            <a:t>sống</a:t>
          </a:r>
          <a:r>
            <a:rPr lang="en-US" sz="3600" b="1" i="0" u="none" dirty="0">
              <a:latin typeface="#9Slide05 Brannboll Ny" panose="02000000000000000000" pitchFamily="2" charset="0"/>
            </a:rPr>
            <a:t>?</a:t>
          </a:r>
          <a:endParaRPr kumimoji="0" lang="en-US" sz="36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Y="3388"/>
      <dgm:spPr/>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2">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dgm:spPr/>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2">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4800" b="1" i="1" dirty="0">
              <a:solidFill>
                <a:srgbClr val="002060"/>
              </a:solidFill>
              <a:latin typeface="#9Slide05 Brannboll Ny" panose="02000000000000000000" pitchFamily="2" charset="0"/>
            </a:rPr>
            <a:t>Đọc tình huống</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thảo</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luận</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trả</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lời</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theo</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hai</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câu</a:t>
          </a:r>
          <a:r>
            <a:rPr lang="en-US" sz="4800" b="1" i="1" dirty="0">
              <a:solidFill>
                <a:srgbClr val="002060"/>
              </a:solidFill>
              <a:latin typeface="#9Slide05 Brannboll Ny" panose="02000000000000000000" pitchFamily="2" charset="0"/>
            </a:rPr>
            <a:t> </a:t>
          </a:r>
          <a:r>
            <a:rPr lang="en-US" sz="4800" b="1" i="1" dirty="0" err="1">
              <a:solidFill>
                <a:srgbClr val="002060"/>
              </a:solidFill>
              <a:latin typeface="#9Slide05 Brannboll Ny" panose="02000000000000000000" pitchFamily="2" charset="0"/>
            </a:rPr>
            <a:t>hỏi</a:t>
          </a:r>
          <a:r>
            <a:rPr lang="en-US" sz="4800" b="1" i="1" dirty="0">
              <a:solidFill>
                <a:srgbClr val="002060"/>
              </a:solidFill>
              <a:latin typeface="#9Slide05 Brannboll Ny" panose="02000000000000000000" pitchFamily="2" charset="0"/>
            </a:rPr>
            <a:t>:</a:t>
          </a:r>
          <a:endParaRPr lang="en-US" sz="4800" dirty="0">
            <a:solidFill>
              <a:srgbClr val="002060"/>
            </a:solidFill>
            <a:latin typeface="#9Slide05 Brannboll Ny" panose="02000000000000000000" pitchFamily="2" charset="0"/>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en-US" sz="4400" dirty="0">
            <a:solidFill>
              <a:srgbClr val="002060"/>
            </a:solidFill>
            <a:latin typeface="#9Slide05 Brannboll Ny" panose="02000000000000000000" pitchFamily="2"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n-US" sz="4400" dirty="0">
              <a:solidFill>
                <a:srgbClr val="C00000"/>
              </a:solidFill>
              <a:latin typeface="#9Slide05 Brannboll Ny" panose="02000000000000000000" pitchFamily="2" charset="0"/>
            </a:rPr>
            <a:t>a) </a:t>
          </a:r>
          <a:r>
            <a:rPr lang="en-US" sz="4400" dirty="0" err="1">
              <a:solidFill>
                <a:srgbClr val="C00000"/>
              </a:solidFill>
              <a:latin typeface="#9Slide05 Brannboll Ny" panose="02000000000000000000" pitchFamily="2" charset="0"/>
            </a:rPr>
            <a:t>Vì</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sao</a:t>
          </a:r>
          <a:r>
            <a:rPr lang="en-US" sz="4400" dirty="0">
              <a:solidFill>
                <a:srgbClr val="C00000"/>
              </a:solidFill>
              <a:latin typeface="#9Slide05 Brannboll Ny" panose="02000000000000000000" pitchFamily="2" charset="0"/>
            </a:rPr>
            <a:t> H </a:t>
          </a:r>
          <a:r>
            <a:rPr lang="en-US" sz="4400" dirty="0" err="1">
              <a:solidFill>
                <a:srgbClr val="C00000"/>
              </a:solidFill>
              <a:latin typeface="#9Slide05 Brannboll Ny" panose="02000000000000000000" pitchFamily="2" charset="0"/>
            </a:rPr>
            <a:t>khó</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vay</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ti</a:t>
          </a:r>
          <a:r>
            <a:rPr lang="vi-VN" sz="4400" dirty="0">
              <a:solidFill>
                <a:srgbClr val="C00000"/>
              </a:solidFill>
              <a:latin typeface="#9Slide05 Brannboll Ny" panose="02000000000000000000" pitchFamily="2" charset="0"/>
            </a:rPr>
            <a:t>ề</a:t>
          </a:r>
          <a:r>
            <a:rPr lang="en-US" sz="4400" dirty="0">
              <a:solidFill>
                <a:srgbClr val="C00000"/>
              </a:solidFill>
              <a:latin typeface="#9Slide05 Brannboll Ny" panose="02000000000000000000" pitchFamily="2" charset="0"/>
            </a:rPr>
            <a:t>n </a:t>
          </a:r>
          <a:r>
            <a:rPr lang="en-US" sz="4400" dirty="0" err="1">
              <a:solidFill>
                <a:srgbClr val="C00000"/>
              </a:solidFill>
              <a:latin typeface="#9Slide05 Brannboll Ny" panose="02000000000000000000" pitchFamily="2" charset="0"/>
            </a:rPr>
            <a:t>của</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các</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bạn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trong</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lớp</a:t>
          </a:r>
          <a:r>
            <a:rPr lang="en-US" sz="4400" dirty="0">
              <a:solidFill>
                <a:srgbClr val="C00000"/>
              </a:solidFill>
              <a:latin typeface="#9Slide05 Brannboll Ny" panose="02000000000000000000" pitchFamily="2" charset="0"/>
            </a:rPr>
            <a:t>? </a:t>
          </a:r>
        </a:p>
        <a:p>
          <a:pPr marL="0" lvl="0" algn="just" defTabSz="1244600">
            <a:lnSpc>
              <a:spcPct val="90000"/>
            </a:lnSpc>
            <a:spcBef>
              <a:spcPct val="0"/>
            </a:spcBef>
            <a:spcAft>
              <a:spcPct val="35000"/>
            </a:spcAft>
            <a:buNone/>
          </a:pPr>
          <a:endParaRPr kumimoji="0" lang="en-US" sz="2800" b="0"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4400" dirty="0">
              <a:solidFill>
                <a:srgbClr val="C00000"/>
              </a:solidFill>
              <a:latin typeface="#9Slide05 Brannboll Ny" panose="02000000000000000000" pitchFamily="2" charset="0"/>
            </a:rPr>
            <a:t>b) Theo </a:t>
          </a:r>
          <a:r>
            <a:rPr lang="en-US" sz="4400" dirty="0" err="1">
              <a:solidFill>
                <a:srgbClr val="C00000"/>
              </a:solidFill>
              <a:latin typeface="#9Slide05 Brannboll Ny" panose="02000000000000000000" pitchFamily="2" charset="0"/>
            </a:rPr>
            <a:t>em</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khi</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vay</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mượn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tiền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cần</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chú</a:t>
          </a:r>
          <a:r>
            <a:rPr lang="en-US" sz="4400" dirty="0">
              <a:solidFill>
                <a:srgbClr val="C00000"/>
              </a:solidFill>
              <a:latin typeface="#9Slide05 Brannboll Ny" panose="02000000000000000000" pitchFamily="2" charset="0"/>
            </a:rPr>
            <a:t> ý </a:t>
          </a:r>
          <a:r>
            <a:rPr lang="en-US" sz="4400" dirty="0" err="1">
              <a:solidFill>
                <a:srgbClr val="C00000"/>
              </a:solidFill>
              <a:latin typeface="#9Slide05 Brannboll Ny" panose="02000000000000000000" pitchFamily="2" charset="0"/>
            </a:rPr>
            <a:t>điều</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gì</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Vì</a:t>
          </a:r>
          <a:r>
            <a:rPr lang="en-US" sz="4400" dirty="0">
              <a:solidFill>
                <a:srgbClr val="C00000"/>
              </a:solidFill>
              <a:latin typeface="#9Slide05 Brannboll Ny" panose="02000000000000000000" pitchFamily="2" charset="0"/>
            </a:rPr>
            <a:t> </a:t>
          </a:r>
          <a:r>
            <a:rPr lang="en-US" sz="4400" dirty="0" err="1">
              <a:solidFill>
                <a:srgbClr val="C00000"/>
              </a:solidFill>
              <a:latin typeface="#9Slide05 Brannboll Ny" panose="02000000000000000000" pitchFamily="2" charset="0"/>
            </a:rPr>
            <a:t>sao</a:t>
          </a:r>
          <a:r>
            <a:rPr lang="en-US" sz="4400" dirty="0">
              <a:solidFill>
                <a:srgbClr val="C00000"/>
              </a:solidFill>
              <a:latin typeface="#9Slide05 Brannboll Ny" panose="02000000000000000000" pitchFamily="2" charset="0"/>
            </a:rPr>
            <a:t>?</a:t>
          </a:r>
          <a:endParaRPr lang="en-US" sz="4400" b="1" i="0" dirty="0">
            <a:solidFill>
              <a:srgbClr val="C00000"/>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CE51834-453C-415D-A95B-03FF2B4DF33D}" type="presOf" srcId="{F6E9B8BA-2F37-4781-A521-61D00A840D7D}" destId="{D857732E-E667-406B-8596-FB28DE60F3B0}"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81150"/>
          <a:ext cx="9999518" cy="2395236"/>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endParaRPr lang="en-US" sz="3600" b="0" i="0" u="none" kern="1200" dirty="0">
            <a:latin typeface="#9Slide05 Brannboll Ny" panose="02000000000000000000" pitchFamily="2" charset="0"/>
          </a:endParaRPr>
        </a:p>
        <a:p>
          <a:pPr marL="0" lvl="0" indent="0" algn="just" defTabSz="1600200">
            <a:lnSpc>
              <a:spcPct val="90000"/>
            </a:lnSpc>
            <a:spcBef>
              <a:spcPct val="0"/>
            </a:spcBef>
            <a:spcAft>
              <a:spcPct val="35000"/>
            </a:spcAft>
            <a:buNone/>
          </a:pPr>
          <a:r>
            <a:rPr lang="en-US" sz="3600" b="1" i="0" u="none" kern="1200" dirty="0">
              <a:latin typeface="#9Slide05 Brannboll Ny" panose="02000000000000000000" pitchFamily="2" charset="0"/>
            </a:rPr>
            <a:t>a) </a:t>
          </a:r>
          <a:r>
            <a:rPr lang="en-US" sz="3600" b="1" i="0" u="none" kern="1200" dirty="0" err="1">
              <a:latin typeface="#9Slide05 Brannboll Ny" panose="02000000000000000000" pitchFamily="2" charset="0"/>
            </a:rPr>
            <a:t>Em</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có</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nhận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xét</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gì</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về</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việc</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quản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lý</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tiền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của</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Thuỷ</a:t>
          </a:r>
          <a:r>
            <a:rPr lang="en-US" sz="3600" b="1" i="0" u="none" kern="1200" dirty="0">
              <a:latin typeface="#9Slide05 Brannboll Ny" panose="02000000000000000000" pitchFamily="2" charset="0"/>
            </a:rPr>
            <a:t>? </a:t>
          </a:r>
          <a:endParaRPr lang="en-US" sz="3600" b="1" kern="1200" dirty="0">
            <a:latin typeface="#9Slide05 Brannboll Ny" panose="02000000000000000000" pitchFamily="2" charset="0"/>
          </a:endParaRPr>
        </a:p>
        <a:p>
          <a:pPr marL="0" lvl="0" indent="0" algn="just" defTabSz="1600200">
            <a:lnSpc>
              <a:spcPct val="90000"/>
            </a:lnSpc>
            <a:spcBef>
              <a:spcPct val="0"/>
            </a:spcBef>
            <a:spcAft>
              <a:spcPct val="35000"/>
            </a:spcAft>
            <a:buNone/>
          </a:pPr>
          <a:endParaRPr lang="vi-VN" sz="2800" b="0" i="0" u="none" kern="1200" dirty="0">
            <a:latin typeface="#9Slide05 Brannboll Ny" panose="02000000000000000000" pitchFamily="2" charset="0"/>
          </a:endParaRPr>
        </a:p>
      </dsp:txBody>
      <dsp:txXfrm>
        <a:off x="2309581" y="151304"/>
        <a:ext cx="7619782" cy="2254928"/>
      </dsp:txXfrm>
    </dsp:sp>
    <dsp:sp modelId="{2AAACA77-E4A0-4E99-9F03-72ED26BB7B73}">
      <dsp:nvSpPr>
        <dsp:cNvPr id="0" name=""/>
        <dsp:cNvSpPr/>
      </dsp:nvSpPr>
      <dsp:spPr>
        <a:xfrm>
          <a:off x="239523" y="239523"/>
          <a:ext cx="1999903" cy="1916188"/>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634759"/>
          <a:ext cx="9999518" cy="2395236"/>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r>
            <a:rPr lang="en-US" sz="3600" b="1" i="0" u="none" kern="1200" dirty="0">
              <a:latin typeface="#9Slide05 Brannboll Ny" panose="02000000000000000000" pitchFamily="2" charset="0"/>
            </a:rPr>
            <a:t>b) Theo </a:t>
          </a:r>
          <a:r>
            <a:rPr lang="en-US" sz="3600" b="1" i="0" u="none" kern="1200" dirty="0" err="1">
              <a:latin typeface="#9Slide05 Brannboll Ny" panose="02000000000000000000" pitchFamily="2" charset="0"/>
            </a:rPr>
            <a:t>em</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việc</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quản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lí</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tiền</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hiệu</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quả</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có</a:t>
          </a:r>
          <a:r>
            <a:rPr lang="en-US" sz="3600" b="1" i="0" u="none" kern="1200" dirty="0">
              <a:latin typeface="#9Slide05 Brannboll Ny" panose="02000000000000000000" pitchFamily="2" charset="0"/>
            </a:rPr>
            <a:t> ý </a:t>
          </a:r>
          <a:r>
            <a:rPr lang="en-US" sz="3600" b="1" i="0" u="none" kern="1200" dirty="0" err="1">
              <a:latin typeface="#9Slide05 Brannboll Ny" panose="02000000000000000000" pitchFamily="2" charset="0"/>
            </a:rPr>
            <a:t>nghĩa</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gì</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trong</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cuộc</a:t>
          </a:r>
          <a:r>
            <a:rPr lang="en-US" sz="3600" b="1" i="0" u="none" kern="1200" dirty="0">
              <a:latin typeface="#9Slide05 Brannboll Ny" panose="02000000000000000000" pitchFamily="2" charset="0"/>
            </a:rPr>
            <a:t> </a:t>
          </a:r>
          <a:r>
            <a:rPr lang="en-US" sz="3600" b="1" i="0" u="none" kern="1200" dirty="0" err="1">
              <a:latin typeface="#9Slide05 Brannboll Ny" panose="02000000000000000000" pitchFamily="2" charset="0"/>
            </a:rPr>
            <a:t>sống</a:t>
          </a:r>
          <a:r>
            <a:rPr lang="en-US" sz="3600" b="1" i="0" u="none" kern="1200" dirty="0">
              <a:latin typeface="#9Slide05 Brannboll Ny" panose="02000000000000000000" pitchFamily="2" charset="0"/>
            </a:rPr>
            <a:t>?</a:t>
          </a:r>
          <a:endParaRPr kumimoji="0" lang="en-US" sz="36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309581" y="2704913"/>
        <a:ext cx="7619782" cy="2254928"/>
      </dsp:txXfrm>
    </dsp:sp>
    <dsp:sp modelId="{2352C030-0248-483B-94A9-26972C30B2AA}">
      <dsp:nvSpPr>
        <dsp:cNvPr id="0" name=""/>
        <dsp:cNvSpPr/>
      </dsp:nvSpPr>
      <dsp:spPr>
        <a:xfrm>
          <a:off x="239523" y="2874283"/>
          <a:ext cx="1999903" cy="191618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14603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just" defTabSz="2133600">
            <a:lnSpc>
              <a:spcPct val="90000"/>
            </a:lnSpc>
            <a:spcBef>
              <a:spcPct val="0"/>
            </a:spcBef>
            <a:spcAft>
              <a:spcPct val="35000"/>
            </a:spcAft>
            <a:buNone/>
          </a:pPr>
          <a:r>
            <a:rPr lang="vi-VN" sz="4800" b="1" i="1" kern="1200" dirty="0">
              <a:solidFill>
                <a:srgbClr val="002060"/>
              </a:solidFill>
              <a:latin typeface="#9Slide05 Brannboll Ny" panose="02000000000000000000" pitchFamily="2" charset="0"/>
            </a:rPr>
            <a:t>Đọc tình huống</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thảo</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luận</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trả</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lời</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theo</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hai</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câu</a:t>
          </a:r>
          <a:r>
            <a:rPr lang="en-US" sz="4800" b="1" i="1" kern="1200" dirty="0">
              <a:solidFill>
                <a:srgbClr val="002060"/>
              </a:solidFill>
              <a:latin typeface="#9Slide05 Brannboll Ny" panose="02000000000000000000" pitchFamily="2" charset="0"/>
            </a:rPr>
            <a:t> </a:t>
          </a:r>
          <a:r>
            <a:rPr lang="en-US" sz="4800" b="1" i="1" kern="1200" dirty="0" err="1">
              <a:solidFill>
                <a:srgbClr val="002060"/>
              </a:solidFill>
              <a:latin typeface="#9Slide05 Brannboll Ny" panose="02000000000000000000" pitchFamily="2" charset="0"/>
            </a:rPr>
            <a:t>hỏi</a:t>
          </a:r>
          <a:r>
            <a:rPr lang="en-US" sz="4800" b="1" i="1" kern="1200" dirty="0">
              <a:solidFill>
                <a:srgbClr val="002060"/>
              </a:solidFill>
              <a:latin typeface="#9Slide05 Brannboll Ny" panose="02000000000000000000" pitchFamily="2" charset="0"/>
            </a:rPr>
            <a:t>:</a:t>
          </a:r>
          <a:endParaRPr lang="en-US" sz="4800" kern="1200" dirty="0">
            <a:solidFill>
              <a:srgbClr val="002060"/>
            </a:solidFill>
            <a:latin typeface="#9Slide05 Brannboll Ny" panose="02000000000000000000" pitchFamily="2" charset="0"/>
          </a:endParaRPr>
        </a:p>
      </dsp:txBody>
      <dsp:txXfrm>
        <a:off x="2063325" y="42772"/>
        <a:ext cx="7266502" cy="1374787"/>
      </dsp:txXfrm>
    </dsp:sp>
    <dsp:sp modelId="{2AAACA77-E4A0-4E99-9F03-72ED26BB7B73}">
      <dsp:nvSpPr>
        <dsp:cNvPr id="0" name=""/>
        <dsp:cNvSpPr/>
      </dsp:nvSpPr>
      <dsp:spPr>
        <a:xfrm>
          <a:off x="146033" y="146033"/>
          <a:ext cx="1874520" cy="116826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06364"/>
          <a:ext cx="9372600" cy="186122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en-US" sz="4400" kern="1200" dirty="0">
            <a:solidFill>
              <a:srgbClr val="002060"/>
            </a:solidFill>
            <a:latin typeface="#9Slide05 Brannboll Ny" panose="02000000000000000000" pitchFamily="2"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n-US" sz="4400" kern="1200" dirty="0">
              <a:solidFill>
                <a:srgbClr val="C00000"/>
              </a:solidFill>
              <a:latin typeface="#9Slide05 Brannboll Ny" panose="02000000000000000000" pitchFamily="2" charset="0"/>
            </a:rPr>
            <a:t>a) </a:t>
          </a:r>
          <a:r>
            <a:rPr lang="en-US" sz="4400" kern="1200" dirty="0" err="1">
              <a:solidFill>
                <a:srgbClr val="C00000"/>
              </a:solidFill>
              <a:latin typeface="#9Slide05 Brannboll Ny" panose="02000000000000000000" pitchFamily="2" charset="0"/>
            </a:rPr>
            <a:t>Vì</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sao</a:t>
          </a:r>
          <a:r>
            <a:rPr lang="en-US" sz="4400" kern="1200" dirty="0">
              <a:solidFill>
                <a:srgbClr val="C00000"/>
              </a:solidFill>
              <a:latin typeface="#9Slide05 Brannboll Ny" panose="02000000000000000000" pitchFamily="2" charset="0"/>
            </a:rPr>
            <a:t> H </a:t>
          </a:r>
          <a:r>
            <a:rPr lang="en-US" sz="4400" kern="1200" dirty="0" err="1">
              <a:solidFill>
                <a:srgbClr val="C00000"/>
              </a:solidFill>
              <a:latin typeface="#9Slide05 Brannboll Ny" panose="02000000000000000000" pitchFamily="2" charset="0"/>
            </a:rPr>
            <a:t>khó</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vay</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ti</a:t>
          </a:r>
          <a:r>
            <a:rPr lang="vi-VN" sz="4400" kern="1200" dirty="0">
              <a:solidFill>
                <a:srgbClr val="C00000"/>
              </a:solidFill>
              <a:latin typeface="#9Slide05 Brannboll Ny" panose="02000000000000000000" pitchFamily="2" charset="0"/>
            </a:rPr>
            <a:t>ề</a:t>
          </a:r>
          <a:r>
            <a:rPr lang="en-US" sz="4400" kern="1200" dirty="0">
              <a:solidFill>
                <a:srgbClr val="C00000"/>
              </a:solidFill>
              <a:latin typeface="#9Slide05 Brannboll Ny" panose="02000000000000000000" pitchFamily="2" charset="0"/>
            </a:rPr>
            <a:t>n </a:t>
          </a:r>
          <a:r>
            <a:rPr lang="en-US" sz="4400" kern="1200" dirty="0" err="1">
              <a:solidFill>
                <a:srgbClr val="C00000"/>
              </a:solidFill>
              <a:latin typeface="#9Slide05 Brannboll Ny" panose="02000000000000000000" pitchFamily="2" charset="0"/>
            </a:rPr>
            <a:t>của</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các</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bạn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trong</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lớp</a:t>
          </a:r>
          <a:r>
            <a:rPr lang="en-US" sz="4400" kern="1200" dirty="0">
              <a:solidFill>
                <a:srgbClr val="C00000"/>
              </a:solidFill>
              <a:latin typeface="#9Slide05 Brannboll Ny" panose="02000000000000000000" pitchFamily="2" charset="0"/>
            </a:rPr>
            <a:t>? </a:t>
          </a:r>
        </a:p>
        <a:p>
          <a:pPr marL="0" lvl="0" algn="just" defTabSz="1244600">
            <a:lnSpc>
              <a:spcPct val="90000"/>
            </a:lnSpc>
            <a:spcBef>
              <a:spcPct val="0"/>
            </a:spcBef>
            <a:spcAft>
              <a:spcPct val="35000"/>
            </a:spcAft>
            <a:buNone/>
          </a:pPr>
          <a:endParaRPr kumimoji="0" lang="en-US" sz="2800" b="0"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075066" y="1660877"/>
        <a:ext cx="7243020" cy="1752196"/>
      </dsp:txXfrm>
    </dsp:sp>
    <dsp:sp modelId="{2352C030-0248-483B-94A9-26972C30B2AA}">
      <dsp:nvSpPr>
        <dsp:cNvPr id="0" name=""/>
        <dsp:cNvSpPr/>
      </dsp:nvSpPr>
      <dsp:spPr>
        <a:xfrm>
          <a:off x="146033" y="1952843"/>
          <a:ext cx="1874520" cy="116826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613620"/>
          <a:ext cx="9372600" cy="14603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just" defTabSz="1955800">
            <a:lnSpc>
              <a:spcPct val="90000"/>
            </a:lnSpc>
            <a:spcBef>
              <a:spcPct val="0"/>
            </a:spcBef>
            <a:spcAft>
              <a:spcPct val="35000"/>
            </a:spcAft>
            <a:buNone/>
          </a:pPr>
          <a:r>
            <a:rPr lang="en-US" sz="4400" kern="1200" dirty="0">
              <a:solidFill>
                <a:srgbClr val="C00000"/>
              </a:solidFill>
              <a:latin typeface="#9Slide05 Brannboll Ny" panose="02000000000000000000" pitchFamily="2" charset="0"/>
            </a:rPr>
            <a:t>b) Theo </a:t>
          </a:r>
          <a:r>
            <a:rPr lang="en-US" sz="4400" kern="1200" dirty="0" err="1">
              <a:solidFill>
                <a:srgbClr val="C00000"/>
              </a:solidFill>
              <a:latin typeface="#9Slide05 Brannboll Ny" panose="02000000000000000000" pitchFamily="2" charset="0"/>
            </a:rPr>
            <a:t>em</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khi</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vay</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mượn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tiền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cần</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chú</a:t>
          </a:r>
          <a:r>
            <a:rPr lang="en-US" sz="4400" kern="1200" dirty="0">
              <a:solidFill>
                <a:srgbClr val="C00000"/>
              </a:solidFill>
              <a:latin typeface="#9Slide05 Brannboll Ny" panose="02000000000000000000" pitchFamily="2" charset="0"/>
            </a:rPr>
            <a:t> ý </a:t>
          </a:r>
          <a:r>
            <a:rPr lang="en-US" sz="4400" kern="1200" dirty="0" err="1">
              <a:solidFill>
                <a:srgbClr val="C00000"/>
              </a:solidFill>
              <a:latin typeface="#9Slide05 Brannboll Ny" panose="02000000000000000000" pitchFamily="2" charset="0"/>
            </a:rPr>
            <a:t>điều</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gì</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Vì</a:t>
          </a:r>
          <a:r>
            <a:rPr lang="en-US" sz="4400" kern="1200" dirty="0">
              <a:solidFill>
                <a:srgbClr val="C00000"/>
              </a:solidFill>
              <a:latin typeface="#9Slide05 Brannboll Ny" panose="02000000000000000000" pitchFamily="2" charset="0"/>
            </a:rPr>
            <a:t> </a:t>
          </a:r>
          <a:r>
            <a:rPr lang="en-US" sz="4400" kern="1200" dirty="0" err="1">
              <a:solidFill>
                <a:srgbClr val="C00000"/>
              </a:solidFill>
              <a:latin typeface="#9Slide05 Brannboll Ny" panose="02000000000000000000" pitchFamily="2" charset="0"/>
            </a:rPr>
            <a:t>sao</a:t>
          </a:r>
          <a:r>
            <a:rPr lang="en-US" sz="4400" kern="1200" dirty="0">
              <a:solidFill>
                <a:srgbClr val="C00000"/>
              </a:solidFill>
              <a:latin typeface="#9Slide05 Brannboll Ny" panose="02000000000000000000" pitchFamily="2" charset="0"/>
            </a:rPr>
            <a:t>?</a:t>
          </a:r>
          <a:endParaRPr lang="en-US" sz="4400" b="1" i="0" kern="1200" dirty="0">
            <a:solidFill>
              <a:srgbClr val="C00000"/>
            </a:solidFill>
            <a:latin typeface="#9Slide05 Brannboll Ny" panose="02000000000000000000" pitchFamily="2" charset="0"/>
            <a:ea typeface="+mn-ea"/>
            <a:cs typeface="+mn-cs"/>
          </a:endParaRPr>
        </a:p>
      </dsp:txBody>
      <dsp:txXfrm>
        <a:off x="2063325" y="3656392"/>
        <a:ext cx="7266502" cy="1374787"/>
      </dsp:txXfrm>
    </dsp:sp>
    <dsp:sp modelId="{72B5F39E-2D8B-4AE5-99A7-0B4F92796C74}">
      <dsp:nvSpPr>
        <dsp:cNvPr id="0" name=""/>
        <dsp:cNvSpPr/>
      </dsp:nvSpPr>
      <dsp:spPr>
        <a:xfrm>
          <a:off x="146033" y="3759653"/>
          <a:ext cx="1874520" cy="116826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8/19/2022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extLst>
      <p:ext uri="{BB962C8B-B14F-4D97-AF65-F5344CB8AC3E}">
        <p14:creationId xmlns:p14="http://schemas.microsoft.com/office/powerpoint/2010/main" val="175748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394A06-C263-464F-A53F-C4A0A8B7D892}" type="slidenum">
              <a:rPr lang="en-US" smtClean="0"/>
              <a:t>8</a:t>
            </a:fld>
            <a:endParaRPr lang="en-US"/>
          </a:p>
        </p:txBody>
      </p:sp>
    </p:spTree>
    <p:extLst>
      <p:ext uri="{BB962C8B-B14F-4D97-AF65-F5344CB8AC3E}">
        <p14:creationId xmlns:p14="http://schemas.microsoft.com/office/powerpoint/2010/main" val="328322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6972711"/>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3047553"/>
      </p:ext>
    </p:extLst>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9992205"/>
      </p:ext>
    </p:extLst>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2607264"/>
      </p:ext>
    </p:extLst>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4724199"/>
      </p:ext>
    </p:extLst>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7178265"/>
      </p:ext>
    </p:extLst>
  </p:cSld>
  <p:clrMapOvr>
    <a:masterClrMapping/>
  </p:clrMapOvr>
  <p:transition>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623027"/>
      </p:ext>
    </p:extLst>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3248076"/>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6562031"/>
      </p:ext>
    </p:extLst>
  </p:cSld>
  <p:clrMapOvr>
    <a:masterClrMapping/>
  </p:clrMapOvr>
  <p:transition>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1269768"/>
      </p:ext>
    </p:extLst>
  </p:cSld>
  <p:clrMapOvr>
    <a:masterClrMapping/>
  </p:clrMapOvr>
  <p:transition>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2866344"/>
      </p:ext>
    </p:extLst>
  </p:cSld>
  <p:clrMapOvr>
    <a:masterClrMapping/>
  </p:clrMapOvr>
  <p:transition>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3048153"/>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44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8/19/2022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2944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8/19/2022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6546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8/19/2022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403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8/19/2022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723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8/19/2022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332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8/19/2022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8212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8/19/2022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531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8/19/2022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379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8/19/2022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667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8/19/2022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4541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8/19/2022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2481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49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5889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4050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576608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pPr/>
              <a:t>8/19/2022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354416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14D2AB-DD58-4746-B875-8D90D23E26D2}" type="datetimeFigureOut">
              <a:rPr lang="en-US" smtClean="0">
                <a:solidFill>
                  <a:prstClr val="black">
                    <a:tint val="75000"/>
                  </a:prstClr>
                </a:solidFill>
              </a:rPr>
              <a:pPr/>
              <a:t>8/19/2022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73852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14D2AB-DD58-4746-B875-8D90D23E26D2}" type="datetimeFigureOut">
              <a:rPr lang="en-US" smtClean="0">
                <a:solidFill>
                  <a:prstClr val="black">
                    <a:tint val="75000"/>
                  </a:prstClr>
                </a:solidFill>
              </a:rPr>
              <a:pPr/>
              <a:t>8/19/2022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425372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4D2AB-DD58-4746-B875-8D90D23E26D2}" type="datetimeFigureOut">
              <a:rPr lang="en-US" smtClean="0">
                <a:solidFill>
                  <a:prstClr val="black">
                    <a:tint val="75000"/>
                  </a:prstClr>
                </a:solidFill>
              </a:rPr>
              <a:pPr/>
              <a:t>8/19/2022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646770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pPr/>
              <a:t>8/19/2022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185358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pPr/>
              <a:t>8/19/2022</a:t>
            </a:fld>
            <a:endParaRPr lang="en-US">
              <a:solidFill>
                <a:prstClr val="black">
                  <a:tint val="75000"/>
                </a:prstClr>
              </a:solidFill>
            </a:endParaRPr>
          </a:p>
        </p:txBody>
      </p:sp>
    </p:spTree>
    <p:extLst>
      <p:ext uri="{BB962C8B-B14F-4D97-AF65-F5344CB8AC3E}">
        <p14:creationId xmlns:p14="http://schemas.microsoft.com/office/powerpoint/2010/main" val="7481491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38940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82514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69082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572851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841272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408041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833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8/19/2022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8/19/2022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8/19/2022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9906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8/19/2022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1475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290F15-967D-4EED-AF26-1512C2BF3FD9}" type="datetimeFigureOut">
              <a:rPr lang="en-US" smtClean="0"/>
              <a:t>8/19/2022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4299451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9.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9.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39.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39.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21.jpeg"/><Relationship Id="rId5" Type="http://schemas.openxmlformats.org/officeDocument/2006/relationships/diagramData" Target="../diagrams/data2.xml"/><Relationship Id="rId10" Type="http://schemas.openxmlformats.org/officeDocument/2006/relationships/image" Target="../media/image20.jpeg"/><Relationship Id="rId4" Type="http://schemas.openxmlformats.org/officeDocument/2006/relationships/image" Target="../media/image8.pn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39.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39.xml"/><Relationship Id="rId6" Type="http://schemas.openxmlformats.org/officeDocument/2006/relationships/image" Target="../media/image20.jpe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9.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39.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39.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39.xml"/><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9.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3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39.xml"/><Relationship Id="rId5" Type="http://schemas.openxmlformats.org/officeDocument/2006/relationships/image" Target="../media/image42.jpe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39.xml"/><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8.png"/><Relationship Id="rId1" Type="http://schemas.openxmlformats.org/officeDocument/2006/relationships/slideLayout" Target="../slideLayouts/slideLayout3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39.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39.xml"/><Relationship Id="rId7" Type="http://schemas.openxmlformats.org/officeDocument/2006/relationships/diagramLayout" Target="../diagrams/layout1.xml"/><Relationship Id="rId12" Type="http://schemas.openxmlformats.org/officeDocument/2006/relationships/image" Target="../media/image2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Data" Target="../diagrams/data1.xml"/><Relationship Id="rId11" Type="http://schemas.openxmlformats.org/officeDocument/2006/relationships/image" Target="../media/image20.jpeg"/><Relationship Id="rId5" Type="http://schemas.openxmlformats.org/officeDocument/2006/relationships/image" Target="../media/image8.png"/><Relationship Id="rId10" Type="http://schemas.microsoft.com/office/2007/relationships/diagramDrawing" Target="../diagrams/drawing1.xml"/><Relationship Id="rId4" Type="http://schemas.openxmlformats.org/officeDocument/2006/relationships/notesSlide" Target="../notesSlides/notesSlide1.xml"/><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p:cNvGrpSpPr>
            <a:grpSpLocks noChangeAspect="1"/>
          </p:cNvGrpSpPr>
          <p:nvPr/>
        </p:nvGrpSpPr>
        <p:grpSpPr bwMode="auto">
          <a:xfrm>
            <a:off x="4944895" y="3492144"/>
            <a:ext cx="5018515" cy="2999072"/>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06074" y="2654084"/>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733084" y="2822772"/>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grpSp>
        <p:nvGrpSpPr>
          <p:cNvPr id="37" name="Group 27"/>
          <p:cNvGrpSpPr>
            <a:grpSpLocks/>
          </p:cNvGrpSpPr>
          <p:nvPr/>
        </p:nvGrpSpPr>
        <p:grpSpPr bwMode="auto">
          <a:xfrm rot="-637170">
            <a:off x="6950486" y="5592544"/>
            <a:ext cx="2425043" cy="994442"/>
            <a:chOff x="336" y="2040"/>
            <a:chExt cx="1200" cy="2016"/>
          </a:xfrm>
        </p:grpSpPr>
        <p:pic>
          <p:nvPicPr>
            <p:cNvPr id="38" name="Picture 28" descr="p3012_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655A1FD2-E9C4-DBD9-1CBB-B56B48D20A25}"/>
              </a:ext>
            </a:extLst>
          </p:cNvPr>
          <p:cNvPicPr>
            <a:picLocks noChangeAspect="1"/>
          </p:cNvPicPr>
          <p:nvPr/>
        </p:nvPicPr>
        <p:blipFill>
          <a:blip r:embed="rId4">
            <a:extLst>
              <a:ext uri="{28A0092B-C50C-407E-A947-70E740481C1C}">
                <a14:useLocalDpi xmlns:a14="http://schemas.microsoft.com/office/drawing/2010/main" val="0"/>
              </a:ext>
            </a:extLst>
          </a:blip>
          <a:srcRect t="18426" b="18426"/>
          <a:stretch/>
        </p:blipFill>
        <p:spPr>
          <a:xfrm>
            <a:off x="1627" y="0"/>
            <a:ext cx="5143500" cy="6858000"/>
          </a:xfrm>
          <a:prstGeom prst="ellipse">
            <a:avLst/>
          </a:prstGeom>
        </p:spPr>
      </p:pic>
      <p:sp>
        <p:nvSpPr>
          <p:cNvPr id="6" name="TextBox 5">
            <a:extLst>
              <a:ext uri="{FF2B5EF4-FFF2-40B4-BE49-F238E27FC236}">
                <a16:creationId xmlns:a16="http://schemas.microsoft.com/office/drawing/2014/main" id="{34D4381C-B251-5A6B-DB41-C19CFFF2DD4E}"/>
              </a:ext>
            </a:extLst>
          </p:cNvPr>
          <p:cNvSpPr txBox="1"/>
          <p:nvPr/>
        </p:nvSpPr>
        <p:spPr>
          <a:xfrm>
            <a:off x="4619912" y="430574"/>
            <a:ext cx="7040759" cy="1754326"/>
          </a:xfrm>
          <a:prstGeom prst="rect">
            <a:avLst/>
          </a:prstGeom>
          <a:noFill/>
        </p:spPr>
        <p:txBody>
          <a:bodyPr wrap="square" rtlCol="0">
            <a:spAutoFit/>
          </a:bodyPr>
          <a:lstStyle/>
          <a:p>
            <a:pPr algn="ctr"/>
            <a:r>
              <a:rPr lang="en-US" sz="3600" dirty="0" err="1">
                <a:solidFill>
                  <a:srgbClr val="C00000"/>
                </a:solidFill>
                <a:latin typeface="#9Slide05 FS Blonde Script" panose="03000503000000000000" pitchFamily="65" charset="0"/>
                <a:cs typeface="Times New Roman" panose="02020603050405020304" pitchFamily="18" charset="0"/>
              </a:rPr>
              <a:t>CÔ</a:t>
            </a:r>
            <a:r>
              <a:rPr lang="en-US" sz="3600" dirty="0">
                <a:solidFill>
                  <a:srgbClr val="C00000"/>
                </a:solidFill>
                <a:latin typeface="#9Slide05 FS Blonde Script" panose="03000503000000000000" pitchFamily="65" charset="0"/>
                <a:cs typeface="Times New Roman" panose="02020603050405020304" pitchFamily="18" charset="0"/>
              </a:rPr>
              <a:t> </a:t>
            </a:r>
            <a:r>
              <a:rPr lang="en-US" sz="3600" dirty="0" err="1">
                <a:solidFill>
                  <a:srgbClr val="C00000"/>
                </a:solidFill>
                <a:latin typeface="#9Slide05 FS Blonde Script" panose="03000503000000000000" pitchFamily="65" charset="0"/>
                <a:cs typeface="Times New Roman" panose="02020603050405020304" pitchFamily="18" charset="0"/>
              </a:rPr>
              <a:t>GIÁO</a:t>
            </a:r>
            <a:r>
              <a:rPr lang="en-US" sz="3600" dirty="0">
                <a:solidFill>
                  <a:srgbClr val="C00000"/>
                </a:solidFill>
                <a:latin typeface="#9Slide05 FS Blonde Script" panose="03000503000000000000" pitchFamily="65" charset="0"/>
                <a:cs typeface="Times New Roman" panose="02020603050405020304" pitchFamily="18" charset="0"/>
              </a:rPr>
              <a:t>: NGUYỄN THỊ CẨM HẰNG</a:t>
            </a:r>
          </a:p>
          <a:p>
            <a:pPr algn="ctr"/>
            <a:r>
              <a:rPr lang="en-US" sz="3600" dirty="0" err="1">
                <a:solidFill>
                  <a:srgbClr val="C00000"/>
                </a:solidFill>
                <a:latin typeface="#9Slide05 FS Blonde Script" panose="03000503000000000000" pitchFamily="65" charset="0"/>
                <a:cs typeface="Times New Roman" panose="02020603050405020304" pitchFamily="18" charset="0"/>
              </a:rPr>
              <a:t>TRƯỜNG</a:t>
            </a:r>
            <a:r>
              <a:rPr lang="en-US" sz="3600" dirty="0">
                <a:solidFill>
                  <a:srgbClr val="C00000"/>
                </a:solidFill>
                <a:latin typeface="#9Slide05 FS Blonde Script" panose="03000503000000000000" pitchFamily="65" charset="0"/>
                <a:cs typeface="Times New Roman" panose="02020603050405020304" pitchFamily="18" charset="0"/>
              </a:rPr>
              <a:t> THCS LAI VU </a:t>
            </a:r>
          </a:p>
          <a:p>
            <a:pPr algn="ctr"/>
            <a:r>
              <a:rPr lang="en-US" sz="3600" dirty="0">
                <a:solidFill>
                  <a:srgbClr val="C00000"/>
                </a:solidFill>
                <a:latin typeface="#9Slide05 FS Blonde Script" panose="03000503000000000000" pitchFamily="65" charset="0"/>
                <a:cs typeface="Times New Roman" panose="02020603050405020304" pitchFamily="18" charset="0"/>
              </a:rPr>
              <a:t>KIM </a:t>
            </a:r>
            <a:r>
              <a:rPr lang="en-US" sz="3600" dirty="0" err="1">
                <a:solidFill>
                  <a:srgbClr val="C00000"/>
                </a:solidFill>
                <a:latin typeface="#9Slide05 FS Blonde Script" panose="03000503000000000000" pitchFamily="65" charset="0"/>
                <a:cs typeface="Times New Roman" panose="02020603050405020304" pitchFamily="18" charset="0"/>
              </a:rPr>
              <a:t>THÀNH</a:t>
            </a:r>
            <a:r>
              <a:rPr lang="en-US" sz="3600" dirty="0">
                <a:solidFill>
                  <a:srgbClr val="C00000"/>
                </a:solidFill>
                <a:latin typeface="#9Slide05 FS Blonde Script" panose="03000503000000000000" pitchFamily="65" charset="0"/>
                <a:cs typeface="Times New Roman" panose="02020603050405020304" pitchFamily="18" charset="0"/>
              </a:rPr>
              <a:t> – </a:t>
            </a:r>
            <a:r>
              <a:rPr lang="en-US" sz="3600" dirty="0" err="1">
                <a:solidFill>
                  <a:srgbClr val="C00000"/>
                </a:solidFill>
                <a:latin typeface="#9Slide05 FS Blonde Script" panose="03000503000000000000" pitchFamily="65" charset="0"/>
                <a:cs typeface="Times New Roman" panose="02020603050405020304" pitchFamily="18" charset="0"/>
              </a:rPr>
              <a:t>HẢI</a:t>
            </a:r>
            <a:r>
              <a:rPr lang="en-US" sz="3600" dirty="0">
                <a:solidFill>
                  <a:srgbClr val="C00000"/>
                </a:solidFill>
                <a:latin typeface="#9Slide05 FS Blonde Script" panose="03000503000000000000" pitchFamily="65" charset="0"/>
                <a:cs typeface="Times New Roman" panose="02020603050405020304" pitchFamily="18" charset="0"/>
              </a:rPr>
              <a:t> </a:t>
            </a:r>
            <a:r>
              <a:rPr lang="en-US" sz="3600" dirty="0" err="1">
                <a:solidFill>
                  <a:srgbClr val="C00000"/>
                </a:solidFill>
                <a:latin typeface="#9Slide05 FS Blonde Script" panose="03000503000000000000" pitchFamily="65" charset="0"/>
                <a:cs typeface="Times New Roman" panose="02020603050405020304" pitchFamily="18" charset="0"/>
              </a:rPr>
              <a:t>DƯƠNG</a:t>
            </a:r>
            <a:endParaRPr lang="en-US" sz="3600" dirty="0">
              <a:solidFill>
                <a:srgbClr val="C00000"/>
              </a:solidFill>
              <a:latin typeface="#9Slide05 FS Blonde Script" panose="03000503000000000000" pitchFamily="65" charset="0"/>
              <a:cs typeface="Times New Roman" panose="02020603050405020304" pitchFamily="18" charset="0"/>
            </a:endParaRPr>
          </a:p>
        </p:txBody>
      </p:sp>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407963" y="-56755"/>
            <a:ext cx="11345897" cy="5583260"/>
          </a:xfrm>
          <a:prstGeom prst="rect">
            <a:avLst/>
          </a:prstGeom>
        </p:spPr>
      </p:pic>
      <p:sp>
        <p:nvSpPr>
          <p:cNvPr id="10" name="TextBox 9"/>
          <p:cNvSpPr txBox="1"/>
          <p:nvPr/>
        </p:nvSpPr>
        <p:spPr>
          <a:xfrm>
            <a:off x="1276955" y="1289203"/>
            <a:ext cx="8100572" cy="3742431"/>
          </a:xfrm>
          <a:prstGeom prst="rect">
            <a:avLst/>
          </a:prstGeom>
          <a:noFill/>
          <a:ln>
            <a:noFill/>
          </a:ln>
        </p:spPr>
        <p:txBody>
          <a:bodyPr wrap="square" lIns="121917" tIns="60958" rIns="121917" bIns="60958" rtlCol="0">
            <a:spAutoFit/>
          </a:bodyPr>
          <a:lstStyle/>
          <a:p>
            <a:pPr algn="just">
              <a:lnSpc>
                <a:spcPct val="107000"/>
              </a:lnSpc>
              <a:spcAft>
                <a:spcPts val="800"/>
              </a:spcAft>
            </a:pPr>
            <a:r>
              <a:rPr lang="vi-VN" sz="3600" b="1" dirty="0">
                <a:solidFill>
                  <a:srgbClr val="FF0000"/>
                </a:solidFill>
                <a:latin typeface="#9Slide05 Fourth Medium" panose="00000600000000000000" pitchFamily="2" charset="0"/>
                <a:ea typeface="Times New Roman" panose="02020603050405020304" pitchFamily="18" charset="0"/>
                <a:cs typeface="Times New Roman" panose="02020603050405020304" pitchFamily="18" charset="0"/>
              </a:rPr>
              <a:t>1</a:t>
            </a:r>
            <a:r>
              <a:rPr lang="nl-NL" sz="3600" b="1" dirty="0">
                <a:solidFill>
                  <a:srgbClr val="FF0000"/>
                </a:solidFill>
                <a:latin typeface="#9Slide05 Fourth Medium" panose="00000600000000000000" pitchFamily="2" charset="0"/>
                <a:ea typeface="Times New Roman" panose="02020603050405020304" pitchFamily="18" charset="0"/>
                <a:cs typeface="Times New Roman" panose="02020603050405020304" pitchFamily="18" charset="0"/>
              </a:rPr>
              <a:t>. Ý nghĩ của quản lý tiền hiệu quả</a:t>
            </a:r>
            <a:endParaRPr lang="en-US" sz="3600" dirty="0">
              <a:solidFill>
                <a:srgbClr val="FF0000"/>
              </a:solidFill>
              <a:latin typeface="#9Slide05 Fourth Medium" panose="000006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vi-VN" sz="3600" dirty="0">
                <a:solidFill>
                  <a:schemeClr val="accent5">
                    <a:lumMod val="50000"/>
                  </a:schemeClr>
                </a:solidFill>
                <a:latin typeface="#9Slide05 Fourth Medium" panose="00000600000000000000" pitchFamily="2" charset="0"/>
                <a:ea typeface="Times New Roman" panose="02020603050405020304" pitchFamily="18" charset="0"/>
                <a:cs typeface="Times New Roman" panose="02020603050405020304" pitchFamily="18" charset="0"/>
              </a:rPr>
              <a:t>Q</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uản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lý</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tiền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hiệu</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quả</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giúp</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vi-VN"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em</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rèn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luyện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được</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thói</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quen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chi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tiêu</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hợp</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l</a:t>
            </a:r>
            <a:r>
              <a:rPr lang="vi-VN"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í</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vi-VN"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tiết kiệm, biết cách kiếm tiền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phù</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hợp</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với</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khả</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năng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của</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mình</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để</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tạo</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dựng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được</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cuộc</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sống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ổn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định</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tự</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chủ</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và</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không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ngừng</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phát</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 </a:t>
            </a:r>
            <a:r>
              <a:rPr lang="en-US" sz="3600" dirty="0" err="1">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triển</a:t>
            </a:r>
            <a:r>
              <a:rPr lang="en-US" sz="3600" dirty="0">
                <a:solidFill>
                  <a:schemeClr val="accent5">
                    <a:lumMod val="50000"/>
                  </a:schemeClr>
                </a:solidFill>
                <a:latin typeface="#9Slide05 Fourth Medium" panose="00000600000000000000" pitchFamily="2" charset="0"/>
                <a:ea typeface="Arial" panose="020B0604020202020204" pitchFamily="34" charset="0"/>
                <a:cs typeface="Times New Roman" panose="02020603050405020304" pitchFamily="18" charset="0"/>
              </a:rPr>
              <a:t>.</a:t>
            </a:r>
            <a:endParaRPr lang="en-US" sz="3600" dirty="0">
              <a:solidFill>
                <a:schemeClr val="accent5">
                  <a:lumMod val="50000"/>
                </a:schemeClr>
              </a:solidFill>
              <a:latin typeface="#9Slide05 Fourth Medium" panose="00000600000000000000" pitchFamily="2"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4E621DB-5586-7940-0FDC-11BF84AFF4F4}"/>
              </a:ext>
            </a:extLst>
          </p:cNvPr>
          <p:cNvPicPr>
            <a:picLocks noChangeAspect="1"/>
          </p:cNvPicPr>
          <p:nvPr/>
        </p:nvPicPr>
        <p:blipFill rotWithShape="1">
          <a:blip r:embed="rId4">
            <a:extLst>
              <a:ext uri="{28A0092B-C50C-407E-A947-70E740481C1C}">
                <a14:useLocalDpi xmlns:a14="http://schemas.microsoft.com/office/drawing/2010/main" val="0"/>
              </a:ext>
            </a:extLst>
          </a:blip>
          <a:srcRect l="31000" r="-3" b="-3"/>
          <a:stretch/>
        </p:blipFill>
        <p:spPr>
          <a:xfrm>
            <a:off x="9344340" y="3777868"/>
            <a:ext cx="2847660" cy="3002403"/>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5954" y="192173"/>
            <a:ext cx="9716355" cy="903513"/>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2.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Một</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số</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nguyên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tắc</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lí</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tiền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hiệu</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5" name="Picture 4" descr="A picture containing application&#10;&#10;Description automatically generated">
            <a:extLst>
              <a:ext uri="{FF2B5EF4-FFF2-40B4-BE49-F238E27FC236}">
                <a16:creationId xmlns:a16="http://schemas.microsoft.com/office/drawing/2014/main" id="{36E756E2-3690-8CA7-1249-1F936AB42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750" y="1282722"/>
            <a:ext cx="8746451" cy="5076514"/>
          </a:xfrm>
          <a:prstGeom prst="rect">
            <a:avLst/>
          </a:prstGeom>
        </p:spPr>
      </p:pic>
    </p:spTree>
    <p:extLst>
      <p:ext uri="{BB962C8B-B14F-4D97-AF65-F5344CB8AC3E}">
        <p14:creationId xmlns:p14="http://schemas.microsoft.com/office/powerpoint/2010/main" val="14639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pic>
        <p:nvPicPr>
          <p:cNvPr id="3" name="Picture 2">
            <a:extLst>
              <a:ext uri="{FF2B5EF4-FFF2-40B4-BE49-F238E27FC236}">
                <a16:creationId xmlns:a16="http://schemas.microsoft.com/office/drawing/2014/main" id="{E10BF3EE-39CA-1358-4CA7-A8B2B672DF68}"/>
              </a:ext>
            </a:extLst>
          </p:cNvPr>
          <p:cNvPicPr>
            <a:picLocks noChangeAspect="1"/>
          </p:cNvPicPr>
          <p:nvPr/>
        </p:nvPicPr>
        <p:blipFill>
          <a:blip r:embed="rId2"/>
          <a:stretch>
            <a:fillRect/>
          </a:stretch>
        </p:blipFill>
        <p:spPr>
          <a:xfrm>
            <a:off x="0" y="724022"/>
            <a:ext cx="11131864" cy="3877440"/>
          </a:xfrm>
          <a:prstGeom prst="rect">
            <a:avLst/>
          </a:prstGeom>
        </p:spPr>
      </p:pic>
      <p:sp>
        <p:nvSpPr>
          <p:cNvPr id="6" name="TextBox 5">
            <a:extLst>
              <a:ext uri="{FF2B5EF4-FFF2-40B4-BE49-F238E27FC236}">
                <a16:creationId xmlns:a16="http://schemas.microsoft.com/office/drawing/2014/main" id="{9CEC75B7-DA93-9FEA-122B-4D0BDEA5036E}"/>
              </a:ext>
            </a:extLst>
          </p:cNvPr>
          <p:cNvSpPr txBox="1"/>
          <p:nvPr/>
        </p:nvSpPr>
        <p:spPr>
          <a:xfrm>
            <a:off x="301682" y="4601462"/>
            <a:ext cx="10608773" cy="2246769"/>
          </a:xfrm>
          <a:prstGeom prst="rect">
            <a:avLst/>
          </a:prstGeom>
          <a:noFill/>
        </p:spPr>
        <p:txBody>
          <a:bodyPr wrap="square">
            <a:spAutoFit/>
          </a:bodyPr>
          <a:lstStyle/>
          <a:p>
            <a:pPr algn="just"/>
            <a:r>
              <a:rPr lang="en-US" sz="2800" dirty="0">
                <a:effectLst/>
                <a:latin typeface="#9Slide05 Brannboll Ny" panose="02000000000000000000" pitchFamily="2" charset="0"/>
                <a:ea typeface="Times New Roman" panose="02020603050405020304" pitchFamily="18" charset="0"/>
              </a:rPr>
              <a:t>a) </a:t>
            </a:r>
            <a:r>
              <a:rPr lang="en-US" sz="2800" dirty="0" err="1">
                <a:effectLst/>
                <a:latin typeface="#9Slide05 Brannboll Ny" panose="02000000000000000000" pitchFamily="2" charset="0"/>
                <a:ea typeface="Times New Roman" panose="02020603050405020304" pitchFamily="18" charset="0"/>
              </a:rPr>
              <a:t>Trong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các</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sản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phẩm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trên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đâu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là</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a:t>
            </a:r>
            <a:r>
              <a:rPr lang="vi-VN" sz="2800" dirty="0">
                <a:effectLst/>
                <a:latin typeface="#9Slide05 Brannboll Ny" panose="02000000000000000000" pitchFamily="2" charset="0"/>
                <a:ea typeface="Times New Roman" panose="02020603050405020304" pitchFamily="18" charset="0"/>
              </a:rPr>
              <a:t>ứ</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mong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muốn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có</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Đâu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là</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thứ</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vi-VN" sz="2800" dirty="0">
                <a:effectLst/>
                <a:latin typeface="#9Slide05 Brannboll Ny" panose="02000000000000000000" pitchFamily="2" charset="0"/>
                <a:ea typeface="Times New Roman" panose="02020603050405020304" pitchFamily="18" charset="0"/>
              </a:rPr>
              <a:t>r</a:t>
            </a:r>
            <a:r>
              <a:rPr lang="en-US" sz="2800" dirty="0" err="1">
                <a:effectLst/>
                <a:latin typeface="#9Slide05 Brannboll Ny" panose="02000000000000000000" pitchFamily="2" charset="0"/>
                <a:ea typeface="Times New Roman" panose="02020603050405020304" pitchFamily="18" charset="0"/>
              </a:rPr>
              <a:t>ất</a:t>
            </a:r>
            <a:r>
              <a:rPr lang="en-US" sz="2800" dirty="0">
                <a:effectLst/>
                <a:latin typeface="#9Slide05 Brannboll Ny" panose="02000000000000000000" pitchFamily="2" charset="0"/>
                <a:ea typeface="Times New Roman" panose="02020603050405020304" pitchFamily="18" charset="0"/>
              </a:rPr>
              <a:t> c</a:t>
            </a:r>
            <a:r>
              <a:rPr lang="vi-VN" sz="2800" dirty="0">
                <a:effectLst/>
                <a:latin typeface="#9Slide05 Brannboll Ny" panose="02000000000000000000" pitchFamily="2" charset="0"/>
                <a:ea typeface="Times New Roman" panose="02020603050405020304" pitchFamily="18" charset="0"/>
              </a:rPr>
              <a:t>ầ</a:t>
            </a:r>
            <a:r>
              <a:rPr lang="en-US" sz="2800" dirty="0">
                <a:effectLst/>
                <a:latin typeface="#9Slide05 Brannboll Ny" panose="02000000000000000000" pitchFamily="2" charset="0"/>
                <a:ea typeface="Times New Roman" panose="02020603050405020304" pitchFamily="18" charset="0"/>
              </a:rPr>
              <a:t>n? </a:t>
            </a:r>
            <a:r>
              <a:rPr lang="en-US" sz="2800" dirty="0" err="1">
                <a:effectLst/>
                <a:latin typeface="#9Slide05 Brannboll Ny" panose="02000000000000000000" pitchFamily="2" charset="0"/>
                <a:ea typeface="Times New Roman" panose="02020603050405020304" pitchFamily="18" charset="0"/>
              </a:rPr>
              <a:t>Nếu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chỉ</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có</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một</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số</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tiền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có</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hạn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không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mua</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được</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tất</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cả</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những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thứ</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muốn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thì</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sẽ</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chọn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mua</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những</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sản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phẩm</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nào</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Vì</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sao</a:t>
            </a:r>
            <a:r>
              <a:rPr lang="en-US" sz="2800" dirty="0">
                <a:effectLst/>
                <a:latin typeface="#9Slide05 Brannboll Ny" panose="02000000000000000000" pitchFamily="2" charset="0"/>
                <a:ea typeface="Times New Roman" panose="02020603050405020304" pitchFamily="18" charset="0"/>
              </a:rPr>
              <a:t>? </a:t>
            </a:r>
          </a:p>
          <a:p>
            <a:pPr algn="just"/>
            <a:r>
              <a:rPr lang="en-US" sz="2800" dirty="0">
                <a:effectLst/>
                <a:latin typeface="#9Slide05 Brannboll Ny" panose="02000000000000000000" pitchFamily="2" charset="0"/>
                <a:ea typeface="Times New Roman" panose="02020603050405020304" pitchFamily="18" charset="0"/>
              </a:rPr>
              <a:t>b) </a:t>
            </a:r>
            <a:r>
              <a:rPr lang="en-US" sz="2800" dirty="0" err="1">
                <a:effectLst/>
                <a:latin typeface="#9Slide05 Brannboll Ny" panose="02000000000000000000" pitchFamily="2" charset="0"/>
                <a:ea typeface="Times New Roman" panose="02020603050405020304" pitchFamily="18" charset="0"/>
              </a:rPr>
              <a:t>Nếu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chỉ</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tiêu</a:t>
            </a:r>
            <a:r>
              <a:rPr lang="en-US" sz="2800" dirty="0">
                <a:effectLst/>
                <a:latin typeface="#9Slide05 Brannboll Ny" panose="02000000000000000000" pitchFamily="2" charset="0"/>
                <a:ea typeface="Times New Roman" panose="02020603050405020304" pitchFamily="18" charset="0"/>
              </a:rPr>
              <a:t> t</a:t>
            </a:r>
            <a:r>
              <a:rPr lang="vi-VN" sz="2800" dirty="0">
                <a:effectLst/>
                <a:latin typeface="#9Slide05 Brannboll Ny" panose="02000000000000000000" pitchFamily="2" charset="0"/>
                <a:ea typeface="Times New Roman" panose="02020603050405020304" pitchFamily="18" charset="0"/>
              </a:rPr>
              <a:t>ù</a:t>
            </a:r>
            <a:r>
              <a:rPr lang="en-US" sz="2800" dirty="0">
                <a:effectLst/>
                <a:latin typeface="#9Slide05 Brannboll Ny" panose="02000000000000000000" pitchFamily="2" charset="0"/>
                <a:ea typeface="Times New Roman" panose="02020603050405020304" pitchFamily="18" charset="0"/>
              </a:rPr>
              <a:t>y </a:t>
            </a:r>
            <a:r>
              <a:rPr lang="en-US" sz="2800" dirty="0" err="1">
                <a:effectLst/>
                <a:latin typeface="#9Slide05 Brannboll Ny" panose="02000000000000000000" pitchFamily="2" charset="0"/>
                <a:ea typeface="Times New Roman" panose="02020603050405020304" pitchFamily="18" charset="0"/>
              </a:rPr>
              <a:t>tiện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vượt</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quá</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mức</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cho</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phép</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sẽ</a:t>
            </a:r>
            <a:r>
              <a:rPr lang="en-US" sz="2800" dirty="0">
                <a:effectLst/>
                <a:latin typeface="#9Slide05 Brannboll Ny" panose="02000000000000000000" pitchFamily="2" charset="0"/>
                <a:ea typeface="Times New Roman" panose="02020603050405020304" pitchFamily="18" charset="0"/>
              </a:rPr>
              <a:t> d</a:t>
            </a:r>
            <a:r>
              <a:rPr lang="vi-VN" sz="2800" dirty="0">
                <a:effectLst/>
                <a:latin typeface="#9Slide05 Brannboll Ny" panose="02000000000000000000" pitchFamily="2" charset="0"/>
                <a:ea typeface="Times New Roman" panose="02020603050405020304" pitchFamily="18" charset="0"/>
              </a:rPr>
              <a:t>ẫ</a:t>
            </a:r>
            <a:r>
              <a:rPr lang="en-US" sz="2800" dirty="0">
                <a:effectLst/>
                <a:latin typeface="#9Slide05 Brannboll Ny" panose="02000000000000000000" pitchFamily="2" charset="0"/>
                <a:ea typeface="Times New Roman" panose="02020603050405020304" pitchFamily="18" charset="0"/>
              </a:rPr>
              <a:t>n </a:t>
            </a:r>
            <a:r>
              <a:rPr lang="en-US" sz="2800" dirty="0" err="1">
                <a:effectLst/>
                <a:latin typeface="#9Slide05 Brannboll Ny" panose="02000000000000000000" pitchFamily="2" charset="0"/>
                <a:ea typeface="Times New Roman" panose="02020603050405020304" pitchFamily="18" charset="0"/>
              </a:rPr>
              <a:t>đến</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hậu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quả</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gì</a:t>
            </a:r>
            <a:r>
              <a:rPr lang="en-US" sz="2800" dirty="0">
                <a:effectLst/>
                <a:latin typeface="#9Slide05 Brannboll Ny" panose="02000000000000000000" pitchFamily="2" charset="0"/>
                <a:ea typeface="Times New Roman" panose="02020603050405020304" pitchFamily="18" charset="0"/>
              </a:rPr>
              <a:t>? Theo </a:t>
            </a:r>
            <a:r>
              <a:rPr lang="en-US" sz="2800" dirty="0" err="1">
                <a:effectLst/>
                <a:latin typeface="#9Slide05 Brannboll Ny" panose="02000000000000000000" pitchFamily="2" charset="0"/>
                <a:ea typeface="Times New Roman" panose="02020603050405020304" pitchFamily="18" charset="0"/>
              </a:rPr>
              <a:t>em</a:t>
            </a:r>
            <a:r>
              <a:rPr lang="en-US" sz="2800" dirty="0">
                <a:effectLst/>
                <a:latin typeface="#9Slide05 Brannboll Ny" panose="02000000000000000000" pitchFamily="2" charset="0"/>
                <a:ea typeface="Times New Roman" panose="02020603050405020304" pitchFamily="18" charset="0"/>
              </a:rPr>
              <a:t>, </a:t>
            </a:r>
            <a:r>
              <a:rPr lang="vi-VN" sz="2800" dirty="0">
                <a:effectLst/>
                <a:latin typeface="#9Slide05 Brannboll Ny" panose="02000000000000000000" pitchFamily="2" charset="0"/>
                <a:ea typeface="Times New Roman" panose="02020603050405020304" pitchFamily="18" charset="0"/>
              </a:rPr>
              <a:t>c</a:t>
            </a:r>
            <a:r>
              <a:rPr lang="en-US" sz="2800" dirty="0">
                <a:effectLst/>
                <a:latin typeface="#9Slide05 Brannboll Ny" panose="02000000000000000000" pitchFamily="2" charset="0"/>
                <a:ea typeface="Times New Roman" panose="02020603050405020304" pitchFamily="18" charset="0"/>
              </a:rPr>
              <a:t>ó </a:t>
            </a:r>
            <a:r>
              <a:rPr lang="en-US" sz="2800" dirty="0" err="1">
                <a:effectLst/>
                <a:latin typeface="#9Slide05 Brannboll Ny" panose="02000000000000000000" pitchFamily="2" charset="0"/>
                <a:ea typeface="Times New Roman" panose="02020603050405020304" pitchFamily="18" charset="0"/>
              </a:rPr>
              <a:t>cách</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nào</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để</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tránh</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việc</a:t>
            </a:r>
            <a:r>
              <a:rPr lang="en-US" sz="2800" dirty="0">
                <a:effectLst/>
                <a:latin typeface="#9Slide05 Brannboll Ny" panose="02000000000000000000" pitchFamily="2" charset="0"/>
                <a:ea typeface="Times New Roman" panose="02020603050405020304" pitchFamily="18" charset="0"/>
              </a:rPr>
              <a:t> chi </a:t>
            </a:r>
            <a:r>
              <a:rPr lang="en-US" sz="2800" dirty="0" err="1">
                <a:effectLst/>
                <a:latin typeface="#9Slide05 Brannboll Ny" panose="02000000000000000000" pitchFamily="2" charset="0"/>
                <a:ea typeface="Times New Roman" panose="02020603050405020304" pitchFamily="18" charset="0"/>
              </a:rPr>
              <a:t>tiêu</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quá</a:t>
            </a:r>
            <a:r>
              <a:rPr lang="en-US" sz="2800" dirty="0">
                <a:effectLst/>
                <a:latin typeface="#9Slide05 Brannboll Ny" panose="02000000000000000000" pitchFamily="2" charset="0"/>
                <a:ea typeface="Times New Roman" panose="02020603050405020304" pitchFamily="18" charset="0"/>
              </a:rPr>
              <a:t> </a:t>
            </a:r>
            <a:r>
              <a:rPr lang="en-US" sz="2800" dirty="0" err="1">
                <a:effectLst/>
                <a:latin typeface="#9Slide05 Brannboll Ny" panose="02000000000000000000" pitchFamily="2" charset="0"/>
                <a:ea typeface="Times New Roman" panose="02020603050405020304" pitchFamily="18" charset="0"/>
              </a:rPr>
              <a:t>mức</a:t>
            </a:r>
            <a:r>
              <a:rPr lang="en-US" sz="2800" dirty="0">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pic>
        <p:nvPicPr>
          <p:cNvPr id="3" name="Picture 2">
            <a:extLst>
              <a:ext uri="{FF2B5EF4-FFF2-40B4-BE49-F238E27FC236}">
                <a16:creationId xmlns:a16="http://schemas.microsoft.com/office/drawing/2014/main" id="{E10BF3EE-39CA-1358-4CA7-A8B2B672DF68}"/>
              </a:ext>
            </a:extLst>
          </p:cNvPr>
          <p:cNvPicPr>
            <a:picLocks noChangeAspect="1"/>
          </p:cNvPicPr>
          <p:nvPr/>
        </p:nvPicPr>
        <p:blipFill>
          <a:blip r:embed="rId2"/>
          <a:stretch>
            <a:fillRect/>
          </a:stretch>
        </p:blipFill>
        <p:spPr>
          <a:xfrm>
            <a:off x="0" y="724022"/>
            <a:ext cx="11131864" cy="3877440"/>
          </a:xfrm>
          <a:prstGeom prst="rect">
            <a:avLst/>
          </a:prstGeom>
        </p:spPr>
      </p:pic>
      <p:sp>
        <p:nvSpPr>
          <p:cNvPr id="2" name="TextBox 1">
            <a:extLst>
              <a:ext uri="{FF2B5EF4-FFF2-40B4-BE49-F238E27FC236}">
                <a16:creationId xmlns:a16="http://schemas.microsoft.com/office/drawing/2014/main" id="{318FF4C1-28A4-D646-E1A4-C0BF2E019AC3}"/>
              </a:ext>
            </a:extLst>
          </p:cNvPr>
          <p:cNvSpPr txBox="1"/>
          <p:nvPr/>
        </p:nvSpPr>
        <p:spPr>
          <a:xfrm>
            <a:off x="-1" y="4609114"/>
            <a:ext cx="11131863" cy="2308324"/>
          </a:xfrm>
          <a:prstGeom prst="rect">
            <a:avLst/>
          </a:prstGeom>
          <a:noFill/>
        </p:spPr>
        <p:txBody>
          <a:bodyPr wrap="square">
            <a:spAutoFit/>
          </a:bodyPr>
          <a:lstStyle/>
          <a:p>
            <a:pPr algn="just"/>
            <a:r>
              <a:rPr lang="en-US" sz="2400" b="1" dirty="0" err="1">
                <a:effectLst/>
                <a:latin typeface="Times New Roman" panose="02020603050405020304" pitchFamily="18" charset="0"/>
                <a:ea typeface="Times New Roman" panose="02020603050405020304" pitchFamily="18" charset="0"/>
              </a:rPr>
              <a:t>Với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một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khoản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tiền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em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nguyên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tắc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trong</a:t>
            </a:r>
            <a:r>
              <a:rPr lang="en-US" sz="2400" b="1" dirty="0">
                <a:effectLst/>
                <a:latin typeface="Times New Roman" panose="02020603050405020304" pitchFamily="18" charset="0"/>
                <a:ea typeface="Times New Roman" panose="02020603050405020304" pitchFamily="18" charset="0"/>
              </a:rPr>
              <a:t> chi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chỉ</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mua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thứ</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thật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như</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sách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vở</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dép</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quai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Không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mua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như</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điện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thoại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trượt</a:t>
            </a:r>
            <a:r>
              <a:rPr lang="en-US" sz="2400" b="1" dirty="0">
                <a:effectLst/>
                <a:latin typeface="Times New Roman" panose="02020603050405020304" pitchFamily="18" charset="0"/>
                <a:ea typeface="Times New Roman" panose="02020603050405020304" pitchFamily="18" charset="0"/>
              </a:rPr>
              <a:t> pa-tanh, bánh pizza,... </a:t>
            </a:r>
            <a:r>
              <a:rPr lang="en-US" sz="2400" b="1" dirty="0" err="1">
                <a:effectLst/>
                <a:latin typeface="Times New Roman" panose="02020603050405020304" pitchFamily="18" charset="0"/>
                <a:ea typeface="Times New Roman" panose="02020603050405020304" pitchFamily="18" charset="0"/>
              </a:rPr>
              <a:t>Sở</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dĩ</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nhắc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khi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ra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quyết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định</a:t>
            </a:r>
            <a:r>
              <a:rPr lang="en-US" sz="2400" b="1" dirty="0">
                <a:effectLst/>
                <a:latin typeface="Times New Roman" panose="02020603050405020304" pitchFamily="18" charset="0"/>
                <a:ea typeface="Times New Roman" panose="02020603050405020304" pitchFamily="18" charset="0"/>
              </a:rPr>
              <a:t> chi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vì</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em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được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trước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Nếu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chỉ</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vượt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quá</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số</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tiền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mình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có</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sẽ</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dẫn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đến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việc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phải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vay</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mượn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nợ</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nần</a:t>
            </a:r>
            <a:r>
              <a:rPr lang="en-US" sz="2400" b="1" dirty="0">
                <a:effectLst/>
                <a:latin typeface="Times New Roman" panose="02020603050405020304" pitchFamily="18" charset="0"/>
                <a:ea typeface="Times New Roman" panose="02020603050405020304" pitchFamily="18" charset="0"/>
              </a:rPr>
              <a:t>,...</a:t>
            </a:r>
            <a:endParaRPr lang="en-US"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64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22480" y="756788"/>
            <a:ext cx="10894085" cy="6860853"/>
          </a:xfrm>
          <a:prstGeom prst="rect">
            <a:avLst/>
          </a:prstGeom>
        </p:spPr>
        <p:txBody>
          <a:bodyPr wrap="square">
            <a:spAutoFit/>
          </a:bodyPr>
          <a:lstStyle/>
          <a:p>
            <a:pPr>
              <a:lnSpc>
                <a:spcPts val="730"/>
              </a:lnSpc>
            </a:pPr>
            <a:r>
              <a:rPr lang="en-US" sz="1200" dirty="0">
                <a:latin typeface="Times New Roman" panose="02020603050405020304" pitchFamily="18" charset="0"/>
                <a:ea typeface="Times New Roman" panose="02020603050405020304" pitchFamily="18" charset="0"/>
                <a:cs typeface="Arial" panose="020B0604020202020204" pitchFamily="34" charset="0"/>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r>
              <a:rPr lang="vi-VN" sz="3600" dirty="0">
                <a:latin typeface="#9Slide05 Brannboll Ny" panose="02000000000000000000" pitchFamily="2" charset="0"/>
              </a:rPr>
              <a:t>H và các bạn trong lớp xuống căng-tin của trường để ăn trưa. Vì quên tiền ở nhà, H hỏi vay tiền các bạn để mua đồ ăn nhưng không được. Thấy vậy, N lại gần đưa tiền cho bạn và nói: </a:t>
            </a:r>
          </a:p>
          <a:p>
            <a:pPr marL="285750" indent="-285750">
              <a:buFontTx/>
              <a:buChar char="-"/>
            </a:pPr>
            <a:r>
              <a:rPr lang="vi-VN" sz="3600" dirty="0">
                <a:latin typeface="#9Slide05 Brannboll Ny" panose="02000000000000000000" pitchFamily="2" charset="0"/>
              </a:rPr>
              <a:t>Sở dĩ câu khó vay tiền vì những lần vay trước câu thường dùng tiền vay để chơi điện tử và ít khi trả đúng hẹn. Khi thiếu tiên, mình có thể vay mượn người khác nhưng phải sử dụng tiền vay cho việc thực sự cần thiết và trả đúng hẹn thi lần vay sau mới được tin tưởng bạn ạ! </a:t>
            </a:r>
          </a:p>
          <a:p>
            <a:r>
              <a:rPr lang="vi-VN" sz="3600" dirty="0">
                <a:latin typeface="#9Slide05 Brannboll Ny" panose="02000000000000000000" pitchFamily="2" charset="0"/>
              </a:rPr>
              <a:t>H bối rối:</a:t>
            </a:r>
          </a:p>
          <a:p>
            <a:r>
              <a:rPr lang="vi-VN" sz="3600" dirty="0">
                <a:latin typeface="#9Slide05 Brannboll Ny" panose="02000000000000000000" pitchFamily="2" charset="0"/>
              </a:rPr>
              <a:t> - Cảm ơn bạn. Mình sẽ rút kinh nghiệm.</a:t>
            </a:r>
          </a:p>
          <a:p>
            <a:br>
              <a:rPr lang="vi-VN" sz="3600" dirty="0"/>
            </a:br>
            <a:br>
              <a:rPr lang="vi-VN" sz="2000" dirty="0"/>
            </a:b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456400" y="-404091"/>
            <a:ext cx="13623117"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3">
            <a:extLst>
              <a:ext uri="{FF2B5EF4-FFF2-40B4-BE49-F238E27FC236}">
                <a16:creationId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7358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587070348"/>
              </p:ext>
            </p:extLst>
          </p:nvPr>
        </p:nvGraphicFramePr>
        <p:xfrm>
          <a:off x="1295400" y="1219201"/>
          <a:ext cx="9372600" cy="50776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1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5D3874-518F-5D82-9941-161E7B7B15AE}"/>
              </a:ext>
            </a:extLst>
          </p:cNvPr>
          <p:cNvSpPr txBox="1"/>
          <p:nvPr/>
        </p:nvSpPr>
        <p:spPr>
          <a:xfrm>
            <a:off x="589684" y="497991"/>
            <a:ext cx="10424679" cy="5632311"/>
          </a:xfrm>
          <a:prstGeom prst="rect">
            <a:avLst/>
          </a:prstGeom>
          <a:noFill/>
        </p:spPr>
        <p:txBody>
          <a:bodyPr wrap="square">
            <a:spAutoFit/>
          </a:bodyPr>
          <a:lstStyle/>
          <a:p>
            <a:pPr algn="just"/>
            <a:r>
              <a:rPr lang="en-US" sz="4000" dirty="0" err="1">
                <a:solidFill>
                  <a:srgbClr val="C00000"/>
                </a:solidFill>
                <a:effectLst/>
                <a:latin typeface="#9Slide05 Brannboll Ny" panose="02000000000000000000" pitchFamily="2" charset="0"/>
                <a:ea typeface="Times New Roman" panose="02020603050405020304" pitchFamily="18" charset="0"/>
              </a:rPr>
              <a:t>Trong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cuộc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sống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những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lúc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chúng</a:t>
            </a:r>
            <a:r>
              <a:rPr lang="en-US" sz="4000" dirty="0">
                <a:solidFill>
                  <a:srgbClr val="C00000"/>
                </a:solidFill>
                <a:effectLst/>
                <a:latin typeface="#9Slide05 Brannboll Ny" panose="02000000000000000000" pitchFamily="2" charset="0"/>
                <a:ea typeface="Times New Roman" panose="02020603050405020304" pitchFamily="18" charset="0"/>
              </a:rPr>
              <a:t> ta </a:t>
            </a:r>
            <a:r>
              <a:rPr lang="en-US" sz="4000" dirty="0" err="1">
                <a:solidFill>
                  <a:srgbClr val="C00000"/>
                </a:solidFill>
                <a:effectLst/>
                <a:latin typeface="#9Slide05 Brannboll Ny" panose="02000000000000000000" pitchFamily="2" charset="0"/>
                <a:ea typeface="Times New Roman" panose="02020603050405020304" pitchFamily="18" charset="0"/>
              </a:rPr>
              <a:t>cần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chi </a:t>
            </a:r>
            <a:r>
              <a:rPr lang="en-US" sz="4000" dirty="0" err="1">
                <a:solidFill>
                  <a:srgbClr val="C00000"/>
                </a:solidFill>
                <a:effectLst/>
                <a:latin typeface="#9Slide05 Brannboll Ny" panose="02000000000000000000" pitchFamily="2" charset="0"/>
                <a:ea typeface="Times New Roman" panose="02020603050405020304" pitchFamily="18" charset="0"/>
              </a:rPr>
              <a:t>tiêu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cho</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một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việc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nào</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rất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thiết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nhưng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không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đủ</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nên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mượn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người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khác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Người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cho</a:t>
            </a:r>
            <a:r>
              <a:rPr lang="en-US" sz="4000" dirty="0">
                <a:solidFill>
                  <a:srgbClr val="C00000"/>
                </a:solidFill>
                <a:effectLst/>
                <a:latin typeface="#9Slide05 Brannboll Ny" panose="02000000000000000000" pitchFamily="2" charset="0"/>
                <a:ea typeface="Times New Roman" panose="02020603050405020304" pitchFamily="18" charset="0"/>
              </a:rPr>
              <a:t> ta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vì</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muốn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giúp</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đỡ</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đồng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cũng</a:t>
            </a:r>
            <a:r>
              <a:rPr lang="en-US" sz="4000" dirty="0">
                <a:solidFill>
                  <a:srgbClr val="C00000"/>
                </a:solidFill>
                <a:effectLst/>
                <a:latin typeface="#9Slide05 Brannboll Ny" panose="02000000000000000000" pitchFamily="2" charset="0"/>
                <a:ea typeface="Times New Roman" panose="02020603050405020304" pitchFamily="18" charset="0"/>
              </a:rPr>
              <a:t> tin </a:t>
            </a:r>
            <a:r>
              <a:rPr lang="en-US" sz="4000" dirty="0" err="1">
                <a:solidFill>
                  <a:srgbClr val="C00000"/>
                </a:solidFill>
                <a:effectLst/>
                <a:latin typeface="#9Slide05 Brannboll Ny" panose="02000000000000000000" pitchFamily="2" charset="0"/>
                <a:ea typeface="Times New Roman" panose="02020603050405020304" pitchFamily="18" charset="0"/>
              </a:rPr>
              <a:t>tưởng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là</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sẽ</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được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hoàn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trả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đúng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hạn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Vì</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thế</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sau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em</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trả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đúng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hạn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và</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đừng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quên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cảm</a:t>
            </a:r>
            <a:r>
              <a:rPr lang="en-US" sz="4000" dirty="0">
                <a:solidFill>
                  <a:srgbClr val="C00000"/>
                </a:solidFill>
                <a:effectLst/>
                <a:latin typeface="#9Slide05 Brannboll Ny" panose="02000000000000000000" pitchFamily="2" charset="0"/>
                <a:ea typeface="Times New Roman" panose="02020603050405020304" pitchFamily="18" charset="0"/>
              </a:rPr>
              <a:t> </a:t>
            </a:r>
            <a:r>
              <a:rPr lang="vi-VN" sz="4000" dirty="0">
                <a:solidFill>
                  <a:srgbClr val="C00000"/>
                </a:solidFill>
                <a:effectLst/>
                <a:latin typeface="#9Slide05 Brannboll Ny" panose="02000000000000000000" pitchFamily="2" charset="0"/>
                <a:ea typeface="Times New Roman" panose="02020603050405020304" pitchFamily="18" charset="0"/>
              </a:rPr>
              <a:t>ơn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người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cho</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mình</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tiền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Nếu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không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thực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hiện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đúng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nguyên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tắc</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phải</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trả</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này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thì</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những</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lần</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vay</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sau</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sẽ</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rất</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khó</a:t>
            </a:r>
            <a:r>
              <a:rPr lang="en-US" sz="4000" dirty="0">
                <a:solidFill>
                  <a:srgbClr val="C00000"/>
                </a:solidFill>
                <a:effectLst/>
                <a:latin typeface="#9Slide05 Brannboll Ny" panose="02000000000000000000" pitchFamily="2" charset="0"/>
                <a:ea typeface="Times New Roman" panose="02020603050405020304" pitchFamily="18" charset="0"/>
              </a:rPr>
              <a:t> </a:t>
            </a:r>
            <a:r>
              <a:rPr lang="en-US" sz="4000" dirty="0" err="1">
                <a:solidFill>
                  <a:srgbClr val="C00000"/>
                </a:solidFill>
                <a:effectLst/>
                <a:latin typeface="#9Slide05 Brannboll Ny" panose="02000000000000000000" pitchFamily="2" charset="0"/>
                <a:ea typeface="Times New Roman" panose="02020603050405020304" pitchFamily="18" charset="0"/>
              </a:rPr>
              <a:t>khăn</a:t>
            </a:r>
            <a:r>
              <a:rPr lang="en-US" sz="4000" dirty="0">
                <a:solidFill>
                  <a:srgbClr val="C00000"/>
                </a:solidFill>
                <a:effectLst/>
                <a:latin typeface="#9Slide05 Brannboll Ny" panose="02000000000000000000" pitchFamily="2" charset="0"/>
                <a:ea typeface="Times New Roman" panose="02020603050405020304" pitchFamily="18" charset="0"/>
              </a:rPr>
              <a:t>.</a:t>
            </a:r>
            <a:endParaRPr lang="en-US" sz="3600" dirty="0">
              <a:solidFill>
                <a:srgbClr val="C00000"/>
              </a:solidFill>
              <a:effectLst/>
              <a:latin typeface="#9Slide05 Brannboll Ny"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2592823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a:stretch>
            <a:fillRect/>
          </a:stretch>
        </p:blipFill>
        <p:spPr>
          <a:xfrm>
            <a:off x="0" y="32269"/>
            <a:ext cx="12192000" cy="6793462"/>
          </a:xfrm>
          <a:prstGeom prst="rect">
            <a:avLst/>
          </a:prstGeom>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5564" y="-424873"/>
            <a:ext cx="10395304" cy="5951378"/>
          </a:xfrm>
          <a:prstGeom prst="rect">
            <a:avLst/>
          </a:prstGeom>
        </p:spPr>
      </p:pic>
      <p:sp>
        <p:nvSpPr>
          <p:cNvPr id="10" name="TextBox 9"/>
          <p:cNvSpPr txBox="1"/>
          <p:nvPr/>
        </p:nvSpPr>
        <p:spPr>
          <a:xfrm>
            <a:off x="1135572" y="791298"/>
            <a:ext cx="8652663" cy="6155527"/>
          </a:xfrm>
          <a:prstGeom prst="rect">
            <a:avLst/>
          </a:prstGeom>
          <a:noFill/>
          <a:ln>
            <a:noFill/>
          </a:ln>
        </p:spPr>
        <p:txBody>
          <a:bodyPr wrap="square" lIns="121917" tIns="60958" rIns="121917" bIns="60958" rtlCol="0">
            <a:spAutoFit/>
          </a:bodyPr>
          <a:lstStyle/>
          <a:p>
            <a:pPr algn="just"/>
            <a:r>
              <a:rPr lang="vi-VN" sz="3200" b="1" i="1" dirty="0">
                <a:solidFill>
                  <a:srgbClr val="C00000"/>
                </a:solidFill>
                <a:latin typeface="#9Slide05 Brannboll Ny" panose="02000000000000000000" pitchFamily="2" charset="0"/>
                <a:ea typeface="Times New Roman" panose="02020603050405020304" pitchFamily="18" charset="0"/>
                <a:cs typeface="Times New Roman" panose="02020603050405020304" pitchFamily="18" charset="0"/>
              </a:rPr>
              <a:t>Đọc tình huống:</a:t>
            </a:r>
          </a:p>
          <a:p>
            <a:pPr algn="just"/>
            <a:r>
              <a:rPr lang="vi-VN" sz="3200" dirty="0">
                <a:latin typeface="#9Slide05 Brannboll Ny" panose="02000000000000000000" pitchFamily="2" charset="0"/>
              </a:rPr>
              <a:t>Chị Hà Chị vừa mua chiếc áo len này tặng bà. </a:t>
            </a:r>
          </a:p>
          <a:p>
            <a:pPr algn="just"/>
            <a:r>
              <a:rPr lang="vi-VN" sz="3200" dirty="0">
                <a:latin typeface="#9Slide05 Brannboll Ny" panose="02000000000000000000" pitchFamily="2" charset="0"/>
              </a:rPr>
              <a:t>Bình: Chị làm thế nào để có tiền vậy? </a:t>
            </a:r>
          </a:p>
          <a:p>
            <a:pPr algn="just"/>
            <a:r>
              <a:rPr lang="vi-VN" sz="3200" dirty="0">
                <a:latin typeface="#9Slide05 Brannboll Ny" panose="02000000000000000000" pitchFamily="2" charset="0"/>
              </a:rPr>
              <a:t>Chị Hà: Chị đặt mục tiêu tiết kiệm từ mấy tháng trước Tiên mẹ cho để mua vở và nước uống, chị tiết kiệm bằng cách mang theo bình nước và sử dụng những quyển vở vẫn còn mới từ năm trước. Thế là mỗi ngày chị bỏ được một ít tiền vào hũ tiết kiệm, “tích tiểu thành đại" mà. </a:t>
            </a:r>
          </a:p>
          <a:p>
            <a:pPr algn="just"/>
            <a:r>
              <a:rPr lang="vi-VN" sz="3200" dirty="0">
                <a:latin typeface="#9Slide05 Brannboll Ny" panose="02000000000000000000" pitchFamily="2" charset="0"/>
              </a:rPr>
              <a:t>Bình: Em cũng muốn tiết kiệm được một khoản tiền riêng cho mình. Chắc em phải học theo chị thôi!</a:t>
            </a:r>
            <a:endParaRPr lang="vi-VN" sz="2000" dirty="0">
              <a:latin typeface="#9Slide05 Brannboll Ny" panose="02000000000000000000" pitchFamily="2" charset="0"/>
            </a:endParaRPr>
          </a:p>
          <a:p>
            <a:br>
              <a:rPr lang="vi-VN" sz="3600" dirty="0"/>
            </a:br>
            <a:endParaRPr lang="en-US" sz="3600" dirty="0">
              <a:solidFill>
                <a:srgbClr val="FF0000"/>
              </a:solidFill>
              <a:latin typeface="#9Slide05 Brannboll Ny" panose="02000000000000000000" pitchFamily="2" charset="0"/>
              <a:cs typeface="Times New Roman" panose="02020603050405020304" pitchFamily="18" charset="0"/>
            </a:endParaRPr>
          </a:p>
        </p:txBody>
      </p:sp>
      <p:grpSp>
        <p:nvGrpSpPr>
          <p:cNvPr id="12" name="Group 11"/>
          <p:cNvGrpSpPr/>
          <p:nvPr/>
        </p:nvGrpSpPr>
        <p:grpSpPr>
          <a:xfrm>
            <a:off x="9301308" y="1059064"/>
            <a:ext cx="3197147" cy="5874291"/>
            <a:chOff x="9681945" y="454256"/>
            <a:chExt cx="319714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681945" y="4661110"/>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1025908" y="454256"/>
              <a:ext cx="1853184" cy="6584741"/>
            </a:xfrm>
            <a:prstGeom prst="rect">
              <a:avLst/>
            </a:prstGeom>
          </p:spPr>
        </p:pic>
      </p:grpSp>
    </p:spTree>
    <p:extLst>
      <p:ext uri="{BB962C8B-B14F-4D97-AF65-F5344CB8AC3E}">
        <p14:creationId xmlns:p14="http://schemas.microsoft.com/office/powerpoint/2010/main" val="16705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grpSp>
        <p:nvGrpSpPr>
          <p:cNvPr id="4" name="Group 3">
            <a:extLst>
              <a:ext uri="{FF2B5EF4-FFF2-40B4-BE49-F238E27FC236}">
                <a16:creationId xmlns:a16="http://schemas.microsoft.com/office/drawing/2014/main" id="{77740932-A2C7-42A8-B817-A2FCF564C6D0}"/>
              </a:ext>
            </a:extLst>
          </p:cNvPr>
          <p:cNvGrpSpPr/>
          <p:nvPr/>
        </p:nvGrpSpPr>
        <p:grpSpPr>
          <a:xfrm>
            <a:off x="564195" y="235826"/>
            <a:ext cx="10418661" cy="4152334"/>
            <a:chOff x="6502423" y="-31460"/>
            <a:chExt cx="6135317" cy="4152334"/>
          </a:xfrm>
        </p:grpSpPr>
        <p:sp>
          <p:nvSpPr>
            <p:cNvPr id="5" name="Cloud Callout 7">
              <a:extLst>
                <a:ext uri="{FF2B5EF4-FFF2-40B4-BE49-F238E27FC236}">
                  <a16:creationId xmlns:a16="http://schemas.microsoft.com/office/drawing/2014/main" id="{384FF134-92A3-45C7-96C0-C0D22E5AC547}"/>
                </a:ext>
              </a:extLst>
            </p:cNvPr>
            <p:cNvSpPr/>
            <p:nvPr/>
          </p:nvSpPr>
          <p:spPr>
            <a:xfrm rot="21416254">
              <a:off x="7134916" y="-31460"/>
              <a:ext cx="5502824" cy="4152334"/>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Rectangle 5">
              <a:extLst>
                <a:ext uri="{FF2B5EF4-FFF2-40B4-BE49-F238E27FC236}">
                  <a16:creationId xmlns:a16="http://schemas.microsoft.com/office/drawing/2014/main" id="{55BC17DB-BCBD-4C42-A935-228798159645}"/>
                </a:ext>
              </a:extLst>
            </p:cNvPr>
            <p:cNvSpPr/>
            <p:nvPr/>
          </p:nvSpPr>
          <p:spPr>
            <a:xfrm>
              <a:off x="6502423" y="179044"/>
              <a:ext cx="5625598" cy="3184077"/>
            </a:xfrm>
            <a:prstGeom prst="rect">
              <a:avLst/>
            </a:prstGeom>
          </p:spPr>
          <p:txBody>
            <a:bodyPr wrap="square">
              <a:spAutoFit/>
            </a:bodyPr>
            <a:lstStyle/>
            <a:p>
              <a:pPr algn="just">
                <a:lnSpc>
                  <a:spcPct val="107000"/>
                </a:lnSpc>
                <a:spcAft>
                  <a:spcPts val="800"/>
                </a:spcAft>
              </a:pPr>
              <a:r>
                <a:rPr lang="vi-VN"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Đọc tình huống</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thảo</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luận</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trả</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lời</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câu</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3200" b="1" i="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hỏi</a:t>
              </a:r>
              <a:r>
                <a:rPr lang="en-US" sz="3200" b="1" i="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a:t>
              </a:r>
              <a:endParaRPr lang="en-US" sz="32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3200" dirty="0">
                  <a:effectLst/>
                  <a:latin typeface="#9Slide05 Brannboll Ny" panose="02000000000000000000" pitchFamily="2" charset="0"/>
                  <a:ea typeface="Times New Roman" panose="02020603050405020304" pitchFamily="18" charset="0"/>
                </a:rPr>
                <a:t>a) </a:t>
              </a:r>
              <a:r>
                <a:rPr lang="en-US" sz="3200" dirty="0" err="1">
                  <a:effectLst/>
                  <a:latin typeface="#9Slide05 Brannboll Ny" panose="02000000000000000000" pitchFamily="2" charset="0"/>
                  <a:ea typeface="Times New Roman" panose="02020603050405020304" pitchFamily="18" charset="0"/>
                </a:rPr>
                <a:t>Trong</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đoạn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hội</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thoại</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trên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chị</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Hà</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đã</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đặt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ra</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tiết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kiệm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tên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và</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thực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hiện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đó</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như</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thế</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nào</a:t>
              </a:r>
              <a:r>
                <a:rPr lang="en-US" sz="3200" dirty="0">
                  <a:effectLst/>
                  <a:latin typeface="#9Slide05 Brannboll Ny" panose="02000000000000000000" pitchFamily="2" charset="0"/>
                  <a:ea typeface="Times New Roman" panose="02020603050405020304" pitchFamily="18" charset="0"/>
                </a:rPr>
                <a:t>? </a:t>
              </a:r>
            </a:p>
            <a:p>
              <a:pPr algn="just"/>
              <a:r>
                <a:rPr lang="en-US" sz="3200" dirty="0">
                  <a:effectLst/>
                  <a:latin typeface="#9Slide05 Brannboll Ny" panose="02000000000000000000" pitchFamily="2" charset="0"/>
                  <a:ea typeface="Times New Roman" panose="02020603050405020304" pitchFamily="18" charset="0"/>
                </a:rPr>
                <a:t>b) </a:t>
              </a:r>
              <a:r>
                <a:rPr lang="en-US" sz="3200" dirty="0" err="1">
                  <a:effectLst/>
                  <a:latin typeface="#9Slide05 Brannboll Ny" panose="02000000000000000000" pitchFamily="2" charset="0"/>
                  <a:ea typeface="Times New Roman" panose="02020603050405020304" pitchFamily="18" charset="0"/>
                </a:rPr>
                <a:t>Em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đã</a:t>
              </a:r>
              <a:r>
                <a:rPr lang="en-US" sz="3200" dirty="0">
                  <a:effectLst/>
                  <a:latin typeface="#9Slide05 Brannboll Ny" panose="02000000000000000000" pitchFamily="2" charset="0"/>
                  <a:ea typeface="Times New Roman" panose="02020603050405020304" pitchFamily="18" charset="0"/>
                </a:rPr>
                <a:t> bao </a:t>
              </a:r>
              <a:r>
                <a:rPr lang="en-US" sz="3200" dirty="0" err="1">
                  <a:effectLst/>
                  <a:latin typeface="#9Slide05 Brannboll Ny" panose="02000000000000000000" pitchFamily="2" charset="0"/>
                  <a:ea typeface="Times New Roman" panose="02020603050405020304" pitchFamily="18" charset="0"/>
                </a:rPr>
                <a:t>giờ</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đặt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tiết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kiệm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tiền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chưa</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Nếu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có</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em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đã</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thực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hiện</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đó</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như</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thế</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nào</a:t>
              </a:r>
              <a:r>
                <a:rPr lang="en-US" sz="3200" dirty="0">
                  <a:effectLst/>
                  <a:latin typeface="#9Slide05 Brannboll Ny" panose="02000000000000000000" pitchFamily="2" charset="0"/>
                  <a:ea typeface="Times New Roman" panose="02020603050405020304" pitchFamily="18" charset="0"/>
                </a:rPr>
                <a:t>? </a:t>
              </a:r>
            </a:p>
            <a:p>
              <a:pPr algn="just"/>
              <a:r>
                <a:rPr lang="en-US" sz="3200" dirty="0">
                  <a:effectLst/>
                  <a:latin typeface="#9Slide05 Brannboll Ny" panose="02000000000000000000" pitchFamily="2" charset="0"/>
                  <a:ea typeface="Times New Roman" panose="02020603050405020304" pitchFamily="18" charset="0"/>
                </a:rPr>
                <a:t>c) </a:t>
              </a:r>
              <a:r>
                <a:rPr lang="en-US" sz="3200" dirty="0" err="1">
                  <a:effectLst/>
                  <a:latin typeface="#9Slide05 Brannboll Ny" panose="02000000000000000000" pitchFamily="2" charset="0"/>
                  <a:ea typeface="Times New Roman" panose="02020603050405020304" pitchFamily="18" charset="0"/>
                </a:rPr>
                <a:t>Hãy</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nêu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lợi</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ích</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của</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việc</a:t>
              </a:r>
              <a:r>
                <a:rPr lang="en-US" sz="3200" dirty="0">
                  <a:effectLst/>
                  <a:latin typeface="#9Slide05 Brannboll Ny" panose="02000000000000000000" pitchFamily="2" charset="0"/>
                  <a:ea typeface="Times New Roman" panose="02020603050405020304" pitchFamily="18" charset="0"/>
                </a:rPr>
                <a:t> </a:t>
              </a:r>
              <a:r>
                <a:rPr lang="vi-VN" sz="3200" dirty="0">
                  <a:effectLst/>
                  <a:latin typeface="#9Slide05 Brannboll Ny" panose="02000000000000000000" pitchFamily="2" charset="0"/>
                  <a:ea typeface="Times New Roman" panose="02020603050405020304" pitchFamily="18" charset="0"/>
                </a:rPr>
                <a:t>đặt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mục</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tiêu</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tiết</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kiệm</a:t>
              </a:r>
              <a:r>
                <a:rPr lang="en-US" sz="3200" dirty="0">
                  <a:effectLst/>
                  <a:latin typeface="#9Slide05 Brannboll Ny" panose="02000000000000000000" pitchFamily="2" charset="0"/>
                  <a:ea typeface="Times New Roman" panose="02020603050405020304" pitchFamily="18" charset="0"/>
                </a:rPr>
                <a:t> </a:t>
              </a:r>
              <a:r>
                <a:rPr lang="en-US" sz="3200" dirty="0" err="1">
                  <a:effectLst/>
                  <a:latin typeface="#9Slide05 Brannboll Ny" panose="02000000000000000000" pitchFamily="2" charset="0"/>
                  <a:ea typeface="Times New Roman" panose="02020603050405020304" pitchFamily="18" charset="0"/>
                </a:rPr>
                <a:t>tiền</a:t>
              </a:r>
              <a:r>
                <a:rPr lang="en-US" sz="3200" dirty="0">
                  <a:effectLst/>
                  <a:latin typeface="#9Slide05 Brannboll Ny" panose="02000000000000000000" pitchFamily="2" charset="0"/>
                  <a:ea typeface="Times New Roman" panose="02020603050405020304" pitchFamily="18" charset="0"/>
                </a:rPr>
                <a:t>.</a:t>
              </a:r>
              <a:endParaRPr lang="en-US" sz="1800" dirty="0">
                <a:effectLst/>
                <a:latin typeface="#9Slide05 Brannboll Ny" panose="02000000000000000000" pitchFamily="2" charset="0"/>
                <a:ea typeface="Times New Roman" panose="02020603050405020304" pitchFamily="18" charset="0"/>
              </a:endParaRPr>
            </a:p>
          </p:txBody>
        </p:sp>
      </p:grpSp>
      <p:pic>
        <p:nvPicPr>
          <p:cNvPr id="3" name="Picture 2">
            <a:extLst>
              <a:ext uri="{FF2B5EF4-FFF2-40B4-BE49-F238E27FC236}">
                <a16:creationId xmlns:a16="http://schemas.microsoft.com/office/drawing/2014/main" id="{E12D1318-AE53-42A3-934A-2280332EE595}"/>
              </a:ext>
            </a:extLst>
          </p:cNvPr>
          <p:cNvPicPr>
            <a:picLocks noChangeAspect="1"/>
          </p:cNvPicPr>
          <p:nvPr/>
        </p:nvPicPr>
        <p:blipFill>
          <a:blip r:embed="rId3"/>
          <a:stretch>
            <a:fillRect/>
          </a:stretch>
        </p:blipFill>
        <p:spPr>
          <a:xfrm>
            <a:off x="750914" y="3731167"/>
            <a:ext cx="2766009" cy="2996494"/>
          </a:xfrm>
          <a:prstGeom prst="rect">
            <a:avLst/>
          </a:prstGeom>
        </p:spPr>
      </p:pic>
      <p:grpSp>
        <p:nvGrpSpPr>
          <p:cNvPr id="8" name="Group 7">
            <a:extLst>
              <a:ext uri="{FF2B5EF4-FFF2-40B4-BE49-F238E27FC236}">
                <a16:creationId xmlns:a16="http://schemas.microsoft.com/office/drawing/2014/main" id="{258AD40A-C92F-44AA-85C3-D26148449939}"/>
              </a:ext>
            </a:extLst>
          </p:cNvPr>
          <p:cNvGrpSpPr/>
          <p:nvPr/>
        </p:nvGrpSpPr>
        <p:grpSpPr>
          <a:xfrm>
            <a:off x="6588968" y="595407"/>
            <a:ext cx="5618174" cy="6274698"/>
            <a:chOff x="8286614" y="193122"/>
            <a:chExt cx="4824294" cy="6584741"/>
          </a:xfrm>
        </p:grpSpPr>
        <p:pic>
          <p:nvPicPr>
            <p:cNvPr id="9" name="图片 7">
              <a:extLst>
                <a:ext uri="{FF2B5EF4-FFF2-40B4-BE49-F238E27FC236}">
                  <a16:creationId xmlns:a16="http://schemas.microsoft.com/office/drawing/2014/main" id="{715DD89E-0FE5-4E93-ABB0-F99B8493DEF9}"/>
                </a:ext>
              </a:extLst>
            </p:cNvPr>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0057009" y="3910839"/>
              <a:ext cx="1934005" cy="2289520"/>
            </a:xfrm>
            <a:prstGeom prst="rect">
              <a:avLst/>
            </a:prstGeom>
          </p:spPr>
        </p:pic>
        <p:pic>
          <p:nvPicPr>
            <p:cNvPr id="10" name="图片 8">
              <a:extLst>
                <a:ext uri="{FF2B5EF4-FFF2-40B4-BE49-F238E27FC236}">
                  <a16:creationId xmlns:a16="http://schemas.microsoft.com/office/drawing/2014/main" id="{BA2CA465-446A-4B61-86C8-CC8998E50870}"/>
                </a:ext>
              </a:extLst>
            </p:cNvPr>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1257724" y="193122"/>
              <a:ext cx="1853184" cy="6584741"/>
            </a:xfrm>
            <a:prstGeom prst="rect">
              <a:avLst/>
            </a:prstGeom>
          </p:spPr>
        </p:pic>
        <p:pic>
          <p:nvPicPr>
            <p:cNvPr id="11" name="Picture 2" descr="http://photos.myjoyonline.com/photos/news/201311/6579331693860_2001437840207.jpg">
              <a:extLst>
                <a:ext uri="{FF2B5EF4-FFF2-40B4-BE49-F238E27FC236}">
                  <a16:creationId xmlns:a16="http://schemas.microsoft.com/office/drawing/2014/main" id="{4161B3A1-4C97-422A-9CEE-D4253A1C4C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7727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pic>
        <p:nvPicPr>
          <p:cNvPr id="2" name="Picture 1">
            <a:extLst>
              <a:ext uri="{FF2B5EF4-FFF2-40B4-BE49-F238E27FC236}">
                <a16:creationId xmlns:a16="http://schemas.microsoft.com/office/drawing/2014/main" id="{06CEB90D-36A3-EBDB-75A4-A173F7F30B93}"/>
              </a:ext>
            </a:extLst>
          </p:cNvPr>
          <p:cNvPicPr>
            <a:picLocks noChangeAspect="1"/>
          </p:cNvPicPr>
          <p:nvPr/>
        </p:nvPicPr>
        <p:blipFill>
          <a:blip r:embed="rId2"/>
          <a:stretch>
            <a:fillRect/>
          </a:stretch>
        </p:blipFill>
        <p:spPr>
          <a:xfrm>
            <a:off x="257088" y="574675"/>
            <a:ext cx="9674250" cy="4365373"/>
          </a:xfrm>
          <a:prstGeom prst="rect">
            <a:avLst/>
          </a:prstGeom>
        </p:spPr>
      </p:pic>
      <p:sp>
        <p:nvSpPr>
          <p:cNvPr id="5" name="TextBox 4">
            <a:extLst>
              <a:ext uri="{FF2B5EF4-FFF2-40B4-BE49-F238E27FC236}">
                <a16:creationId xmlns:a16="http://schemas.microsoft.com/office/drawing/2014/main" id="{EADE61AD-6468-4312-1E1F-1C8C7CFCA13B}"/>
              </a:ext>
            </a:extLst>
          </p:cNvPr>
          <p:cNvSpPr txBox="1"/>
          <p:nvPr/>
        </p:nvSpPr>
        <p:spPr>
          <a:xfrm>
            <a:off x="329912" y="5166791"/>
            <a:ext cx="11862088" cy="1384995"/>
          </a:xfrm>
          <a:prstGeom prst="rect">
            <a:avLst/>
          </a:prstGeom>
          <a:noFill/>
        </p:spPr>
        <p:txBody>
          <a:bodyPr wrap="square">
            <a:spAutoFit/>
          </a:bodyPr>
          <a:lstStyle/>
          <a:p>
            <a:pPr algn="just"/>
            <a:r>
              <a:rPr lang="en-US" sz="2800" dirty="0">
                <a:solidFill>
                  <a:srgbClr val="FF0000"/>
                </a:solidFill>
                <a:effectLst/>
                <a:latin typeface="#9Slide05 Brannboll Ny" panose="02000000000000000000" pitchFamily="2" charset="0"/>
                <a:ea typeface="Times New Roman" panose="02020603050405020304" pitchFamily="18" charset="0"/>
              </a:rPr>
              <a:t>a) </a:t>
            </a:r>
            <a:r>
              <a:rPr lang="en-US" sz="2800" dirty="0" err="1">
                <a:solidFill>
                  <a:srgbClr val="FF0000"/>
                </a:solidFill>
                <a:effectLst/>
                <a:latin typeface="#9Slide05 Brannboll Ny" panose="02000000000000000000" pitchFamily="2" charset="0"/>
                <a:ea typeface="Times New Roman" panose="02020603050405020304" pitchFamily="18" charset="0"/>
              </a:rPr>
              <a:t>Vì</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sao</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lại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giúp</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chúng</a:t>
            </a:r>
            <a:r>
              <a:rPr lang="en-US" sz="2800" dirty="0">
                <a:solidFill>
                  <a:srgbClr val="FF0000"/>
                </a:solidFill>
                <a:effectLst/>
                <a:latin typeface="#9Slide05 Brannboll Ny" panose="02000000000000000000" pitchFamily="2" charset="0"/>
                <a:ea typeface="Times New Roman" panose="02020603050405020304" pitchFamily="18" charset="0"/>
              </a:rPr>
              <a:t> ta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được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tiền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Nêu</a:t>
            </a:r>
            <a:r>
              <a:rPr lang="en-US" sz="2800" dirty="0">
                <a:solidFill>
                  <a:srgbClr val="FF0000"/>
                </a:solidFill>
                <a:effectLst/>
                <a:latin typeface="#9Slide05 Brannboll Ny" panose="02000000000000000000" pitchFamily="2" charset="0"/>
                <a:ea typeface="Times New Roman" panose="02020603050405020304" pitchFamily="18" charset="0"/>
              </a:rPr>
              <a:t> ý </a:t>
            </a:r>
            <a:r>
              <a:rPr lang="en-US" sz="2800" dirty="0" err="1">
                <a:solidFill>
                  <a:srgbClr val="FF0000"/>
                </a:solidFill>
                <a:effectLst/>
                <a:latin typeface="#9Slide05 Brannboll Ny" panose="02000000000000000000" pitchFamily="2" charset="0"/>
                <a:ea typeface="Times New Roman" panose="02020603050405020304" pitchFamily="18" charset="0"/>
              </a:rPr>
              <a:t>nghĩa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của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việc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cuộc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sống</a:t>
            </a:r>
            <a:r>
              <a:rPr lang="en-US" sz="2800" dirty="0">
                <a:solidFill>
                  <a:srgbClr val="FF0000"/>
                </a:solidFill>
                <a:effectLst/>
                <a:latin typeface="#9Slide05 Brannboll Ny" panose="02000000000000000000" pitchFamily="2" charset="0"/>
                <a:ea typeface="Times New Roman" panose="02020603050405020304" pitchFamily="18" charset="0"/>
              </a:rPr>
              <a:t>. </a:t>
            </a:r>
          </a:p>
          <a:p>
            <a:pPr algn="just"/>
            <a:r>
              <a:rPr lang="en-US" sz="2800" dirty="0">
                <a:solidFill>
                  <a:srgbClr val="FF0000"/>
                </a:solidFill>
                <a:effectLst/>
                <a:latin typeface="#9Slide05 Brannboll Ny" panose="02000000000000000000" pitchFamily="2" charset="0"/>
                <a:ea typeface="Times New Roman" panose="02020603050405020304" pitchFamily="18" charset="0"/>
              </a:rPr>
              <a:t>b)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hãy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nêu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cách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biết</a:t>
            </a:r>
            <a:r>
              <a:rPr lang="en-US" sz="2800" dirty="0">
                <a:solidFill>
                  <a:srgbClr val="FF0000"/>
                </a:solidFill>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56522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2116530" y="1842428"/>
            <a:ext cx="1523629"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a:solidFill>
                  <a:srgbClr val="FF0000"/>
                </a:solidFill>
                <a:latin typeface="#9Slide05 Fourth" panose="00000500000000000000" pitchFamily="2" charset="0"/>
              </a:rPr>
              <a:t>QUẢN</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LÍ</a:t>
            </a:r>
            <a:r>
              <a:rPr lang="en-US" altLang="en-US" sz="4000" b="1" dirty="0">
                <a:solidFill>
                  <a:srgbClr val="FF0000"/>
                </a:solidFill>
                <a:latin typeface="#9Slide05 Fourth" panose="00000500000000000000" pitchFamily="2" charset="0"/>
              </a:rPr>
              <a:t> </a:t>
            </a:r>
            <a:r>
              <a:rPr lang="en-US" altLang="en-US" sz="4000" b="1" dirty="0" err="1">
                <a:solidFill>
                  <a:srgbClr val="FF0000"/>
                </a:solidFill>
                <a:latin typeface="#9Slide05 Fourth" panose="00000500000000000000" pitchFamily="2" charset="0"/>
              </a:rPr>
              <a:t>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3"/>
          <a:stretch>
            <a:fillRect/>
          </a:stretch>
        </p:blipFill>
        <p:spPr>
          <a:xfrm>
            <a:off x="5299364" y="0"/>
            <a:ext cx="4272510" cy="4394860"/>
          </a:xfrm>
          <a:prstGeom prst="rect">
            <a:avLst/>
          </a:prstGeom>
        </p:spPr>
      </p:pic>
      <p:sp>
        <p:nvSpPr>
          <p:cNvPr id="9" name="文本框 6"/>
          <p:cNvSpPr txBox="1"/>
          <p:nvPr/>
        </p:nvSpPr>
        <p:spPr>
          <a:xfrm>
            <a:off x="5461287" y="2197430"/>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3" name="图片 66">
            <a:extLst>
              <a:ext uri="{FF2B5EF4-FFF2-40B4-BE49-F238E27FC236}">
                <a16:creationId xmlns:a16="http://schemas.microsoft.com/office/drawing/2014/main" id="{0D4B2A83-2953-D6E4-7D5C-A324FA5CCF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57"/>
          <a:stretch/>
        </p:blipFill>
        <p:spPr>
          <a:xfrm>
            <a:off x="7827145" y="2782205"/>
            <a:ext cx="4272510" cy="4141696"/>
          </a:xfrm>
          <a:prstGeom prst="rect">
            <a:avLst/>
          </a:prstGeom>
        </p:spPr>
      </p:pic>
    </p:spTree>
    <p:extLst>
      <p:ext uri="{BB962C8B-B14F-4D97-AF65-F5344CB8AC3E}">
        <p14:creationId xmlns:p14="http://schemas.microsoft.com/office/powerpoint/2010/main" val="300861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pic>
        <p:nvPicPr>
          <p:cNvPr id="2" name="Picture 1">
            <a:extLst>
              <a:ext uri="{FF2B5EF4-FFF2-40B4-BE49-F238E27FC236}">
                <a16:creationId xmlns:a16="http://schemas.microsoft.com/office/drawing/2014/main" id="{06CEB90D-36A3-EBDB-75A4-A173F7F30B93}"/>
              </a:ext>
            </a:extLst>
          </p:cNvPr>
          <p:cNvPicPr>
            <a:picLocks noChangeAspect="1"/>
          </p:cNvPicPr>
          <p:nvPr/>
        </p:nvPicPr>
        <p:blipFill>
          <a:blip r:embed="rId2"/>
          <a:stretch>
            <a:fillRect/>
          </a:stretch>
        </p:blipFill>
        <p:spPr>
          <a:xfrm>
            <a:off x="257088" y="574675"/>
            <a:ext cx="9674250" cy="4365373"/>
          </a:xfrm>
          <a:prstGeom prst="rect">
            <a:avLst/>
          </a:prstGeom>
        </p:spPr>
      </p:pic>
      <p:sp>
        <p:nvSpPr>
          <p:cNvPr id="5" name="TextBox 4">
            <a:extLst>
              <a:ext uri="{FF2B5EF4-FFF2-40B4-BE49-F238E27FC236}">
                <a16:creationId xmlns:a16="http://schemas.microsoft.com/office/drawing/2014/main" id="{EADE61AD-6468-4312-1E1F-1C8C7CFCA13B}"/>
              </a:ext>
            </a:extLst>
          </p:cNvPr>
          <p:cNvSpPr txBox="1"/>
          <p:nvPr/>
        </p:nvSpPr>
        <p:spPr>
          <a:xfrm>
            <a:off x="163656" y="4886234"/>
            <a:ext cx="11862088" cy="1815882"/>
          </a:xfrm>
          <a:prstGeom prst="rect">
            <a:avLst/>
          </a:prstGeom>
          <a:noFill/>
        </p:spPr>
        <p:txBody>
          <a:bodyPr wrap="square">
            <a:spAutoFit/>
          </a:bodyPr>
          <a:lstStyle/>
          <a:p>
            <a:pPr algn="just"/>
            <a:r>
              <a:rPr lang="en-US" sz="2800" dirty="0" err="1">
                <a:solidFill>
                  <a:srgbClr val="FF0000"/>
                </a:solidFill>
                <a:effectLst/>
                <a:latin typeface="#9Slide05 Brannboll Ny" panose="02000000000000000000" pitchFamily="2" charset="0"/>
                <a:ea typeface="Times New Roman" panose="02020603050405020304" pitchFamily="18" charset="0"/>
              </a:rPr>
              <a:t>Thức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ăn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điện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nước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thử</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yếu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cuộc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sống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chúng</a:t>
            </a:r>
            <a:r>
              <a:rPr lang="en-US" sz="2800" dirty="0">
                <a:solidFill>
                  <a:srgbClr val="FF0000"/>
                </a:solidFill>
                <a:effectLst/>
                <a:latin typeface="#9Slide05 Brannboll Ny" panose="02000000000000000000" pitchFamily="2" charset="0"/>
                <a:ea typeface="Times New Roman" panose="02020603050405020304" pitchFamily="18" charset="0"/>
              </a:rPr>
              <a:t> ta </a:t>
            </a:r>
            <a:r>
              <a:rPr lang="en-US" sz="2800" dirty="0" err="1">
                <a:solidFill>
                  <a:srgbClr val="FF0000"/>
                </a:solidFill>
                <a:effectLst/>
                <a:latin typeface="#9Slide05 Brannboll Ny" panose="02000000000000000000" pitchFamily="2" charset="0"/>
                <a:ea typeface="Times New Roman" panose="02020603050405020304" pitchFamily="18" charset="0"/>
              </a:rPr>
              <a:t>phải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tiêu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dùng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hàng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ngày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và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phần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thứ</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phải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mua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bằng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Vì</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thế</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chung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tiêu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dùng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giúp</a:t>
            </a:r>
            <a:r>
              <a:rPr lang="en-US" sz="2800" dirty="0">
                <a:solidFill>
                  <a:srgbClr val="FF0000"/>
                </a:solidFill>
                <a:effectLst/>
                <a:latin typeface="#9Slide05 Brannboll Ny" panose="02000000000000000000" pitchFamily="2" charset="0"/>
                <a:ea typeface="Times New Roman" panose="02020603050405020304" pitchFamily="18" charset="0"/>
              </a:rPr>
              <a:t> ta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tiền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Không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thế</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còn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góp</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phần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tiết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kiệm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những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nguồn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tài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nguyên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đang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ngày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càng</a:t>
            </a:r>
            <a:r>
              <a:rPr lang="en-US" sz="2800" dirty="0">
                <a:solidFill>
                  <a:srgbClr val="FF0000"/>
                </a:solidFill>
                <a:effectLst/>
                <a:latin typeface="#9Slide05 Brannboll Ny" panose="02000000000000000000" pitchFamily="2" charset="0"/>
                <a:ea typeface="Times New Roman" panose="02020603050405020304" pitchFamily="18" charset="0"/>
              </a:rPr>
              <a:t> khan </a:t>
            </a:r>
            <a:r>
              <a:rPr lang="en-US" sz="2800" dirty="0" err="1">
                <a:solidFill>
                  <a:srgbClr val="FF0000"/>
                </a:solidFill>
                <a:effectLst/>
                <a:latin typeface="#9Slide05 Brannboll Ny" panose="02000000000000000000" pitchFamily="2" charset="0"/>
                <a:ea typeface="Times New Roman" panose="02020603050405020304" pitchFamily="18" charset="0"/>
              </a:rPr>
              <a:t>hiếm</a:t>
            </a:r>
            <a:r>
              <a:rPr lang="en-US" sz="2800" dirty="0">
                <a:solidFill>
                  <a:srgbClr val="FF0000"/>
                </a:solidFill>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214672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a:stretch>
            <a:fillRect/>
          </a:stretch>
        </p:blipFill>
        <p:spPr>
          <a:xfrm>
            <a:off x="0" y="0"/>
            <a:ext cx="12192000" cy="6854522"/>
          </a:xfrm>
          <a:prstGeom prst="rect">
            <a:avLst/>
          </a:prstGeom>
        </p:spPr>
      </p:pic>
      <p:sp>
        <p:nvSpPr>
          <p:cNvPr id="10" name="TextBox 9"/>
          <p:cNvSpPr txBox="1"/>
          <p:nvPr/>
        </p:nvSpPr>
        <p:spPr>
          <a:xfrm>
            <a:off x="169216" y="105015"/>
            <a:ext cx="10710065" cy="5109087"/>
          </a:xfrm>
          <a:prstGeom prst="rect">
            <a:avLst/>
          </a:prstGeom>
          <a:noFill/>
          <a:ln>
            <a:noFill/>
          </a:ln>
        </p:spPr>
        <p:txBody>
          <a:bodyPr wrap="square" lIns="121917" tIns="60958" rIns="121917" bIns="60958" rtlCol="0">
            <a:spAutoFit/>
          </a:bodyPr>
          <a:lstStyle/>
          <a:p>
            <a:pPr algn="just"/>
            <a:r>
              <a:rPr lang="vi-VN" sz="3600" b="1" i="1" dirty="0">
                <a:solidFill>
                  <a:srgbClr val="C00000"/>
                </a:solidFill>
                <a:latin typeface="#9Slide05 Brannboll Ny" panose="02000000000000000000" pitchFamily="2" charset="0"/>
                <a:ea typeface="Times New Roman" panose="02020603050405020304" pitchFamily="18" charset="0"/>
                <a:cs typeface="Times New Roman" panose="02020603050405020304" pitchFamily="18" charset="0"/>
              </a:rPr>
              <a:t>Đọc tình huống:</a:t>
            </a:r>
          </a:p>
          <a:p>
            <a:pPr algn="just"/>
            <a:r>
              <a:rPr lang="vi-VN" sz="3600" dirty="0">
                <a:latin typeface="#9Slide05 Brannboll Ny" panose="02000000000000000000" pitchFamily="2" charset="0"/>
              </a:rPr>
              <a:t>Hằng là một cô bé khéo tay, hay làm, rất quan tâm đến việc tái chế rác thải để góp phần bảo vệ môi trường. Bạn  thu gom vỏ chai lọ, que kem, giấy màu đã bỏ đi, lau rửa sạch sẽ xếp gọn gàng. Những lúc rảnh rỗi, bạn mày mò cắt dán, trang trí thành những món quà lưu niệm như chậu hoa, lọ đựng bút, Khung ảnh,... Những sản phẩm này được nhiều bạn yêu thích. Hằng mát vui vì công việc này giúp bạn có chút tiền nhỏ để chi tiêu, phụ giúp thêm bố mẹ và làm từ thiện,...</a:t>
            </a:r>
            <a:endParaRPr lang="en-US" sz="3600" dirty="0">
              <a:solidFill>
                <a:srgbClr val="FF0000"/>
              </a:solidFill>
              <a:latin typeface="#9Slide05 Brannboll Ny" panose="02000000000000000000" pitchFamily="2" charset="0"/>
              <a:cs typeface="Times New Roman" panose="02020603050405020304" pitchFamily="18" charset="0"/>
            </a:endParaRPr>
          </a:p>
        </p:txBody>
      </p:sp>
      <p:grpSp>
        <p:nvGrpSpPr>
          <p:cNvPr id="12" name="Group 11"/>
          <p:cNvGrpSpPr/>
          <p:nvPr/>
        </p:nvGrpSpPr>
        <p:grpSpPr>
          <a:xfrm>
            <a:off x="9678484" y="977068"/>
            <a:ext cx="3053981" cy="5874291"/>
            <a:chOff x="9876234" y="446812"/>
            <a:chExt cx="3053981" cy="6584741"/>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9876234" y="4390880"/>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p:blipFill>
          <p:spPr>
            <a:xfrm>
              <a:off x="11077031" y="446812"/>
              <a:ext cx="1853184" cy="6584741"/>
            </a:xfrm>
            <a:prstGeom prst="rect">
              <a:avLst/>
            </a:prstGeom>
          </p:spPr>
        </p:pic>
      </p:grpSp>
      <p:sp>
        <p:nvSpPr>
          <p:cNvPr id="4" name="TextBox 3">
            <a:extLst>
              <a:ext uri="{FF2B5EF4-FFF2-40B4-BE49-F238E27FC236}">
                <a16:creationId xmlns:a16="http://schemas.microsoft.com/office/drawing/2014/main" id="{5CFF591F-57E6-3F98-828C-2FEFA64C075D}"/>
              </a:ext>
            </a:extLst>
          </p:cNvPr>
          <p:cNvSpPr txBox="1"/>
          <p:nvPr/>
        </p:nvSpPr>
        <p:spPr>
          <a:xfrm>
            <a:off x="1473417" y="5210662"/>
            <a:ext cx="9302460" cy="1200329"/>
          </a:xfrm>
          <a:prstGeom prst="rect">
            <a:avLst/>
          </a:prstGeom>
          <a:noFill/>
        </p:spPr>
        <p:txBody>
          <a:bodyPr wrap="square">
            <a:spAutoFit/>
          </a:bodyPr>
          <a:lstStyle/>
          <a:p>
            <a:pPr algn="just"/>
            <a:r>
              <a:rPr lang="en-US" sz="3600" dirty="0">
                <a:solidFill>
                  <a:srgbClr val="FF0000"/>
                </a:solidFill>
                <a:effectLst/>
                <a:latin typeface="#9Slide05 Brannboll Ny" panose="02000000000000000000" pitchFamily="2" charset="0"/>
                <a:ea typeface="Times New Roman" panose="02020603050405020304" pitchFamily="18" charset="0"/>
              </a:rPr>
              <a:t>a) </a:t>
            </a:r>
            <a:r>
              <a:rPr lang="en-US" sz="3600" dirty="0" err="1">
                <a:solidFill>
                  <a:srgbClr val="FF0000"/>
                </a:solidFill>
                <a:effectLst/>
                <a:latin typeface="#9Slide05 Brannboll Ny" panose="02000000000000000000" pitchFamily="2" charset="0"/>
                <a:ea typeface="Times New Roman" panose="02020603050405020304" pitchFamily="18" charset="0"/>
              </a:rPr>
              <a:t>Việc</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làm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của</a:t>
            </a:r>
            <a:r>
              <a:rPr lang="en-US" sz="3600" dirty="0">
                <a:solidFill>
                  <a:srgbClr val="FF0000"/>
                </a:solidFill>
                <a:effectLst/>
                <a:latin typeface="#9Slide05 Brannboll Ny" panose="02000000000000000000" pitchFamily="2" charset="0"/>
                <a:ea typeface="Times New Roman" panose="02020603050405020304" pitchFamily="18" charset="0"/>
              </a:rPr>
              <a:t> Hằng </a:t>
            </a:r>
            <a:r>
              <a:rPr lang="en-US" sz="3600" dirty="0" err="1">
                <a:solidFill>
                  <a:srgbClr val="FF0000"/>
                </a:solidFill>
                <a:effectLst/>
                <a:latin typeface="#9Slide05 Brannboll Ny" panose="02000000000000000000" pitchFamily="2" charset="0"/>
                <a:ea typeface="Times New Roman" panose="02020603050405020304" pitchFamily="18" charset="0"/>
              </a:rPr>
              <a:t>đem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lại</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lợi</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ích</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gì</a:t>
            </a:r>
            <a:r>
              <a:rPr lang="en-US" sz="3600" dirty="0">
                <a:solidFill>
                  <a:srgbClr val="FF0000"/>
                </a:solidFill>
                <a:effectLst/>
                <a:latin typeface="#9Slide05 Brannboll Ny" panose="02000000000000000000" pitchFamily="2" charset="0"/>
                <a:ea typeface="Times New Roman" panose="02020603050405020304" pitchFamily="18" charset="0"/>
              </a:rPr>
              <a:t>? </a:t>
            </a:r>
          </a:p>
          <a:p>
            <a:pPr algn="just"/>
            <a:r>
              <a:rPr lang="en-US" sz="3600" dirty="0">
                <a:solidFill>
                  <a:srgbClr val="FF0000"/>
                </a:solidFill>
                <a:effectLst/>
                <a:latin typeface="#9Slide05 Brannboll Ny" panose="02000000000000000000" pitchFamily="2" charset="0"/>
                <a:ea typeface="Times New Roman" panose="02020603050405020304" pitchFamily="18" charset="0"/>
              </a:rPr>
              <a:t>b) </a:t>
            </a:r>
            <a:r>
              <a:rPr lang="en-US" sz="3600" dirty="0" err="1">
                <a:solidFill>
                  <a:srgbClr val="FF0000"/>
                </a:solidFill>
                <a:effectLst/>
                <a:latin typeface="#9Slide05 Brannboll Ny" panose="02000000000000000000" pitchFamily="2" charset="0"/>
                <a:ea typeface="Times New Roman" panose="02020603050405020304" pitchFamily="18" charset="0"/>
              </a:rPr>
              <a:t>Em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hãy</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kể</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thêm</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những</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vật</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khác</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có</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thể</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tái</a:t>
            </a:r>
            <a:r>
              <a:rPr lang="en-US" sz="3600" dirty="0">
                <a:solidFill>
                  <a:srgbClr val="FF0000"/>
                </a:solidFill>
                <a:effectLst/>
                <a:latin typeface="#9Slide05 Brannboll Ny" panose="02000000000000000000" pitchFamily="2" charset="0"/>
                <a:ea typeface="Times New Roman" panose="02020603050405020304" pitchFamily="18" charset="0"/>
              </a:rPr>
              <a:t> </a:t>
            </a:r>
            <a:r>
              <a:rPr lang="en-US" sz="3600" dirty="0" err="1">
                <a:solidFill>
                  <a:srgbClr val="FF0000"/>
                </a:solidFill>
                <a:effectLst/>
                <a:latin typeface="#9Slide05 Brannboll Ny" panose="02000000000000000000" pitchFamily="2" charset="0"/>
                <a:ea typeface="Times New Roman" panose="02020603050405020304" pitchFamily="18" charset="0"/>
              </a:rPr>
              <a:t>chế</a:t>
            </a:r>
            <a:r>
              <a:rPr lang="vi-VN" sz="3600" dirty="0">
                <a:solidFill>
                  <a:srgbClr val="FF0000"/>
                </a:solidFill>
                <a:effectLst/>
                <a:latin typeface="#9Slide05 Brannboll Ny" panose="02000000000000000000" pitchFamily="2" charset="0"/>
                <a:ea typeface="Times New Roman" panose="02020603050405020304" pitchFamily="18" charset="0"/>
              </a:rPr>
              <a:t>?</a:t>
            </a:r>
            <a:endParaRPr lang="en-US" sz="3600" dirty="0">
              <a:solidFill>
                <a:srgbClr val="FF0000"/>
              </a:solidFill>
              <a:effectLst/>
              <a:latin typeface="#9Slide05 Brannboll Ny"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40126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a:stretch>
            <a:fillRect/>
          </a:stretch>
        </p:blipFill>
        <p:spPr>
          <a:xfrm>
            <a:off x="0" y="6641"/>
            <a:ext cx="12192000" cy="6854522"/>
          </a:xfrm>
          <a:prstGeom prst="rect">
            <a:avLst/>
          </a:prstGeom>
        </p:spPr>
      </p:pic>
      <p:sp>
        <p:nvSpPr>
          <p:cNvPr id="10" name="TextBox 9"/>
          <p:cNvSpPr txBox="1"/>
          <p:nvPr/>
        </p:nvSpPr>
        <p:spPr>
          <a:xfrm>
            <a:off x="169216" y="105015"/>
            <a:ext cx="10710065" cy="5109087"/>
          </a:xfrm>
          <a:prstGeom prst="rect">
            <a:avLst/>
          </a:prstGeom>
          <a:noFill/>
          <a:ln>
            <a:noFill/>
          </a:ln>
        </p:spPr>
        <p:txBody>
          <a:bodyPr wrap="square" lIns="121917" tIns="60958" rIns="121917" bIns="60958" rtlCol="0">
            <a:spAutoFit/>
          </a:bodyPr>
          <a:lstStyle/>
          <a:p>
            <a:pPr algn="just"/>
            <a:r>
              <a:rPr lang="vi-VN" sz="3600" b="1" i="1" dirty="0">
                <a:solidFill>
                  <a:srgbClr val="C00000"/>
                </a:solidFill>
                <a:latin typeface="#9Slide05 Brannboll Ny" panose="02000000000000000000" pitchFamily="2" charset="0"/>
                <a:ea typeface="Times New Roman" panose="02020603050405020304" pitchFamily="18" charset="0"/>
                <a:cs typeface="Times New Roman" panose="02020603050405020304" pitchFamily="18" charset="0"/>
              </a:rPr>
              <a:t>Đọc tình huống:</a:t>
            </a:r>
          </a:p>
          <a:p>
            <a:pPr algn="just"/>
            <a:r>
              <a:rPr lang="vi-VN" sz="3600" dirty="0">
                <a:latin typeface="#9Slide05 Brannboll Ny" panose="02000000000000000000" pitchFamily="2" charset="0"/>
              </a:rPr>
              <a:t>Hằng là một cô bé khéo tay, hay làm, rất quan tâm đến việc tái chế rác thải để góp phần bảo vệ môi trường. Bạn  thu gom vỏ chai lọ, que kem, giấy màu đã bỏ đi, lau rửa sạch sẽ xếp gọn gàng. Những lúc rảnh rỗi, bạn mày mò cắt dán, trang trí thành những món quà lưu niệm như chậu hoa, lọ đựng bút, Khung ảnh,... Những sản phẩm này được nhiều bạn yêu thích. Hằng mát vui vì công việc này giúp bạn có chút tiền nhỏ để chi tiêu, phụ giúp thêm bố mẹ và làm từ thiện,...</a:t>
            </a:r>
            <a:endParaRPr lang="en-US" sz="3600" dirty="0">
              <a:solidFill>
                <a:srgbClr val="FF0000"/>
              </a:solidFill>
              <a:latin typeface="#9Slide05 Brannboll Ny" panose="02000000000000000000" pitchFamily="2" charset="0"/>
              <a:cs typeface="Times New Roman" panose="02020603050405020304" pitchFamily="18" charset="0"/>
            </a:endParaRPr>
          </a:p>
        </p:txBody>
      </p:sp>
      <p:grpSp>
        <p:nvGrpSpPr>
          <p:cNvPr id="12" name="Group 11"/>
          <p:cNvGrpSpPr/>
          <p:nvPr/>
        </p:nvGrpSpPr>
        <p:grpSpPr>
          <a:xfrm>
            <a:off x="9678484" y="977068"/>
            <a:ext cx="3053981" cy="5874291"/>
            <a:chOff x="9876234" y="446812"/>
            <a:chExt cx="3053981" cy="6584741"/>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9876234" y="4390880"/>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p:blipFill>
          <p:spPr>
            <a:xfrm>
              <a:off x="11077031" y="446812"/>
              <a:ext cx="1853184" cy="6584741"/>
            </a:xfrm>
            <a:prstGeom prst="rect">
              <a:avLst/>
            </a:prstGeom>
          </p:spPr>
        </p:pic>
      </p:grpSp>
      <p:sp>
        <p:nvSpPr>
          <p:cNvPr id="4" name="TextBox 3">
            <a:extLst>
              <a:ext uri="{FF2B5EF4-FFF2-40B4-BE49-F238E27FC236}">
                <a16:creationId xmlns:a16="http://schemas.microsoft.com/office/drawing/2014/main" id="{5CFF591F-57E6-3F98-828C-2FEFA64C075D}"/>
              </a:ext>
            </a:extLst>
          </p:cNvPr>
          <p:cNvSpPr txBox="1"/>
          <p:nvPr/>
        </p:nvSpPr>
        <p:spPr>
          <a:xfrm>
            <a:off x="1296771" y="5406629"/>
            <a:ext cx="8626547" cy="1131464"/>
          </a:xfrm>
          <a:prstGeom prst="rect">
            <a:avLst/>
          </a:prstGeom>
          <a:noFill/>
        </p:spPr>
        <p:txBody>
          <a:bodyPr wrap="square">
            <a:spAutoFit/>
          </a:bodyPr>
          <a:lstStyle/>
          <a:p>
            <a:pPr algn="just">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Việc làm của </a:t>
            </a:r>
            <a:r>
              <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H</a:t>
            </a: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ằng đem lại lợi ích: có chút tiền nhỏ để chi tiêu, phụ giúp thêm bố, mẹ và làm từ thiện</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4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329912" y="4823891"/>
            <a:ext cx="10631755" cy="1815882"/>
          </a:xfrm>
          <a:prstGeom prst="rect">
            <a:avLst/>
          </a:prstGeom>
          <a:noFill/>
        </p:spPr>
        <p:txBody>
          <a:bodyPr wrap="square">
            <a:spAutoFit/>
          </a:bodyPr>
          <a:lstStyle/>
          <a:p>
            <a:pPr algn="just"/>
            <a:r>
              <a:rPr lang="en-US" sz="2800" dirty="0">
                <a:solidFill>
                  <a:srgbClr val="FF0000"/>
                </a:solidFill>
                <a:effectLst/>
                <a:latin typeface="#9Slide05 Brannboll Ny" panose="02000000000000000000" pitchFamily="2" charset="0"/>
                <a:ea typeface="Times New Roman" panose="02020603050405020304" pitchFamily="18" charset="0"/>
              </a:rPr>
              <a:t>a)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hãy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tên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các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sản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a:t>
            </a:r>
            <a:r>
              <a:rPr lang="vi-VN" sz="2800" dirty="0">
                <a:solidFill>
                  <a:srgbClr val="FF0000"/>
                </a:solidFill>
                <a:effectLst/>
                <a:latin typeface="#9Slide05 Brannboll Ny" panose="02000000000000000000" pitchFamily="2" charset="0"/>
                <a:ea typeface="Times New Roman" panose="02020603050405020304" pitchFamily="18" charset="0"/>
              </a:rPr>
              <a:t>ẩ</a:t>
            </a:r>
            <a:r>
              <a:rPr lang="en-US" sz="2800" dirty="0">
                <a:solidFill>
                  <a:srgbClr val="FF0000"/>
                </a:solidFill>
                <a:effectLst/>
                <a:latin typeface="#9Slide05 Brannboll Ny" panose="02000000000000000000" pitchFamily="2" charset="0"/>
                <a:ea typeface="Times New Roman" panose="02020603050405020304" pitchFamily="18" charset="0"/>
              </a:rPr>
              <a:t>m </a:t>
            </a:r>
            <a:r>
              <a:rPr lang="en-US" sz="2800" dirty="0" err="1">
                <a:solidFill>
                  <a:srgbClr val="FF0000"/>
                </a:solidFill>
                <a:effectLst/>
                <a:latin typeface="#9Slide05 Brannboll Ny" panose="02000000000000000000" pitchFamily="2" charset="0"/>
                <a:ea typeface="Times New Roman" panose="02020603050405020304" pitchFamily="18" charset="0"/>
              </a:rPr>
              <a:t>học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sinh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có</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tranh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thủ</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thời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gian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rảnh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tự</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bán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lấy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tiền</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ong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các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hình</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trên</a:t>
            </a:r>
            <a:r>
              <a:rPr lang="en-US" sz="2800" dirty="0">
                <a:solidFill>
                  <a:srgbClr val="FF0000"/>
                </a:solidFill>
                <a:effectLst/>
                <a:latin typeface="#9Slide05 Brannboll Ny" panose="02000000000000000000" pitchFamily="2" charset="0"/>
                <a:ea typeface="Times New Roman" panose="02020603050405020304" pitchFamily="18" charset="0"/>
              </a:rPr>
              <a:t>. </a:t>
            </a:r>
          </a:p>
          <a:p>
            <a:pPr algn="just"/>
            <a:r>
              <a:rPr lang="en-US" sz="2800" dirty="0">
                <a:solidFill>
                  <a:srgbClr val="FF0000"/>
                </a:solidFill>
                <a:effectLst/>
                <a:latin typeface="#9Slide05 Brannboll Ny" panose="02000000000000000000" pitchFamily="2" charset="0"/>
                <a:ea typeface="Times New Roman" panose="02020603050405020304" pitchFamily="18" charset="0"/>
              </a:rPr>
              <a:t>b)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hãy</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giới</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thiệu</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thêm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nh</a:t>
            </a:r>
            <a:r>
              <a:rPr lang="vi-VN" sz="2800" dirty="0">
                <a:solidFill>
                  <a:srgbClr val="FF0000"/>
                </a:solidFill>
                <a:effectLst/>
                <a:latin typeface="#9Slide05 Brannboll Ny" panose="02000000000000000000" pitchFamily="2" charset="0"/>
                <a:ea typeface="Times New Roman" panose="02020603050405020304" pitchFamily="18" charset="0"/>
              </a:rPr>
              <a:t>ữ</a:t>
            </a:r>
            <a:r>
              <a:rPr lang="en-US" sz="2800" dirty="0">
                <a:solidFill>
                  <a:srgbClr val="FF0000"/>
                </a:solidFill>
                <a:effectLst/>
                <a:latin typeface="#9Slide05 Brannboll Ny" panose="02000000000000000000" pitchFamily="2" charset="0"/>
                <a:ea typeface="Times New Roman" panose="02020603050405020304" pitchFamily="18" charset="0"/>
              </a:rPr>
              <a:t>ng </a:t>
            </a:r>
            <a:r>
              <a:rPr lang="en-US" sz="2800" dirty="0" err="1">
                <a:solidFill>
                  <a:srgbClr val="FF0000"/>
                </a:solidFill>
                <a:effectLst/>
                <a:latin typeface="#9Slide05 Brannboll Ny" panose="02000000000000000000" pitchFamily="2" charset="0"/>
                <a:ea typeface="Times New Roman" panose="02020603050405020304" pitchFamily="18" charset="0"/>
              </a:rPr>
              <a:t>mặt</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hàng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khác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mà</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học</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sinh</a:t>
            </a:r>
            <a:r>
              <a:rPr lang="en-US" sz="2800" dirty="0">
                <a:solidFill>
                  <a:srgbClr val="FF0000"/>
                </a:solidFill>
                <a:effectLst/>
                <a:latin typeface="#9Slide05 Brannboll Ny" panose="02000000000000000000" pitchFamily="2" charset="0"/>
                <a:ea typeface="Times New Roman" panose="02020603050405020304" pitchFamily="18" charset="0"/>
              </a:rPr>
              <a:t> ở </a:t>
            </a:r>
            <a:r>
              <a:rPr lang="en-US" sz="2800" dirty="0" err="1">
                <a:solidFill>
                  <a:srgbClr val="FF0000"/>
                </a:solidFill>
                <a:effectLst/>
                <a:latin typeface="#9Slide05 Brannboll Ny" panose="02000000000000000000" pitchFamily="2" charset="0"/>
                <a:ea typeface="Times New Roman" panose="02020603050405020304" pitchFamily="18" charset="0"/>
              </a:rPr>
              <a:t>địa</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phương</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em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có</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thể</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làm</a:t>
            </a:r>
            <a:r>
              <a:rPr lang="en-US" sz="2800" dirty="0">
                <a:solidFill>
                  <a:srgbClr val="FF0000"/>
                </a:solidFill>
                <a:effectLst/>
                <a:latin typeface="#9Slide05 Brannboll Ny" panose="02000000000000000000" pitchFamily="2" charset="0"/>
                <a:ea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rPr>
              <a:t>để</a:t>
            </a:r>
            <a:r>
              <a:rPr lang="en-US" sz="2800" dirty="0">
                <a:solidFill>
                  <a:srgbClr val="FF0000"/>
                </a:solidFill>
                <a:effectLst/>
                <a:latin typeface="#9Slide05 Brannboll Ny" panose="02000000000000000000" pitchFamily="2" charset="0"/>
                <a:ea typeface="Times New Roman" panose="02020603050405020304" pitchFamily="18" charset="0"/>
              </a:rPr>
              <a:t> b</a:t>
            </a:r>
            <a:r>
              <a:rPr lang="vi-VN" sz="2800" dirty="0">
                <a:solidFill>
                  <a:srgbClr val="FF0000"/>
                </a:solidFill>
                <a:effectLst/>
                <a:latin typeface="#9Slide05 Brannboll Ny" panose="02000000000000000000" pitchFamily="2" charset="0"/>
                <a:ea typeface="Times New Roman" panose="02020603050405020304" pitchFamily="18" charset="0"/>
              </a:rPr>
              <a:t>á</a:t>
            </a:r>
            <a:r>
              <a:rPr lang="en-US" sz="2800" dirty="0">
                <a:solidFill>
                  <a:srgbClr val="FF0000"/>
                </a:solidFill>
                <a:effectLst/>
                <a:latin typeface="#9Slide05 Brannboll Ny" panose="02000000000000000000" pitchFamily="2" charset="0"/>
                <a:ea typeface="Times New Roman" panose="02020603050405020304" pitchFamily="18" charset="0"/>
              </a:rPr>
              <a:t>n.</a:t>
            </a:r>
          </a:p>
        </p:txBody>
      </p:sp>
      <p:pic>
        <p:nvPicPr>
          <p:cNvPr id="3" name="Picture 2">
            <a:extLst>
              <a:ext uri="{FF2B5EF4-FFF2-40B4-BE49-F238E27FC236}">
                <a16:creationId xmlns:a16="http://schemas.microsoft.com/office/drawing/2014/main" id="{3C97D0F7-3D00-4051-DB5F-10A8036060E8}"/>
              </a:ext>
            </a:extLst>
          </p:cNvPr>
          <p:cNvPicPr>
            <a:picLocks noChangeAspect="1"/>
          </p:cNvPicPr>
          <p:nvPr/>
        </p:nvPicPr>
        <p:blipFill>
          <a:blip r:embed="rId2"/>
          <a:stretch>
            <a:fillRect/>
          </a:stretch>
        </p:blipFill>
        <p:spPr>
          <a:xfrm>
            <a:off x="118311" y="724021"/>
            <a:ext cx="10843356" cy="4024624"/>
          </a:xfrm>
          <a:prstGeom prst="rect">
            <a:avLst/>
          </a:prstGeom>
        </p:spPr>
      </p:pic>
    </p:spTree>
    <p:extLst>
      <p:ext uri="{BB962C8B-B14F-4D97-AF65-F5344CB8AC3E}">
        <p14:creationId xmlns:p14="http://schemas.microsoft.com/office/powerpoint/2010/main" val="49947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849889" y="4748645"/>
            <a:ext cx="2922443" cy="796565"/>
          </a:xfrm>
          <a:prstGeom prst="rect">
            <a:avLst/>
          </a:prstGeom>
          <a:noFill/>
        </p:spPr>
        <p:txBody>
          <a:bodyPr wrap="square">
            <a:spAutoFit/>
          </a:bodyPr>
          <a:lstStyle/>
          <a:p>
            <a:pPr algn="just">
              <a:lnSpc>
                <a:spcPct val="107000"/>
              </a:lnSpc>
              <a:spcAft>
                <a:spcPts val="800"/>
              </a:spcAft>
            </a:pPr>
            <a:r>
              <a:rPr lang="vi-VN" sz="4400" dirty="0">
                <a:effectLst/>
                <a:latin typeface="#9Slide05 Brannboll Ny" panose="02000000000000000000" pitchFamily="2" charset="0"/>
                <a:ea typeface="Times New Roman" panose="02020603050405020304" pitchFamily="18" charset="0"/>
                <a:cs typeface="Times New Roman" panose="02020603050405020304" pitchFamily="18" charset="0"/>
              </a:rPr>
              <a:t>- Làm bánh</a:t>
            </a:r>
            <a:endParaRPr lang="en-US" sz="4400" dirty="0">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C97D0F7-3D00-4051-DB5F-10A8036060E8}"/>
              </a:ext>
            </a:extLst>
          </p:cNvPr>
          <p:cNvPicPr>
            <a:picLocks noChangeAspect="1"/>
          </p:cNvPicPr>
          <p:nvPr/>
        </p:nvPicPr>
        <p:blipFill>
          <a:blip r:embed="rId2"/>
          <a:stretch>
            <a:fillRect/>
          </a:stretch>
        </p:blipFill>
        <p:spPr>
          <a:xfrm>
            <a:off x="118311" y="724021"/>
            <a:ext cx="10843356" cy="4024624"/>
          </a:xfrm>
          <a:prstGeom prst="rect">
            <a:avLst/>
          </a:prstGeom>
        </p:spPr>
      </p:pic>
      <p:sp>
        <p:nvSpPr>
          <p:cNvPr id="2" name="TextBox 1">
            <a:extLst>
              <a:ext uri="{FF2B5EF4-FFF2-40B4-BE49-F238E27FC236}">
                <a16:creationId xmlns:a16="http://schemas.microsoft.com/office/drawing/2014/main" id="{3E1D00FC-B4E0-C9E0-7F1F-0DA733B8658E}"/>
              </a:ext>
            </a:extLst>
          </p:cNvPr>
          <p:cNvSpPr txBox="1"/>
          <p:nvPr/>
        </p:nvSpPr>
        <p:spPr>
          <a:xfrm>
            <a:off x="6958446" y="4748645"/>
            <a:ext cx="2922443" cy="796565"/>
          </a:xfrm>
          <a:prstGeom prst="rect">
            <a:avLst/>
          </a:prstGeom>
          <a:noFill/>
        </p:spPr>
        <p:txBody>
          <a:bodyPr wrap="square">
            <a:spAutoFit/>
          </a:bodyPr>
          <a:lstStyle/>
          <a:p>
            <a:pPr algn="just">
              <a:lnSpc>
                <a:spcPct val="107000"/>
              </a:lnSpc>
              <a:spcAft>
                <a:spcPts val="800"/>
              </a:spcAft>
            </a:pPr>
            <a:r>
              <a:rPr lang="vi-VN" sz="4400" dirty="0">
                <a:effectLst/>
                <a:latin typeface="#9Slide05 Brannboll Ny" panose="02000000000000000000" pitchFamily="2" charset="0"/>
                <a:ea typeface="Times New Roman" panose="02020603050405020304" pitchFamily="18" charset="0"/>
                <a:cs typeface="Times New Roman" panose="02020603050405020304" pitchFamily="18" charset="0"/>
              </a:rPr>
              <a:t>- Đan lát</a:t>
            </a:r>
            <a:endParaRPr lang="en-US" sz="4400" dirty="0">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55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246784" y="4849589"/>
            <a:ext cx="10631755" cy="1569660"/>
          </a:xfrm>
          <a:prstGeom prst="rect">
            <a:avLst/>
          </a:prstGeom>
          <a:noFill/>
        </p:spPr>
        <p:txBody>
          <a:bodyPr wrap="square">
            <a:spAutoFit/>
          </a:bodyPr>
          <a:lstStyle/>
          <a:p>
            <a:r>
              <a:rPr lang="vi-VN" sz="3200" dirty="0">
                <a:solidFill>
                  <a:srgbClr val="FF0000"/>
                </a:solidFill>
                <a:latin typeface="#9Slide05 Brannboll Ny" panose="02000000000000000000" pitchFamily="2" charset="0"/>
              </a:rPr>
              <a:t>a) </a:t>
            </a:r>
            <a:r>
              <a:rPr lang="en-US" sz="3200" dirty="0" err="1">
                <a:solidFill>
                  <a:srgbClr val="FF0000"/>
                </a:solidFill>
                <a:latin typeface="#9Slide05 Brannboll Ny" panose="02000000000000000000" pitchFamily="2" charset="0"/>
              </a:rPr>
              <a:t>Các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bạn</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trong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tranh</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đã</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là</a:t>
            </a:r>
            <a:r>
              <a:rPr lang="vi-VN" sz="3200" dirty="0">
                <a:solidFill>
                  <a:srgbClr val="FF0000"/>
                </a:solidFill>
                <a:latin typeface="#9Slide05 Brannboll Ny" panose="02000000000000000000" pitchFamily="2" charset="0"/>
              </a:rPr>
              <a:t>m</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những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việc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gì</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để</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có</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thu</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nhập</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cá</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nhân</a:t>
            </a:r>
            <a:r>
              <a:rPr lang="vi-VN" sz="3200" dirty="0">
                <a:solidFill>
                  <a:srgbClr val="FF0000"/>
                </a:solidFill>
                <a:latin typeface="#9Slide05 Brannboll Ny" panose="02000000000000000000" pitchFamily="2" charset="0"/>
              </a:rPr>
              <a:t>?</a:t>
            </a:r>
            <a:endParaRPr lang="en-US" sz="3200" dirty="0">
              <a:solidFill>
                <a:srgbClr val="FF0000"/>
              </a:solidFill>
              <a:latin typeface="#9Slide05 Brannboll Ny" panose="02000000000000000000" pitchFamily="2" charset="0"/>
            </a:endParaRPr>
          </a:p>
          <a:p>
            <a:r>
              <a:rPr lang="vi-VN" sz="3200" dirty="0">
                <a:solidFill>
                  <a:srgbClr val="FF0000"/>
                </a:solidFill>
                <a:latin typeface="#9Slide05 Brannboll Ny" panose="02000000000000000000" pitchFamily="2" charset="0"/>
              </a:rPr>
              <a:t>b) Em hãy kể t</a:t>
            </a:r>
            <a:r>
              <a:rPr lang="en-US" sz="3200" dirty="0" err="1">
                <a:solidFill>
                  <a:srgbClr val="FF0000"/>
                </a:solidFill>
                <a:latin typeface="#9Slide05 Brannboll Ny" panose="02000000000000000000" pitchFamily="2" charset="0"/>
              </a:rPr>
              <a:t>hêm</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những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công</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việc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học</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sinh</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có</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thể</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làm</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phụ</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giúp</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bố</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mẹ</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vào</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thời</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gian</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rảnh</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rỗi</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đề</a:t>
            </a:r>
            <a:r>
              <a:rPr lang="en-US" sz="3200" dirty="0">
                <a:solidFill>
                  <a:srgbClr val="FF0000"/>
                </a:solidFill>
                <a:latin typeface="#9Slide05 Brannboll Ny" panose="02000000000000000000" pitchFamily="2" charset="0"/>
              </a:rPr>
              <a:t> </a:t>
            </a:r>
            <a:r>
              <a:rPr lang="vi-VN" sz="3200" dirty="0">
                <a:solidFill>
                  <a:srgbClr val="FF0000"/>
                </a:solidFill>
                <a:latin typeface="#9Slide05 Brannboll Ny" panose="02000000000000000000" pitchFamily="2" charset="0"/>
              </a:rPr>
              <a:t>có</a:t>
            </a:r>
            <a:r>
              <a:rPr lang="en-US" sz="3200" dirty="0">
                <a:solidFill>
                  <a:srgbClr val="FF0000"/>
                </a:solidFill>
                <a:latin typeface="#9Slide05 Brannboll Ny" panose="02000000000000000000" pitchFamily="2" charset="0"/>
              </a:rPr>
              <a:t> </a:t>
            </a:r>
            <a:r>
              <a:rPr lang="en-US" sz="3200" dirty="0" err="1">
                <a:solidFill>
                  <a:srgbClr val="FF0000"/>
                </a:solidFill>
                <a:latin typeface="#9Slide05 Brannboll Ny" panose="02000000000000000000" pitchFamily="2" charset="0"/>
              </a:rPr>
              <a:t>tiền</a:t>
            </a:r>
            <a:r>
              <a:rPr lang="en-US" sz="3200" dirty="0">
                <a:solidFill>
                  <a:srgbClr val="FF0000"/>
                </a:solidFill>
                <a:latin typeface="#9Slide05 Brannboll Ny" panose="02000000000000000000" pitchFamily="2" charset="0"/>
              </a:rPr>
              <a:t>.</a:t>
            </a:r>
          </a:p>
        </p:txBody>
      </p:sp>
      <p:pic>
        <p:nvPicPr>
          <p:cNvPr id="2" name="Picture 1">
            <a:extLst>
              <a:ext uri="{FF2B5EF4-FFF2-40B4-BE49-F238E27FC236}">
                <a16:creationId xmlns:a16="http://schemas.microsoft.com/office/drawing/2014/main" id="{CE8E949A-E922-6A59-CD0B-15DC7DCB2E12}"/>
              </a:ext>
            </a:extLst>
          </p:cNvPr>
          <p:cNvPicPr>
            <a:picLocks noChangeAspect="1"/>
          </p:cNvPicPr>
          <p:nvPr/>
        </p:nvPicPr>
        <p:blipFill>
          <a:blip r:embed="rId2"/>
          <a:stretch>
            <a:fillRect/>
          </a:stretch>
        </p:blipFill>
        <p:spPr>
          <a:xfrm>
            <a:off x="112395" y="797763"/>
            <a:ext cx="9758969" cy="4032837"/>
          </a:xfrm>
          <a:prstGeom prst="rect">
            <a:avLst/>
          </a:prstGeom>
        </p:spPr>
      </p:pic>
    </p:spTree>
    <p:extLst>
      <p:ext uri="{BB962C8B-B14F-4D97-AF65-F5344CB8AC3E}">
        <p14:creationId xmlns:p14="http://schemas.microsoft.com/office/powerpoint/2010/main" val="23802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329912" y="4823891"/>
            <a:ext cx="10631755" cy="1863587"/>
          </a:xfrm>
          <a:prstGeom prst="rect">
            <a:avLst/>
          </a:prstGeom>
          <a:noFill/>
        </p:spPr>
        <p:txBody>
          <a:bodyPr wrap="square">
            <a:spAutoFit/>
          </a:bodyPr>
          <a:lstStyle/>
          <a:p>
            <a:pPr algn="ctr">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Đánh máy tài liệu</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ctr">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Chăm sóc vật nuôi</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ctr">
              <a:lnSpc>
                <a:spcPct val="107000"/>
              </a:lnSpc>
              <a:spcAft>
                <a:spcPts val="800"/>
              </a:spcAft>
            </a:pPr>
            <a:r>
              <a:rPr lang="vi-VN"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Làm việc nhà...</a:t>
            </a:r>
            <a:endParaRPr lang="en-US" sz="32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CE8E949A-E922-6A59-CD0B-15DC7DCB2E12}"/>
              </a:ext>
            </a:extLst>
          </p:cNvPr>
          <p:cNvPicPr>
            <a:picLocks noChangeAspect="1"/>
          </p:cNvPicPr>
          <p:nvPr/>
        </p:nvPicPr>
        <p:blipFill>
          <a:blip r:embed="rId2"/>
          <a:stretch>
            <a:fillRect/>
          </a:stretch>
        </p:blipFill>
        <p:spPr>
          <a:xfrm>
            <a:off x="112395" y="797763"/>
            <a:ext cx="9758969" cy="4032837"/>
          </a:xfrm>
          <a:prstGeom prst="rect">
            <a:avLst/>
          </a:prstGeom>
        </p:spPr>
      </p:pic>
    </p:spTree>
    <p:extLst>
      <p:ext uri="{BB962C8B-B14F-4D97-AF65-F5344CB8AC3E}">
        <p14:creationId xmlns:p14="http://schemas.microsoft.com/office/powerpoint/2010/main" val="203516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err="1">
                <a:solidFill>
                  <a:srgbClr val="FFFF00"/>
                </a:solidFill>
                <a:latin typeface="Times New Roman" panose="02020603050405020304" pitchFamily="18" charset="0"/>
                <a:cs typeface="Times New Roman" panose="02020603050405020304" pitchFamily="18" charset="0"/>
              </a:rPr>
              <a:t>LUẬN</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NHÓM</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5" name="TextBox 4">
            <a:extLst>
              <a:ext uri="{FF2B5EF4-FFF2-40B4-BE49-F238E27FC236}">
                <a16:creationId xmlns:a16="http://schemas.microsoft.com/office/drawing/2014/main" id="{EADE61AD-6468-4312-1E1F-1C8C7CFCA13B}"/>
              </a:ext>
            </a:extLst>
          </p:cNvPr>
          <p:cNvSpPr txBox="1"/>
          <p:nvPr/>
        </p:nvSpPr>
        <p:spPr>
          <a:xfrm>
            <a:off x="10504818" y="0"/>
            <a:ext cx="1687181" cy="4524315"/>
          </a:xfrm>
          <a:prstGeom prst="rect">
            <a:avLst/>
          </a:prstGeom>
          <a:noFill/>
        </p:spPr>
        <p:txBody>
          <a:bodyPr wrap="square">
            <a:spAutoFit/>
          </a:bodyPr>
          <a:lstStyle/>
          <a:p>
            <a:pPr algn="ctr"/>
            <a:r>
              <a:rPr lang="vi-VN" sz="3200" dirty="0">
                <a:solidFill>
                  <a:schemeClr val="bg1"/>
                </a:solidFill>
                <a:latin typeface="#9Slide05 Brannboll Ny" panose="02000000000000000000" pitchFamily="2" charset="0"/>
              </a:rPr>
              <a:t>? </a:t>
            </a:r>
            <a:r>
              <a:rPr lang="en-US" sz="3200" dirty="0">
                <a:solidFill>
                  <a:schemeClr val="bg1"/>
                </a:solidFill>
                <a:latin typeface="#9Slide05 Brannboll Ny" panose="02000000000000000000" pitchFamily="2" charset="0"/>
              </a:rPr>
              <a:t>Theo </a:t>
            </a:r>
            <a:r>
              <a:rPr lang="en-US" sz="3200" dirty="0" err="1">
                <a:solidFill>
                  <a:schemeClr val="bg1"/>
                </a:solidFill>
                <a:latin typeface="#9Slide05 Brannboll Ny" panose="02000000000000000000" pitchFamily="2" charset="0"/>
              </a:rPr>
              <a:t>em</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gửi</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tiền</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vào</a:t>
            </a:r>
            <a:r>
              <a:rPr lang="en-US" sz="3200" dirty="0">
                <a:solidFill>
                  <a:schemeClr val="bg1"/>
                </a:solidFill>
                <a:latin typeface="#9Slide05 Brannboll Ny" panose="02000000000000000000" pitchFamily="2" charset="0"/>
              </a:rPr>
              <a:t> </a:t>
            </a:r>
          </a:p>
          <a:p>
            <a:pPr algn="r"/>
            <a:r>
              <a:rPr lang="en-US" sz="3200" dirty="0" err="1">
                <a:solidFill>
                  <a:schemeClr val="bg1"/>
                </a:solidFill>
                <a:latin typeface="#9Slide05 Brannboll Ny" panose="02000000000000000000" pitchFamily="2" charset="0"/>
              </a:rPr>
              <a:t>ngân</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hàng</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mang</a:t>
            </a:r>
            <a:r>
              <a:rPr lang="en-US" sz="3200" dirty="0">
                <a:solidFill>
                  <a:schemeClr val="bg1"/>
                </a:solidFill>
                <a:latin typeface="#9Slide05 Brannboll Ny" panose="02000000000000000000" pitchFamily="2" charset="0"/>
              </a:rPr>
              <a:t> </a:t>
            </a:r>
          </a:p>
          <a:p>
            <a:pPr algn="ctr"/>
            <a:r>
              <a:rPr lang="en-US" sz="3200" dirty="0" err="1">
                <a:solidFill>
                  <a:schemeClr val="bg1"/>
                </a:solidFill>
                <a:latin typeface="#9Slide05 Brannboll Ny" panose="02000000000000000000" pitchFamily="2" charset="0"/>
              </a:rPr>
              <a:t>Lại</a:t>
            </a:r>
            <a:r>
              <a:rPr lang="en-US" sz="3200" dirty="0">
                <a:solidFill>
                  <a:schemeClr val="bg1"/>
                </a:solidFill>
                <a:latin typeface="#9Slide05 Brannboll Ny" panose="02000000000000000000" pitchFamily="2" charset="0"/>
              </a:rPr>
              <a:t> </a:t>
            </a:r>
            <a:endParaRPr lang="vi-VN" sz="3200" dirty="0">
              <a:solidFill>
                <a:schemeClr val="bg1"/>
              </a:solidFill>
              <a:latin typeface="#9Slide05 Brannboll Ny" panose="02000000000000000000" pitchFamily="2" charset="0"/>
            </a:endParaRPr>
          </a:p>
          <a:p>
            <a:pPr algn="ctr"/>
            <a:r>
              <a:rPr lang="vi-VN" sz="3200" dirty="0">
                <a:solidFill>
                  <a:schemeClr val="bg1"/>
                </a:solidFill>
                <a:latin typeface="#9Slide05 Brannboll Ny" panose="02000000000000000000" pitchFamily="2" charset="0"/>
              </a:rPr>
              <a:t>í</a:t>
            </a:r>
            <a:r>
              <a:rPr lang="en-US" sz="3200" dirty="0" err="1">
                <a:solidFill>
                  <a:schemeClr val="bg1"/>
                </a:solidFill>
                <a:latin typeface="#9Slide05 Brannboll Ny" panose="02000000000000000000" pitchFamily="2" charset="0"/>
              </a:rPr>
              <a:t>ch</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lợi</a:t>
            </a:r>
            <a:r>
              <a:rPr lang="en-US" sz="3200" dirty="0">
                <a:solidFill>
                  <a:schemeClr val="bg1"/>
                </a:solidFill>
                <a:latin typeface="#9Slide05 Brannboll Ny" panose="02000000000000000000" pitchFamily="2" charset="0"/>
              </a:rPr>
              <a:t> </a:t>
            </a:r>
            <a:r>
              <a:rPr lang="en-US" sz="3200" dirty="0" err="1">
                <a:solidFill>
                  <a:schemeClr val="bg1"/>
                </a:solidFill>
                <a:latin typeface="#9Slide05 Brannboll Ny" panose="02000000000000000000" pitchFamily="2" charset="0"/>
              </a:rPr>
              <a:t>gì</a:t>
            </a:r>
            <a:r>
              <a:rPr lang="en-US" sz="3200" dirty="0">
                <a:solidFill>
                  <a:schemeClr val="bg1"/>
                </a:solidFill>
                <a:latin typeface="#9Slide05 Brannboll Ny" panose="02000000000000000000" pitchFamily="2" charset="0"/>
              </a:rPr>
              <a:t>?</a:t>
            </a:r>
            <a:endParaRPr lang="en-US" sz="4800" dirty="0">
              <a:solidFill>
                <a:schemeClr val="bg1"/>
              </a:solidFill>
              <a:latin typeface="#9Slide05 Brannboll Ny" panose="02000000000000000000" pitchFamily="2" charset="0"/>
            </a:endParaRPr>
          </a:p>
        </p:txBody>
      </p:sp>
      <p:pic>
        <p:nvPicPr>
          <p:cNvPr id="3" name="Picture 2">
            <a:extLst>
              <a:ext uri="{FF2B5EF4-FFF2-40B4-BE49-F238E27FC236}">
                <a16:creationId xmlns:a16="http://schemas.microsoft.com/office/drawing/2014/main" id="{38A637ED-4C5D-A541-0B9D-CE4D1B532E21}"/>
              </a:ext>
            </a:extLst>
          </p:cNvPr>
          <p:cNvPicPr>
            <a:picLocks noChangeAspect="1"/>
          </p:cNvPicPr>
          <p:nvPr/>
        </p:nvPicPr>
        <p:blipFill>
          <a:blip r:embed="rId2"/>
          <a:stretch>
            <a:fillRect/>
          </a:stretch>
        </p:blipFill>
        <p:spPr>
          <a:xfrm>
            <a:off x="0" y="697556"/>
            <a:ext cx="8960016" cy="4590784"/>
          </a:xfrm>
          <a:prstGeom prst="rect">
            <a:avLst/>
          </a:prstGeom>
        </p:spPr>
      </p:pic>
      <p:sp>
        <p:nvSpPr>
          <p:cNvPr id="2" name="TextBox 1">
            <a:extLst>
              <a:ext uri="{FF2B5EF4-FFF2-40B4-BE49-F238E27FC236}">
                <a16:creationId xmlns:a16="http://schemas.microsoft.com/office/drawing/2014/main" id="{A8AC9DC7-F5D4-38DB-8E6E-8196E29AA738}"/>
              </a:ext>
            </a:extLst>
          </p:cNvPr>
          <p:cNvSpPr txBox="1"/>
          <p:nvPr/>
        </p:nvSpPr>
        <p:spPr>
          <a:xfrm>
            <a:off x="-12990" y="4983342"/>
            <a:ext cx="12204990" cy="1815882"/>
          </a:xfrm>
          <a:prstGeom prst="rect">
            <a:avLst/>
          </a:prstGeom>
          <a:noFill/>
        </p:spPr>
        <p:txBody>
          <a:bodyPr wrap="square">
            <a:spAutoFit/>
          </a:bodyPr>
          <a:lstStyle/>
          <a:p>
            <a:r>
              <a:rPr lang="en-US" sz="2800" dirty="0" err="1">
                <a:solidFill>
                  <a:srgbClr val="FF0000"/>
                </a:solidFill>
                <a:latin typeface="#9Slide05 Brannboll Ny" panose="02000000000000000000" pitchFamily="2" charset="0"/>
              </a:rPr>
              <a:t>Ngân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hàng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đơn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vị</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trung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gian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nhận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nhàn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rỗi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của</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những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người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già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cho</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những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người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cần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vay</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để</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sản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xuất</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kinh</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doanh</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tiêu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dùng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đầu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tư</a:t>
            </a:r>
            <a:r>
              <a:rPr lang="en-US" sz="2800" dirty="0">
                <a:solidFill>
                  <a:srgbClr val="FF0000"/>
                </a:solidFill>
                <a:latin typeface="#9Slide05 Brannboll Ny" panose="02000000000000000000" pitchFamily="2" charset="0"/>
              </a:rPr>
              <a:t>,... Khi </a:t>
            </a:r>
            <a:r>
              <a:rPr lang="en-US" sz="2800" dirty="0" err="1">
                <a:solidFill>
                  <a:srgbClr val="FF0000"/>
                </a:solidFill>
                <a:latin typeface="#9Slide05 Brannboll Ny" panose="02000000000000000000" pitchFamily="2" charset="0"/>
              </a:rPr>
              <a:t>tiết</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kiệm</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được</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một</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khoản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mà</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chưa</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có</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cầu</a:t>
            </a:r>
            <a:r>
              <a:rPr lang="en-US" sz="2800" dirty="0">
                <a:solidFill>
                  <a:srgbClr val="FF0000"/>
                </a:solidFill>
                <a:latin typeface="#9Slide05 Brannboll Ny" panose="02000000000000000000" pitchFamily="2" charset="0"/>
              </a:rPr>
              <a:t> chi </a:t>
            </a:r>
            <a:r>
              <a:rPr lang="en-US" sz="2800" dirty="0" err="1">
                <a:solidFill>
                  <a:srgbClr val="FF0000"/>
                </a:solidFill>
                <a:latin typeface="#9Slide05 Brannboll Ny" panose="02000000000000000000" pitchFamily="2" charset="0"/>
              </a:rPr>
              <a:t>tiêu</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em</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có</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thể</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nhờ</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bố</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mẹ</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gửi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hộ</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vào</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ngân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hàng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để</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được</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hưởng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lãi</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làm</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cho</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số</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tiền</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mình</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có</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tăng</a:t>
            </a:r>
            <a:r>
              <a:rPr lang="en-US" sz="2800" dirty="0">
                <a:solidFill>
                  <a:srgbClr val="FF0000"/>
                </a:solidFill>
                <a:latin typeface="#9Slide05 Brannboll Ny" panose="02000000000000000000" pitchFamily="2" charset="0"/>
              </a:rPr>
              <a:t> </a:t>
            </a:r>
            <a:r>
              <a:rPr lang="en-US" sz="2800" dirty="0" err="1">
                <a:solidFill>
                  <a:srgbClr val="FF0000"/>
                </a:solidFill>
                <a:latin typeface="#9Slide05 Brannboll Ny" panose="02000000000000000000" pitchFamily="2" charset="0"/>
              </a:rPr>
              <a:t>lên</a:t>
            </a:r>
            <a:r>
              <a:rPr lang="en-US" sz="2800" dirty="0">
                <a:solidFill>
                  <a:srgbClr val="FF0000"/>
                </a:solidFill>
                <a:latin typeface="#9Slide05 Brannboll Ny" panose="02000000000000000000" pitchFamily="2" charset="0"/>
              </a:rPr>
              <a:t>. </a:t>
            </a:r>
          </a:p>
        </p:txBody>
      </p:sp>
    </p:spTree>
    <p:extLst>
      <p:ext uri="{BB962C8B-B14F-4D97-AF65-F5344CB8AC3E}">
        <p14:creationId xmlns:p14="http://schemas.microsoft.com/office/powerpoint/2010/main" val="139753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63442"/>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769284" y="1222615"/>
            <a:ext cx="161667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QUẢN</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LÍ</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5517573" y="0"/>
            <a:ext cx="6674427" cy="4736024"/>
          </a:xfrm>
          <a:prstGeom prst="rect">
            <a:avLst/>
          </a:prstGeom>
        </p:spPr>
      </p:pic>
      <p:sp>
        <p:nvSpPr>
          <p:cNvPr id="9" name="文本框 6"/>
          <p:cNvSpPr txBox="1"/>
          <p:nvPr/>
        </p:nvSpPr>
        <p:spPr>
          <a:xfrm>
            <a:off x="6699870" y="2136734"/>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3" name="图片 66">
            <a:extLst>
              <a:ext uri="{FF2B5EF4-FFF2-40B4-BE49-F238E27FC236}">
                <a16:creationId xmlns:a16="http://schemas.microsoft.com/office/drawing/2014/main" id="{C0D031E8-0BF1-781E-6057-A7D7BD0DF3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57"/>
          <a:stretch/>
        </p:blipFill>
        <p:spPr>
          <a:xfrm>
            <a:off x="7919490" y="2716304"/>
            <a:ext cx="4272510" cy="4141696"/>
          </a:xfrm>
          <a:prstGeom prst="rect">
            <a:avLst/>
          </a:prstGeom>
        </p:spPr>
      </p:pic>
    </p:spTree>
    <p:extLst>
      <p:ext uri="{BB962C8B-B14F-4D97-AF65-F5344CB8AC3E}">
        <p14:creationId xmlns:p14="http://schemas.microsoft.com/office/powerpoint/2010/main" val="15395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70150" y="14942"/>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1163782" y="218278"/>
            <a:ext cx="10172700" cy="129741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BÀI</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TẬP</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1</a:t>
            </a:r>
          </a:p>
          <a:p>
            <a:r>
              <a:rPr lang="en-US" sz="3200" dirty="0" err="1">
                <a:solidFill>
                  <a:schemeClr val="tx1"/>
                </a:solidFill>
                <a:latin typeface="#9Slide05 Brannboll Ny" panose="02000000000000000000" pitchFamily="2" charset="0"/>
              </a:rPr>
              <a:t>Em</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đồng</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tình</a:t>
            </a:r>
            <a:r>
              <a:rPr lang="en-US" sz="3200" dirty="0">
                <a:solidFill>
                  <a:schemeClr val="tx1"/>
                </a:solidFill>
                <a:latin typeface="#9Slide05 Brannboll Ny" panose="02000000000000000000" pitchFamily="2" charset="0"/>
              </a:rPr>
              <a:t> hay </a:t>
            </a:r>
            <a:r>
              <a:rPr lang="en-US" sz="3200" dirty="0" err="1">
                <a:solidFill>
                  <a:schemeClr val="tx1"/>
                </a:solidFill>
                <a:latin typeface="#9Slide05 Brannboll Ny" panose="02000000000000000000" pitchFamily="2" charset="0"/>
              </a:rPr>
              <a:t>không</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đồng</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tình</a:t>
            </a:r>
            <a:r>
              <a:rPr lang="en-US" sz="3200" dirty="0">
                <a:solidFill>
                  <a:schemeClr val="tx1"/>
                </a:solidFill>
                <a:latin typeface="#9Slide05 Brannboll Ny" panose="02000000000000000000" pitchFamily="2" charset="0"/>
              </a:rPr>
              <a:t> v</a:t>
            </a:r>
            <a:r>
              <a:rPr lang="vi-VN" sz="3200" dirty="0">
                <a:solidFill>
                  <a:schemeClr val="tx1"/>
                </a:solidFill>
                <a:latin typeface="#9Slide05 Brannboll Ny" panose="02000000000000000000" pitchFamily="2" charset="0"/>
              </a:rPr>
              <a:t>ới</a:t>
            </a:r>
            <a:r>
              <a:rPr lang="en-US" sz="3200" dirty="0">
                <a:solidFill>
                  <a:schemeClr val="tx1"/>
                </a:solidFill>
                <a:latin typeface="#9Slide05 Brannboll Ny" panose="02000000000000000000" pitchFamily="2" charset="0"/>
              </a:rPr>
              <a:t> ý </a:t>
            </a:r>
            <a:r>
              <a:rPr lang="en-US" sz="3200" dirty="0" err="1">
                <a:solidFill>
                  <a:schemeClr val="tx1"/>
                </a:solidFill>
                <a:latin typeface="#9Slide05 Brannboll Ny" panose="02000000000000000000" pitchFamily="2" charset="0"/>
              </a:rPr>
              <a:t>kiến</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nào</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dưới</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đây</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Vì</a:t>
            </a:r>
            <a:r>
              <a:rPr lang="en-US" sz="3200" dirty="0">
                <a:solidFill>
                  <a:schemeClr val="tx1"/>
                </a:solidFill>
                <a:latin typeface="#9Slide05 Brannboll Ny" panose="02000000000000000000" pitchFamily="2" charset="0"/>
              </a:rPr>
              <a:t> </a:t>
            </a:r>
            <a:r>
              <a:rPr lang="en-US" sz="3200" dirty="0" err="1">
                <a:solidFill>
                  <a:schemeClr val="tx1"/>
                </a:solidFill>
                <a:latin typeface="#9Slide05 Brannboll Ny" panose="02000000000000000000" pitchFamily="2" charset="0"/>
              </a:rPr>
              <a:t>sao</a:t>
            </a:r>
            <a:r>
              <a:rPr lang="en-US" sz="3200" dirty="0">
                <a:solidFill>
                  <a:schemeClr val="tx1"/>
                </a:solidFill>
                <a:latin typeface="#9Slide05 Brannboll Ny"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endParaRPr kumimoji="0" lang="en-US" sz="2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endParaRP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97179" y="2186247"/>
            <a:ext cx="2522202" cy="178308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a) </a:t>
            </a:r>
            <a:r>
              <a:rPr lang="en-US" sz="2400" dirty="0" err="1">
                <a:solidFill>
                  <a:schemeClr val="tx1"/>
                </a:solidFill>
                <a:latin typeface="#9Slide05 Brannboll Ny" panose="02000000000000000000" pitchFamily="2" charset="0"/>
              </a:rPr>
              <a:t>Học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sinh</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nên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tập</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trung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vào</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học</a:t>
            </a:r>
            <a:r>
              <a:rPr lang="en-US" sz="2400" dirty="0">
                <a:solidFill>
                  <a:schemeClr val="tx1"/>
                </a:solidFill>
                <a:latin typeface="#9Slide05 Brannboll Ny" panose="02000000000000000000" pitchFamily="2" charset="0"/>
              </a:rPr>
              <a:t> h</a:t>
            </a:r>
            <a:r>
              <a:rPr lang="vi-VN" sz="2400" dirty="0">
                <a:solidFill>
                  <a:schemeClr val="tx1"/>
                </a:solidFill>
                <a:latin typeface="#9Slide05 Brannboll Ny" panose="02000000000000000000" pitchFamily="2" charset="0"/>
              </a:rPr>
              <a:t>àn</a:t>
            </a:r>
            <a:r>
              <a:rPr lang="en-US" sz="2400" dirty="0">
                <a:solidFill>
                  <a:schemeClr val="tx1"/>
                </a:solidFill>
                <a:latin typeface="#9Slide05 Brannboll Ny" panose="02000000000000000000" pitchFamily="2" charset="0"/>
              </a:rPr>
              <a:t>h, </a:t>
            </a:r>
            <a:r>
              <a:rPr lang="en-US" sz="2400" dirty="0" err="1">
                <a:solidFill>
                  <a:schemeClr val="tx1"/>
                </a:solidFill>
                <a:latin typeface="#9Slide05 Brannboll Ny" panose="02000000000000000000" pitchFamily="2" charset="0"/>
              </a:rPr>
              <a:t>không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nên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quan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tâm</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đến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bạc</a:t>
            </a:r>
            <a:r>
              <a:rPr lang="en-US" sz="2400" dirty="0">
                <a:solidFill>
                  <a:schemeClr val="tx1"/>
                </a:solidFill>
                <a:latin typeface="#9Slide05 Brannboll Ny" panose="02000000000000000000" pitchFamily="2" charset="0"/>
              </a:rPr>
              <a:t>. </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9073153" y="2248525"/>
            <a:ext cx="2295546" cy="171981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d) </a:t>
            </a:r>
            <a:r>
              <a:rPr lang="en-US" sz="2400" dirty="0" err="1">
                <a:solidFill>
                  <a:schemeClr val="tx1"/>
                </a:solidFill>
                <a:latin typeface="#9Slide05 Brannboll Ny" panose="02000000000000000000" pitchFamily="2" charset="0"/>
              </a:rPr>
              <a:t>Biết</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quản</a:t>
            </a:r>
            <a:r>
              <a:rPr lang="en-US" sz="2400" dirty="0">
                <a:solidFill>
                  <a:schemeClr val="tx1"/>
                </a:solidFill>
                <a:latin typeface="#9Slide05 Brannboll Ny" panose="02000000000000000000" pitchFamily="2" charset="0"/>
              </a:rPr>
              <a:t> l</a:t>
            </a:r>
            <a:r>
              <a:rPr lang="vi-VN" sz="2400" dirty="0">
                <a:solidFill>
                  <a:schemeClr val="tx1"/>
                </a:solidFill>
                <a:latin typeface="#9Slide05 Brannboll Ny" panose="02000000000000000000" pitchFamily="2" charset="0"/>
              </a:rPr>
              <a:t>í</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sẽ</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có</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một</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cuộc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sống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đủ</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đầy</a:t>
            </a:r>
            <a:r>
              <a:rPr lang="en-US" sz="2400" dirty="0">
                <a:solidFill>
                  <a:schemeClr val="tx1"/>
                </a:solidFill>
                <a:latin typeface="#9Slide05 Brannboll Ny" panose="02000000000000000000" pitchFamily="2" charset="0"/>
              </a:rPr>
              <a:t>.</a:t>
            </a: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255577" y="4629726"/>
            <a:ext cx="2663804" cy="216170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6500094" y="4605020"/>
            <a:ext cx="2498431"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1434175"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4675446" y="395263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6500094" y="2214351"/>
            <a:ext cx="2372817"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c) </a:t>
            </a:r>
            <a:r>
              <a:rPr lang="en-US" sz="2400" dirty="0" err="1">
                <a:solidFill>
                  <a:schemeClr val="tx1"/>
                </a:solidFill>
                <a:latin typeface="#9Slide05 Brannboll Ny" panose="02000000000000000000" pitchFamily="2" charset="0"/>
              </a:rPr>
              <a:t>Tiết</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kiệm</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chỉ</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dành</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cho</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người</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thường</a:t>
            </a:r>
            <a:r>
              <a:rPr lang="en-US" sz="2400" dirty="0">
                <a:solidFill>
                  <a:schemeClr val="tx1"/>
                </a:solidFill>
                <a:latin typeface="#9Slide05 Brannboll Ny" panose="02000000000000000000" pitchFamily="2" charset="0"/>
              </a:rPr>
              <a:t> chi </a:t>
            </a:r>
            <a:r>
              <a:rPr lang="en-US" sz="2400" dirty="0" err="1">
                <a:solidFill>
                  <a:schemeClr val="tx1"/>
                </a:solidFill>
                <a:latin typeface="#9Slide05 Brannboll Ny" panose="02000000000000000000" pitchFamily="2" charset="0"/>
              </a:rPr>
              <a:t>tiêu</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quá</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nhiều</a:t>
            </a:r>
            <a:r>
              <a:rPr lang="en-US" sz="2400" dirty="0">
                <a:solidFill>
                  <a:schemeClr val="tx1"/>
                </a:solidFill>
                <a:latin typeface="#9Slide05 Brannboll Ny" panose="02000000000000000000" pitchFamily="2" charset="0"/>
              </a:rPr>
              <a:t>. </a:t>
            </a:r>
          </a:p>
        </p:txBody>
      </p:sp>
      <p:sp>
        <p:nvSpPr>
          <p:cNvPr id="19" name="Rectangle: Rounded Corners 23">
            <a:extLst>
              <a:ext uri="{FF2B5EF4-FFF2-40B4-BE49-F238E27FC236}">
                <a16:creationId xmlns:a16="http://schemas.microsoft.com/office/drawing/2014/main" id="{C8AB731C-B5A9-4087-9248-FB90CEB654D6}"/>
              </a:ext>
            </a:extLst>
          </p:cNvPr>
          <p:cNvSpPr/>
          <p:nvPr/>
        </p:nvSpPr>
        <p:spPr>
          <a:xfrm>
            <a:off x="3121955" y="4623192"/>
            <a:ext cx="3226425"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a:off x="6225321" y="1495368"/>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13">
            <a:extLst>
              <a:ext uri="{FF2B5EF4-FFF2-40B4-BE49-F238E27FC236}">
                <a16:creationId xmlns:a16="http://schemas.microsoft.com/office/drawing/2014/main" id="{227B906E-BAFC-6765-8BB4-3C85664E92EA}"/>
              </a:ext>
            </a:extLst>
          </p:cNvPr>
          <p:cNvSpPr/>
          <p:nvPr/>
        </p:nvSpPr>
        <p:spPr>
          <a:xfrm>
            <a:off x="3121955" y="2195415"/>
            <a:ext cx="3177897"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9Slide05 Brannboll Ny" panose="02000000000000000000" pitchFamily="2" charset="0"/>
              </a:rPr>
              <a:t>b) </a:t>
            </a:r>
            <a:r>
              <a:rPr lang="en-US" sz="2400" dirty="0" err="1">
                <a:solidFill>
                  <a:schemeClr val="tx1"/>
                </a:solidFill>
                <a:latin typeface="#9Slide05 Brannboll Ny" panose="02000000000000000000" pitchFamily="2" charset="0"/>
              </a:rPr>
              <a:t>Học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sinh</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không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nên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giữ</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vị</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khó</a:t>
            </a:r>
            <a:r>
              <a:rPr lang="en-US" sz="2400" dirty="0">
                <a:solidFill>
                  <a:schemeClr val="tx1"/>
                </a:solidFill>
                <a:latin typeface="#9Slide05 Brannboll Ny" panose="02000000000000000000" pitchFamily="2" charset="0"/>
              </a:rPr>
              <a:t> ng </a:t>
            </a:r>
            <a:r>
              <a:rPr lang="en-US" sz="2400" dirty="0" err="1">
                <a:solidFill>
                  <a:schemeClr val="tx1"/>
                </a:solidFill>
                <a:latin typeface="#9Slide05 Brannboll Ny" panose="02000000000000000000" pitchFamily="2" charset="0"/>
              </a:rPr>
              <a:t>giữ</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được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tiền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cẩn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thận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và</a:t>
            </a:r>
            <a:r>
              <a:rPr lang="en-US" sz="2400" dirty="0">
                <a:solidFill>
                  <a:schemeClr val="tx1"/>
                </a:solidFill>
                <a:latin typeface="#9Slide05 Brannboll Ny" panose="02000000000000000000" pitchFamily="2" charset="0"/>
              </a:rPr>
              <a:t> hay </a:t>
            </a:r>
            <a:r>
              <a:rPr lang="en-US" sz="2400" dirty="0" err="1">
                <a:solidFill>
                  <a:schemeClr val="tx1"/>
                </a:solidFill>
                <a:latin typeface="#9Slide05 Brannboll Ny" panose="02000000000000000000" pitchFamily="2" charset="0"/>
              </a:rPr>
              <a:t>chỉ</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vào</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những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việc</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không</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cần</a:t>
            </a:r>
            <a:r>
              <a:rPr lang="en-US" sz="2400" dirty="0">
                <a:solidFill>
                  <a:schemeClr val="tx1"/>
                </a:solidFill>
                <a:latin typeface="#9Slide05 Brannboll Ny" panose="02000000000000000000" pitchFamily="2" charset="0"/>
              </a:rPr>
              <a:t> </a:t>
            </a:r>
            <a:r>
              <a:rPr lang="en-US" sz="2400" dirty="0" err="1">
                <a:solidFill>
                  <a:schemeClr val="tx1"/>
                </a:solidFill>
                <a:latin typeface="#9Slide05 Brannboll Ny" panose="02000000000000000000" pitchFamily="2" charset="0"/>
              </a:rPr>
              <a:t>thiết</a:t>
            </a:r>
            <a:r>
              <a:rPr lang="en-US" sz="2400" dirty="0">
                <a:solidFill>
                  <a:schemeClr val="tx1"/>
                </a:solidFill>
                <a:latin typeface="#9Slide05 Brannboll Ny" panose="02000000000000000000" pitchFamily="2" charset="0"/>
              </a:rPr>
              <a:t>. </a:t>
            </a:r>
          </a:p>
        </p:txBody>
      </p:sp>
      <p:sp>
        <p:nvSpPr>
          <p:cNvPr id="4" name="Rectangle: Rounded Corners 23">
            <a:extLst>
              <a:ext uri="{FF2B5EF4-FFF2-40B4-BE49-F238E27FC236}">
                <a16:creationId xmlns:a16="http://schemas.microsoft.com/office/drawing/2014/main" id="{C9919C03-AAB5-B853-A394-AB76BC523DAB}"/>
              </a:ext>
            </a:extLst>
          </p:cNvPr>
          <p:cNvSpPr/>
          <p:nvPr/>
        </p:nvSpPr>
        <p:spPr>
          <a:xfrm>
            <a:off x="9186409" y="4586680"/>
            <a:ext cx="2498429"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5" name="Straight Connector 4">
            <a:extLst>
              <a:ext uri="{FF2B5EF4-FFF2-40B4-BE49-F238E27FC236}">
                <a16:creationId xmlns:a16="http://schemas.microsoft.com/office/drawing/2014/main" id="{0D7F9E68-0CF4-0C5A-E00F-C575BC0AFDA2}"/>
              </a:ext>
            </a:extLst>
          </p:cNvPr>
          <p:cNvCxnSpPr>
            <a:cxnSpLocks/>
          </p:cNvCxnSpPr>
          <p:nvPr/>
        </p:nvCxnSpPr>
        <p:spPr>
          <a:xfrm>
            <a:off x="7771592"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barn(inVertical)">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barn(inVertical)">
                                      <p:cBhvr>
                                        <p:cTn id="77" dur="5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5" grpId="0" animBg="1"/>
      <p:bldP spid="19" grpId="0" animBg="1"/>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4" name="图片 1">
            <a:extLst>
              <a:ext uri="{FF2B5EF4-FFF2-40B4-BE49-F238E27FC236}">
                <a16:creationId xmlns:a16="http://schemas.microsoft.com/office/drawing/2014/main"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87" y="91405"/>
            <a:ext cx="10695708" cy="6858000"/>
          </a:xfrm>
          <a:prstGeom prst="rect">
            <a:avLst/>
          </a:prstGeom>
        </p:spPr>
      </p:pic>
      <p:sp>
        <p:nvSpPr>
          <p:cNvPr id="5" name="文本框 4">
            <a:extLst>
              <a:ext uri="{FF2B5EF4-FFF2-40B4-BE49-F238E27FC236}">
                <a16:creationId xmlns:a16="http://schemas.microsoft.com/office/drawing/2014/main" id="{7D90C57D-D673-4D60-BCD5-CB64D8AC7D81}"/>
              </a:ext>
            </a:extLst>
          </p:cNvPr>
          <p:cNvSpPr txBox="1"/>
          <p:nvPr/>
        </p:nvSpPr>
        <p:spPr>
          <a:xfrm>
            <a:off x="1082870" y="2875002"/>
            <a:ext cx="9497663" cy="1107996"/>
          </a:xfrm>
          <a:prstGeom prst="rect">
            <a:avLst/>
          </a:prstGeom>
          <a:solidFill>
            <a:schemeClr val="accent2"/>
          </a:solidFill>
          <a:ln w="38100">
            <a:solidFill>
              <a:schemeClr val="tx1"/>
            </a:solidFill>
          </a:ln>
        </p:spPr>
        <p:txBody>
          <a:bodyPr wrap="square" rtlCol="0">
            <a:spAutoFit/>
          </a:bodyPr>
          <a:lstStyle/>
          <a:p>
            <a:r>
              <a:rPr kumimoji="1" lang="en-US" altLang="zh-CN" sz="6600" b="1" dirty="0" err="1">
                <a:solidFill>
                  <a:srgbClr val="644825"/>
                </a:solidFill>
                <a:latin typeface="#9Slide05 Brannboll Ny" panose="02000000000000000000" pitchFamily="2" charset="0"/>
                <a:ea typeface="inpin heiti" charset="-122"/>
                <a:cs typeface="inpin heiti" charset="-122"/>
              </a:rPr>
              <a:t>Trò</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chơi</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Giải</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bài</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toán</a:t>
            </a:r>
            <a:r>
              <a:rPr kumimoji="1" lang="en-US" altLang="zh-CN" sz="6600" b="1" dirty="0">
                <a:solidFill>
                  <a:srgbClr val="644825"/>
                </a:solidFill>
                <a:latin typeface="#9Slide05 Brannboll Ny" panose="02000000000000000000" pitchFamily="2" charset="0"/>
                <a:ea typeface="inpin heiti" charset="-122"/>
                <a:cs typeface="inpin heiti" charset="-122"/>
              </a:rPr>
              <a:t> </a:t>
            </a:r>
            <a:r>
              <a:rPr kumimoji="1" lang="en-US" altLang="zh-CN" sz="6600" b="1" dirty="0" err="1">
                <a:solidFill>
                  <a:srgbClr val="644825"/>
                </a:solidFill>
                <a:latin typeface="#9Slide05 Brannboll Ny" panose="02000000000000000000" pitchFamily="2" charset="0"/>
                <a:ea typeface="inpin heiti" charset="-122"/>
                <a:cs typeface="inpin heiti" charset="-122"/>
              </a:rPr>
              <a:t>thu</a:t>
            </a:r>
            <a:r>
              <a:rPr kumimoji="1" lang="en-US" altLang="zh-CN" sz="6600" b="1" dirty="0">
                <a:solidFill>
                  <a:srgbClr val="644825"/>
                </a:solidFill>
                <a:latin typeface="#9Slide05 Brannboll Ny" panose="02000000000000000000" pitchFamily="2" charset="0"/>
                <a:ea typeface="inpin heiti" charset="-122"/>
                <a:cs typeface="inpin heiti" charset="-122"/>
              </a:rPr>
              <a:t> chi</a:t>
            </a:r>
            <a:endParaRPr kumimoji="1" lang="zh-CN" altLang="en-US" sz="6600" b="1" dirty="0">
              <a:solidFill>
                <a:srgbClr val="644825"/>
              </a:solidFill>
              <a:latin typeface="#9Slide05 Brannboll Ny" panose="02000000000000000000" pitchFamily="2" charset="0"/>
              <a:ea typeface="inpin heiti" charset="-122"/>
              <a:cs typeface="inpin heiti" charset="-122"/>
            </a:endParaRPr>
          </a:p>
        </p:txBody>
      </p:sp>
      <p:pic>
        <p:nvPicPr>
          <p:cNvPr id="6" name="图片 11">
            <a:extLst>
              <a:ext uri="{FF2B5EF4-FFF2-40B4-BE49-F238E27FC236}">
                <a16:creationId xmlns:a16="http://schemas.microsoft.com/office/drawing/2014/main"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508640" y="-318863"/>
            <a:ext cx="1875686" cy="3157731"/>
          </a:xfrm>
          <a:prstGeom prst="rect">
            <a:avLst/>
          </a:prstGeom>
        </p:spPr>
      </p:pic>
      <p:sp>
        <p:nvSpPr>
          <p:cNvPr id="8" name="Rectangle 1">
            <a:extLst>
              <a:ext uri="{FF2B5EF4-FFF2-40B4-BE49-F238E27FC236}">
                <a16:creationId xmlns:a16="http://schemas.microsoft.com/office/drawing/2014/main" id="{3AFE3E60-6692-4000-96D0-E8111C6F45A1}"/>
              </a:ext>
            </a:extLst>
          </p:cNvPr>
          <p:cNvSpPr>
            <a:spLocks noChangeArrowheads="1"/>
          </p:cNvSpPr>
          <p:nvPr/>
        </p:nvSpPr>
        <p:spPr bwMode="auto">
          <a:xfrm>
            <a:off x="1082869" y="4595632"/>
            <a:ext cx="9945025" cy="1569660"/>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r>
              <a:rPr lang="en-US" sz="3200" dirty="0">
                <a:latin typeface="#9Slide05 Brannboll Ny" panose="02000000000000000000" pitchFamily="2" charset="0"/>
                <a:cs typeface="Times New Roman" pitchFamily="18" charset="0"/>
              </a:rPr>
              <a:t>1. </a:t>
            </a:r>
            <a:r>
              <a:rPr lang="en-US" sz="3200" dirty="0" err="1">
                <a:latin typeface="#9Slide05 Brannboll Ny" panose="02000000000000000000" pitchFamily="2" charset="0"/>
                <a:cs typeface="Times New Roman" pitchFamily="18" charset="0"/>
              </a:rPr>
              <a:t>Giả</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định</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em</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đang</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có</a:t>
            </a:r>
            <a:r>
              <a:rPr lang="en-US" sz="3200" dirty="0">
                <a:latin typeface="#9Slide05 Brannboll Ny" panose="02000000000000000000" pitchFamily="2" charset="0"/>
                <a:cs typeface="Times New Roman" pitchFamily="18" charset="0"/>
              </a:rPr>
              <a:t> 200k, </a:t>
            </a:r>
            <a:r>
              <a:rPr lang="en-US" sz="3200" dirty="0" err="1">
                <a:latin typeface="#9Slide05 Brannboll Ny" panose="02000000000000000000" pitchFamily="2" charset="0"/>
                <a:cs typeface="Times New Roman" pitchFamily="18" charset="0"/>
              </a:rPr>
              <a:t>hãy</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đưa</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ra</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phương</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án</a:t>
            </a:r>
            <a:r>
              <a:rPr lang="en-US" sz="3200" dirty="0">
                <a:latin typeface="#9Slide05 Brannboll Ny" panose="02000000000000000000" pitchFamily="2" charset="0"/>
                <a:cs typeface="Times New Roman" pitchFamily="18" charset="0"/>
              </a:rPr>
              <a:t> chi </a:t>
            </a:r>
            <a:r>
              <a:rPr lang="en-US" sz="3200" dirty="0" err="1">
                <a:latin typeface="#9Slide05 Brannboll Ny" panose="02000000000000000000" pitchFamily="2" charset="0"/>
                <a:cs typeface="Times New Roman" pitchFamily="18" charset="0"/>
              </a:rPr>
              <a:t>tiêu</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của</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mình</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với</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khoản</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tiền</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này</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và</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giải</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thích</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vì</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sao</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em</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lựa</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chọn</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như</a:t>
            </a:r>
            <a:r>
              <a:rPr lang="en-US" sz="3200" dirty="0">
                <a:latin typeface="#9Slide05 Brannboll Ny" panose="02000000000000000000" pitchFamily="2" charset="0"/>
                <a:cs typeface="Times New Roman" pitchFamily="18" charset="0"/>
              </a:rPr>
              <a:t> </a:t>
            </a:r>
            <a:r>
              <a:rPr lang="en-US" sz="3200" dirty="0" err="1">
                <a:latin typeface="#9Slide05 Brannboll Ny" panose="02000000000000000000" pitchFamily="2" charset="0"/>
                <a:cs typeface="Times New Roman" pitchFamily="18" charset="0"/>
              </a:rPr>
              <a:t>vậy</a:t>
            </a:r>
            <a:r>
              <a:rPr lang="en-US" sz="3200" dirty="0">
                <a:latin typeface="#9Slide05 Brannboll Ny" panose="02000000000000000000" pitchFamily="2" charset="0"/>
                <a:cs typeface="Times New Roman" pitchFamily="18" charset="0"/>
              </a:rPr>
              <a:t>?</a:t>
            </a:r>
          </a:p>
          <a:p>
            <a:pPr lvl="0" fontAlgn="base"/>
            <a:r>
              <a:rPr lang="en-US" sz="3200" dirty="0">
                <a:latin typeface="#9Slide05 Brannboll Ny" panose="02000000000000000000" pitchFamily="2" charset="0"/>
                <a:cs typeface="Times New Roman" pitchFamily="18" charset="0"/>
              </a:rPr>
              <a:t>2. </a:t>
            </a:r>
            <a:r>
              <a:rPr lang="en-US" sz="3200" dirty="0" err="1">
                <a:latin typeface="#9Slide05 Brannboll Ny" panose="02000000000000000000" pitchFamily="2" charset="0"/>
                <a:cs typeface="Times New Roman" pitchFamily="18" charset="0"/>
              </a:rPr>
              <a:t>Em</a:t>
            </a:r>
            <a:r>
              <a:rPr lang="en-US" sz="3200" dirty="0">
                <a:latin typeface="#9Slide05 Brannboll Ny" panose="02000000000000000000" pitchFamily="2" charset="0"/>
                <a:cs typeface="Times New Roman" pitchFamily="18" charset="0"/>
              </a:rPr>
              <a:t> c</a:t>
            </a:r>
            <a:r>
              <a:rPr lang="vi-VN" sz="3200" dirty="0">
                <a:latin typeface="#9Slide05 Brannboll Ny" panose="02000000000000000000" pitchFamily="2" charset="0"/>
                <a:cs typeface="Times New Roman" pitchFamily="18" charset="0"/>
              </a:rPr>
              <a:t>ó suy nghĩ gì về ý nghĩa của việc chi tiêu tiền hiệu quả?</a:t>
            </a:r>
            <a:endParaRPr lang="en-US" sz="3200" dirty="0">
              <a:latin typeface="#9Slide05 Brannboll Ny" panose="02000000000000000000" pitchFamily="2" charset="0"/>
              <a:cs typeface="Times New Roman" pitchFamily="18" charset="0"/>
            </a:endParaRPr>
          </a:p>
        </p:txBody>
      </p:sp>
      <p:pic>
        <p:nvPicPr>
          <p:cNvPr id="9" name="Picture 8">
            <a:extLst>
              <a:ext uri="{FF2B5EF4-FFF2-40B4-BE49-F238E27FC236}">
                <a16:creationId xmlns:a16="http://schemas.microsoft.com/office/drawing/2014/main" id="{611F461A-49C0-450F-8E8C-B4EAA22EF334}"/>
              </a:ext>
            </a:extLst>
          </p:cNvPr>
          <p:cNvPicPr>
            <a:picLocks noChangeAspect="1"/>
          </p:cNvPicPr>
          <p:nvPr/>
        </p:nvPicPr>
        <p:blipFill>
          <a:blip r:embed="rId5"/>
          <a:stretch>
            <a:fillRect/>
          </a:stretch>
        </p:blipFill>
        <p:spPr>
          <a:xfrm>
            <a:off x="8669735" y="-452730"/>
            <a:ext cx="4144378" cy="5206435"/>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92FF6C-4D33-FCB6-7C43-AC0EB229F01D}"/>
              </a:ext>
            </a:extLst>
          </p:cNvPr>
          <p:cNvSpPr txBox="1"/>
          <p:nvPr/>
        </p:nvSpPr>
        <p:spPr>
          <a:xfrm>
            <a:off x="0" y="-72737"/>
            <a:ext cx="11076709" cy="7053406"/>
          </a:xfrm>
          <a:prstGeom prst="rect">
            <a:avLst/>
          </a:prstGeom>
          <a:noFill/>
        </p:spPr>
        <p:txBody>
          <a:bodyPr wrap="square">
            <a:spAutoFit/>
          </a:bodyPr>
          <a:lstStyle/>
          <a:p>
            <a:pPr algn="just">
              <a:lnSpc>
                <a:spcPct val="107000"/>
              </a:lnSpc>
              <a:spcAft>
                <a:spcPts val="800"/>
              </a:spcAft>
            </a:pPr>
            <a:r>
              <a:rPr lang="nl-NL" sz="24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Bài tập 1: </a:t>
            </a:r>
            <a:endParaRPr lang="en-US" sz="24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 Ý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kiến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luôn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bài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toán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với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mỗi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ngay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từ</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năng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tài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chính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đưa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ra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những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quyết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định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đắn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phù</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t>
            </a:r>
          </a:p>
          <a:p>
            <a:pPr algn="just"/>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b) Ý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kiến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thực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mỗi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ta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lúc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cho</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những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việc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mỗi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một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số</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nhất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định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dự</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phòng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thực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bạn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còn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thiểu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năng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việc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giữ</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gìn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cẩn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thận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hoặc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chi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li.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chúng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ta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phải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rèn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luyện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năng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tài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chính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 </a:t>
            </a:r>
          </a:p>
          <a:p>
            <a:pPr algn="just"/>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c)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kiệm</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dành</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cho</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thường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quá</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còn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rất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cận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với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ít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ít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họ</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nhập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thấp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Trong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trường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càng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phải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kiệm</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cân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nhắc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mua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thứ</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gì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thật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là</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cần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t>
            </a:r>
          </a:p>
          <a:p>
            <a:pPr algn="just"/>
            <a:r>
              <a:rPr lang="vi-VN" sz="2800" dirty="0">
                <a:solidFill>
                  <a:schemeClr val="accent5">
                    <a:lumMod val="75000"/>
                  </a:schemeClr>
                </a:solidFill>
                <a:effectLst/>
                <a:latin typeface="#9Slide05 Brannboll Ny" panose="02000000000000000000" pitchFamily="2" charset="0"/>
                <a:ea typeface="Times New Roman" panose="02020603050405020304" pitchFamily="18" charset="0"/>
              </a:rPr>
              <a:t>d</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vi-VN" sz="2800" dirty="0">
                <a:solidFill>
                  <a:schemeClr val="accent5">
                    <a:lumMod val="75000"/>
                  </a:schemeClr>
                </a:solidFill>
                <a:effectLst/>
                <a:latin typeface="#9Slide05 Brannboll Ny" panose="02000000000000000000" pitchFamily="2" charset="0"/>
                <a:ea typeface="Times New Roman" panose="02020603050405020304" pitchFamily="18" charset="0"/>
              </a:rPr>
              <a:t>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ki</a:t>
            </a:r>
            <a:r>
              <a:rPr lang="vi-VN" sz="2800" dirty="0">
                <a:solidFill>
                  <a:schemeClr val="accent5">
                    <a:lumMod val="75000"/>
                  </a:schemeClr>
                </a:solidFill>
                <a:effectLst/>
                <a:latin typeface="#9Slide05 Brannboll Ny" panose="02000000000000000000" pitchFamily="2" charset="0"/>
                <a:ea typeface="Times New Roman" panose="02020603050405020304" pitchFamily="18" charset="0"/>
              </a:rPr>
              <a:t>ế</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n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này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cho</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thấy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ý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nghĩa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của</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việc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tiền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Một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người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quản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chỉ</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tiêu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hợp</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không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lãng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phí</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biết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tiết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kiệm</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thì</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luôn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điều</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kiện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để</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cải</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thiện</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chất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lượng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cuộc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sống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sẽ</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có</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một</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cuộc</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sống</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đủ</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 </a:t>
            </a:r>
            <a:r>
              <a:rPr lang="en-US" sz="2800" dirty="0" err="1">
                <a:solidFill>
                  <a:schemeClr val="accent5">
                    <a:lumMod val="75000"/>
                  </a:schemeClr>
                </a:solidFill>
                <a:effectLst/>
                <a:latin typeface="#9Slide05 Brannboll Ny" panose="02000000000000000000" pitchFamily="2" charset="0"/>
                <a:ea typeface="Times New Roman" panose="02020603050405020304" pitchFamily="18" charset="0"/>
              </a:rPr>
              <a:t>đầy</a:t>
            </a:r>
            <a:r>
              <a:rPr lang="en-US" sz="2800" dirty="0">
                <a:solidFill>
                  <a:schemeClr val="accent5">
                    <a:lumMod val="75000"/>
                  </a:schemeClr>
                </a:solidFill>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602092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807F73-0176-347C-4FF2-25A5FBD91931}"/>
              </a:ext>
            </a:extLst>
          </p:cNvPr>
          <p:cNvSpPr txBox="1"/>
          <p:nvPr/>
        </p:nvSpPr>
        <p:spPr>
          <a:xfrm>
            <a:off x="0" y="0"/>
            <a:ext cx="11201400" cy="6393545"/>
          </a:xfrm>
          <a:prstGeom prst="rect">
            <a:avLst/>
          </a:prstGeom>
          <a:noFill/>
        </p:spPr>
        <p:txBody>
          <a:bodyPr wrap="square">
            <a:spAutoFit/>
          </a:bodyPr>
          <a:lstStyle/>
          <a:p>
            <a:pPr algn="just">
              <a:lnSpc>
                <a:spcPct val="107000"/>
              </a:lnSpc>
              <a:spcAft>
                <a:spcPts val="800"/>
              </a:spcAft>
            </a:pPr>
            <a:r>
              <a:rPr lang="de-DE"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Bài tập 2: </a:t>
            </a:r>
            <a:endParaRPr lang="en-US" sz="40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Em</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có</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nhận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xét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gì</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về</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hành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vị</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của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các</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bạn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dưới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đây</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p>
          <a:p>
            <a:pPr algn="just"/>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a)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Cả</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tuần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vừa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rồi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k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đều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nhịn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ăn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sá</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g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dành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K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đều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nhịn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ăn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sá</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g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dành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mua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cuốn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truyện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yêu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thích</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a:t>
            </a:r>
            <a:endParaRPr lang="en-US" sz="4000" dirty="0">
              <a:solidFill>
                <a:schemeClr val="accent4">
                  <a:lumMod val="75000"/>
                </a:schemeClr>
              </a:solidFill>
              <a:effectLst/>
              <a:latin typeface="#9Slide05 Brannboll Ny" panose="02000000000000000000" pitchFamily="2" charset="0"/>
              <a:ea typeface="Times New Roman" panose="02020603050405020304" pitchFamily="18" charset="0"/>
            </a:endParaRPr>
          </a:p>
          <a:p>
            <a:pPr algn="just"/>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b) Ngay tuần đầu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tiên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H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đã</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dùng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hết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số</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mẹ</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cho</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chi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tiêu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trong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cả</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tháng</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Bạn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hỏi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xin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thêm</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nhưng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mẹ</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từ</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chối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a:t>
            </a:r>
          </a:p>
          <a:p>
            <a:pPr algn="just"/>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c) Tháng nào </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Q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cũng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đặt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ra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mục</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tàu</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tiết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kiệm</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một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khoản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nhất</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định</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p>
          <a:p>
            <a:pPr algn="just"/>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d) B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có</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thói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quen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ghi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ta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giấy</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những</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thứ</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cần</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mua</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trước</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khi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đi</a:t>
            </a:r>
            <a:r>
              <a:rPr lang="en-US" sz="4000" dirty="0">
                <a:solidFill>
                  <a:schemeClr val="accent4">
                    <a:lumMod val="75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4">
                    <a:lumMod val="75000"/>
                  </a:schemeClr>
                </a:solidFill>
                <a:effectLst/>
                <a:latin typeface="#9Slide05 Brannboll Ny" panose="02000000000000000000" pitchFamily="2" charset="0"/>
                <a:ea typeface="Times New Roman" panose="02020603050405020304" pitchFamily="18" charset="0"/>
              </a:rPr>
              <a:t>chợ</a:t>
            </a:r>
            <a:r>
              <a:rPr lang="vi-VN" sz="4000" dirty="0">
                <a:solidFill>
                  <a:schemeClr val="accent4">
                    <a:lumMod val="75000"/>
                  </a:schemeClr>
                </a:solidFill>
                <a:effectLst/>
                <a:latin typeface="#9Slide05 Brannboll Ny" panose="02000000000000000000" pitchFamily="2" charset="0"/>
                <a:ea typeface="Times New Roman" panose="02020603050405020304" pitchFamily="18" charset="0"/>
              </a:rPr>
              <a:t>.</a:t>
            </a:r>
            <a:endParaRPr lang="en-US" sz="4000" dirty="0">
              <a:solidFill>
                <a:schemeClr val="accent4">
                  <a:lumMod val="75000"/>
                </a:schemeClr>
              </a:solidFill>
              <a:effectLst/>
              <a:latin typeface="#9Slide05 Brannboll Ny"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1481427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735807-9CA6-5781-E8E5-F0E8CA693E84}"/>
              </a:ext>
            </a:extLst>
          </p:cNvPr>
          <p:cNvSpPr txBox="1"/>
          <p:nvPr/>
        </p:nvSpPr>
        <p:spPr>
          <a:xfrm>
            <a:off x="-8660" y="0"/>
            <a:ext cx="12200660" cy="6001643"/>
          </a:xfrm>
          <a:prstGeom prst="rect">
            <a:avLst/>
          </a:prstGeom>
          <a:noFill/>
        </p:spPr>
        <p:txBody>
          <a:bodyPr wrap="square">
            <a:spAutoFit/>
          </a:bodyPr>
          <a:lstStyle/>
          <a:p>
            <a:pPr algn="just"/>
            <a:r>
              <a:rPr lang="nl-NL" sz="2400" b="1" dirty="0">
                <a:solidFill>
                  <a:srgbClr val="C00000"/>
                </a:solidFill>
                <a:effectLst/>
                <a:latin typeface="#9Slide05 Brannboll Ny" panose="02000000000000000000" pitchFamily="2" charset="0"/>
                <a:ea typeface="Times New Roman" panose="02020603050405020304" pitchFamily="18" charset="0"/>
              </a:rPr>
              <a:t>Bài tập 2: </a:t>
            </a:r>
            <a:endParaRPr lang="en-US" sz="2400" dirty="0">
              <a:solidFill>
                <a:srgbClr val="C00000"/>
              </a:solidFill>
              <a:effectLst/>
              <a:latin typeface="#9Slide05 Brannboll Ny" panose="02000000000000000000" pitchFamily="2" charset="0"/>
              <a:ea typeface="Times New Roman" panose="02020603050405020304" pitchFamily="18" charset="0"/>
            </a:endParaRPr>
          </a:p>
          <a:p>
            <a:pPr algn="just"/>
            <a:r>
              <a:rPr lang="nl-NL"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đích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nhịn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của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K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truyện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nhưng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việc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chưa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hợp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lí</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lựa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chọn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giữa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truyện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nếu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nào</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cũng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nhịn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ảnh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hưởng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đến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khoẻ</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học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được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nhấn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mạnh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nguyên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tắc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đối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với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khoản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thật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a:p>
            <a:pPr algn="just"/>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b)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Đây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biểu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hiện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của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việc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Mới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tuần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H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dùng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cho</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còn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lại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rất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với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chẳng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hạn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ăn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sáng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nước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lỡ</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hỏng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xe</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dọc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đường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sửa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lập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chia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mỗi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tuần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được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bao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thực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hiện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đúng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theo</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nguyên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tắc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chỉ</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thứ</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thật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vượt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quá</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Trong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trường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hợp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gặp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vấn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đề</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kíp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vượt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định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ngay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sau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phải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để</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bù</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lại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vượt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mức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a:p>
            <a:pPr algn="just"/>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c)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Đây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thói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quen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trong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quản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tiền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Việc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chủ</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động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đặt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tiết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kiệm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sẽ</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giúp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em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động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lực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thực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hiện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a:p>
            <a:pPr algn="just"/>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d)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Đây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một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thói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quen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tốt</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vì</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ghi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giấy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thứ</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giúp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em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tránh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tuỳ</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hứng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không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đúng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mục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đích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dẫn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đến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sai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kế</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hoạch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lãng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phí</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trong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chi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tiêu</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Ngoài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ra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thói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quen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này</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giúp</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em</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đỡ</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tốn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thời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gian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khi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đi</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chợ</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và</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luôn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mua</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được</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đủ</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những</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thứ</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mình</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 </a:t>
            </a:r>
            <a:r>
              <a:rPr lang="en-US" sz="2400" dirty="0" err="1">
                <a:solidFill>
                  <a:schemeClr val="accent4">
                    <a:lumMod val="50000"/>
                  </a:schemeClr>
                </a:solidFill>
                <a:effectLst/>
                <a:latin typeface="#9Slide05 Brannboll Ny" panose="02000000000000000000" pitchFamily="2" charset="0"/>
                <a:ea typeface="Times New Roman" panose="02020603050405020304" pitchFamily="18" charset="0"/>
              </a:rPr>
              <a:t>cần</a:t>
            </a:r>
            <a:r>
              <a:rPr lang="en-US" sz="2400" dirty="0">
                <a:solidFill>
                  <a:schemeClr val="accent4">
                    <a:lumMod val="50000"/>
                  </a:schemeClr>
                </a:solidFill>
                <a:effectLst/>
                <a:latin typeface="#9Slide05 Brannboll Ny" panose="02000000000000000000" pitchFamily="2" charset="0"/>
                <a:ea typeface="Times New Roman" panose="02020603050405020304" pitchFamily="18" charset="0"/>
              </a:rPr>
              <a:t>.</a:t>
            </a:r>
          </a:p>
        </p:txBody>
      </p:sp>
    </p:spTree>
    <p:extLst>
      <p:ext uri="{BB962C8B-B14F-4D97-AF65-F5344CB8AC3E}">
        <p14:creationId xmlns:p14="http://schemas.microsoft.com/office/powerpoint/2010/main" val="493171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29254" y="113796"/>
            <a:ext cx="12192000" cy="6857999"/>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055123" y="864699"/>
            <a:ext cx="863091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de-DE" sz="2800" dirty="0">
                <a:solidFill>
                  <a:schemeClr val="tx2"/>
                </a:solidFill>
                <a:latin typeface="#9Slide05 Brannboll Ny" panose="02000000000000000000" pitchFamily="2" charset="0"/>
              </a:rPr>
              <a:t>Bài tập </a:t>
            </a:r>
            <a:r>
              <a:rPr lang="vi-VN" sz="2800" dirty="0">
                <a:solidFill>
                  <a:schemeClr val="tx2"/>
                </a:solidFill>
                <a:latin typeface="#9Slide05 Brannboll Ny" panose="02000000000000000000" pitchFamily="2" charset="0"/>
              </a:rPr>
              <a:t>3</a:t>
            </a:r>
            <a:r>
              <a:rPr lang="de-DE" sz="2800" dirty="0">
                <a:solidFill>
                  <a:schemeClr val="tx2"/>
                </a:solidFill>
                <a:latin typeface="#9Slide05 Brannboll Ny" panose="02000000000000000000" pitchFamily="2" charset="0"/>
              </a:rPr>
              <a:t>: </a:t>
            </a:r>
            <a:endParaRPr lang="en-US" sz="2800" dirty="0">
              <a:solidFill>
                <a:schemeClr val="tx2"/>
              </a:solidFill>
              <a:latin typeface="#9Slide05 Brannboll Ny" panose="02000000000000000000" pitchFamily="2" charset="0"/>
            </a:endParaRPr>
          </a:p>
          <a:p>
            <a:r>
              <a:rPr lang="en-US" sz="2800" dirty="0" err="1">
                <a:solidFill>
                  <a:schemeClr val="tx2"/>
                </a:solidFill>
                <a:latin typeface="#9Slide05 Brannboll Ny" panose="02000000000000000000" pitchFamily="2" charset="0"/>
              </a:rPr>
              <a:t>Xử</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lý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tình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huống</a:t>
            </a:r>
            <a:r>
              <a:rPr lang="en-US" sz="2800" dirty="0">
                <a:solidFill>
                  <a:schemeClr val="tx2"/>
                </a:solidFill>
                <a:latin typeface="#9Slide05 Brannboll Ny" panose="02000000000000000000" pitchFamily="2" charset="0"/>
              </a:rPr>
              <a:t> </a:t>
            </a:r>
          </a:p>
          <a:p>
            <a:r>
              <a:rPr lang="vi-VN" sz="2800" dirty="0">
                <a:solidFill>
                  <a:schemeClr val="tx2"/>
                </a:solidFill>
                <a:latin typeface="#9Slide05 Brannboll Ny" panose="02000000000000000000" pitchFamily="2" charset="0"/>
              </a:rPr>
              <a:t>a</a:t>
            </a:r>
            <a:r>
              <a:rPr lang="en-US" sz="2800" dirty="0">
                <a:solidFill>
                  <a:schemeClr val="tx2"/>
                </a:solidFill>
                <a:latin typeface="#9Slide05 Brannboll Ny" panose="02000000000000000000" pitchFamily="2" charset="0"/>
              </a:rPr>
              <a:t>) M </a:t>
            </a:r>
            <a:r>
              <a:rPr lang="en-US" sz="2800" dirty="0" err="1">
                <a:solidFill>
                  <a:schemeClr val="tx2"/>
                </a:solidFill>
                <a:latin typeface="#9Slide05 Brannboll Ny" panose="02000000000000000000" pitchFamily="2" charset="0"/>
              </a:rPr>
              <a:t>muốn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một</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quả</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bóng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đá</a:t>
            </a:r>
            <a:r>
              <a:rPr lang="vi-VN" sz="2800" dirty="0">
                <a:solidFill>
                  <a:schemeClr val="tx2"/>
                </a:solidFill>
                <a:latin typeface="#9Slide05 Brannboll Ny" panose="02000000000000000000" pitchFamily="2" charset="0"/>
              </a:rPr>
              <a:t> giá</a:t>
            </a:r>
            <a:r>
              <a:rPr lang="en-US" sz="2800" dirty="0">
                <a:solidFill>
                  <a:schemeClr val="tx2"/>
                </a:solidFill>
                <a:latin typeface="#9Slide05 Brannboll Ny" panose="02000000000000000000" pitchFamily="2" charset="0"/>
              </a:rPr>
              <a:t> 100 000 </a:t>
            </a:r>
            <a:r>
              <a:rPr lang="en-US" sz="2800" dirty="0" err="1">
                <a:solidFill>
                  <a:schemeClr val="tx2"/>
                </a:solidFill>
                <a:latin typeface="#9Slide05 Brannboll Ny" panose="02000000000000000000" pitchFamily="2" charset="0"/>
              </a:rPr>
              <a:t>đồng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nhưng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chỉ</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có</a:t>
            </a:r>
            <a:r>
              <a:rPr lang="en-US" sz="2800" dirty="0">
                <a:solidFill>
                  <a:schemeClr val="tx2"/>
                </a:solidFill>
                <a:latin typeface="#9Slide05 Brannboll Ny" panose="02000000000000000000" pitchFamily="2" charset="0"/>
              </a:rPr>
              <a:t> 40 000 </a:t>
            </a:r>
            <a:r>
              <a:rPr lang="en-US" sz="2800" dirty="0" err="1">
                <a:solidFill>
                  <a:schemeClr val="tx2"/>
                </a:solidFill>
                <a:latin typeface="#9Slide05 Brannboll Ny" panose="02000000000000000000" pitchFamily="2" charset="0"/>
              </a:rPr>
              <a:t>đồng</a:t>
            </a:r>
            <a:r>
              <a:rPr lang="vi-VN" sz="2800" dirty="0">
                <a:solidFill>
                  <a:schemeClr val="tx2"/>
                </a:solidFill>
                <a:latin typeface="#9Slide05 Brannboll Ny" panose="02000000000000000000" pitchFamily="2" charset="0"/>
              </a:rPr>
              <a:t>. M hỏi vay </a:t>
            </a:r>
            <a:r>
              <a:rPr lang="en-US" sz="2800" dirty="0">
                <a:solidFill>
                  <a:schemeClr val="tx2"/>
                </a:solidFill>
                <a:latin typeface="#9Slide05 Brannboll Ny" panose="02000000000000000000" pitchFamily="2" charset="0"/>
              </a:rPr>
              <a:t>Q 60 000 </a:t>
            </a:r>
            <a:r>
              <a:rPr lang="en-US" sz="2800" dirty="0" err="1">
                <a:solidFill>
                  <a:schemeClr val="tx2"/>
                </a:solidFill>
                <a:latin typeface="#9Slide05 Brannboll Ny" panose="02000000000000000000" pitchFamily="2" charset="0"/>
              </a:rPr>
              <a:t>đồng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h</a:t>
            </a:r>
            <a:r>
              <a:rPr lang="vi-VN" sz="2800" dirty="0">
                <a:solidFill>
                  <a:schemeClr val="tx2"/>
                </a:solidFill>
                <a:latin typeface="#9Slide05 Brannboll Ny" panose="02000000000000000000" pitchFamily="2" charset="0"/>
              </a:rPr>
              <a:t>ứa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trả</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khi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được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mẹ</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tiền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cho</a:t>
            </a:r>
            <a:r>
              <a:rPr lang="en-US" sz="2800" dirty="0">
                <a:solidFill>
                  <a:schemeClr val="tx2"/>
                </a:solidFill>
                <a:latin typeface="#9Slide05 Brannboll Ny" panose="02000000000000000000" pitchFamily="2" charset="0"/>
              </a:rPr>
              <a:t> </a:t>
            </a:r>
            <a:r>
              <a:rPr lang="vi-VN" sz="2800" dirty="0">
                <a:solidFill>
                  <a:schemeClr val="tx2"/>
                </a:solidFill>
                <a:latin typeface="#9Slide05 Brannboll Ny" panose="02000000000000000000" pitchFamily="2" charset="0"/>
              </a:rPr>
              <a:t>Q</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chơi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cùng</a:t>
            </a:r>
            <a:r>
              <a:rPr lang="vi-VN" sz="2800" dirty="0">
                <a:solidFill>
                  <a:schemeClr val="tx2"/>
                </a:solidFill>
                <a:latin typeface="#9Slide05 Brannboll Ny" panose="02000000000000000000" pitchFamily="2" charset="0"/>
              </a:rPr>
              <a:t>.</a:t>
            </a:r>
            <a:endParaRPr lang="en-US" sz="2800" dirty="0">
              <a:solidFill>
                <a:schemeClr val="tx2"/>
              </a:solidFill>
              <a:latin typeface="#9Slide05 Brannboll Ny" panose="02000000000000000000" pitchFamily="2" charset="0"/>
            </a:endParaRPr>
          </a:p>
          <a:p>
            <a:r>
              <a:rPr lang="vi-VN" sz="2800" dirty="0">
                <a:solidFill>
                  <a:schemeClr val="tx2"/>
                </a:solidFill>
                <a:latin typeface="#9Slide05 Brannboll Ny" panose="02000000000000000000" pitchFamily="2" charset="0"/>
              </a:rPr>
              <a:t>Nếu là</a:t>
            </a:r>
            <a:r>
              <a:rPr lang="en-US" sz="2800" dirty="0">
                <a:solidFill>
                  <a:schemeClr val="tx2"/>
                </a:solidFill>
                <a:latin typeface="#9Slide05 Brannboll Ny" panose="02000000000000000000" pitchFamily="2" charset="0"/>
              </a:rPr>
              <a:t> Q </a:t>
            </a:r>
            <a:r>
              <a:rPr lang="en-US" sz="2800" dirty="0" err="1">
                <a:solidFill>
                  <a:schemeClr val="tx2"/>
                </a:solidFill>
                <a:latin typeface="#9Slide05 Brannboll Ny" panose="02000000000000000000" pitchFamily="2" charset="0"/>
              </a:rPr>
              <a:t>em</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xử</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lý</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thế</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nào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Vì</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sao</a:t>
            </a:r>
            <a:r>
              <a:rPr lang="en-US" sz="2800" dirty="0">
                <a:solidFill>
                  <a:schemeClr val="tx2"/>
                </a:solidFill>
                <a:latin typeface="#9Slide05 Brannboll Ny" panose="02000000000000000000" pitchFamily="2" charset="0"/>
              </a:rPr>
              <a:t>? </a:t>
            </a:r>
          </a:p>
          <a:p>
            <a:r>
              <a:rPr lang="vi-VN" sz="2800" dirty="0">
                <a:solidFill>
                  <a:schemeClr val="tx2"/>
                </a:solidFill>
                <a:latin typeface="#9Slide05 Brannboll Ny" panose="02000000000000000000" pitchFamily="2" charset="0"/>
              </a:rPr>
              <a:t>b</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vui</a:t>
            </a:r>
            <a:r>
              <a:rPr lang="en-US" sz="2800" dirty="0">
                <a:solidFill>
                  <a:schemeClr val="tx2"/>
                </a:solidFill>
                <a:latin typeface="#9Slide05 Brannboll Ny" panose="02000000000000000000" pitchFamily="2" charset="0"/>
              </a:rPr>
              <a:t> m</a:t>
            </a:r>
            <a:r>
              <a:rPr lang="vi-VN" sz="2800" dirty="0">
                <a:solidFill>
                  <a:schemeClr val="tx2"/>
                </a:solidFill>
                <a:latin typeface="#9Slide05 Brannboll Ny" panose="02000000000000000000" pitchFamily="2" charset="0"/>
              </a:rPr>
              <a:t>ừ</a:t>
            </a:r>
            <a:r>
              <a:rPr lang="en-US" sz="2800" dirty="0">
                <a:solidFill>
                  <a:schemeClr val="tx2"/>
                </a:solidFill>
                <a:latin typeface="#9Slide05 Brannboll Ny" panose="02000000000000000000" pitchFamily="2" charset="0"/>
              </a:rPr>
              <a:t>ng </a:t>
            </a:r>
            <a:r>
              <a:rPr lang="en-US" sz="2800" dirty="0" err="1">
                <a:solidFill>
                  <a:schemeClr val="tx2"/>
                </a:solidFill>
                <a:latin typeface="#9Slide05 Brannboll Ny" panose="02000000000000000000" pitchFamily="2" charset="0"/>
              </a:rPr>
              <a:t>khoe</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với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các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bạn</a:t>
            </a:r>
            <a:r>
              <a:rPr lang="en-US" sz="2800" dirty="0">
                <a:solidFill>
                  <a:schemeClr val="tx2"/>
                </a:solidFill>
                <a:latin typeface="#9Slide05 Brannboll Ny" panose="02000000000000000000" pitchFamily="2" charset="0"/>
              </a:rPr>
              <a:t> </a:t>
            </a:r>
            <a:r>
              <a:rPr lang="vi-VN" sz="2800" dirty="0">
                <a:solidFill>
                  <a:schemeClr val="tx2"/>
                </a:solidFill>
                <a:latin typeface="#9Slide05 Brannboll Ny" panose="02000000000000000000" pitchFamily="2" charset="0"/>
              </a:rPr>
              <a:t>rằng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mình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vừa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được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thưởng</a:t>
            </a:r>
            <a:r>
              <a:rPr lang="en-US" sz="2800" dirty="0">
                <a:solidFill>
                  <a:schemeClr val="tx2"/>
                </a:solidFill>
                <a:latin typeface="#9Slide05 Brannboll Ny" panose="02000000000000000000" pitchFamily="2" charset="0"/>
              </a:rPr>
              <a:t> 200 000 </a:t>
            </a:r>
            <a:r>
              <a:rPr lang="en-US" sz="2800" dirty="0" err="1">
                <a:solidFill>
                  <a:schemeClr val="tx2"/>
                </a:solidFill>
                <a:latin typeface="#9Slide05 Brannboll Ny" panose="02000000000000000000" pitchFamily="2" charset="0"/>
              </a:rPr>
              <a:t>đồng</a:t>
            </a:r>
            <a:r>
              <a:rPr lang="en-US" sz="2800" dirty="0">
                <a:solidFill>
                  <a:schemeClr val="tx2"/>
                </a:solidFill>
                <a:latin typeface="#9Slide05 Brannboll Ny" panose="02000000000000000000" pitchFamily="2" charset="0"/>
              </a:rPr>
              <a:t> v</a:t>
            </a:r>
            <a:r>
              <a:rPr lang="vi-VN" sz="2800" dirty="0">
                <a:solidFill>
                  <a:schemeClr val="tx2"/>
                </a:solidFill>
                <a:latin typeface="#9Slide05 Brannboll Ny" panose="02000000000000000000" pitchFamily="2" charset="0"/>
              </a:rPr>
              <a:t>ì </a:t>
            </a:r>
            <a:r>
              <a:rPr lang="en-US" sz="2800" dirty="0" err="1">
                <a:solidFill>
                  <a:schemeClr val="tx2"/>
                </a:solidFill>
                <a:latin typeface="#9Slide05 Brannboll Ny" panose="02000000000000000000" pitchFamily="2" charset="0"/>
              </a:rPr>
              <a:t>thành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tích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học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tập</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tích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cực</a:t>
            </a:r>
            <a:r>
              <a:rPr lang="en-US" sz="2800" dirty="0">
                <a:solidFill>
                  <a:schemeClr val="tx2"/>
                </a:solidFill>
                <a:latin typeface="#9Slide05 Brannboll Ny" panose="02000000000000000000" pitchFamily="2" charset="0"/>
              </a:rPr>
              <a:t> p</a:t>
            </a:r>
            <a:r>
              <a:rPr lang="vi-VN" sz="2800" dirty="0">
                <a:solidFill>
                  <a:schemeClr val="tx2"/>
                </a:solidFill>
                <a:latin typeface="#9Slide05 Brannboll Ny" panose="02000000000000000000" pitchFamily="2" charset="0"/>
              </a:rPr>
              <a:t>hụ</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giúp</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mẹ</a:t>
            </a:r>
            <a:r>
              <a:rPr lang="en-US" sz="2800" dirty="0">
                <a:solidFill>
                  <a:schemeClr val="tx2"/>
                </a:solidFill>
                <a:latin typeface="#9Slide05 Brannboll Ny" panose="02000000000000000000" pitchFamily="2" charset="0"/>
              </a:rPr>
              <a:t> ở </a:t>
            </a:r>
            <a:r>
              <a:rPr lang="en-US" sz="2800" dirty="0" err="1">
                <a:solidFill>
                  <a:schemeClr val="tx2"/>
                </a:solidFill>
                <a:latin typeface="#9Slide05 Brannboll Ny" panose="02000000000000000000" pitchFamily="2" charset="0"/>
              </a:rPr>
              <a:t>xưởng</a:t>
            </a:r>
            <a:r>
              <a:rPr lang="en-US" sz="2800" dirty="0">
                <a:solidFill>
                  <a:schemeClr val="tx2"/>
                </a:solidFill>
                <a:latin typeface="#9Slide05 Brannboll Ny" panose="02000000000000000000" pitchFamily="2" charset="0"/>
              </a:rPr>
              <a:t> may </a:t>
            </a:r>
            <a:r>
              <a:rPr lang="en-US" sz="2800" dirty="0" err="1">
                <a:solidFill>
                  <a:schemeClr val="tx2"/>
                </a:solidFill>
                <a:latin typeface="#9Slide05 Brannboll Ny" panose="02000000000000000000" pitchFamily="2" charset="0"/>
              </a:rPr>
              <a:t>tuần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vừa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rồi</a:t>
            </a:r>
            <a:r>
              <a:rPr lang="en-US" sz="2800" dirty="0">
                <a:solidFill>
                  <a:schemeClr val="tx2"/>
                </a:solidFill>
                <a:latin typeface="#9Slide05 Brannboll Ny" panose="02000000000000000000" pitchFamily="2" charset="0"/>
              </a:rPr>
              <a:t>. Th</a:t>
            </a:r>
            <a:r>
              <a:rPr lang="vi-VN" sz="2800" dirty="0">
                <a:solidFill>
                  <a:schemeClr val="tx2"/>
                </a:solidFill>
                <a:latin typeface="#9Slide05 Brannboll Ny" panose="02000000000000000000" pitchFamily="2" charset="0"/>
              </a:rPr>
              <a:t>ấ</a:t>
            </a:r>
            <a:r>
              <a:rPr lang="en-US" sz="2800" dirty="0">
                <a:solidFill>
                  <a:schemeClr val="tx2"/>
                </a:solidFill>
                <a:latin typeface="#9Slide05 Brannboll Ny" panose="02000000000000000000" pitchFamily="2" charset="0"/>
              </a:rPr>
              <a:t>y </a:t>
            </a:r>
            <a:r>
              <a:rPr lang="vi-VN" sz="2800" dirty="0">
                <a:solidFill>
                  <a:schemeClr val="tx2"/>
                </a:solidFill>
                <a:latin typeface="#9Slide05 Brannboll Ny" panose="02000000000000000000" pitchFamily="2" charset="0"/>
              </a:rPr>
              <a:t>v</a:t>
            </a:r>
            <a:r>
              <a:rPr lang="en-US" sz="2800" dirty="0" err="1">
                <a:solidFill>
                  <a:schemeClr val="tx2"/>
                </a:solidFill>
                <a:latin typeface="#9Slide05 Brannboll Ny" panose="02000000000000000000" pitchFamily="2" charset="0"/>
              </a:rPr>
              <a:t>ậy</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các</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bạn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muốn</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mua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kem</a:t>
            </a:r>
            <a:r>
              <a:rPr lang="en-US" sz="2800" dirty="0">
                <a:solidFill>
                  <a:schemeClr val="tx2"/>
                </a:solidFill>
                <a:latin typeface="#9Slide05 Brannboll Ny" panose="02000000000000000000" pitchFamily="2" charset="0"/>
              </a:rPr>
              <a:t> </a:t>
            </a:r>
            <a:r>
              <a:rPr lang="vi-VN" sz="2800" dirty="0">
                <a:solidFill>
                  <a:schemeClr val="tx2"/>
                </a:solidFill>
                <a:latin typeface="#9Slide05 Brannboll Ny" panose="02000000000000000000" pitchFamily="2" charset="0"/>
              </a:rPr>
              <a:t>kh</a:t>
            </a:r>
            <a:r>
              <a:rPr lang="en-US" sz="2800" dirty="0" err="1">
                <a:solidFill>
                  <a:schemeClr val="tx2"/>
                </a:solidFill>
                <a:latin typeface="#9Slide05 Brannboll Ny" panose="02000000000000000000" pitchFamily="2" charset="0"/>
              </a:rPr>
              <a:t>ao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cả</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nhóm</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lúng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túng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vì</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muốn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dùng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tiên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để</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mua</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quà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tặng</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bà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ngoại</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và</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trị</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vện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tranh</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cho</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em</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gái</a:t>
            </a:r>
            <a:r>
              <a:rPr lang="en-US" sz="2800" dirty="0">
                <a:solidFill>
                  <a:schemeClr val="tx2"/>
                </a:solidFill>
                <a:latin typeface="#9Slide05 Brannboll Ny" panose="02000000000000000000" pitchFamily="2" charset="0"/>
              </a:rPr>
              <a:t>.</a:t>
            </a:r>
          </a:p>
          <a:p>
            <a:r>
              <a:rPr lang="en-US" sz="2800" dirty="0">
                <a:solidFill>
                  <a:schemeClr val="tx2"/>
                </a:solidFill>
                <a:latin typeface="#9Slide05 Brannboll Ny" panose="02000000000000000000" pitchFamily="2" charset="0"/>
              </a:rPr>
              <a:t>Theo </a:t>
            </a:r>
            <a:r>
              <a:rPr lang="en-US" sz="2800" dirty="0" err="1">
                <a:solidFill>
                  <a:schemeClr val="tx2"/>
                </a:solidFill>
                <a:latin typeface="#9Slide05 Brannboll Ny" panose="02000000000000000000" pitchFamily="2" charset="0"/>
              </a:rPr>
              <a:t>em</a:t>
            </a:r>
            <a:r>
              <a:rPr lang="en-US" sz="2800" dirty="0">
                <a:solidFill>
                  <a:schemeClr val="tx2"/>
                </a:solidFill>
                <a:latin typeface="#9Slide05 Brannboll Ny" panose="02000000000000000000" pitchFamily="2" charset="0"/>
              </a:rPr>
              <a:t>, N </a:t>
            </a:r>
            <a:r>
              <a:rPr lang="en-US" sz="2800" dirty="0" err="1">
                <a:solidFill>
                  <a:schemeClr val="tx2"/>
                </a:solidFill>
                <a:latin typeface="#9Slide05 Brannboll Ny" panose="02000000000000000000" pitchFamily="2" charset="0"/>
              </a:rPr>
              <a:t>nên</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xử</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sự</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thế</a:t>
            </a:r>
            <a:r>
              <a:rPr lang="en-US" sz="2800" dirty="0">
                <a:solidFill>
                  <a:schemeClr val="tx2"/>
                </a:solidFill>
                <a:latin typeface="#9Slide05 Brannboll Ny" panose="02000000000000000000" pitchFamily="2" charset="0"/>
              </a:rPr>
              <a:t> </a:t>
            </a:r>
            <a:r>
              <a:rPr lang="en-US" sz="2800" dirty="0" err="1">
                <a:solidFill>
                  <a:schemeClr val="tx2"/>
                </a:solidFill>
                <a:latin typeface="#9Slide05 Brannboll Ny" panose="02000000000000000000" pitchFamily="2" charset="0"/>
              </a:rPr>
              <a:t>nào</a:t>
            </a:r>
            <a:r>
              <a:rPr lang="en-US" sz="2800" dirty="0">
                <a:solidFill>
                  <a:schemeClr val="tx2"/>
                </a:solidFill>
                <a:latin typeface="#9Slide05 Brannboll Ny" panose="02000000000000000000" pitchFamily="2" charset="0"/>
              </a:rPr>
              <a:t>?</a:t>
            </a: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0155" y="5184549"/>
            <a:ext cx="2586473" cy="179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5002249" y="98923"/>
            <a:ext cx="2246010" cy="1293971"/>
          </a:xfrm>
          <a:prstGeom prst="rect">
            <a:avLst/>
          </a:prstGeom>
        </p:spPr>
      </p:pic>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a:t>
            </a:r>
            <a:r>
              <a:rPr kumimoji="0" lang="en-US" sz="3200" b="1" i="0" u="none" strike="noStrike" kern="0" cap="none" spc="0" normalizeH="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983980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42" presetClass="entr" presetSubtype="0" fill="hold"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1000"/>
                                        <p:tgtEl>
                                          <p:spTgt spid="7">
                                            <p:txEl>
                                              <p:pRg st="2" end="2"/>
                                            </p:txEl>
                                          </p:spTgt>
                                        </p:tgtEl>
                                      </p:cBhvr>
                                    </p:animEffect>
                                    <p:anim calcmode="lin" valueType="num">
                                      <p:cBhvr>
                                        <p:cTn id="3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5250"/>
                            </p:stCondLst>
                            <p:childTnLst>
                              <p:par>
                                <p:cTn id="34" presetID="42" presetClass="entr" presetSubtype="0" fill="hold" nodeType="after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1000"/>
                                        <p:tgtEl>
                                          <p:spTgt spid="7">
                                            <p:txEl>
                                              <p:pRg st="3" end="3"/>
                                            </p:txEl>
                                          </p:spTgt>
                                        </p:tgtEl>
                                      </p:cBhvr>
                                    </p:animEffect>
                                    <p:anim calcmode="lin" valueType="num">
                                      <p:cBhvr>
                                        <p:cTn id="3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9" fill="hold">
                            <p:stCondLst>
                              <p:cond delay="6250"/>
                            </p:stCondLst>
                            <p:childTnLst>
                              <p:par>
                                <p:cTn id="40" presetID="42" presetClass="entr" presetSubtype="0" fill="hold" nodeType="after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45" fill="hold">
                            <p:stCondLst>
                              <p:cond delay="7250"/>
                            </p:stCondLst>
                            <p:childTnLst>
                              <p:par>
                                <p:cTn id="46" presetID="42" presetClass="entr" presetSubtype="0" fill="hold" nodeType="after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fade">
                                      <p:cBhvr>
                                        <p:cTn id="48" dur="1000"/>
                                        <p:tgtEl>
                                          <p:spTgt spid="7">
                                            <p:txEl>
                                              <p:pRg st="5" end="5"/>
                                            </p:txEl>
                                          </p:spTgt>
                                        </p:tgtEl>
                                      </p:cBhvr>
                                    </p:animEffect>
                                    <p:anim calcmode="lin" valueType="num">
                                      <p:cBhvr>
                                        <p:cTn id="49"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8250"/>
                            </p:stCondLst>
                            <p:childTnLst>
                              <p:par>
                                <p:cTn id="52" presetID="37"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900" decel="100000" fill="hold"/>
                                        <p:tgtEl>
                                          <p:spTgt spid="11"/>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5AF880-2580-2D62-95E9-3DABCBCAA60E}"/>
              </a:ext>
            </a:extLst>
          </p:cNvPr>
          <p:cNvSpPr txBox="1"/>
          <p:nvPr/>
        </p:nvSpPr>
        <p:spPr>
          <a:xfrm>
            <a:off x="1732" y="0"/>
            <a:ext cx="12190268" cy="6393545"/>
          </a:xfrm>
          <a:prstGeom prst="rect">
            <a:avLst/>
          </a:prstGeom>
          <a:noFill/>
        </p:spPr>
        <p:txBody>
          <a:bodyPr wrap="square">
            <a:spAutoFit/>
          </a:bodyPr>
          <a:lstStyle/>
          <a:p>
            <a:pPr algn="just">
              <a:lnSpc>
                <a:spcPct val="107000"/>
              </a:lnSpc>
              <a:spcAft>
                <a:spcPts val="800"/>
              </a:spcAft>
            </a:pPr>
            <a:r>
              <a:rPr lang="en-US" sz="4000" b="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Bài</a:t>
            </a:r>
            <a:r>
              <a:rPr lang="en-US"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tập</a:t>
            </a:r>
            <a:r>
              <a:rPr lang="en-US"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vi-VN"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3</a:t>
            </a:r>
            <a:r>
              <a:rPr lang="en-US" sz="4000" b="1"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endParaRPr lang="en-US" sz="40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vi-VN" sz="4000" dirty="0">
                <a:solidFill>
                  <a:schemeClr val="tx2"/>
                </a:solidFill>
                <a:effectLst/>
                <a:latin typeface="#9Slide05 Brannboll Ny" panose="02000000000000000000" pitchFamily="2" charset="0"/>
                <a:ea typeface="Times New Roman" panose="02020603050405020304" pitchFamily="18" charset="0"/>
              </a:rPr>
              <a:t>a) </a:t>
            </a:r>
            <a:r>
              <a:rPr lang="en-US" sz="4000" dirty="0">
                <a:solidFill>
                  <a:schemeClr val="tx2"/>
                </a:solidFill>
                <a:effectLst/>
                <a:latin typeface="#9Slide05 Brannboll Ny" panose="02000000000000000000" pitchFamily="2" charset="0"/>
                <a:ea typeface="Times New Roman" panose="02020603050405020304" pitchFamily="18" charset="0"/>
              </a:rPr>
              <a:t>Q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nên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vay</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p>
          <a:p>
            <a:pPr algn="just"/>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vay</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mua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bóng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chơi</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thật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thiết</a:t>
            </a:r>
            <a:r>
              <a:rPr lang="en-US" sz="4000" dirty="0">
                <a:solidFill>
                  <a:schemeClr val="tx2"/>
                </a:solidFill>
                <a:effectLst/>
                <a:latin typeface="#9Slide05 Brannboll Ny" panose="02000000000000000000" pitchFamily="2" charset="0"/>
                <a:ea typeface="Times New Roman" panose="02020603050405020304" pitchFamily="18" charset="0"/>
              </a:rPr>
              <a:t>.</a:t>
            </a:r>
          </a:p>
          <a:p>
            <a:pPr algn="just"/>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Khả</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năng</a:t>
            </a:r>
            <a:r>
              <a:rPr lang="en-US" sz="4000" dirty="0">
                <a:solidFill>
                  <a:schemeClr val="tx2"/>
                </a:solidFill>
                <a:effectLst/>
                <a:latin typeface="#9Slide05 Brannboll Ny" panose="02000000000000000000" pitchFamily="2" charset="0"/>
                <a:ea typeface="Times New Roman" panose="02020603050405020304" pitchFamily="18" charset="0"/>
              </a:rPr>
              <a:t> chi </a:t>
            </a:r>
            <a:r>
              <a:rPr lang="en-US" sz="4000" dirty="0" err="1">
                <a:solidFill>
                  <a:schemeClr val="tx2"/>
                </a:solidFill>
                <a:effectLst/>
                <a:latin typeface="#9Slide05 Brannboll Ny" panose="02000000000000000000" pitchFamily="2" charset="0"/>
                <a:ea typeface="Times New Roman" panose="02020603050405020304" pitchFamily="18" charset="0"/>
              </a:rPr>
              <a:t>trả</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của</a:t>
            </a:r>
            <a:r>
              <a:rPr lang="en-US" sz="4000" dirty="0">
                <a:solidFill>
                  <a:schemeClr val="tx2"/>
                </a:solidFill>
                <a:effectLst/>
                <a:latin typeface="#9Slide05 Brannboll Ny" panose="02000000000000000000" pitchFamily="2" charset="0"/>
                <a:ea typeface="Times New Roman" panose="02020603050405020304" pitchFamily="18" charset="0"/>
              </a:rPr>
              <a:t> M </a:t>
            </a:r>
            <a:r>
              <a:rPr lang="en-US" sz="4000" dirty="0" err="1">
                <a:solidFill>
                  <a:schemeClr val="tx2"/>
                </a:solidFill>
                <a:effectLst/>
                <a:latin typeface="#9Slide05 Brannboll Ny" panose="02000000000000000000" pitchFamily="2" charset="0"/>
                <a:ea typeface="Times New Roman" panose="02020603050405020304" pitchFamily="18" charset="0"/>
              </a:rPr>
              <a:t>là</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rất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còn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phụ</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thuộc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vào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việc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mẹ</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khỉ</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nào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và</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bao </a:t>
            </a:r>
            <a:r>
              <a:rPr lang="en-US" sz="4000" dirty="0" err="1">
                <a:solidFill>
                  <a:schemeClr val="tx2"/>
                </a:solidFill>
                <a:effectLst/>
                <a:latin typeface="#9Slide05 Brannboll Ny" panose="02000000000000000000" pitchFamily="2" charset="0"/>
                <a:ea typeface="Times New Roman" panose="02020603050405020304" pitchFamily="18" charset="0"/>
              </a:rPr>
              <a:t>nhiêu</a:t>
            </a:r>
            <a:r>
              <a:rPr lang="en-US" sz="4000" dirty="0">
                <a:solidFill>
                  <a:schemeClr val="tx2"/>
                </a:solidFill>
                <a:effectLst/>
                <a:latin typeface="#9Slide05 Brannboll Ny" panose="02000000000000000000" pitchFamily="2" charset="0"/>
                <a:ea typeface="Times New Roman" panose="02020603050405020304" pitchFamily="18" charset="0"/>
              </a:rPr>
              <a:t>).</a:t>
            </a:r>
          </a:p>
          <a:p>
            <a:pPr algn="just"/>
            <a:r>
              <a:rPr lang="en-US" sz="4000" dirty="0">
                <a:solidFill>
                  <a:schemeClr val="tx2"/>
                </a:solidFill>
                <a:effectLst/>
                <a:latin typeface="#9Slide05 Brannboll Ny" panose="02000000000000000000" pitchFamily="2" charset="0"/>
                <a:ea typeface="Times New Roman" panose="02020603050405020304" pitchFamily="18" charset="0"/>
              </a:rPr>
              <a:t>b) N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đồng</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ăn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kem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thật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cần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thiết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Mặt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khác</a:t>
            </a:r>
            <a:r>
              <a:rPr lang="en-US" sz="4000" dirty="0">
                <a:solidFill>
                  <a:schemeClr val="tx2"/>
                </a:solidFill>
                <a:effectLst/>
                <a:latin typeface="#9Slide05 Brannboll Ny" panose="02000000000000000000" pitchFamily="2" charset="0"/>
                <a:ea typeface="Times New Roman" panose="02020603050405020304" pitchFamily="18" charset="0"/>
              </a:rPr>
              <a:t>, N </a:t>
            </a:r>
            <a:r>
              <a:rPr lang="en-US" sz="4000" dirty="0" err="1">
                <a:solidFill>
                  <a:schemeClr val="tx2"/>
                </a:solidFill>
                <a:effectLst/>
                <a:latin typeface="#9Slide05 Brannboll Ny" panose="02000000000000000000" pitchFamily="2" charset="0"/>
                <a:ea typeface="Times New Roman" panose="02020603050405020304" pitchFamily="18" charset="0"/>
              </a:rPr>
              <a:t>đã</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định</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sử</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dụng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khoản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những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việc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làm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rất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nghĩa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Tuy</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nhiên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cũng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đưa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ra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gợi</a:t>
            </a:r>
            <a:r>
              <a:rPr lang="en-US" sz="4000" dirty="0">
                <a:solidFill>
                  <a:schemeClr val="tx2"/>
                </a:solidFill>
                <a:effectLst/>
                <a:latin typeface="#9Slide05 Brannboll Ny" panose="02000000000000000000" pitchFamily="2" charset="0"/>
                <a:ea typeface="Times New Roman" panose="02020603050405020304" pitchFamily="18" charset="0"/>
              </a:rPr>
              <a:t> ý </a:t>
            </a:r>
            <a:r>
              <a:rPr lang="en-US" sz="4000" dirty="0" err="1">
                <a:solidFill>
                  <a:schemeClr val="tx2"/>
                </a:solidFill>
                <a:effectLst/>
                <a:latin typeface="#9Slide05 Brannboll Ny" panose="02000000000000000000" pitchFamily="2" charset="0"/>
                <a:ea typeface="Times New Roman" panose="02020603050405020304" pitchFamily="18" charset="0"/>
              </a:rPr>
              <a:t>nếu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không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mua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kem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tốn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nhiều</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tiền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mua</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một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chút</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gì</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đó</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để</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mời</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các</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bạn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cho</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thêm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phần</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vui</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vẻ</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ví</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dụ</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như</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bỏng</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ngô</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bim</a:t>
            </a:r>
            <a:r>
              <a:rPr lang="en-US" sz="4000" dirty="0">
                <a:solidFill>
                  <a:schemeClr val="tx2"/>
                </a:solidFill>
                <a:effectLst/>
                <a:latin typeface="#9Slide05 Brannboll Ny" panose="02000000000000000000" pitchFamily="2" charset="0"/>
                <a:ea typeface="Times New Roman" panose="02020603050405020304" pitchFamily="18" charset="0"/>
              </a:rPr>
              <a:t> </a:t>
            </a:r>
            <a:r>
              <a:rPr lang="en-US" sz="4000" dirty="0" err="1">
                <a:solidFill>
                  <a:schemeClr val="tx2"/>
                </a:solidFill>
                <a:effectLst/>
                <a:latin typeface="#9Slide05 Brannboll Ny" panose="02000000000000000000" pitchFamily="2" charset="0"/>
                <a:ea typeface="Times New Roman" panose="02020603050405020304" pitchFamily="18" charset="0"/>
              </a:rPr>
              <a:t>bim</a:t>
            </a:r>
            <a:r>
              <a:rPr lang="en-US" sz="4000" dirty="0">
                <a:solidFill>
                  <a:schemeClr val="tx2"/>
                </a:solidFill>
                <a:latin typeface="#9Slide05 Brannboll Ny" panose="02000000000000000000" pitchFamily="2" charset="0"/>
                <a:ea typeface="Times New Roman" panose="02020603050405020304" pitchFamily="18" charset="0"/>
              </a:rPr>
              <a:t>…</a:t>
            </a:r>
            <a:endParaRPr lang="en-US" sz="4000" dirty="0">
              <a:solidFill>
                <a:schemeClr val="tx2"/>
              </a:solidFill>
              <a:effectLst/>
              <a:latin typeface="#9Slide05 Brannboll Ny"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3498097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8AA5BA-1406-49A7-88B5-A37157C686B5}"/>
              </a:ext>
            </a:extLst>
          </p:cNvPr>
          <p:cNvPicPr>
            <a:picLocks noChangeAspect="1"/>
          </p:cNvPicPr>
          <p:nvPr/>
        </p:nvPicPr>
        <p:blipFill>
          <a:blip r:embed="rId2"/>
          <a:stretch>
            <a:fillRect/>
          </a:stretch>
        </p:blipFill>
        <p:spPr>
          <a:xfrm>
            <a:off x="0" y="0"/>
            <a:ext cx="12192000" cy="6857999"/>
          </a:xfrm>
          <a:prstGeom prst="rect">
            <a:avLst/>
          </a:prstGeom>
        </p:spPr>
      </p:pic>
      <p:grpSp>
        <p:nvGrpSpPr>
          <p:cNvPr id="5" name="Group 4"/>
          <p:cNvGrpSpPr/>
          <p:nvPr/>
        </p:nvGrpSpPr>
        <p:grpSpPr>
          <a:xfrm>
            <a:off x="0" y="420472"/>
            <a:ext cx="8182303" cy="5714857"/>
            <a:chOff x="114868" y="-346472"/>
            <a:chExt cx="7805125" cy="7426902"/>
          </a:xfrm>
        </p:grpSpPr>
        <p:pic>
          <p:nvPicPr>
            <p:cNvPr id="6" name="Google Shape;154;p8"/>
            <p:cNvPicPr preferRelativeResize="0"/>
            <p:nvPr/>
          </p:nvPicPr>
          <p:blipFill rotWithShape="1">
            <a:blip r:embed="rId3">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650833" y="1701443"/>
            <a:ext cx="6768275" cy="3170099"/>
          </a:xfrm>
          <a:prstGeom prst="rect">
            <a:avLst/>
          </a:prstGeom>
        </p:spPr>
        <p:txBody>
          <a:bodyPr wrap="square">
            <a:spAutoFit/>
          </a:bodyPr>
          <a:lstStyle/>
          <a:p>
            <a:pPr algn="just"/>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Mẹ</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cho</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em</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150 000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đồng</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tổ</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ch</a:t>
            </a:r>
            <a:r>
              <a:rPr lang="vi-VN" sz="4000" dirty="0">
                <a:solidFill>
                  <a:schemeClr val="accent5">
                    <a:lumMod val="50000"/>
                  </a:schemeClr>
                </a:solidFill>
                <a:effectLst/>
                <a:latin typeface="#9Slide05 Brannboll Ny" panose="02000000000000000000" pitchFamily="2" charset="0"/>
                <a:ea typeface="Times New Roman" panose="02020603050405020304" pitchFamily="18" charset="0"/>
              </a:rPr>
              <a:t>ức</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sinh</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nhật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cùng</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ba</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người</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bạn</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thân</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Em</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sẽ</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sử</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dụng</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số</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tiền</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đó</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như</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thế</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nào</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để</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buổi</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sinh</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nhật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thật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vui</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vẻ</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và</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tiết</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4000" dirty="0" err="1">
                <a:solidFill>
                  <a:schemeClr val="accent5">
                    <a:lumMod val="50000"/>
                  </a:schemeClr>
                </a:solidFill>
                <a:effectLst/>
                <a:latin typeface="#9Slide05 Brannboll Ny" panose="02000000000000000000" pitchFamily="2" charset="0"/>
                <a:ea typeface="Times New Roman" panose="02020603050405020304" pitchFamily="18" charset="0"/>
              </a:rPr>
              <a:t>kiệm</a:t>
            </a:r>
            <a:r>
              <a:rPr lang="en-US" sz="4000" dirty="0">
                <a:solidFill>
                  <a:schemeClr val="accent5">
                    <a:lumMod val="50000"/>
                  </a:schemeClr>
                </a:solidFill>
                <a:effectLst/>
                <a:latin typeface="#9Slide05 Brannboll Ny" panose="02000000000000000000" pitchFamily="2" charset="0"/>
                <a:ea typeface="Times New Roman" panose="02020603050405020304" pitchFamily="18" charset="0"/>
              </a:rPr>
              <a:t>?</a:t>
            </a:r>
          </a:p>
        </p:txBody>
      </p:sp>
      <p:pic>
        <p:nvPicPr>
          <p:cNvPr id="9" name="Shape 95"/>
          <p:cNvPicPr/>
          <p:nvPr/>
        </p:nvPicPr>
        <p:blipFill>
          <a:blip r:embed="rId5"/>
          <a:stretch/>
        </p:blipFill>
        <p:spPr>
          <a:xfrm>
            <a:off x="7714366" y="1565585"/>
            <a:ext cx="4556234" cy="4766648"/>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1592825" y="145949"/>
            <a:ext cx="830324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indent="165100" algn="ctr">
              <a:lnSpc>
                <a:spcPct val="130000"/>
              </a:lnSpc>
              <a:spcAft>
                <a:spcPts val="200"/>
              </a:spcAft>
              <a:defRPr/>
            </a:pPr>
            <a:r>
              <a:rPr lang="de-DE" sz="3200" b="1" dirty="0">
                <a:solidFill>
                  <a:schemeClr val="accent5">
                    <a:lumMod val="50000"/>
                  </a:schemeClr>
                </a:solidFill>
                <a:latin typeface="#9Slide05 Brannboll Ny" panose="02000000000000000000" pitchFamily="2" charset="0"/>
                <a:ea typeface="Times New Roman" panose="02020603050405020304" pitchFamily="18" charset="0"/>
                <a:cs typeface="Times New Roman" panose="02020603050405020304" pitchFamily="18" charset="0"/>
              </a:rPr>
              <a:t>Bài tập </a:t>
            </a:r>
            <a:r>
              <a:rPr lang="vi-VN" sz="3200" b="1" dirty="0">
                <a:solidFill>
                  <a:schemeClr val="accent5">
                    <a:lumMod val="50000"/>
                  </a:schemeClr>
                </a:solidFill>
                <a:latin typeface="#9Slide05 Brannboll Ny" panose="02000000000000000000" pitchFamily="2" charset="0"/>
                <a:ea typeface="Times New Roman" panose="02020603050405020304" pitchFamily="18" charset="0"/>
                <a:cs typeface="Times New Roman" panose="02020603050405020304" pitchFamily="18" charset="0"/>
              </a:rPr>
              <a:t>4:</a:t>
            </a:r>
            <a:r>
              <a:rPr lang="vi-VN" sz="3200" dirty="0">
                <a:solidFill>
                  <a:schemeClr val="accent5">
                    <a:lumMod val="50000"/>
                  </a:schemeClr>
                </a:solidFill>
                <a:latin typeface="#9Slide05 Brannboll Ny" panose="02000000000000000000" pitchFamily="2" charset="0"/>
                <a:ea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Thực hiện hành động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quản</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lí</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tiền</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52177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B5D860-7349-0E03-0853-65BAA615487E}"/>
              </a:ext>
            </a:extLst>
          </p:cNvPr>
          <p:cNvSpPr txBox="1"/>
          <p:nvPr/>
        </p:nvSpPr>
        <p:spPr>
          <a:xfrm>
            <a:off x="-1" y="0"/>
            <a:ext cx="10920845" cy="6070060"/>
          </a:xfrm>
          <a:prstGeom prst="rect">
            <a:avLst/>
          </a:prstGeom>
          <a:noFill/>
        </p:spPr>
        <p:txBody>
          <a:bodyPr wrap="square">
            <a:spAutoFit/>
          </a:bodyPr>
          <a:lstStyle/>
          <a:p>
            <a:pPr algn="just">
              <a:lnSpc>
                <a:spcPct val="107000"/>
              </a:lnSpc>
              <a:spcAft>
                <a:spcPts val="800"/>
              </a:spcAft>
            </a:pP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Bài</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tập</a:t>
            </a:r>
            <a:r>
              <a:rPr lang="vi-VN"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4</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5400" b="1" dirty="0" err="1">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Gợi</a:t>
            </a:r>
            <a:r>
              <a:rPr lang="en-US" sz="5400" b="1"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rPr>
              <a:t> ý</a:t>
            </a:r>
            <a:endParaRPr lang="en-US" sz="5400" dirty="0">
              <a:solidFill>
                <a:schemeClr val="accent5">
                  <a:lumMod val="50000"/>
                </a:schemeClr>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Tổng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khoản</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chi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vượt</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quá</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mức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p>
          <a:p>
            <a:pPr algn="just"/>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150.000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đồng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không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p>
          <a:p>
            <a:pPr algn="just"/>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Nội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dung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buổi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sinh</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nhật</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ý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nghĩa</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thiết</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thực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vui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vẻ</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tình</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cảm</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không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p>
          <a:p>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Khả</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năng</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khai</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nguồn</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lực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khác</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sẵn</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có</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như</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thế</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 </a:t>
            </a:r>
            <a:r>
              <a:rPr lang="en-US" sz="5400" dirty="0" err="1">
                <a:solidFill>
                  <a:schemeClr val="accent5">
                    <a:lumMod val="50000"/>
                  </a:schemeClr>
                </a:solidFill>
                <a:effectLst/>
                <a:latin typeface="#9Slide05 Brannboll Ny" panose="02000000000000000000" pitchFamily="2" charset="0"/>
                <a:ea typeface="Times New Roman" panose="02020603050405020304" pitchFamily="18" charset="0"/>
              </a:rPr>
              <a:t>nào</a:t>
            </a:r>
            <a:r>
              <a:rPr lang="en-US" sz="5400" dirty="0">
                <a:solidFill>
                  <a:schemeClr val="accent5">
                    <a:lumMod val="50000"/>
                  </a:schemeClr>
                </a:solidFill>
                <a:effectLst/>
                <a:latin typeface="#9Slide05 Brannboll Ny" panose="02000000000000000000" pitchFamily="2" charset="0"/>
                <a:ea typeface="Times New Roman" panose="02020603050405020304" pitchFamily="18" charset="0"/>
              </a:rPr>
              <a:t>?</a:t>
            </a:r>
            <a:endParaRPr lang="en-US" sz="5400" dirty="0">
              <a:solidFill>
                <a:schemeClr val="accent5">
                  <a:lumMod val="50000"/>
                </a:schemeClr>
              </a:solidFill>
              <a:latin typeface="#9Slide05 Brannboll Ny" panose="02000000000000000000" pitchFamily="2" charset="0"/>
            </a:endParaRPr>
          </a:p>
        </p:txBody>
      </p:sp>
    </p:spTree>
    <p:extLst>
      <p:ext uri="{BB962C8B-B14F-4D97-AF65-F5344CB8AC3E}">
        <p14:creationId xmlns:p14="http://schemas.microsoft.com/office/powerpoint/2010/main" val="168110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0"/>
            <a:ext cx="12192000" cy="6846513"/>
          </a:xfrm>
          <a:prstGeom prst="rect">
            <a:avLst/>
          </a:prstGeom>
        </p:spPr>
      </p:pic>
      <p:pic>
        <p:nvPicPr>
          <p:cNvPr id="6" name="Picture 5"/>
          <p:cNvPicPr>
            <a:picLocks noChangeAspect="1"/>
          </p:cNvPicPr>
          <p:nvPr/>
        </p:nvPicPr>
        <p:blipFill>
          <a:blip r:embed="rId3"/>
          <a:stretch>
            <a:fillRect/>
          </a:stretch>
        </p:blipFill>
        <p:spPr>
          <a:xfrm>
            <a:off x="404279" y="468762"/>
            <a:ext cx="4058985" cy="5372071"/>
          </a:xfrm>
          <a:prstGeom prst="rect">
            <a:avLst/>
          </a:prstGeom>
        </p:spPr>
      </p:pic>
      <p:sp>
        <p:nvSpPr>
          <p:cNvPr id="7" name="Rectangle 6"/>
          <p:cNvSpPr>
            <a:spLocks noChangeArrowheads="1"/>
          </p:cNvSpPr>
          <p:nvPr/>
        </p:nvSpPr>
        <p:spPr bwMode="auto">
          <a:xfrm rot="21274563">
            <a:off x="1606090" y="1494925"/>
            <a:ext cx="1675753"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8:</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QUẢN</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LÍ</a:t>
            </a:r>
            <a:r>
              <a:rPr kumimoji="0" lang="en-US" altLang="en-US" sz="40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695017" y="0"/>
            <a:ext cx="7304070" cy="5182805"/>
          </a:xfrm>
          <a:prstGeom prst="rect">
            <a:avLst/>
          </a:prstGeom>
        </p:spPr>
      </p:pic>
      <p:sp>
        <p:nvSpPr>
          <p:cNvPr id="9" name="文本框 6"/>
          <p:cNvSpPr txBox="1"/>
          <p:nvPr/>
        </p:nvSpPr>
        <p:spPr>
          <a:xfrm>
            <a:off x="6350145" y="2402132"/>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3" name="图片 66">
            <a:extLst>
              <a:ext uri="{FF2B5EF4-FFF2-40B4-BE49-F238E27FC236}">
                <a16:creationId xmlns:a16="http://schemas.microsoft.com/office/drawing/2014/main" id="{DDB8345D-8EFE-25A7-CBAB-AF5D582EE8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57"/>
          <a:stretch/>
        </p:blipFill>
        <p:spPr>
          <a:xfrm>
            <a:off x="7959589" y="2974981"/>
            <a:ext cx="3993813" cy="3871532"/>
          </a:xfrm>
          <a:prstGeom prst="rect">
            <a:avLst/>
          </a:prstGeom>
        </p:spPr>
      </p:pic>
    </p:spTree>
    <p:extLst>
      <p:ext uri="{BB962C8B-B14F-4D97-AF65-F5344CB8AC3E}">
        <p14:creationId xmlns:p14="http://schemas.microsoft.com/office/powerpoint/2010/main" val="420612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7FE052-BE29-526B-AF42-68214E920151}"/>
              </a:ext>
            </a:extLst>
          </p:cNvPr>
          <p:cNvSpPr txBox="1"/>
          <p:nvPr/>
        </p:nvSpPr>
        <p:spPr>
          <a:xfrm>
            <a:off x="0" y="584775"/>
            <a:ext cx="12365182" cy="4708981"/>
          </a:xfrm>
          <a:prstGeom prst="rect">
            <a:avLst/>
          </a:prstGeom>
          <a:noFill/>
        </p:spPr>
        <p:txBody>
          <a:bodyPr wrap="square">
            <a:spAutoFit/>
          </a:bodyPr>
          <a:lstStyle/>
          <a:p>
            <a:pPr algn="just"/>
            <a:r>
              <a:rPr lang="en-US" sz="2000" dirty="0">
                <a:effectLst/>
                <a:latin typeface="#9Slide05 Brannboll Ny" panose="02000000000000000000" pitchFamily="2" charset="0"/>
                <a:ea typeface="Times New Roman" panose="02020603050405020304" pitchFamily="18" charset="0"/>
                <a:cs typeface="Arial" panose="020B0604020202020204" pitchFamily="34" charset="0"/>
              </a:rPr>
              <a:t> </a:t>
            </a:r>
            <a:r>
              <a:rPr lang="vi-VN" sz="2000" dirty="0">
                <a:effectLst/>
                <a:latin typeface="#9Slide05 Brannboll Ny" panose="02000000000000000000" pitchFamily="2" charset="0"/>
                <a:ea typeface="Times New Roman" panose="02020603050405020304" pitchFamily="18" charset="0"/>
              </a:rPr>
              <a:t>1.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hãy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cùng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trong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nhóm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lập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hoạch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doanh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hội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chợ</a:t>
            </a:r>
            <a:r>
              <a:rPr lang="en-US" sz="2000" dirty="0">
                <a:effectLst/>
                <a:latin typeface="#9Slide05 Brannboll Ny" panose="02000000000000000000" pitchFamily="2" charset="0"/>
                <a:ea typeface="Times New Roman" panose="02020603050405020304" pitchFamily="18" charset="0"/>
              </a:rPr>
              <a:t> do </a:t>
            </a:r>
            <a:r>
              <a:rPr lang="en-US" sz="2000" dirty="0" err="1">
                <a:effectLst/>
                <a:latin typeface="#9Slide05 Brannboll Ny" panose="02000000000000000000" pitchFamily="2" charset="0"/>
                <a:ea typeface="Times New Roman" panose="02020603050405020304" pitchFamily="18" charset="0"/>
              </a:rPr>
              <a:t>lớp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tổ</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chức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nhằm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gây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quỹ</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từ</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thiện</a:t>
            </a:r>
            <a:r>
              <a:rPr lang="en-US" sz="2000" dirty="0">
                <a:effectLst/>
                <a:latin typeface="#9Slide05 Brannboll Ny" panose="02000000000000000000" pitchFamily="2" charset="0"/>
                <a:ea typeface="Times New Roman" panose="02020603050405020304" pitchFamily="18" charset="0"/>
              </a:rPr>
              <a:t> the </a:t>
            </a:r>
            <a:r>
              <a:rPr lang="en-US" sz="2000" dirty="0" err="1">
                <a:effectLst/>
                <a:latin typeface="#9Slide05 Brannboll Ny" panose="02000000000000000000" pitchFamily="2" charset="0"/>
                <a:ea typeface="Times New Roman" panose="02020603050405020304" pitchFamily="18" charset="0"/>
              </a:rPr>
              <a:t>gọi</a:t>
            </a:r>
            <a:r>
              <a:rPr lang="en-US" sz="2000" dirty="0">
                <a:effectLst/>
                <a:latin typeface="#9Slide05 Brannboll Ny" panose="02000000000000000000" pitchFamily="2" charset="0"/>
                <a:ea typeface="Times New Roman" panose="02020603050405020304" pitchFamily="18" charset="0"/>
              </a:rPr>
              <a:t> ý </a:t>
            </a:r>
            <a:r>
              <a:rPr lang="en-US" sz="2000" dirty="0" err="1">
                <a:effectLst/>
                <a:latin typeface="#9Slide05 Brannboll Ny" panose="02000000000000000000" pitchFamily="2" charset="0"/>
                <a:ea typeface="Times New Roman" panose="02020603050405020304" pitchFamily="18" charset="0"/>
              </a:rPr>
              <a:t>sau</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Chọn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mặt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sẽ</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hội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chợ</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Liệt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kê</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những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sẵn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ở </a:t>
            </a:r>
            <a:r>
              <a:rPr lang="en-US" sz="2000" dirty="0" err="1">
                <a:effectLst/>
                <a:latin typeface="#9Slide05 Brannboll Ny" panose="02000000000000000000" pitchFamily="2" charset="0"/>
                <a:ea typeface="Times New Roman" panose="02020603050405020304" pitchFamily="18" charset="0"/>
              </a:rPr>
              <a:t>nhà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không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cần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dùng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nữa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như</a:t>
            </a:r>
            <a:r>
              <a:rPr lang="en-US" sz="2000" dirty="0">
                <a:effectLst/>
                <a:latin typeface="#9Slide05 Brannboll Ny" panose="02000000000000000000" pitchFamily="2" charset="0"/>
                <a:ea typeface="Times New Roman" panose="02020603050405020304" pitchFamily="18" charset="0"/>
              </a:rPr>
              <a:t>:</a:t>
            </a:r>
          </a:p>
          <a:p>
            <a:pPr algn="just"/>
            <a:r>
              <a:rPr lang="en-US" sz="2000" dirty="0" err="1">
                <a:effectLst/>
                <a:latin typeface="#9Slide05 Brannboll Ny" panose="02000000000000000000" pitchFamily="2" charset="0"/>
                <a:ea typeface="Times New Roman" panose="02020603050405020304" pitchFamily="18" charset="0"/>
              </a:rPr>
              <a:t>sách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truyện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túi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mũ</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ôn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the </a:t>
            </a:r>
            <a:r>
              <a:rPr lang="en-US" sz="2000" dirty="0" err="1">
                <a:effectLst/>
                <a:latin typeface="#9Slide05 Brannboll Ny" panose="02000000000000000000" pitchFamily="2" charset="0"/>
                <a:ea typeface="Times New Roman" panose="02020603050405020304" pitchFamily="18" charset="0"/>
              </a:rPr>
              <a:t>mang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bản</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Lập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một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mặt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tại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hội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chủ</a:t>
            </a:r>
            <a:r>
              <a:rPr lang="en-US" sz="2000" dirty="0">
                <a:effectLst/>
                <a:latin typeface="#9Slide05 Brannboll Ny" panose="02000000000000000000" pitchFamily="2" charset="0"/>
                <a:ea typeface="Times New Roman" panose="02020603050405020304" pitchFamily="18" charset="0"/>
              </a:rPr>
              <a:t> ý </a:t>
            </a:r>
            <a:r>
              <a:rPr lang="en-US" sz="2000" dirty="0" err="1">
                <a:effectLst/>
                <a:latin typeface="#9Slide05 Brannboll Ny" panose="02000000000000000000" pitchFamily="2" charset="0"/>
                <a:ea typeface="Times New Roman" panose="02020603050405020304" pitchFamily="18" charset="0"/>
              </a:rPr>
              <a:t>chọn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mặt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nhiều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người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thích</a:t>
            </a:r>
            <a:r>
              <a:rPr lang="en-US" sz="2000" dirty="0">
                <a:effectLst/>
                <a:latin typeface="#9Slide05 Brannboll Ny" panose="02000000000000000000" pitchFamily="2" charset="0"/>
                <a:ea typeface="Times New Roman" panose="02020603050405020304" pitchFamily="18" charset="0"/>
              </a:rPr>
              <a:t>, chi 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khảo</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giá</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được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rẻ</a:t>
            </a:r>
            <a:r>
              <a:rPr lang="en-US" sz="2000" dirty="0">
                <a:effectLst/>
                <a:latin typeface="#9Slide05 Brannboll Ny" panose="02000000000000000000" pitchFamily="2" charset="0"/>
                <a:ea typeface="Times New Roman" panose="02020603050405020304" pitchFamily="18" charset="0"/>
              </a:rPr>
              <a:t>, ).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Phân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công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thành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viên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trong</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n</a:t>
            </a:r>
            <a:r>
              <a:rPr lang="en-US" sz="2000" dirty="0" err="1">
                <a:effectLst/>
                <a:latin typeface="#9Slide05 Brannboll Ny" panose="02000000000000000000" pitchFamily="2" charset="0"/>
                <a:ea typeface="Times New Roman" panose="02020603050405020304" pitchFamily="18" charset="0"/>
              </a:rPr>
              <a:t>hóm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chuẩn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bị</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mua</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gom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phẩm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cần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hỗ</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nhau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b</a:t>
            </a:r>
            <a:r>
              <a:rPr lang="vi-VN" sz="2000" dirty="0">
                <a:effectLst/>
                <a:latin typeface="#9Slide05 Brannboll Ny" panose="02000000000000000000" pitchFamily="2" charset="0"/>
                <a:ea typeface="Times New Roman" panose="02020603050405020304" pitchFamily="18" charset="0"/>
              </a:rPr>
              <a:t>á</a:t>
            </a:r>
            <a:r>
              <a:rPr lang="en-US" sz="2000" dirty="0">
                <a:effectLst/>
                <a:latin typeface="#9Slide05 Brannboll Ny" panose="02000000000000000000" pitchFamily="2" charset="0"/>
                <a:ea typeface="Times New Roman" panose="02020603050405020304" pitchFamily="18" charset="0"/>
              </a:rPr>
              <a:t>n </a:t>
            </a:r>
            <a:r>
              <a:rPr lang="en-US" sz="2000" dirty="0" err="1">
                <a:effectLst/>
                <a:latin typeface="#9Slide05 Brannboll Ny" panose="02000000000000000000" pitchFamily="2" charset="0"/>
                <a:ea typeface="Times New Roman" panose="02020603050405020304" pitchFamily="18" charset="0"/>
              </a:rPr>
              <a:t>hàn</a:t>
            </a:r>
            <a:r>
              <a:rPr lang="vi-VN" sz="2000" dirty="0">
                <a:effectLst/>
                <a:latin typeface="#9Slide05 Brannboll Ny" panose="02000000000000000000" pitchFamily="2" charset="0"/>
                <a:ea typeface="Times New Roman" panose="02020603050405020304" pitchFamily="18" charset="0"/>
              </a:rPr>
              <a:t>g</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Chuẩn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bị</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bán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hàng</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t</a:t>
            </a:r>
            <a:r>
              <a:rPr lang="en-US" sz="2000" dirty="0" err="1">
                <a:effectLst/>
                <a:latin typeface="#9Slide05 Brannboll Ny" panose="02000000000000000000" pitchFamily="2" charset="0"/>
                <a:ea typeface="Times New Roman" panose="02020603050405020304" pitchFamily="18" charset="0"/>
              </a:rPr>
              <a:t>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lợi</a:t>
            </a:r>
            <a:r>
              <a:rPr lang="en-US" sz="2000" dirty="0">
                <a:effectLst/>
                <a:latin typeface="#9Slide05 Brannboll Ny" panose="02000000000000000000" pitchFamily="2" charset="0"/>
                <a:ea typeface="Times New Roman" panose="02020603050405020304" pitchFamily="18" charset="0"/>
              </a:rPr>
              <a:t>.</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Đánh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giá</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quả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doanh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rút</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r</a:t>
            </a:r>
            <a:r>
              <a:rPr lang="en-US" sz="2000" dirty="0">
                <a:effectLst/>
                <a:latin typeface="#9Slide05 Brannboll Ny" panose="02000000000000000000" pitchFamily="2" charset="0"/>
                <a:ea typeface="Times New Roman" panose="02020603050405020304" pitchFamily="18" charset="0"/>
              </a:rPr>
              <a:t>a bai </a:t>
            </a:r>
            <a:r>
              <a:rPr lang="en-US" sz="2000" dirty="0" err="1">
                <a:effectLst/>
                <a:latin typeface="#9Slide05 Brannboll Ny" panose="02000000000000000000" pitchFamily="2" charset="0"/>
                <a:ea typeface="Times New Roman" panose="02020603050405020304" pitchFamily="18" charset="0"/>
              </a:rPr>
              <a:t>học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lần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sau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doanh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quả</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hơn</a:t>
            </a:r>
            <a:r>
              <a:rPr lang="en-US" sz="2000" dirty="0">
                <a:effectLst/>
                <a:latin typeface="#9Slide05 Brannboll Ny" panose="02000000000000000000" pitchFamily="2" charset="0"/>
                <a:ea typeface="Times New Roman" panose="02020603050405020304" pitchFamily="18" charset="0"/>
              </a:rPr>
              <a:t>. 2.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hãy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lập</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hoạch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mục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tiêu</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một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trong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một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nhất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theo</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gợi</a:t>
            </a:r>
            <a:r>
              <a:rPr lang="en-US" sz="2000" dirty="0">
                <a:effectLst/>
                <a:latin typeface="#9Slide05 Brannboll Ny" panose="02000000000000000000" pitchFamily="2" charset="0"/>
                <a:ea typeface="Times New Roman" panose="02020603050405020304" pitchFamily="18" charset="0"/>
              </a:rPr>
              <a:t> ý d</a:t>
            </a:r>
            <a:r>
              <a:rPr lang="vi-VN" sz="2000" dirty="0">
                <a:effectLst/>
                <a:latin typeface="#9Slide05 Brannboll Ny" panose="02000000000000000000" pitchFamily="2" charset="0"/>
                <a:ea typeface="Times New Roman" panose="02020603050405020304" pitchFamily="18" charset="0"/>
              </a:rPr>
              <a:t>ư</a:t>
            </a:r>
            <a:r>
              <a:rPr lang="en-US" sz="2000" dirty="0" err="1">
                <a:effectLst/>
                <a:latin typeface="#9Slide05 Brannboll Ny" panose="02000000000000000000" pitchFamily="2" charset="0"/>
                <a:ea typeface="Times New Roman" panose="02020603050405020304" pitchFamily="18" charset="0"/>
              </a:rPr>
              <a:t>ới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đây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chia </a:t>
            </a:r>
            <a:r>
              <a:rPr lang="en-US" sz="2000" dirty="0" err="1">
                <a:effectLst/>
                <a:latin typeface="#9Slide05 Brannboll Ny" panose="02000000000000000000" pitchFamily="2" charset="0"/>
                <a:ea typeface="Times New Roman" panose="02020603050405020304" pitchFamily="18" charset="0"/>
              </a:rPr>
              <a:t>sẻ</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với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bố</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mẹ</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và</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bạn</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Xác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muốn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kiệu</a:t>
            </a:r>
            <a:r>
              <a:rPr lang="en-US" sz="2000" dirty="0">
                <a:effectLst/>
                <a:latin typeface="#9Slide05 Brannboll Ny" panose="02000000000000000000" pitchFamily="2" charset="0"/>
                <a:ea typeface="Times New Roman" panose="02020603050405020304" pitchFamily="18" charset="0"/>
              </a:rPr>
              <a:t> 1(</a:t>
            </a:r>
            <a:r>
              <a:rPr lang="en-US" sz="2000" dirty="0" err="1">
                <a:effectLst/>
                <a:latin typeface="#9Slide05 Brannboll Ny" panose="02000000000000000000" pitchFamily="2" charset="0"/>
                <a:ea typeface="Times New Roman" panose="02020603050405020304" pitchFamily="18" charset="0"/>
              </a:rPr>
              <a:t>ví</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dụ</a:t>
            </a:r>
            <a:r>
              <a:rPr lang="en-US" sz="2000" dirty="0">
                <a:effectLst/>
                <a:latin typeface="#9Slide05 Brannboll Ny" panose="02000000000000000000" pitchFamily="2" charset="0"/>
                <a:ea typeface="Times New Roman" panose="02020603050405020304" pitchFamily="18" charset="0"/>
              </a:rPr>
              <a:t>: 100 000 </a:t>
            </a:r>
            <a:r>
              <a:rPr lang="en-US" sz="2000" dirty="0" err="1">
                <a:effectLst/>
                <a:latin typeface="#9Slide05 Brannboll Ny" panose="02000000000000000000" pitchFamily="2" charset="0"/>
                <a:ea typeface="Times New Roman" panose="02020603050405020304" pitchFamily="18" charset="0"/>
              </a:rPr>
              <a:t>đồng</a:t>
            </a:r>
            <a:r>
              <a:rPr lang="en-US" sz="2000" dirty="0">
                <a:effectLst/>
                <a:latin typeface="#9Slide05 Brannboll Ny" panose="02000000000000000000" pitchFamily="2" charset="0"/>
                <a:ea typeface="Times New Roman" panose="02020603050405020304" pitchFamily="18" charset="0"/>
              </a:rPr>
              <a:t> hay 200 000 </a:t>
            </a:r>
            <a:r>
              <a:rPr lang="en-US" sz="2000" dirty="0" err="1">
                <a:effectLst/>
                <a:latin typeface="#9Slide05 Brannboll Ny" panose="02000000000000000000" pitchFamily="2" charset="0"/>
                <a:ea typeface="Times New Roman" panose="02020603050405020304" pitchFamily="18" charset="0"/>
              </a:rPr>
              <a:t>đồng</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Mục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đích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kiệm</a:t>
            </a:r>
            <a:r>
              <a:rPr lang="vi-VN" sz="2000" dirty="0">
                <a:effectLst/>
                <a:latin typeface="#9Slide05 Brannboll Ny" panose="02000000000000000000" pitchFamily="2" charset="0"/>
                <a:ea typeface="Times New Roman" panose="02020603050405020304" pitchFamily="18" charset="0"/>
              </a:rPr>
              <a: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Em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muốn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tiền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làm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gì</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tuỳ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theo</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a:t>
            </a:r>
            <a:r>
              <a:rPr lang="vi-VN" sz="2000" dirty="0">
                <a:effectLst/>
                <a:latin typeface="#9Slide05 Brannboll Ny" panose="02000000000000000000" pitchFamily="2" charset="0"/>
                <a:ea typeface="Times New Roman" panose="02020603050405020304" pitchFamily="18" charset="0"/>
              </a:rPr>
              <a:t>ề</a:t>
            </a:r>
            <a:r>
              <a:rPr lang="en-US" sz="2000" dirty="0">
                <a:effectLst/>
                <a:latin typeface="#9Slide05 Brannboll Ny" panose="02000000000000000000" pitchFamily="2" charset="0"/>
                <a:ea typeface="Times New Roman" panose="02020603050405020304" pitchFamily="18" charset="0"/>
              </a:rPr>
              <a:t>n </a:t>
            </a:r>
            <a:r>
              <a:rPr lang="en-US" sz="2000" dirty="0" err="1">
                <a:effectLst/>
                <a:latin typeface="#9Slide05 Brannboll Ny" panose="02000000000000000000" pitchFamily="2" charset="0"/>
                <a:ea typeface="Times New Roman" panose="02020603050405020304" pitchFamily="18" charset="0"/>
              </a:rPr>
              <a:t>dự</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tiết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kiệm</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xác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định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thời</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gian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thể</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là</a:t>
            </a:r>
            <a:r>
              <a:rPr lang="en-US" sz="2000" dirty="0">
                <a:effectLst/>
                <a:latin typeface="#9Slide05 Brannboll Ny" panose="02000000000000000000" pitchFamily="2" charset="0"/>
                <a:ea typeface="Times New Roman" panose="02020603050405020304" pitchFamily="18" charset="0"/>
              </a:rPr>
              <a:t> 1 </a:t>
            </a:r>
            <a:r>
              <a:rPr lang="en-US" sz="2000" dirty="0" err="1">
                <a:effectLst/>
                <a:latin typeface="#9Slide05 Brannboll Ny" panose="02000000000000000000" pitchFamily="2" charset="0"/>
                <a:ea typeface="Times New Roman" panose="02020603050405020304" pitchFamily="18" charset="0"/>
              </a:rPr>
              <a:t>tháng</a:t>
            </a:r>
            <a:r>
              <a:rPr lang="en-US" sz="2000" dirty="0">
                <a:effectLst/>
                <a:latin typeface="#9Slide05 Brannboll Ny" panose="02000000000000000000" pitchFamily="2" charset="0"/>
                <a:ea typeface="Times New Roman" panose="02020603050405020304" pitchFamily="18" charset="0"/>
              </a:rPr>
              <a:t>, 3 t</a:t>
            </a:r>
            <a:r>
              <a:rPr lang="vi-VN" sz="2000" dirty="0">
                <a:effectLst/>
                <a:latin typeface="#9Slide05 Brannboll Ny" panose="02000000000000000000" pitchFamily="2" charset="0"/>
                <a:ea typeface="Times New Roman" panose="02020603050405020304" pitchFamily="18" charset="0"/>
              </a:rPr>
              <a:t>hán</a:t>
            </a:r>
            <a:r>
              <a:rPr lang="en-US" sz="2000" dirty="0">
                <a:effectLst/>
                <a:latin typeface="#9Slide05 Brannboll Ny" panose="02000000000000000000" pitchFamily="2" charset="0"/>
                <a:ea typeface="Times New Roman" panose="02020603050405020304" pitchFamily="18" charset="0"/>
              </a:rPr>
              <a:t>g ).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vi-VN" sz="2000" dirty="0">
                <a:effectLst/>
                <a:latin typeface="#9Slide05 Brannboll Ny" panose="02000000000000000000" pitchFamily="2" charset="0"/>
                <a:ea typeface="Times New Roman" panose="02020603050405020304" pitchFamily="18" charset="0"/>
              </a:rPr>
              <a:t>:</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Dự</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kiến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sẽ</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có</a:t>
            </a:r>
            <a:r>
              <a:rPr lang="en-US" sz="2000" dirty="0">
                <a:effectLst/>
                <a:latin typeface="#9Slide05 Brannboll Ny" panose="02000000000000000000" pitchFamily="2" charset="0"/>
                <a:ea typeface="Times New Roman" panose="02020603050405020304" pitchFamily="18" charset="0"/>
              </a:rPr>
              <a:t> </a:t>
            </a:r>
            <a:r>
              <a:rPr lang="vi-VN" sz="2000" dirty="0">
                <a:effectLst/>
                <a:latin typeface="#9Slide05 Brannboll Ny" panose="02000000000000000000" pitchFamily="2" charset="0"/>
                <a:ea typeface="Times New Roman" panose="02020603050405020304" pitchFamily="18" charset="0"/>
              </a:rPr>
              <a:t>được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khoản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trên</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đó</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bằng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những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cách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nào</a:t>
            </a:r>
            <a:r>
              <a:rPr lang="en-US" sz="2000" dirty="0">
                <a:effectLst/>
                <a:latin typeface="#9Slide05 Brannboll Ny" panose="02000000000000000000" pitchFamily="2" charset="0"/>
                <a:ea typeface="Times New Roman" panose="02020603050405020304" pitchFamily="18" charset="0"/>
              </a:rPr>
              <a:t>? </a:t>
            </a:r>
          </a:p>
          <a:p>
            <a:pPr algn="just"/>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Xây</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dựng</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kế</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hoạch</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thực</a:t>
            </a:r>
            <a:r>
              <a:rPr lang="en-US" sz="2000" dirty="0">
                <a:effectLst/>
                <a:latin typeface="#9Slide05 Brannboll Ny" panose="02000000000000000000" pitchFamily="2" charset="0"/>
                <a:ea typeface="Times New Roman" panose="02020603050405020304" pitchFamily="18" charset="0"/>
              </a:rPr>
              <a:t> </a:t>
            </a:r>
            <a:r>
              <a:rPr lang="en-US" sz="2000" dirty="0" err="1">
                <a:effectLst/>
                <a:latin typeface="#9Slide05 Brannboll Ny" panose="02000000000000000000" pitchFamily="2" charset="0"/>
                <a:ea typeface="Times New Roman" panose="02020603050405020304" pitchFamily="18" charset="0"/>
              </a:rPr>
              <a:t>hiện</a:t>
            </a:r>
            <a:r>
              <a:rPr lang="en-US" sz="2000" dirty="0">
                <a:effectLst/>
                <a:latin typeface="#9Slide05 Brannboll Ny" panose="02000000000000000000" pitchFamily="2" charset="0"/>
                <a:ea typeface="Times New Roman" panose="02020603050405020304" pitchFamily="18" charset="0"/>
              </a:rPr>
              <a:t>.</a:t>
            </a:r>
            <a:endParaRPr lang="en-US" sz="2000" dirty="0">
              <a:latin typeface="#9Slide05 Brannboll Ny" panose="02000000000000000000" pitchFamily="2" charset="0"/>
            </a:endParaRPr>
          </a:p>
        </p:txBody>
      </p:sp>
      <p:sp>
        <p:nvSpPr>
          <p:cNvPr id="6" name="TextBox 5">
            <a:extLst>
              <a:ext uri="{FF2B5EF4-FFF2-40B4-BE49-F238E27FC236}">
                <a16:creationId xmlns:a16="http://schemas.microsoft.com/office/drawing/2014/main" id="{D3BB9E9F-F892-5548-3752-C68E128DEC81}"/>
              </a:ext>
            </a:extLst>
          </p:cNvPr>
          <p:cNvSpPr txBox="1"/>
          <p:nvPr/>
        </p:nvSpPr>
        <p:spPr>
          <a:xfrm>
            <a:off x="1879829" y="0"/>
            <a:ext cx="738897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300" normalizeH="0" baseline="0" noProof="0" dirty="0">
                <a:ln>
                  <a:noFill/>
                </a:ln>
                <a:solidFill>
                  <a:srgbClr val="FF0000"/>
                </a:solidFill>
                <a:effectLst/>
                <a:uLnTx/>
                <a:uFillTx/>
                <a:latin typeface="#9Slide05 Brannboll Ny" panose="02000000000000000000" pitchFamily="2" charset="0"/>
                <a:ea typeface="【苹果】迟暮朝朝醉晚灯" panose="02000500000000000000"/>
                <a:cs typeface="Times New Roman" pitchFamily="18" charset="0"/>
                <a:sym typeface="+mn-lt"/>
              </a:rPr>
              <a:t>HOẠT ĐỘNG DỰ ÁN</a:t>
            </a:r>
            <a:endParaRPr kumimoji="0" lang="en-US" sz="3200" b="1" i="0" u="none" strike="noStrike" kern="1200" cap="none" spc="0" normalizeH="0" baseline="0" noProof="0" dirty="0">
              <a:ln>
                <a:noFill/>
              </a:ln>
              <a:solidFill>
                <a:srgbClr val="000000"/>
              </a:solidFill>
              <a:effectLst/>
              <a:uLnTx/>
              <a:uFillTx/>
              <a:latin typeface="#9Slide05 Brannboll Ny" panose="02000000000000000000" pitchFamily="2" charset="0"/>
            </a:endParaRPr>
          </a:p>
        </p:txBody>
      </p:sp>
    </p:spTree>
    <p:extLst>
      <p:ext uri="{BB962C8B-B14F-4D97-AF65-F5344CB8AC3E}">
        <p14:creationId xmlns:p14="http://schemas.microsoft.com/office/powerpoint/2010/main" val="455352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40B24A12-4D58-4BDE-B624-843B9BDA08F3}"/>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781408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ndoor&#10;&#10;Description automatically generated">
            <a:extLst>
              <a:ext uri="{FF2B5EF4-FFF2-40B4-BE49-F238E27FC236}">
                <a16:creationId xmlns:a16="http://schemas.microsoft.com/office/drawing/2014/main" id="{490E7CE7-972A-6521-7982-199195411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60" y="316255"/>
            <a:ext cx="3807115" cy="2728954"/>
          </a:xfrm>
          <a:prstGeom prst="rect">
            <a:avLst/>
          </a:prstGeom>
        </p:spPr>
      </p:pic>
      <p:pic>
        <p:nvPicPr>
          <p:cNvPr id="3" name="Picture 2" descr="A picture containing indoor, person, dining table&#10;&#10;Description automatically generated">
            <a:extLst>
              <a:ext uri="{FF2B5EF4-FFF2-40B4-BE49-F238E27FC236}">
                <a16:creationId xmlns:a16="http://schemas.microsoft.com/office/drawing/2014/main" id="{15159042-FA52-4F58-BBC0-245A7801EA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490" y="308905"/>
            <a:ext cx="4188220" cy="2736304"/>
          </a:xfrm>
          <a:prstGeom prst="rect">
            <a:avLst/>
          </a:prstGeom>
        </p:spPr>
      </p:pic>
      <p:sp>
        <p:nvSpPr>
          <p:cNvPr id="5" name="TextBox 4">
            <a:extLst>
              <a:ext uri="{FF2B5EF4-FFF2-40B4-BE49-F238E27FC236}">
                <a16:creationId xmlns:a16="http://schemas.microsoft.com/office/drawing/2014/main" id="{1C51AD52-2AB5-F1C1-263A-7A195C0BF470}"/>
              </a:ext>
            </a:extLst>
          </p:cNvPr>
          <p:cNvSpPr txBox="1"/>
          <p:nvPr/>
        </p:nvSpPr>
        <p:spPr>
          <a:xfrm>
            <a:off x="402648" y="3429673"/>
            <a:ext cx="9863570" cy="2273636"/>
          </a:xfrm>
          <a:prstGeom prst="rect">
            <a:avLst/>
          </a:prstGeom>
          <a:noFill/>
        </p:spPr>
        <p:txBody>
          <a:bodyPr wrap="square">
            <a:spAutoFit/>
          </a:bodyPr>
          <a:lstStyle/>
          <a:p>
            <a:pPr algn="just">
              <a:lnSpc>
                <a:spcPct val="107000"/>
              </a:lnSpc>
              <a:spcAft>
                <a:spcPts val="800"/>
              </a:spcAft>
            </a:pPr>
            <a:r>
              <a:rPr lang="it-IT" sz="4400" b="1"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Quản lý tiền như thế nào cho hiệu quả?</a:t>
            </a:r>
            <a:endParaRPr lang="en-US" sz="44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r>
              <a:rPr lang="en-US" sz="4400" dirty="0" err="1">
                <a:effectLst/>
                <a:latin typeface="#9Slide05 Brannboll Ny" panose="02000000000000000000" pitchFamily="2" charset="0"/>
                <a:ea typeface="Times New Roman" panose="02020603050405020304" pitchFamily="18" charset="0"/>
              </a:rPr>
              <a:t>Quản</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lí</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tiền</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là</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biết</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sử</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dụng</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ti</a:t>
            </a:r>
            <a:r>
              <a:rPr lang="vi-VN" sz="4400" dirty="0">
                <a:effectLst/>
                <a:latin typeface="#9Slide05 Brannboll Ny" panose="02000000000000000000" pitchFamily="2" charset="0"/>
                <a:ea typeface="Times New Roman" panose="02020603050405020304" pitchFamily="18" charset="0"/>
              </a:rPr>
              <a:t>ề</a:t>
            </a:r>
            <a:r>
              <a:rPr lang="en-US" sz="4400" dirty="0">
                <a:effectLst/>
                <a:latin typeface="#9Slide05 Brannboll Ny" panose="02000000000000000000" pitchFamily="2" charset="0"/>
                <a:ea typeface="Times New Roman" panose="02020603050405020304" pitchFamily="18" charset="0"/>
              </a:rPr>
              <a:t>n </a:t>
            </a:r>
            <a:r>
              <a:rPr lang="en-US" sz="4400" dirty="0" err="1">
                <a:effectLst/>
                <a:latin typeface="#9Slide05 Brannboll Ny" panose="02000000000000000000" pitchFamily="2" charset="0"/>
                <a:ea typeface="Times New Roman" panose="02020603050405020304" pitchFamily="18" charset="0"/>
              </a:rPr>
              <a:t>hợp</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lí</a:t>
            </a:r>
            <a:r>
              <a:rPr lang="en-US" sz="4400" dirty="0">
                <a:effectLst/>
                <a:latin typeface="#9Slide05 Brannboll Ny" panose="02000000000000000000" pitchFamily="2" charset="0"/>
                <a:ea typeface="Times New Roman" panose="02020603050405020304" pitchFamily="18" charset="0"/>
              </a:rPr>
              <a:t>, </a:t>
            </a:r>
            <a:r>
              <a:rPr lang="vi-VN" sz="4400" dirty="0">
                <a:effectLst/>
                <a:latin typeface="#9Slide05 Brannboll Ny" panose="02000000000000000000" pitchFamily="2" charset="0"/>
                <a:ea typeface="Times New Roman" panose="02020603050405020304" pitchFamily="18" charset="0"/>
              </a:rPr>
              <a:t>c</a:t>
            </a:r>
            <a:r>
              <a:rPr lang="en-US" sz="4400" dirty="0">
                <a:effectLst/>
                <a:latin typeface="#9Slide05 Brannboll Ny" panose="02000000000000000000" pitchFamily="2" charset="0"/>
                <a:ea typeface="Times New Roman" panose="02020603050405020304" pitchFamily="18" charset="0"/>
              </a:rPr>
              <a:t>ó </a:t>
            </a:r>
            <a:r>
              <a:rPr lang="en-US" sz="4400" dirty="0" err="1">
                <a:effectLst/>
                <a:latin typeface="#9Slide05 Brannboll Ny" panose="02000000000000000000" pitchFamily="2" charset="0"/>
                <a:ea typeface="Times New Roman" panose="02020603050405020304" pitchFamily="18" charset="0"/>
              </a:rPr>
              <a:t>hiệu</a:t>
            </a:r>
            <a:r>
              <a:rPr lang="en-US" sz="4400" dirty="0">
                <a:effectLst/>
                <a:latin typeface="#9Slide05 Brannboll Ny" panose="02000000000000000000" pitchFamily="2" charset="0"/>
                <a:ea typeface="Times New Roman" panose="02020603050405020304" pitchFamily="18" charset="0"/>
              </a:rPr>
              <a:t> </a:t>
            </a:r>
            <a:r>
              <a:rPr lang="en-US" sz="4400" dirty="0" err="1">
                <a:effectLst/>
                <a:latin typeface="#9Slide05 Brannboll Ny" panose="02000000000000000000" pitchFamily="2" charset="0"/>
                <a:ea typeface="Times New Roman" panose="02020603050405020304" pitchFamily="18" charset="0"/>
              </a:rPr>
              <a:t>quả</a:t>
            </a:r>
            <a:r>
              <a:rPr lang="en-US" sz="4400" dirty="0">
                <a:effectLst/>
                <a:latin typeface="#9Slide05 Brannboll Ny" panose="02000000000000000000" pitchFamily="2" charset="0"/>
                <a:ea typeface="Times New Roman" panose="02020603050405020304" pitchFamily="18" charset="0"/>
              </a:rPr>
              <a:t>.</a:t>
            </a:r>
            <a:endParaRPr lang="en-US" sz="4400" dirty="0">
              <a:latin typeface="#9Slide05 Brannboll Ny" panose="02000000000000000000" pitchFamily="2" charset="0"/>
            </a:endParaRPr>
          </a:p>
        </p:txBody>
      </p:sp>
    </p:spTree>
    <p:extLst>
      <p:ext uri="{BB962C8B-B14F-4D97-AF65-F5344CB8AC3E}">
        <p14:creationId xmlns:p14="http://schemas.microsoft.com/office/powerpoint/2010/main" val="62463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801743" y="1461316"/>
            <a:ext cx="163100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err="1">
                <a:solidFill>
                  <a:srgbClr val="FF0000"/>
                </a:solidFill>
                <a:latin typeface="#9Slide05 Fourth" panose="00000500000000000000" pitchFamily="2" charset="0"/>
                <a:ea typeface="Helvetica Neue"/>
                <a:cs typeface="Helvetica Neue"/>
              </a:rPr>
              <a:t>QUẢN</a:t>
            </a:r>
            <a:r>
              <a:rPr lang="en-US" altLang="en-US" sz="4000" b="1" dirty="0">
                <a:solidFill>
                  <a:srgbClr val="FF0000"/>
                </a:solidFill>
                <a:latin typeface="#9Slide05 Fourth" panose="00000500000000000000" pitchFamily="2" charset="0"/>
                <a:ea typeface="Helvetica Neue"/>
                <a:cs typeface="Helvetica Neue"/>
              </a:rPr>
              <a:t> </a:t>
            </a:r>
            <a:r>
              <a:rPr lang="en-US" altLang="en-US" sz="4000" b="1" dirty="0" err="1">
                <a:solidFill>
                  <a:srgbClr val="FF0000"/>
                </a:solidFill>
                <a:latin typeface="#9Slide05 Fourth" panose="00000500000000000000" pitchFamily="2" charset="0"/>
                <a:ea typeface="Helvetica Neue"/>
                <a:cs typeface="Helvetica Neue"/>
              </a:rPr>
              <a:t>LÍ</a:t>
            </a:r>
            <a:r>
              <a:rPr lang="en-US" altLang="en-US" sz="4000" b="1" dirty="0">
                <a:solidFill>
                  <a:srgbClr val="FF0000"/>
                </a:solidFill>
                <a:latin typeface="#9Slide05 Fourth" panose="00000500000000000000" pitchFamily="2" charset="0"/>
                <a:ea typeface="Helvetica Neue"/>
                <a:cs typeface="Helvetica Neue"/>
              </a:rPr>
              <a:t> </a:t>
            </a:r>
            <a:r>
              <a:rPr lang="en-US" altLang="en-US" sz="4000" b="1" dirty="0" err="1">
                <a:solidFill>
                  <a:srgbClr val="FF0000"/>
                </a:solidFill>
                <a:latin typeface="#9Slide05 Fourth" panose="00000500000000000000" pitchFamily="2" charset="0"/>
                <a:ea typeface="Helvetica Neue"/>
                <a:cs typeface="Helvetica Neue"/>
              </a:rPr>
              <a:t>TIỀN</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3"/>
          <a:stretch>
            <a:fillRect/>
          </a:stretch>
        </p:blipFill>
        <p:spPr>
          <a:xfrm>
            <a:off x="5352247" y="-329752"/>
            <a:ext cx="4519478" cy="5182805"/>
          </a:xfrm>
          <a:prstGeom prst="rect">
            <a:avLst/>
          </a:prstGeom>
        </p:spPr>
      </p:pic>
      <p:sp>
        <p:nvSpPr>
          <p:cNvPr id="9" name="文本框 6"/>
          <p:cNvSpPr txBox="1"/>
          <p:nvPr/>
        </p:nvSpPr>
        <p:spPr>
          <a:xfrm>
            <a:off x="6096000" y="2230757"/>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2" name="图片 66">
            <a:extLst>
              <a:ext uri="{FF2B5EF4-FFF2-40B4-BE49-F238E27FC236}">
                <a16:creationId xmlns:a16="http://schemas.microsoft.com/office/drawing/2014/main" id="{D372AED6-16FC-8143-DCAF-1DCDF1CEE1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57"/>
          <a:stretch/>
        </p:blipFill>
        <p:spPr>
          <a:xfrm>
            <a:off x="7922386" y="2782205"/>
            <a:ext cx="4272510" cy="4141696"/>
          </a:xfrm>
          <a:prstGeom prst="rect">
            <a:avLst/>
          </a:prstGeom>
        </p:spPr>
      </p:pic>
    </p:spTree>
    <p:extLst>
      <p:ext uri="{BB962C8B-B14F-4D97-AF65-F5344CB8AC3E}">
        <p14:creationId xmlns:p14="http://schemas.microsoft.com/office/powerpoint/2010/main" val="12543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5954" y="192173"/>
            <a:ext cx="8462211" cy="903513"/>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1. Ý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nghĩa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việc</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lí</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tiền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hiệu</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quả</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a:t>
            </a:r>
          </a:p>
        </p:txBody>
      </p:sp>
      <p:pic>
        <p:nvPicPr>
          <p:cNvPr id="5" name="Picture 4" descr="A picture containing application&#10;&#10;Description automatically generated">
            <a:extLst>
              <a:ext uri="{FF2B5EF4-FFF2-40B4-BE49-F238E27FC236}">
                <a16:creationId xmlns:a16="http://schemas.microsoft.com/office/drawing/2014/main" id="{36E756E2-3690-8CA7-1249-1F936AB42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922" y="1095686"/>
            <a:ext cx="8746451" cy="5076514"/>
          </a:xfrm>
          <a:prstGeom prst="rect">
            <a:avLst/>
          </a:prstGeom>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22480" y="756788"/>
            <a:ext cx="10207419" cy="5820657"/>
          </a:xfrm>
          <a:prstGeom prst="rect">
            <a:avLst/>
          </a:prstGeom>
        </p:spPr>
        <p:txBody>
          <a:bodyPr wrap="square">
            <a:spAutoFit/>
          </a:bodyPr>
          <a:lstStyle/>
          <a:p>
            <a:pPr>
              <a:lnSpc>
                <a:spcPts val="730"/>
              </a:lnSpc>
            </a:pPr>
            <a:r>
              <a:rPr lang="en-US" sz="1200" dirty="0">
                <a:latin typeface="Times New Roman" panose="02020603050405020304" pitchFamily="18" charset="0"/>
                <a:ea typeface="Times New Roman" panose="02020603050405020304" pitchFamily="18" charset="0"/>
                <a:cs typeface="Arial" panose="020B0604020202020204" pitchFamily="34" charset="0"/>
              </a:rPr>
              <a:t> </a:t>
            </a:r>
            <a:endParaRPr lang="en-US" sz="1200" dirty="0">
              <a:latin typeface="Calibri" panose="020F0502020204030204" pitchFamily="34" charset="0"/>
              <a:ea typeface="Calibri" panose="020F0502020204030204" pitchFamily="34" charset="0"/>
              <a:cs typeface="Arial" panose="020B0604020202020204" pitchFamily="34" charset="0"/>
            </a:endParaRPr>
          </a:p>
          <a:p>
            <a:r>
              <a:rPr lang="vi-VN" sz="3600" dirty="0">
                <a:latin typeface="#9Slide05 Brannboll Ny" panose="02000000000000000000" pitchFamily="2" charset="0"/>
              </a:rPr>
              <a:t>Năm lớp 7, Thuỷ được mẹ cho nuột khoản tiền nhỏ để dự phòng khi cần. Thuý tự nhủ phải giữ tiền cẩn thận và chỉ chỉ tiêu khi thật cần thiết. Thuỷ còn thu gom vỏ chai trong nhà bán lấy tiền, làm phụ giúp thêm bố mẹ ngoài giờ học nên thỉnh thoảng cũng được bố mẹ thưởng tiền. Nhờ biết quản lí tiền, Thuỷ ít khi phải xin thêm tiền từ bố mẹ. Thuỷ đã dành dụm đủ tiền để mua đồ dùng học tập, tặng em trai một bộ vợt cầu lông và đóng góp một phần nhỏ để ủng hộ đồng bào bị lũ lụt.</a:t>
            </a:r>
          </a:p>
          <a:p>
            <a:br>
              <a:rPr lang="vi-VN" sz="2000" dirty="0"/>
            </a:b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539527" y="-508000"/>
            <a:ext cx="13623117"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3">
            <a:extLst>
              <a:ext uri="{FF2B5EF4-FFF2-40B4-BE49-F238E27FC236}">
                <a16:creationId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5"/>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1248281081"/>
              </p:ext>
            </p:extLst>
          </p:nvPr>
        </p:nvGraphicFramePr>
        <p:xfrm>
          <a:off x="844574" y="1117887"/>
          <a:ext cx="9999518" cy="50312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842506-67C4-6054-7745-2C9A87C2E6CE}"/>
              </a:ext>
            </a:extLst>
          </p:cNvPr>
          <p:cNvSpPr txBox="1"/>
          <p:nvPr/>
        </p:nvSpPr>
        <p:spPr>
          <a:xfrm>
            <a:off x="516947" y="223485"/>
            <a:ext cx="10913053" cy="5766259"/>
          </a:xfrm>
          <a:prstGeom prst="rect">
            <a:avLst/>
          </a:prstGeom>
          <a:noFill/>
        </p:spPr>
        <p:txBody>
          <a:bodyPr wrap="square">
            <a:spAutoFit/>
          </a:bodyPr>
          <a:lstStyle/>
          <a:p>
            <a:pPr algn="just">
              <a:lnSpc>
                <a:spcPct val="107000"/>
              </a:lnSpc>
              <a:spcAft>
                <a:spcPts val="800"/>
              </a:spcAft>
            </a:pPr>
            <a:r>
              <a:rPr lang="en-US" sz="2800" dirty="0" err="1">
                <a:solidFill>
                  <a:srgbClr val="C00000"/>
                </a:solidFill>
                <a:latin typeface="#9Slide05 Brannboll Ny" panose="02000000000000000000" pitchFamily="2" charset="0"/>
                <a:ea typeface="Arial" panose="020B0604020202020204" pitchFamily="34" charset="0"/>
                <a:cs typeface="Times New Roman" panose="02020603050405020304" pitchFamily="18" charset="0"/>
              </a:rPr>
              <a:t>Thủy</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tin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tưởng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giao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một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để</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chi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tiêu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cần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Bạn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nhận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thức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rất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vất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để</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kiếm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nên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tự</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nhủ</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phải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có</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trách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nhiệm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một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hiệu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Nội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dung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lý</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của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bạn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Thuý</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bao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gồm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Giữ</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cẩn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thận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Luôn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chi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tiêu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có</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kế</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hoạch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chỉ</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mua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những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thật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cần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Nghĩ</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kiếm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thêm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hợp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với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lứa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tuổi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và</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hoàn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cảnh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 Ý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nghĩa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của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việc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lí</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tiển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hiệu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lý</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hiệu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giúp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giảm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bớt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gánh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nặng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bạc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bố</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rèn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luyện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thói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quen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chi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tiêu</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hợp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li,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biết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cách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kiếm</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tiền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phù</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hợp</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với</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khả</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năng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sức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lực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của</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mình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để</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tạo</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dựng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được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cuộc</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sống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ổn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định</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tự</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chủ</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và</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không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ngừng</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phát</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 </a:t>
            </a:r>
            <a:r>
              <a:rPr lang="en-US" sz="2800" dirty="0" err="1">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triển</a:t>
            </a:r>
            <a:r>
              <a:rPr lang="en-US" sz="2800" dirty="0">
                <a:solidFill>
                  <a:srgbClr val="C00000"/>
                </a:solidFill>
                <a:effectLst/>
                <a:latin typeface="#9Slide05 Brannboll Ny" panose="02000000000000000000" pitchFamily="2" charset="0"/>
                <a:ea typeface="Arial" panose="020B0604020202020204" pitchFamily="34" charset="0"/>
                <a:cs typeface="Times New Roman" panose="02020603050405020304" pitchFamily="18" charset="0"/>
              </a:rPr>
              <a:t>.</a:t>
            </a:r>
            <a:endParaRPr lang="en-US" sz="2800" dirty="0">
              <a:solidFill>
                <a:srgbClr val="C0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09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3558</Words>
  <Application>Microsoft Office PowerPoint</Application>
  <PresentationFormat>Widescreen</PresentationFormat>
  <Paragraphs>180</Paragraphs>
  <Slides>39</Slides>
  <Notes>1</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39</vt:i4>
      </vt:variant>
    </vt:vector>
  </HeadingPairs>
  <TitlesOfParts>
    <vt:vector size="56" baseType="lpstr">
      <vt:lpstr>#9Slide05 Brannboll Ny</vt:lpstr>
      <vt:lpstr>#9Slide05 Fourth</vt:lpstr>
      <vt:lpstr>#9Slide05 Fourth Medium</vt:lpstr>
      <vt:lpstr>#9Slide05 FS Blonde Script</vt:lpstr>
      <vt:lpstr>Arial</vt:lpstr>
      <vt:lpstr>Calibri</vt:lpstr>
      <vt:lpstr>Calibri Light</vt:lpstr>
      <vt:lpstr>ITC Avant Garde Std Bk</vt:lpstr>
      <vt:lpstr>SVN-Vanilla Daisy Pro</vt:lpstr>
      <vt:lpstr>Times New Roman</vt:lpstr>
      <vt:lpstr>Trebuchet MS</vt:lpstr>
      <vt:lpstr>Wingdings 3</vt:lpstr>
      <vt:lpstr>方正静蕾简体</vt:lpstr>
      <vt:lpstr>Office Theme</vt:lpstr>
      <vt:lpstr>1_Thiết kế: Thạch Trương Thảo (0987 039 863)</vt:lpstr>
      <vt:lpstr>2_Office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Nguyễn Thị Cẩm Hằng</cp:lastModifiedBy>
  <cp:revision>76</cp:revision>
  <dcterms:created xsi:type="dcterms:W3CDTF">2021-07-15T15:36:06Z</dcterms:created>
  <dcterms:modified xsi:type="dcterms:W3CDTF">2022-08-19T15:47:40Z</dcterms:modified>
</cp:coreProperties>
</file>