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01" r:id="rId2"/>
    <p:sldId id="500" r:id="rId3"/>
    <p:sldId id="461" r:id="rId4"/>
    <p:sldId id="502" r:id="rId5"/>
    <p:sldId id="499" r:id="rId6"/>
    <p:sldId id="484" r:id="rId7"/>
    <p:sldId id="496" r:id="rId8"/>
    <p:sldId id="495" r:id="rId9"/>
    <p:sldId id="26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1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6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595073" y="4542711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4825A54A-3DB9-41C2-9ADE-3FA4EAB1948D}"/>
              </a:ext>
            </a:extLst>
          </p:cNvPr>
          <p:cNvSpPr/>
          <p:nvPr/>
        </p:nvSpPr>
        <p:spPr>
          <a:xfrm>
            <a:off x="7641793" y="5260709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A48EDFE7-634C-4218-952D-2A61D488F0C8}"/>
              </a:ext>
            </a:extLst>
          </p:cNvPr>
          <p:cNvSpPr/>
          <p:nvPr/>
        </p:nvSpPr>
        <p:spPr>
          <a:xfrm rot="-1135901">
            <a:off x="6607508" y="43656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A5D305B-3106-493F-A45A-5B58E45E4607}"/>
              </a:ext>
            </a:extLst>
          </p:cNvPr>
          <p:cNvSpPr/>
          <p:nvPr/>
        </p:nvSpPr>
        <p:spPr>
          <a:xfrm rot="813216">
            <a:off x="7087683" y="45762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820BCB-4154-498F-904A-4D43FDA626E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E8A82A5-FFCA-478D-9E3F-5CC4B1B615F0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1DF5278-AB15-4FD6-9F88-CBF39118B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A3A7587-8DD1-40C4-BA8C-34B055FE645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F10D0CB-8D71-4CA9-8AC0-C4B6DD406BAD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6DB0925-C032-41D3-B063-9C502491218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A622FAB5-CED8-44BE-B6AF-0EB9D99505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36F2CFD-CF4F-4F11-8569-888C9F7E8C8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02701B2-B7DF-4828-96BA-A1E6EA219C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8ED883B9-4AE3-4B45-A9A3-B1398F03B7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76250D44-5556-48A0-BE0A-E125B5570D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716A3CDB-3003-45AE-9DC2-7CB5C87E9B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6E9202E6-C7E4-4DA3-AD11-099ADE606DD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0A9120C-366D-4E8B-8D3A-2E28C6F294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B38A97D-39DD-4B98-ACAC-142F499330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8EA5C77-FAE9-4A9B-A1EB-66FEC46A864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035BEAFB-8174-4594-940E-6517B33084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12C1625-C5DC-4D1E-8885-84844012960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a) </a:t>
            </a:r>
            <a:r>
              <a:rPr lang="en-US" b="1" dirty="0" err="1"/>
              <a:t>Nhắc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      </a:t>
            </a:r>
            <a:r>
              <a:rPr lang="en-US" b="1" dirty="0" err="1"/>
              <a:t>nghịch</a:t>
            </a:r>
            <a:r>
              <a:rPr lang="en-US" b="1" dirty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7C2414D-6E15-4D87-A53E-A0FFBC8854A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TÍNH ĐƠN ĐIỆU CỦA HÀM SỐ.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80590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/>
              <a:t>Trong</a:t>
            </a:r>
            <a:r>
              <a:rPr lang="en-US" sz="3000" dirty="0"/>
              <a:t> 8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đầu</a:t>
            </a:r>
            <a:r>
              <a:rPr lang="en-US" sz="3000" dirty="0"/>
              <a:t>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phát</a:t>
            </a:r>
            <a:r>
              <a:rPr lang="en-US" sz="3000" dirty="0"/>
              <a:t>,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 h (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bằng</a:t>
            </a:r>
            <a:r>
              <a:rPr lang="en-US" sz="3000" dirty="0"/>
              <a:t> </a:t>
            </a:r>
            <a:r>
              <a:rPr lang="en-US" sz="3000" dirty="0" err="1"/>
              <a:t>mét</a:t>
            </a:r>
            <a:r>
              <a:rPr lang="en-US" sz="3000" dirty="0"/>
              <a:t>)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t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bởi</a:t>
            </a:r>
            <a:r>
              <a:rPr lang="en-US" sz="3000" dirty="0"/>
              <a:t> </a:t>
            </a:r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h(t) = 6t</a:t>
            </a:r>
            <a:r>
              <a:rPr lang="en-US" sz="3000" baseline="30000" dirty="0"/>
              <a:t>3</a:t>
            </a:r>
            <a:r>
              <a:rPr lang="en-US" sz="3000" dirty="0"/>
              <a:t> – 81t</a:t>
            </a:r>
            <a:r>
              <a:rPr lang="en-US" sz="3000" baseline="30000" dirty="0"/>
              <a:t>2</a:t>
            </a:r>
            <a:r>
              <a:rPr lang="en-US" sz="3000" dirty="0"/>
              <a:t> + 324t.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thị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hàm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h(t)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diễn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bên</a:t>
            </a:r>
            <a:r>
              <a:rPr lang="en-US" sz="3000" dirty="0"/>
              <a:t>.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gian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tăng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,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?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3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6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 </a:t>
            </a:r>
            <a:r>
              <a:rPr lang="en-US" sz="3000" dirty="0" err="1"/>
              <a:t>đặc</a:t>
            </a:r>
            <a:r>
              <a:rPr lang="en-US" sz="3000" dirty="0"/>
              <a:t> </a:t>
            </a:r>
            <a:r>
              <a:rPr lang="en-US" sz="3000" dirty="0" err="1"/>
              <a:t>biệt</a:t>
            </a:r>
            <a:r>
              <a:rPr lang="en-US" sz="300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AD7C0-D5FC-4C95-963A-E23C7777A9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347" y="3428999"/>
            <a:ext cx="3733333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7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805906"/>
            <a:ext cx="11430000" cy="5186931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r>
              <a:rPr lang="en-US" sz="3000" dirty="0" err="1"/>
              <a:t>Dựa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đồ</a:t>
            </a:r>
            <a:r>
              <a:rPr lang="en-US" sz="3000" dirty="0"/>
              <a:t> </a:t>
            </a:r>
            <a:r>
              <a:rPr lang="en-US" sz="3000" dirty="0" err="1"/>
              <a:t>thị</a:t>
            </a:r>
            <a:r>
              <a:rPr lang="en-US" sz="3000" dirty="0"/>
              <a:t> ta </a:t>
            </a:r>
            <a:r>
              <a:rPr lang="en-US" sz="3000" dirty="0" err="1"/>
              <a:t>thấy</a:t>
            </a:r>
            <a:r>
              <a:rPr lang="en-US" sz="3000" dirty="0"/>
              <a:t>:</a:t>
            </a:r>
          </a:p>
          <a:p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gian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0 – 3 </a:t>
            </a:r>
            <a:r>
              <a:rPr lang="en-US" sz="3000" dirty="0" err="1"/>
              <a:t>giây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6 – 8 </a:t>
            </a:r>
            <a:r>
              <a:rPr lang="en-US" sz="3000" dirty="0" err="1"/>
              <a:t>giây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tăng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gian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3 – 6 </a:t>
            </a:r>
            <a:r>
              <a:rPr lang="en-US" sz="3000" dirty="0" err="1"/>
              <a:t>giây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Tại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3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đang</a:t>
            </a:r>
            <a:r>
              <a:rPr lang="en-US" sz="3000" dirty="0"/>
              <a:t> ở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chuyển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tăng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sang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nên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nó</a:t>
            </a:r>
            <a:r>
              <a:rPr lang="en-US" sz="3000" dirty="0"/>
              <a:t> </a:t>
            </a:r>
            <a:r>
              <a:rPr lang="en-US" sz="3000" dirty="0" err="1"/>
              <a:t>đang</a:t>
            </a:r>
            <a:r>
              <a:rPr lang="en-US" sz="3000" dirty="0"/>
              <a:t> </a:t>
            </a:r>
            <a:r>
              <a:rPr lang="en-US" sz="3000" dirty="0" err="1"/>
              <a:t>đạt</a:t>
            </a:r>
            <a:r>
              <a:rPr lang="en-US" sz="3000" dirty="0"/>
              <a:t> </a:t>
            </a:r>
            <a:r>
              <a:rPr lang="en-US" sz="3000" dirty="0" err="1"/>
              <a:t>cực</a:t>
            </a:r>
            <a:r>
              <a:rPr lang="en-US" sz="3000" dirty="0"/>
              <a:t> </a:t>
            </a:r>
            <a:r>
              <a:rPr lang="en-US" sz="3000" dirty="0" err="1"/>
              <a:t>đại</a:t>
            </a:r>
            <a:r>
              <a:rPr lang="en-US" sz="3000" dirty="0"/>
              <a:t>.</a:t>
            </a:r>
          </a:p>
          <a:p>
            <a:r>
              <a:rPr lang="en-US" sz="3000" dirty="0" err="1"/>
              <a:t>Tại</a:t>
            </a:r>
            <a:r>
              <a:rPr lang="en-US" sz="3000" dirty="0"/>
              <a:t> </a:t>
            </a:r>
            <a:r>
              <a:rPr lang="en-US" sz="3000" dirty="0" err="1"/>
              <a:t>thời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6 </a:t>
            </a:r>
            <a:r>
              <a:rPr lang="en-US" sz="3000" dirty="0" err="1"/>
              <a:t>phút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phát</a:t>
            </a:r>
            <a:r>
              <a:rPr lang="en-US" sz="3000" dirty="0"/>
              <a:t>, </a:t>
            </a:r>
            <a:r>
              <a:rPr lang="en-US" sz="3000" dirty="0" err="1"/>
              <a:t>khinh</a:t>
            </a:r>
            <a:r>
              <a:rPr lang="en-US" sz="3000" dirty="0"/>
              <a:t> </a:t>
            </a:r>
            <a:r>
              <a:rPr lang="en-US" sz="3000" dirty="0" err="1"/>
              <a:t>khí</a:t>
            </a:r>
            <a:r>
              <a:rPr lang="en-US" sz="3000" dirty="0"/>
              <a:t> </a:t>
            </a:r>
            <a:r>
              <a:rPr lang="en-US" sz="3000" dirty="0" err="1"/>
              <a:t>cầu</a:t>
            </a:r>
            <a:r>
              <a:rPr lang="en-US" sz="3000" dirty="0"/>
              <a:t> </a:t>
            </a:r>
            <a:r>
              <a:rPr lang="en-US" sz="3000" dirty="0" err="1"/>
              <a:t>đang</a:t>
            </a:r>
            <a:r>
              <a:rPr lang="en-US" sz="3000" dirty="0"/>
              <a:t> ở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chuyển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giảm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sang </a:t>
            </a:r>
            <a:r>
              <a:rPr lang="en-US" sz="3000" dirty="0" err="1"/>
              <a:t>tăng</a:t>
            </a:r>
            <a:r>
              <a:rPr lang="en-US" sz="3000" dirty="0"/>
              <a:t> </a:t>
            </a:r>
            <a:r>
              <a:rPr lang="en-US" sz="3000" dirty="0" err="1"/>
              <a:t>dần</a:t>
            </a:r>
            <a:r>
              <a:rPr lang="en-US" sz="3000" dirty="0"/>
              <a:t> </a:t>
            </a:r>
            <a:r>
              <a:rPr lang="en-US" sz="3000" dirty="0" err="1"/>
              <a:t>nên</a:t>
            </a:r>
            <a:r>
              <a:rPr lang="en-US" sz="3000" dirty="0"/>
              <a:t> </a:t>
            </a:r>
            <a:r>
              <a:rPr lang="en-US" sz="3000" dirty="0" err="1"/>
              <a:t>độ</a:t>
            </a:r>
            <a:r>
              <a:rPr lang="en-US" sz="3000" dirty="0"/>
              <a:t> </a:t>
            </a:r>
            <a:r>
              <a:rPr lang="en-US" sz="3000" dirty="0" err="1"/>
              <a:t>cao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nó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cực</a:t>
            </a:r>
            <a:r>
              <a:rPr lang="en-US" sz="3000" dirty="0"/>
              <a:t> </a:t>
            </a:r>
            <a:r>
              <a:rPr lang="en-US" sz="3000" dirty="0" err="1"/>
              <a:t>tiểu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5" y="4212300"/>
            <a:ext cx="2125449" cy="2058076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310" y="1027284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00" dirty="0" err="1"/>
                  <a:t>Tìm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đơn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đồ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cho</a:t>
                </a:r>
                <a:r>
                  <a:rPr lang="en-US" sz="2900" dirty="0"/>
                  <a:t> ở </a:t>
                </a:r>
                <a:r>
                  <a:rPr lang="en-US" sz="2900" dirty="0" err="1"/>
                  <a:t>Hình</a:t>
                </a:r>
                <a:r>
                  <a:rPr lang="en-US" sz="2900" dirty="0"/>
                  <a:t> 2.</a:t>
                </a: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900" b="1" dirty="0"/>
                  <a:t>Lời </a:t>
                </a:r>
                <a:r>
                  <a:rPr lang="en-US" sz="2900" b="1" dirty="0" err="1"/>
                  <a:t>giải</a:t>
                </a:r>
                <a:endParaRPr lang="en-US" sz="2900" dirty="0"/>
              </a:p>
              <a:p>
                <a:r>
                  <a:rPr lang="en-US" sz="2900" dirty="0" err="1"/>
                  <a:t>Hàm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đồng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900" dirty="0"/>
                  <a:t>, </a:t>
                </a:r>
                <a:r>
                  <a:rPr lang="en-US" sz="2900" dirty="0" err="1"/>
                  <a:t>nghịch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900" dirty="0"/>
                  <a:t>.</a:t>
                </a:r>
              </a:p>
              <a:p>
                <a:endParaRPr lang="fr-FR" sz="2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0" y="1027284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746" t="-1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65970FD-BBAB-4EB8-9AAC-78A868929C32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5791" y="1536385"/>
            <a:ext cx="3273772" cy="268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39529" y="6253792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00" dirty="0" err="1"/>
                  <a:t>Tìm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đơn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điệu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y = f(x) </a:t>
                </a:r>
                <a:r>
                  <a:rPr lang="en-US" sz="2900" dirty="0" err="1"/>
                  <a:t>có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đồ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cho</a:t>
                </a:r>
                <a:r>
                  <a:rPr lang="en-US" sz="2900" dirty="0"/>
                  <a:t> ở </a:t>
                </a:r>
                <a:r>
                  <a:rPr lang="en-US" sz="2900" dirty="0" err="1"/>
                  <a:t>Hình</a:t>
                </a:r>
                <a:r>
                  <a:rPr lang="en-US" sz="2900" dirty="0"/>
                  <a:t> 3.</a:t>
                </a: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endParaRPr lang="en-US" sz="2900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900" b="1" dirty="0"/>
              </a:p>
              <a:p>
                <a:pPr algn="ctr"/>
                <a:endParaRPr lang="en-US" sz="2900" b="1" dirty="0"/>
              </a:p>
              <a:p>
                <a:pPr algn="ctr"/>
                <a:r>
                  <a:rPr lang="en-US" sz="2900" b="1" dirty="0"/>
                  <a:t>Lời </a:t>
                </a:r>
                <a:r>
                  <a:rPr lang="en-US" sz="2900" b="1" dirty="0" err="1"/>
                  <a:t>giải</a:t>
                </a:r>
                <a:endParaRPr lang="en-US" sz="2900" b="1" dirty="0">
                  <a:solidFill>
                    <a:srgbClr val="FF0000"/>
                  </a:solidFill>
                </a:endParaRPr>
              </a:p>
              <a:p>
                <a:r>
                  <a:rPr lang="en-US" sz="2900" dirty="0" err="1"/>
                  <a:t>Hàm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đồng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(-3; -2)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900" dirty="0"/>
              </a:p>
              <a:p>
                <a:r>
                  <a:rPr lang="en-US" sz="2900" dirty="0" err="1"/>
                  <a:t>Hàm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số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nghịch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trên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khoảng</a:t>
                </a:r>
                <a:r>
                  <a:rPr lang="en-US" sz="2900" dirty="0"/>
                  <a:t> (-2;-1)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endParaRPr lang="en-US" sz="2900" dirty="0"/>
              </a:p>
              <a:p>
                <a:endParaRPr lang="fr-FR" sz="2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746" t="-243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DE20B01-2702-4457-94A6-09E5D7BD3357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5467" y="1330392"/>
            <a:ext cx="3101066" cy="30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6C665E-4C91-2958-B5A2-872DB7ECFDD3}"/>
              </a:ext>
            </a:extLst>
          </p:cNvPr>
          <p:cNvSpPr txBox="1"/>
          <p:nvPr/>
        </p:nvSpPr>
        <p:spPr>
          <a:xfrm>
            <a:off x="1875183" y="5344513"/>
            <a:ext cx="6310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478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Chu Van An</vt:lpstr>
      <vt:lpstr>More Sugar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2024-11-18T01:39:26Z</dcterms:modified>
</cp:coreProperties>
</file>