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1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8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b="1" dirty="0" err="1" smtClean="0">
                  <a:solidFill>
                    <a:srgbClr val="0070C0"/>
                  </a:solidFill>
                  <a:latin typeface="+mj-lt"/>
                </a:rPr>
                <a:t>THỰC</a:t>
              </a:r>
              <a:r>
                <a:rPr lang="en-US" sz="4400" b="1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latin typeface="+mj-lt"/>
                </a:rPr>
                <a:t>HÀNH</a:t>
              </a:r>
              <a:r>
                <a:rPr lang="en-US" sz="4400" b="1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latin typeface="+mj-lt"/>
                </a:rPr>
                <a:t>LẮP</a:t>
              </a:r>
              <a:r>
                <a:rPr lang="en-US" sz="4400" b="1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latin typeface="+mj-lt"/>
                </a:rPr>
                <a:t>GHÉP</a:t>
              </a:r>
              <a:r>
                <a:rPr lang="en-US" sz="4400" b="1" dirty="0" smtClean="0">
                  <a:solidFill>
                    <a:srgbClr val="0070C0"/>
                  </a:solidFill>
                  <a:latin typeface="+mj-lt"/>
                </a:rPr>
                <a:t>, </a:t>
              </a:r>
              <a:r>
                <a:rPr lang="en-US" sz="4400" b="1" dirty="0" err="1" smtClean="0">
                  <a:solidFill>
                    <a:srgbClr val="0070C0"/>
                  </a:solidFill>
                  <a:latin typeface="+mj-lt"/>
                </a:rPr>
                <a:t>XẾP</a:t>
              </a:r>
              <a:r>
                <a:rPr lang="en-US" sz="4400" b="1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latin typeface="+mj-lt"/>
                </a:rPr>
                <a:t>HÌNH</a:t>
              </a:r>
              <a:endParaRPr lang="en-US" sz="4400" b="1" dirty="0" smtClean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457200"/>
            <a:ext cx="2160000" cy="21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953000" y="457200"/>
            <a:ext cx="2160000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Triangle 10"/>
          <p:cNvSpPr/>
          <p:nvPr/>
        </p:nvSpPr>
        <p:spPr>
          <a:xfrm rot="10800000">
            <a:off x="5135530" y="457199"/>
            <a:ext cx="2160000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381000" y="457200"/>
            <a:ext cx="585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a)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501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00139 0.5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00139 0.5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0.50926 L -0.12378 0.50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1111 L -0.00365 0.5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69 0.50926 L -0.14531 0.5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457200"/>
            <a:ext cx="2160000" cy="21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953000" y="457200"/>
            <a:ext cx="2160000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Triangle 10"/>
          <p:cNvSpPr/>
          <p:nvPr/>
        </p:nvSpPr>
        <p:spPr>
          <a:xfrm rot="10800000">
            <a:off x="5135530" y="457199"/>
            <a:ext cx="2160000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381000" y="457200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b)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51633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00139 0.5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699 L -0.35972 0.194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4 -0.06851 L -0.02604 0.5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51158 L -0.14323 0.509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1" grpId="1" animBg="1"/>
      <p:bldP spid="11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457200"/>
            <a:ext cx="2160000" cy="21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953000" y="457200"/>
            <a:ext cx="2160000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Triangle 10"/>
          <p:cNvSpPr/>
          <p:nvPr/>
        </p:nvSpPr>
        <p:spPr>
          <a:xfrm rot="10800000">
            <a:off x="5135530" y="457199"/>
            <a:ext cx="2160000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381000" y="457200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c)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51633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14861 0.5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1296 L -0.10139 0.198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-0.02268 L -0.35625 0.197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0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457200"/>
            <a:ext cx="2160000" cy="21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953000" y="457200"/>
            <a:ext cx="2160000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Triangle 10"/>
          <p:cNvSpPr/>
          <p:nvPr/>
        </p:nvSpPr>
        <p:spPr>
          <a:xfrm rot="10800000">
            <a:off x="5135530" y="457199"/>
            <a:ext cx="2160000" cy="2160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381000" y="457200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d)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51633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17361 0.5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9 -4.07407E-6 L 0.05139 0.5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0.01158 L -0.44045 0.520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0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6344" r="62206" b="73763"/>
          <a:stretch/>
        </p:blipFill>
        <p:spPr>
          <a:xfrm>
            <a:off x="29497" y="152400"/>
            <a:ext cx="3856703" cy="17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27528" r="4994" b="54622"/>
          <a:stretch/>
        </p:blipFill>
        <p:spPr>
          <a:xfrm>
            <a:off x="152400" y="17208"/>
            <a:ext cx="8991600" cy="2743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t="46814" r="15303" b="18273"/>
          <a:stretch/>
        </p:blipFill>
        <p:spPr>
          <a:xfrm>
            <a:off x="1219200" y="2590800"/>
            <a:ext cx="6441358" cy="43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19574" y="2057400"/>
            <a:ext cx="1800000" cy="180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-19521" y="76200"/>
            <a:ext cx="91396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 b="1" dirty="0" err="1" smtClean="0"/>
              <a:t>Với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năm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miếng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bìa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trên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hãy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ghép</a:t>
            </a:r>
            <a:endParaRPr lang="en-US" sz="3600" b="1" dirty="0" smtClean="0"/>
          </a:p>
          <a:p>
            <a:r>
              <a:rPr lang="en-US" sz="3600" b="1" dirty="0" err="1" smtClean="0"/>
              <a:t>lại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thành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hình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giống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hình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của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Việt</a:t>
            </a:r>
            <a:endParaRPr lang="en-US" sz="3600" b="1" dirty="0" smtClean="0"/>
          </a:p>
          <a:p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bạn</a:t>
            </a:r>
            <a:r>
              <a:rPr lang="en-US" sz="3600" b="1" dirty="0" smtClean="0"/>
              <a:t> Mai.</a:t>
            </a:r>
          </a:p>
        </p:txBody>
      </p:sp>
      <p:sp>
        <p:nvSpPr>
          <p:cNvPr id="6" name="Right Triangle 5"/>
          <p:cNvSpPr/>
          <p:nvPr/>
        </p:nvSpPr>
        <p:spPr>
          <a:xfrm>
            <a:off x="3186821" y="2058244"/>
            <a:ext cx="1800000" cy="1799156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 rot="10810511">
            <a:off x="3355538" y="2021671"/>
            <a:ext cx="1805492" cy="1793644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5943600" y="1996444"/>
            <a:ext cx="1800000" cy="9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5945280" y="3019200"/>
            <a:ext cx="1800000" cy="9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8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26355 0.368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43021 0.46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96 0.45301 L -0.51563 0.453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125 L 0.22344 0.3784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1875 L -0.22153 0.305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9166 0.3888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67 0.38056 L 0.10938 0.3773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27694" y="365756"/>
            <a:ext cx="1800000" cy="180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Triangle 10"/>
          <p:cNvSpPr/>
          <p:nvPr/>
        </p:nvSpPr>
        <p:spPr>
          <a:xfrm>
            <a:off x="3594941" y="366600"/>
            <a:ext cx="1800000" cy="1799156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ight Triangle 11"/>
          <p:cNvSpPr/>
          <p:nvPr/>
        </p:nvSpPr>
        <p:spPr>
          <a:xfrm rot="10810511">
            <a:off x="3763658" y="330027"/>
            <a:ext cx="1805492" cy="1793644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6351720" y="304800"/>
            <a:ext cx="1800000" cy="9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6353400" y="1312808"/>
            <a:ext cx="1800000" cy="90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402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0116 L -0.44306 0.768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3" y="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0417 L -0.24948 0.622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417 L 0.25017 0.4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4583 L -0.13784 0.236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2 0.01041 L 0.0408 0.24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2" animBg="1"/>
      <p:bldP spid="12" grpId="0" animBg="1"/>
      <p:bldP spid="12" grpId="1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25907"/>
            <a:ext cx="3714750" cy="2679693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 rot="21381626" flipH="1">
            <a:off x="865786" y="217701"/>
            <a:ext cx="6969826" cy="3491337"/>
          </a:xfrm>
          <a:prstGeom prst="cloudCallout">
            <a:avLst/>
          </a:prstGeom>
          <a:solidFill>
            <a:srgbClr val="FFFFCC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</a:rPr>
              <a:t>Em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có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thể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ghép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được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nào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khác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không</a:t>
            </a:r>
            <a:r>
              <a:rPr lang="en-US" sz="4400" b="1" dirty="0" smtClean="0">
                <a:solidFill>
                  <a:srgbClr val="0070C0"/>
                </a:solidFill>
              </a:rPr>
              <a:t>?</a:t>
            </a:r>
            <a:endParaRPr lang="vi-V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5486400" cy="2286000"/>
            <a:chOff x="0" y="0"/>
            <a:chExt cx="5074920" cy="19314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6823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12043" r="6139" b="51183"/>
          <a:stretch/>
        </p:blipFill>
        <p:spPr>
          <a:xfrm>
            <a:off x="76201" y="794606"/>
            <a:ext cx="9143999" cy="56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" t="50000" r="5233" b="6667"/>
          <a:stretch/>
        </p:blipFill>
        <p:spPr>
          <a:xfrm>
            <a:off x="533400" y="486696"/>
            <a:ext cx="8141195" cy="58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53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</cp:revision>
  <dcterms:created xsi:type="dcterms:W3CDTF">2006-08-16T00:00:00Z</dcterms:created>
  <dcterms:modified xsi:type="dcterms:W3CDTF">2020-08-20T18:51:30Z</dcterms:modified>
</cp:coreProperties>
</file>