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4"/>
  </p:notesMasterIdLst>
  <p:sldIdLst>
    <p:sldId id="301" r:id="rId3"/>
    <p:sldId id="317" r:id="rId4"/>
    <p:sldId id="327" r:id="rId5"/>
    <p:sldId id="324" r:id="rId6"/>
    <p:sldId id="325" r:id="rId7"/>
    <p:sldId id="277" r:id="rId8"/>
    <p:sldId id="332" r:id="rId9"/>
    <p:sldId id="333" r:id="rId10"/>
    <p:sldId id="336" r:id="rId11"/>
    <p:sldId id="328" r:id="rId12"/>
    <p:sldId id="329" r:id="rId13"/>
    <p:sldId id="331" r:id="rId14"/>
    <p:sldId id="438" r:id="rId15"/>
    <p:sldId id="437" r:id="rId16"/>
    <p:sldId id="442" r:id="rId17"/>
    <p:sldId id="441" r:id="rId18"/>
    <p:sldId id="435" r:id="rId19"/>
    <p:sldId id="436" r:id="rId20"/>
    <p:sldId id="440" r:id="rId21"/>
    <p:sldId id="443" r:id="rId22"/>
    <p:sldId id="444" r:id="rId23"/>
  </p:sldIdLst>
  <p:sldSz cx="24384000" cy="13716000"/>
  <p:notesSz cx="6858000" cy="9144000"/>
  <p:custDataLst>
    <p:tags r:id="rId2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135F82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55" autoAdjust="0"/>
  </p:normalViewPr>
  <p:slideViewPr>
    <p:cSldViewPr>
      <p:cViewPr varScale="1">
        <p:scale>
          <a:sx n="37" d="100"/>
          <a:sy n="37" d="100"/>
        </p:scale>
        <p:origin x="-540" y="-6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0.png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99.png"/><Relationship Id="rId10" Type="http://schemas.openxmlformats.org/officeDocument/2006/relationships/image" Target="../media/image198.png"/><Relationship Id="rId4" Type="http://schemas.openxmlformats.org/officeDocument/2006/relationships/image" Target="../media/image4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1.jpg"/><Relationship Id="rId7" Type="http://schemas.openxmlformats.org/officeDocument/2006/relationships/image" Target="../media/image7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1.jpg"/><Relationship Id="rId7" Type="http://schemas.openxmlformats.org/officeDocument/2006/relationships/image" Target="../media/image5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11.jpg"/><Relationship Id="rId7" Type="http://schemas.openxmlformats.org/officeDocument/2006/relationships/image" Target="../media/image57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1.jpg"/><Relationship Id="rId7" Type="http://schemas.openxmlformats.org/officeDocument/2006/relationships/image" Target="../media/image10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1.jpg"/><Relationship Id="rId7" Type="http://schemas.openxmlformats.org/officeDocument/2006/relationships/image" Target="../media/image6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50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image" Target="../media/image11.jpg"/><Relationship Id="rId7" Type="http://schemas.openxmlformats.org/officeDocument/2006/relationships/image" Target="../media/image6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5" Type="http://schemas.openxmlformats.org/officeDocument/2006/relationships/image" Target="../media/image610.png"/><Relationship Id="rId10" Type="http://schemas.openxmlformats.org/officeDocument/2006/relationships/image" Target="../media/image66.png"/><Relationship Id="rId4" Type="http://schemas.openxmlformats.org/officeDocument/2006/relationships/image" Target="../media/image600.png"/><Relationship Id="rId9" Type="http://schemas.openxmlformats.org/officeDocument/2006/relationships/image" Target="../media/image6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1.jpg"/><Relationship Id="rId7" Type="http://schemas.openxmlformats.org/officeDocument/2006/relationships/image" Target="../media/image7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88.png"/><Relationship Id="rId9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1.jp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0.png"/><Relationship Id="rId10" Type="http://schemas.openxmlformats.org/officeDocument/2006/relationships/image" Target="../media/image85.png"/><Relationship Id="rId4" Type="http://schemas.openxmlformats.org/officeDocument/2006/relationships/image" Target="../media/image790.png"/><Relationship Id="rId9" Type="http://schemas.openxmlformats.org/officeDocument/2006/relationships/image" Target="../media/image7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11.jpg"/><Relationship Id="rId7" Type="http://schemas.openxmlformats.org/officeDocument/2006/relationships/image" Target="../media/image10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90.png"/><Relationship Id="rId5" Type="http://schemas.openxmlformats.org/officeDocument/2006/relationships/image" Target="../media/image102.png"/><Relationship Id="rId10" Type="http://schemas.openxmlformats.org/officeDocument/2006/relationships/image" Target="../media/image89.png"/><Relationship Id="rId4" Type="http://schemas.openxmlformats.org/officeDocument/2006/relationships/image" Target="../media/image101.png"/><Relationship Id="rId9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9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2.png"/><Relationship Id="rId5" Type="http://schemas.openxmlformats.org/officeDocument/2006/relationships/image" Target="../media/image19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1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94775" y="1907684"/>
            <a:ext cx="3161382" cy="76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406969" y="1463905"/>
            <a:ext cx="1814128" cy="1259397"/>
            <a:chOff x="12784885" y="1066801"/>
            <a:chExt cx="1814128" cy="125939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69411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902751" cy="769411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" name="TextBox 46"/>
          <p:cNvSpPr txBox="1"/>
          <p:nvPr/>
        </p:nvSpPr>
        <p:spPr>
          <a:xfrm>
            <a:off x="75217" y="3346883"/>
            <a:ext cx="24400495" cy="76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I: VECTƠ</a:t>
            </a:r>
          </a:p>
        </p:txBody>
      </p:sp>
      <p:grpSp>
        <p:nvGrpSpPr>
          <p:cNvPr id="51" name="Group 60"/>
          <p:cNvGrpSpPr/>
          <p:nvPr/>
        </p:nvGrpSpPr>
        <p:grpSpPr>
          <a:xfrm>
            <a:off x="2372947" y="5796152"/>
            <a:ext cx="10265087" cy="914384"/>
            <a:chOff x="7459670" y="7086600"/>
            <a:chExt cx="10266276" cy="914489"/>
          </a:xfrm>
        </p:grpSpPr>
        <p:sp>
          <p:nvSpPr>
            <p:cNvPr id="52" name="Rectangle 51"/>
            <p:cNvSpPr/>
            <p:nvPr/>
          </p:nvSpPr>
          <p:spPr>
            <a:xfrm>
              <a:off x="9092456" y="7178187"/>
              <a:ext cx="8633490" cy="7695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vi-VN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Trục và độ dài đại số trên trục</a:t>
              </a:r>
            </a:p>
          </p:txBody>
        </p:sp>
        <p:grpSp>
          <p:nvGrpSpPr>
            <p:cNvPr id="53" name="Group 26"/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5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5" name="Group 28"/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64" name="Round Same Side Corner Rectangle 6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7985837" y="7688759"/>
                  <a:ext cx="453454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6" name="Group 67"/>
          <p:cNvGrpSpPr/>
          <p:nvPr/>
        </p:nvGrpSpPr>
        <p:grpSpPr>
          <a:xfrm>
            <a:off x="2382542" y="7328870"/>
            <a:ext cx="5568290" cy="914384"/>
            <a:chOff x="7459670" y="8524495"/>
            <a:chExt cx="5568934" cy="914490"/>
          </a:xfrm>
        </p:grpSpPr>
        <p:sp>
          <p:nvSpPr>
            <p:cNvPr id="67" name="Rectangle 66"/>
            <p:cNvSpPr/>
            <p:nvPr/>
          </p:nvSpPr>
          <p:spPr>
            <a:xfrm>
              <a:off x="9092456" y="8638675"/>
              <a:ext cx="393614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trục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tọa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endParaRPr lang="en-US" sz="44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8" name="Group 32"/>
            <p:cNvGrpSpPr/>
            <p:nvPr/>
          </p:nvGrpSpPr>
          <p:grpSpPr>
            <a:xfrm>
              <a:off x="7459670" y="8524495"/>
              <a:ext cx="1392615" cy="914490"/>
              <a:chOff x="7459669" y="7543800"/>
              <a:chExt cx="1381118" cy="914490"/>
            </a:xfrm>
          </p:grpSpPr>
          <p:sp>
            <p:nvSpPr>
              <p:cNvPr id="6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0" name="Group 41"/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71" name="Round Same Side Corner Rectangle 7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7850690" y="7688759"/>
                  <a:ext cx="723748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73" name="Group 67"/>
          <p:cNvGrpSpPr/>
          <p:nvPr/>
        </p:nvGrpSpPr>
        <p:grpSpPr>
          <a:xfrm>
            <a:off x="2342467" y="9148868"/>
            <a:ext cx="10093479" cy="892354"/>
            <a:chOff x="7459670" y="8524495"/>
            <a:chExt cx="9346998" cy="1052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9092456" y="8638675"/>
                  <a:ext cx="7714212" cy="9074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400" b="1" spc="-150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 </a:t>
                  </a:r>
                  <a:r>
                    <a:rPr lang="en-US" sz="4400" b="1" spc="-150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4400" b="1" spc="-150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150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spc="-150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150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spc="-150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150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400" b="1" spc="-150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pc="-150" smtClean="0">
                              <a:solidFill>
                                <a:srgbClr val="135F82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 smtClean="0">
                              <a:solidFill>
                                <a:srgbClr val="135F82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 spc="-150" smtClean="0">
                          <a:solidFill>
                            <a:srgbClr val="135F82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±</m:t>
                      </m:r>
                      <m:acc>
                        <m:accPr>
                          <m:chr m:val="⃗"/>
                          <m:ctrlPr>
                            <a:rPr lang="en-US" sz="4400" b="1" i="1" spc="-150" smtClean="0">
                              <a:solidFill>
                                <a:srgbClr val="135F82"/>
                              </a:solidFill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 smtClean="0">
                              <a:solidFill>
                                <a:srgbClr val="135F82"/>
                              </a:solidFill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 spc="-150" smtClean="0">
                          <a:solidFill>
                            <a:srgbClr val="135F82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 </m:t>
                      </m:r>
                      <m:r>
                        <a:rPr lang="en-US" sz="4400" b="1" i="1" spc="-150" smtClean="0">
                          <a:solidFill>
                            <a:srgbClr val="135F82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 spc="-150" smtClean="0">
                              <a:solidFill>
                                <a:srgbClr val="135F82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 smtClean="0">
                              <a:solidFill>
                                <a:srgbClr val="135F82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𝒖</m:t>
                          </m:r>
                        </m:e>
                      </m:acc>
                    </m:oMath>
                  </a14:m>
                  <a:endParaRPr lang="en-US" sz="4400" b="1" spc="-150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8638674"/>
                  <a:ext cx="8163466" cy="96189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041" t="-17293" b="-383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32"/>
            <p:cNvGrpSpPr/>
            <p:nvPr/>
          </p:nvGrpSpPr>
          <p:grpSpPr>
            <a:xfrm>
              <a:off x="7459670" y="8524495"/>
              <a:ext cx="1392615" cy="1052405"/>
              <a:chOff x="7459669" y="7543800"/>
              <a:chExt cx="1381118" cy="1052405"/>
            </a:xfrm>
          </p:grpSpPr>
          <p:sp>
            <p:nvSpPr>
              <p:cNvPr id="10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2" name="Group 41"/>
              <p:cNvGrpSpPr/>
              <p:nvPr/>
            </p:nvGrpSpPr>
            <p:grpSpPr>
              <a:xfrm>
                <a:off x="7469187" y="7685126"/>
                <a:ext cx="1371600" cy="911079"/>
                <a:chOff x="7469187" y="7685126"/>
                <a:chExt cx="1371600" cy="911079"/>
              </a:xfrm>
            </p:grpSpPr>
            <p:sp>
              <p:nvSpPr>
                <p:cNvPr id="103" name="Round Same Side Corner Rectangle 10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7752356" y="7688758"/>
                  <a:ext cx="920416" cy="9074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105" name="Group 67"/>
          <p:cNvGrpSpPr/>
          <p:nvPr/>
        </p:nvGrpSpPr>
        <p:grpSpPr>
          <a:xfrm>
            <a:off x="2342467" y="11048993"/>
            <a:ext cx="13266656" cy="914384"/>
            <a:chOff x="7459670" y="8524495"/>
            <a:chExt cx="12285494" cy="914490"/>
          </a:xfrm>
        </p:grpSpPr>
        <p:sp>
          <p:nvSpPr>
            <p:cNvPr id="106" name="Rectangle 105"/>
            <p:cNvSpPr/>
            <p:nvPr/>
          </p:nvSpPr>
          <p:spPr>
            <a:xfrm>
              <a:off x="9092456" y="8638675"/>
              <a:ext cx="1065270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Tọa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trọng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tâm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endParaRPr lang="en-US" sz="44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7" name="Group 32"/>
            <p:cNvGrpSpPr/>
            <p:nvPr/>
          </p:nvGrpSpPr>
          <p:grpSpPr>
            <a:xfrm>
              <a:off x="7459670" y="8524495"/>
              <a:ext cx="1392615" cy="914490"/>
              <a:chOff x="7459669" y="7543800"/>
              <a:chExt cx="1381118" cy="914490"/>
            </a:xfrm>
          </p:grpSpPr>
          <p:sp>
            <p:nvSpPr>
              <p:cNvPr id="10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9" name="Group 41"/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110" name="Round Same Side Corner Rectangle 10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7827437" y="7688759"/>
                  <a:ext cx="77025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112" name="Rounded Rectangle 111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6158480" y="4458231"/>
            <a:ext cx="13632086" cy="861744"/>
            <a:chOff x="5747658" y="4446051"/>
            <a:chExt cx="13632086" cy="861744"/>
          </a:xfrm>
          <a:solidFill>
            <a:schemeClr val="bg1"/>
          </a:solidFill>
        </p:grpSpPr>
        <p:sp>
          <p:nvSpPr>
            <p:cNvPr id="114" name="Rectangle 113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440932" y="4446051"/>
              <a:ext cx="10382911" cy="86174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44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HỆ TRỤC TỌA </a:t>
              </a:r>
              <a:r>
                <a:rPr lang="en-US" sz="44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 -LUYỆN TẬP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636014" y="2598001"/>
            <a:ext cx="23207948" cy="5714190"/>
            <a:chOff x="1175570" y="2468560"/>
            <a:chExt cx="23210635" cy="5714851"/>
          </a:xfrm>
        </p:grpSpPr>
        <p:sp>
          <p:nvSpPr>
            <p:cNvPr id="7" name="Rounded Rectangle 6"/>
            <p:cNvSpPr/>
            <p:nvPr/>
          </p:nvSpPr>
          <p:spPr>
            <a:xfrm>
              <a:off x="1175571" y="2872596"/>
              <a:ext cx="23210634" cy="531081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63680" y="3725614"/>
                <a:ext cx="23080282" cy="4586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24802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ABCD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80" y="3725614"/>
                <a:ext cx="23080282" cy="4586577"/>
              </a:xfrm>
              <a:prstGeom prst="rect">
                <a:avLst/>
              </a:prstGeom>
              <a:blipFill>
                <a:blip r:embed="rId2"/>
                <a:stretch>
                  <a:fillRect l="-1057" b="-3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10"/>
          <p:cNvGrpSpPr/>
          <p:nvPr/>
        </p:nvGrpSpPr>
        <p:grpSpPr>
          <a:xfrm>
            <a:off x="786288" y="8588904"/>
            <a:ext cx="23057674" cy="4796440"/>
            <a:chOff x="1270511" y="5867400"/>
            <a:chExt cx="22586035" cy="3841867"/>
          </a:xfrm>
        </p:grpSpPr>
        <p:sp>
          <p:nvSpPr>
            <p:cNvPr id="22" name="Rounded Rectangle 21"/>
            <p:cNvSpPr/>
            <p:nvPr/>
          </p:nvSpPr>
          <p:spPr>
            <a:xfrm>
              <a:off x="1272210" y="6452621"/>
              <a:ext cx="22584336" cy="32566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5867400"/>
              <a:ext cx="3693458" cy="786089"/>
              <a:chOff x="1224541" y="6305967"/>
              <a:chExt cx="3693458" cy="786089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80910" y="5138139"/>
                <a:ext cx="752434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96328" y="6305967"/>
                <a:ext cx="2621671" cy="64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322799"/>
                <a:ext cx="903517" cy="76925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03265" y="9719968"/>
                <a:ext cx="7576754" cy="1076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65" y="9719968"/>
                <a:ext cx="7576754" cy="1076961"/>
              </a:xfrm>
              <a:prstGeom prst="rect">
                <a:avLst/>
              </a:prstGeom>
              <a:blipFill>
                <a:blip r:embed="rId3"/>
                <a:stretch>
                  <a:fillRect l="-3298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01199" y="11125200"/>
                <a:ext cx="6400800" cy="1454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;0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3;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99" y="11125200"/>
                <a:ext cx="6400800" cy="1454116"/>
              </a:xfrm>
              <a:prstGeom prst="rect">
                <a:avLst/>
              </a:prstGeom>
              <a:blipFill>
                <a:blip r:embed="rId4"/>
                <a:stretch>
                  <a:fillRect l="-3905" b="-6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0055460" y="9319533"/>
                <a:ext cx="12200841" cy="123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𝒚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460" y="9319533"/>
                <a:ext cx="12200841" cy="1237968"/>
              </a:xfrm>
              <a:prstGeom prst="rect">
                <a:avLst/>
              </a:prstGeom>
              <a:blipFill rotWithShape="1">
                <a:blip r:embed="rId10"/>
                <a:stretch>
                  <a:fillRect l="-2049" b="-9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055460" y="10410170"/>
                <a:ext cx="13182599" cy="2975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460" y="10410170"/>
                <a:ext cx="13182599" cy="2975173"/>
              </a:xfrm>
              <a:prstGeom prst="rect">
                <a:avLst/>
              </a:prstGeom>
              <a:blipFill rotWithShape="1">
                <a:blip r:embed="rId11"/>
                <a:stretch>
                  <a:fillRect l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18926216" y="12214160"/>
            <a:ext cx="3600666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 indent="-630555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tabLst>
                <a:tab pos="629920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D(2; 5).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5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636014" y="2598001"/>
            <a:ext cx="23207948" cy="5714190"/>
            <a:chOff x="1175570" y="2468560"/>
            <a:chExt cx="23210635" cy="5714851"/>
          </a:xfrm>
        </p:grpSpPr>
        <p:sp>
          <p:nvSpPr>
            <p:cNvPr id="7" name="Rounded Rectangle 6"/>
            <p:cNvSpPr/>
            <p:nvPr/>
          </p:nvSpPr>
          <p:spPr>
            <a:xfrm>
              <a:off x="1175571" y="2872596"/>
              <a:ext cx="23210634" cy="531081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63680" y="3725614"/>
                <a:ext cx="23080282" cy="4327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248025" algn="l"/>
                  </a:tabLst>
                </a:pPr>
                <a:r>
                  <a:rPr lang="en-US" sz="4400" b="1" dirty="0">
                    <a:solidFill>
                      <a:srgbClr val="FF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sz="4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lim>
                    </m:limUp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lim>
                    </m:limUp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lim>
                    </m:limUp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sz="4400" b="1" i="1">
                            <a:latin typeface="Cambria Math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</m:lim>
                    </m:limUp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limUpp>
                      <m:limUppPr>
                        <m:ctrlPr>
                          <a:rPr lang="en-US" sz="4400" b="1" i="1">
                            <a:latin typeface="Cambria Math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</m:lim>
                    </m:limUp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limUpp>
                      <m:limUppPr>
                        <m:ctrlPr>
                          <a:rPr lang="en-US" sz="4400" b="1" i="1">
                            <a:latin typeface="Cambria Math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</m:lim>
                    </m:limUp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limUpp>
                      <m:limUppPr>
                        <m:ctrlPr>
                          <a:rPr lang="en-US" sz="4400" b="1" i="1">
                            <a:latin typeface="Cambria Math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</m:lim>
                    </m:limUpp>
                  </m:oMath>
                </a14:m>
                <a:endParaRPr lang="en-US" sz="4400" b="1" dirty="0">
                  <a:effectLst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lim>
                    </m:limUp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𝟐𝟒</m:t>
                    </m:r>
                    <m:limUpp>
                      <m:limUppPr>
                        <m:ctrlP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lim>
                    </m:limUp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</m:t>
                    </m:r>
                    <m:limUpp>
                      <m:limUppPr>
                        <m:ctrlP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lim>
                    </m:limUp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80" y="3725614"/>
                <a:ext cx="23080282" cy="4327082"/>
              </a:xfrm>
              <a:prstGeom prst="rect">
                <a:avLst/>
              </a:prstGeom>
              <a:blipFill>
                <a:blip r:embed="rId2"/>
                <a:stretch>
                  <a:fillRect l="-1057"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10"/>
          <p:cNvGrpSpPr/>
          <p:nvPr/>
        </p:nvGrpSpPr>
        <p:grpSpPr>
          <a:xfrm>
            <a:off x="786288" y="8588904"/>
            <a:ext cx="23057674" cy="4796440"/>
            <a:chOff x="1270511" y="5867400"/>
            <a:chExt cx="22586035" cy="3841867"/>
          </a:xfrm>
        </p:grpSpPr>
        <p:sp>
          <p:nvSpPr>
            <p:cNvPr id="22" name="Rounded Rectangle 21"/>
            <p:cNvSpPr/>
            <p:nvPr/>
          </p:nvSpPr>
          <p:spPr>
            <a:xfrm>
              <a:off x="1272210" y="6452621"/>
              <a:ext cx="22584336" cy="32566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5867400"/>
              <a:ext cx="3693458" cy="769262"/>
              <a:chOff x="1224541" y="6305967"/>
              <a:chExt cx="3693458" cy="7692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80910" y="5138139"/>
                <a:ext cx="752434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96328" y="6305967"/>
                <a:ext cx="2621671" cy="64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322799"/>
                <a:ext cx="903517" cy="7524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03265" y="9719968"/>
                <a:ext cx="4634922" cy="1210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𝒂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65" y="9719968"/>
                <a:ext cx="4634922" cy="1210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01199" y="11125200"/>
                <a:ext cx="5042402" cy="982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b)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𝟏𝟏𝟖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𝟔𝟖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99" y="11125200"/>
                <a:ext cx="5042402" cy="982385"/>
              </a:xfrm>
              <a:prstGeom prst="rect">
                <a:avLst/>
              </a:prstGeom>
              <a:blipFill>
                <a:blip r:embed="rId4"/>
                <a:stretch>
                  <a:fillRect l="-4958" b="-29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88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540038" y="2789866"/>
            <a:ext cx="23207948" cy="3701824"/>
            <a:chOff x="1175570" y="2468560"/>
            <a:chExt cx="23210635" cy="5714851"/>
          </a:xfrm>
        </p:grpSpPr>
        <p:sp>
          <p:nvSpPr>
            <p:cNvPr id="7" name="Rounded Rectangle 6"/>
            <p:cNvSpPr/>
            <p:nvPr/>
          </p:nvSpPr>
          <p:spPr>
            <a:xfrm>
              <a:off x="1175571" y="2872596"/>
              <a:ext cx="23210634" cy="531081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803801" cy="1350312"/>
              <a:chOff x="1175570" y="1834705"/>
              <a:chExt cx="4149245" cy="1472942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09755" y="792588"/>
                <a:ext cx="1332075" cy="369804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63680" y="3725614"/>
                <a:ext cx="23080282" cy="3180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248025" algn="l"/>
                  </a:tabLs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ba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Xác định điểm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 đoạn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𝑩𝑬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𝑬𝑪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248025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80" y="3725614"/>
                <a:ext cx="23080282" cy="3180807"/>
              </a:xfrm>
              <a:prstGeom prst="rect">
                <a:avLst/>
              </a:prstGeom>
              <a:blipFill>
                <a:blip r:embed="rId2"/>
                <a:stretch>
                  <a:fillRect l="-1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10"/>
          <p:cNvGrpSpPr/>
          <p:nvPr/>
        </p:nvGrpSpPr>
        <p:grpSpPr>
          <a:xfrm>
            <a:off x="559598" y="6661077"/>
            <a:ext cx="23057674" cy="6740583"/>
            <a:chOff x="1270511" y="6032440"/>
            <a:chExt cx="22586035" cy="4962569"/>
          </a:xfrm>
        </p:grpSpPr>
        <p:sp>
          <p:nvSpPr>
            <p:cNvPr id="22" name="Rounded Rectangle 21"/>
            <p:cNvSpPr/>
            <p:nvPr/>
          </p:nvSpPr>
          <p:spPr>
            <a:xfrm>
              <a:off x="1272210" y="6452621"/>
              <a:ext cx="22584336" cy="454238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6032440"/>
              <a:ext cx="3655808" cy="680422"/>
              <a:chOff x="1224541" y="6471007"/>
              <a:chExt cx="3655808" cy="68042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93548" y="5245962"/>
                <a:ext cx="627659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58678" y="6502066"/>
                <a:ext cx="2621671" cy="64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471007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625972"/>
                <a:ext cx="594320" cy="4492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97419" y="7574536"/>
                <a:ext cx="9103005" cy="977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đoạn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𝑩𝑬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𝑬𝑪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19" y="7574536"/>
                <a:ext cx="9103005" cy="977704"/>
              </a:xfrm>
              <a:prstGeom prst="rect">
                <a:avLst/>
              </a:prstGeom>
              <a:blipFill>
                <a:blip r:embed="rId3"/>
                <a:stretch>
                  <a:fillRect l="-2679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97419" y="8821366"/>
                <a:ext cx="3503910" cy="975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19" y="8821366"/>
                <a:ext cx="3503910" cy="975588"/>
              </a:xfrm>
              <a:prstGeom prst="rect">
                <a:avLst/>
              </a:prstGeom>
              <a:blipFill>
                <a:blip r:embed="rId4"/>
                <a:stretch>
                  <a:fillRect l="-6957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659193" y="7419613"/>
                <a:ext cx="3983013" cy="1079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𝑩𝑬</m:t>
                        </m:r>
                      </m:e>
                    </m:acc>
                    <m:r>
                      <a:rPr lang="pt-BR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𝑬𝑪</m:t>
                        </m:r>
                      </m:e>
                    </m:acc>
                  </m:oMath>
                </a14:m>
                <a:endParaRPr lang="en-US" sz="4400" b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193" y="7419613"/>
                <a:ext cx="3983013" cy="1079398"/>
              </a:xfrm>
              <a:prstGeom prst="rect">
                <a:avLst/>
              </a:prstGeom>
              <a:blipFill>
                <a:blip r:embed="rId5"/>
                <a:stretch>
                  <a:fillRect l="-6279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648512" y="8578030"/>
                <a:ext cx="19500562" cy="3767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B, E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pt-BR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pt-BR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512" y="8578030"/>
                <a:ext cx="19500562" cy="3767698"/>
              </a:xfrm>
              <a:prstGeom prst="rect">
                <a:avLst/>
              </a:prstGeom>
              <a:blipFill>
                <a:blip r:embed="rId6"/>
                <a:stretch>
                  <a:fillRect l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E49B476F-0B09-45E9-BDBF-4465977EFE1D}"/>
                  </a:ext>
                </a:extLst>
              </p:cNvPr>
              <p:cNvSpPr txBox="1"/>
              <p:nvPr/>
            </p:nvSpPr>
            <p:spPr>
              <a:xfrm>
                <a:off x="3590461" y="8652659"/>
                <a:ext cx="11954339" cy="10793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𝑬𝑪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9B476F-0B09-45E9-BDBF-4465977E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461" y="8652659"/>
                <a:ext cx="11954339" cy="1079398"/>
              </a:xfrm>
              <a:prstGeom prst="rect">
                <a:avLst/>
              </a:prstGeom>
              <a:blipFill>
                <a:blip r:embed="rId7"/>
                <a:stretch>
                  <a:fillRect l="-2091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713A4D5F-19B2-40ED-8742-E46132C14DEE}"/>
                  </a:ext>
                </a:extLst>
              </p:cNvPr>
              <p:cNvSpPr/>
              <p:nvPr/>
            </p:nvSpPr>
            <p:spPr>
              <a:xfrm>
                <a:off x="13182600" y="12143944"/>
                <a:ext cx="3994748" cy="12577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indent="-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pt-BR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pt-BR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en-US" sz="4400" b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13A4D5F-19B2-40ED-8742-E46132C14D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600" y="12143944"/>
                <a:ext cx="3994748" cy="1257717"/>
              </a:xfrm>
              <a:prstGeom prst="rect">
                <a:avLst/>
              </a:prstGeom>
              <a:blipFill>
                <a:blip r:embed="rId8"/>
                <a:stretch>
                  <a:fillRect l="-6260" r="-2443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86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  <p:bldP spid="30" grpId="0"/>
      <p:bldP spid="31" grpId="0"/>
      <p:bldP spid="42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xmlns="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553457" cy="754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xmlns="" id="{8F652A28-6E6E-4491-B888-31A3A9204851}"/>
              </a:ext>
            </a:extLst>
          </p:cNvPr>
          <p:cNvGrpSpPr/>
          <p:nvPr/>
        </p:nvGrpSpPr>
        <p:grpSpPr>
          <a:xfrm>
            <a:off x="33339" y="2743945"/>
            <a:ext cx="24085904" cy="3271368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xmlns="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xmlns="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xmlns="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xmlns="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xmlns="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xmlns="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xmlns="" id="{90980348-A9DF-4AB2-919A-7818A322150E}"/>
              </a:ext>
            </a:extLst>
          </p:cNvPr>
          <p:cNvGrpSpPr/>
          <p:nvPr/>
        </p:nvGrpSpPr>
        <p:grpSpPr>
          <a:xfrm>
            <a:off x="-72678" y="6510412"/>
            <a:ext cx="24191920" cy="1290518"/>
            <a:chOff x="206476" y="1347113"/>
            <a:chExt cx="11593687" cy="645376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xmlns="" id="{79948A8A-C800-4E9C-AD98-6B64E6D6DE8D}"/>
                </a:ext>
              </a:extLst>
            </p:cNvPr>
            <p:cNvSpPr/>
            <p:nvPr/>
          </p:nvSpPr>
          <p:spPr>
            <a:xfrm>
              <a:off x="3299706" y="134711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xmlns="" id="{89CDABDC-ABDC-45AA-9442-6F5F2F1A8D49}"/>
                </a:ext>
              </a:extLst>
            </p:cNvPr>
            <p:cNvSpPr/>
            <p:nvPr/>
          </p:nvSpPr>
          <p:spPr>
            <a:xfrm>
              <a:off x="3009161" y="1406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xmlns="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xmlns="" id="{F69760E0-F4A5-436F-B0EC-840C98A4A16A}"/>
                </a:ext>
              </a:extLst>
            </p:cNvPr>
            <p:cNvSpPr/>
            <p:nvPr/>
          </p:nvSpPr>
          <p:spPr>
            <a:xfrm>
              <a:off x="206476" y="14344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xmlns="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xmlns="" id="{01F0B60E-B84B-44E5-B6EE-DCE7BB9EA483}"/>
                </a:ext>
              </a:extLst>
            </p:cNvPr>
            <p:cNvSpPr/>
            <p:nvPr/>
          </p:nvSpPr>
          <p:spPr>
            <a:xfrm>
              <a:off x="5997418" y="143447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xmlns="" id="{9F4BE680-551F-4C36-8D13-7766B6A57DF5}"/>
                </a:ext>
              </a:extLst>
            </p:cNvPr>
            <p:cNvSpPr/>
            <p:nvPr/>
          </p:nvSpPr>
          <p:spPr>
            <a:xfrm>
              <a:off x="9276218" y="1351376"/>
              <a:ext cx="252394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xmlns="" id="{3E0EED84-CBDF-4879-B8DC-7DE6109FA874}"/>
                </a:ext>
              </a:extLst>
            </p:cNvPr>
            <p:cNvSpPr/>
            <p:nvPr/>
          </p:nvSpPr>
          <p:spPr>
            <a:xfrm>
              <a:off x="8985673" y="14106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xmlns="" id="{F1325FAC-A4BB-4F86-9430-71746C8324DF}"/>
              </a:ext>
            </a:extLst>
          </p:cNvPr>
          <p:cNvGrpSpPr/>
          <p:nvPr/>
        </p:nvGrpSpPr>
        <p:grpSpPr>
          <a:xfrm>
            <a:off x="-134571" y="7988050"/>
            <a:ext cx="24075438" cy="5398682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xmlns="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xmlns="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xmlns="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xmlns="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xmlns="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A62FF17E-9775-44F0-AAF0-9BDFC3329981}"/>
                  </a:ext>
                </a:extLst>
              </p:cNvPr>
              <p:cNvSpPr/>
              <p:nvPr/>
            </p:nvSpPr>
            <p:spPr>
              <a:xfrm>
                <a:off x="898165" y="3961577"/>
                <a:ext cx="2308028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phân tích theo hai vectơ đơn vị như thế nào?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65" y="3961577"/>
                <a:ext cx="23080282" cy="1446550"/>
              </a:xfrm>
              <a:prstGeom prst="rect">
                <a:avLst/>
              </a:prstGeom>
              <a:blipFill>
                <a:blip r:embed="rId4"/>
                <a:stretch>
                  <a:fillRect l="-1057" t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97DCF00-721F-4800-978E-3B5CF4414C84}"/>
              </a:ext>
            </a:extLst>
          </p:cNvPr>
          <p:cNvSpPr/>
          <p:nvPr/>
        </p:nvSpPr>
        <p:spPr>
          <a:xfrm>
            <a:off x="472301" y="9320794"/>
            <a:ext cx="2223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xmlns="" id="{B4A4EC0B-B14A-4200-8019-B5130C8B8EEE}"/>
              </a:ext>
            </a:extLst>
          </p:cNvPr>
          <p:cNvSpPr/>
          <p:nvPr/>
        </p:nvSpPr>
        <p:spPr>
          <a:xfrm>
            <a:off x="18293757" y="6719948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474454" y="10585334"/>
                <a:ext cx="21565090" cy="1507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−4;0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=−4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+0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=−4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vi-VN" dirty="0"/>
                  <a:t>.</a:t>
                </a:r>
                <a:endParaRPr lang="en-US" dirty="0"/>
              </a:p>
              <a:p>
                <a:endParaRPr lang="en-US" sz="4400" b="1" dirty="0"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54" y="10585334"/>
                <a:ext cx="21565090" cy="1507016"/>
              </a:xfrm>
              <a:prstGeom prst="rect">
                <a:avLst/>
              </a:prstGeom>
              <a:blipFill>
                <a:blip r:embed="rId5"/>
                <a:stretch>
                  <a:fillRect l="-1159" t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7B8BFBB2-9DA5-4EA3-A6B8-EE829C4349B9}"/>
                  </a:ext>
                </a:extLst>
              </p:cNvPr>
              <p:cNvSpPr txBox="1"/>
              <p:nvPr/>
            </p:nvSpPr>
            <p:spPr>
              <a:xfrm>
                <a:off x="1168984" y="6723732"/>
                <a:ext cx="37840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8BFBB2-9DA5-4EA3-A6B8-EE829C434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984" y="6723732"/>
                <a:ext cx="3784016" cy="769441"/>
              </a:xfrm>
              <a:prstGeom prst="rect">
                <a:avLst/>
              </a:prstGeom>
              <a:blipFill>
                <a:blip r:embed="rId6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3B08708E-DD17-4336-A159-546428087142}"/>
                  </a:ext>
                </a:extLst>
              </p:cNvPr>
              <p:cNvSpPr txBox="1"/>
              <p:nvPr/>
            </p:nvSpPr>
            <p:spPr>
              <a:xfrm>
                <a:off x="7173325" y="6656176"/>
                <a:ext cx="37840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08708E-DD17-4336-A159-546428087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325" y="6656176"/>
                <a:ext cx="3784016" cy="769441"/>
              </a:xfrm>
              <a:prstGeom prst="rect">
                <a:avLst/>
              </a:prstGeom>
              <a:blipFill>
                <a:blip r:embed="rId7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005C8B93-3F35-425C-A114-51DDE5542039}"/>
                  </a:ext>
                </a:extLst>
              </p:cNvPr>
              <p:cNvSpPr txBox="1"/>
              <p:nvPr/>
            </p:nvSpPr>
            <p:spPr>
              <a:xfrm>
                <a:off x="13336657" y="6723732"/>
                <a:ext cx="37840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5C8B93-3F35-425C-A114-51DDE5542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6657" y="6723732"/>
                <a:ext cx="3784016" cy="769441"/>
              </a:xfrm>
              <a:prstGeom prst="rect">
                <a:avLst/>
              </a:prstGeom>
              <a:blipFill>
                <a:blip r:embed="rId8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F831D64A-BFBA-4686-BD46-276F69BEB167}"/>
                  </a:ext>
                </a:extLst>
              </p:cNvPr>
              <p:cNvSpPr txBox="1"/>
              <p:nvPr/>
            </p:nvSpPr>
            <p:spPr>
              <a:xfrm>
                <a:off x="19593944" y="6656176"/>
                <a:ext cx="37840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31D64A-BFBA-4686-BD46-276F69BEB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944" y="6656176"/>
                <a:ext cx="3784016" cy="769441"/>
              </a:xfrm>
              <a:prstGeom prst="rect">
                <a:avLst/>
              </a:prstGeom>
              <a:blipFill>
                <a:blip r:embed="rId9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xmlns="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xmlns="" id="{8F652A28-6E6E-4491-B888-31A3A9204851}"/>
              </a:ext>
            </a:extLst>
          </p:cNvPr>
          <p:cNvGrpSpPr/>
          <p:nvPr/>
        </p:nvGrpSpPr>
        <p:grpSpPr>
          <a:xfrm>
            <a:off x="33339" y="2743945"/>
            <a:ext cx="23907528" cy="3271368"/>
            <a:chOff x="923003" y="3917552"/>
            <a:chExt cx="23911852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xmlns="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562645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xmlns="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xmlns="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xmlns="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xmlns="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xmlns="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xmlns="" id="{90980348-A9DF-4AB2-919A-7818A322150E}"/>
              </a:ext>
            </a:extLst>
          </p:cNvPr>
          <p:cNvGrpSpPr/>
          <p:nvPr/>
        </p:nvGrpSpPr>
        <p:grpSpPr>
          <a:xfrm>
            <a:off x="0" y="6231023"/>
            <a:ext cx="23850600" cy="1370088"/>
            <a:chOff x="241306" y="1268432"/>
            <a:chExt cx="11574966" cy="685168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xmlns="" id="{79948A8A-C800-4E9C-AD98-6B64E6D6DE8D}"/>
                </a:ext>
              </a:extLst>
            </p:cNvPr>
            <p:cNvSpPr/>
            <p:nvPr/>
          </p:nvSpPr>
          <p:spPr>
            <a:xfrm>
              <a:off x="3187927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xmlns="" id="{89CDABDC-ABDC-45AA-9442-6F5F2F1A8D49}"/>
                </a:ext>
              </a:extLst>
            </p:cNvPr>
            <p:cNvSpPr/>
            <p:nvPr/>
          </p:nvSpPr>
          <p:spPr>
            <a:xfrm>
              <a:off x="2897381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xmlns="" id="{2FFF62D8-4C08-4276-8B3E-264D9677F5A0}"/>
                </a:ext>
              </a:extLst>
            </p:cNvPr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xmlns="" id="{F69760E0-F4A5-436F-B0EC-840C98A4A16A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xmlns="" id="{68A227F5-C01F-4447-AFD1-8D3CF2B95860}"/>
                </a:ext>
              </a:extLst>
            </p:cNvPr>
            <p:cNvSpPr/>
            <p:nvPr/>
          </p:nvSpPr>
          <p:spPr>
            <a:xfrm>
              <a:off x="5976950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xmlns="" id="{01F0B60E-B84B-44E5-B6EE-DCE7BB9EA483}"/>
                </a:ext>
              </a:extLst>
            </p:cNvPr>
            <p:cNvSpPr/>
            <p:nvPr/>
          </p:nvSpPr>
          <p:spPr>
            <a:xfrm>
              <a:off x="5686406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xmlns="" id="{9F4BE680-551F-4C36-8D13-7766B6A57DF5}"/>
                </a:ext>
              </a:extLst>
            </p:cNvPr>
            <p:cNvSpPr/>
            <p:nvPr/>
          </p:nvSpPr>
          <p:spPr>
            <a:xfrm>
              <a:off x="9527100" y="1336332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xmlns="" id="{3E0EED84-CBDF-4879-B8DC-7DE6109FA874}"/>
                </a:ext>
              </a:extLst>
            </p:cNvPr>
            <p:cNvSpPr/>
            <p:nvPr/>
          </p:nvSpPr>
          <p:spPr>
            <a:xfrm>
              <a:off x="9236554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xmlns="" id="{F1325FAC-A4BB-4F86-9430-71746C8324DF}"/>
              </a:ext>
            </a:extLst>
          </p:cNvPr>
          <p:cNvGrpSpPr/>
          <p:nvPr/>
        </p:nvGrpSpPr>
        <p:grpSpPr>
          <a:xfrm>
            <a:off x="-134571" y="7988050"/>
            <a:ext cx="24075438" cy="5398682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xmlns="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xmlns="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xmlns="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xmlns="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xmlns="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A62FF17E-9775-44F0-AAF0-9BDFC3329981}"/>
                  </a:ext>
                </a:extLst>
              </p:cNvPr>
              <p:cNvSpPr/>
              <p:nvPr/>
            </p:nvSpPr>
            <p:spPr>
              <a:xfrm>
                <a:off x="898165" y="3961577"/>
                <a:ext cx="23080282" cy="853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mặt phẳng tọa độ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vi-VN" sz="4400" b="1" dirty="0"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tọa độ của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dirty="0"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65" y="3961577"/>
                <a:ext cx="23080282" cy="853567"/>
              </a:xfrm>
              <a:prstGeom prst="rect">
                <a:avLst/>
              </a:prstGeom>
              <a:blipFill>
                <a:blip r:embed="rId4"/>
                <a:stretch>
                  <a:fillRect l="-1057" t="-8571" b="-3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212C933A-14EF-4FA2-A86D-2D7EF26753C2}"/>
                  </a:ext>
                </a:extLst>
              </p:cNvPr>
              <p:cNvSpPr txBox="1"/>
              <p:nvPr/>
            </p:nvSpPr>
            <p:spPr>
              <a:xfrm>
                <a:off x="1407831" y="6406839"/>
                <a:ext cx="2679328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831" y="6406839"/>
                <a:ext cx="2679328" cy="754053"/>
              </a:xfrm>
              <a:prstGeom prst="rect">
                <a:avLst/>
              </a:prstGeom>
              <a:blipFill>
                <a:blip r:embed="rId5"/>
                <a:stretch>
                  <a:fillRect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0C23713B-E2BB-4FF0-BCAA-04F2C1A15D0D}"/>
                  </a:ext>
                </a:extLst>
              </p:cNvPr>
              <p:cNvSpPr txBox="1"/>
              <p:nvPr/>
            </p:nvSpPr>
            <p:spPr>
              <a:xfrm>
                <a:off x="7024416" y="6568842"/>
                <a:ext cx="2805384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C23713B-E2BB-4FF0-BCAA-04F2C1A15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416" y="6568842"/>
                <a:ext cx="2805384" cy="754053"/>
              </a:xfrm>
              <a:prstGeom prst="rect">
                <a:avLst/>
              </a:prstGeom>
              <a:blipFill>
                <a:blip r:embed="rId6"/>
                <a:stretch>
                  <a:fillRect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B6A2A915-F20B-441A-9148-C4AAEE1ACB10}"/>
                  </a:ext>
                </a:extLst>
              </p:cNvPr>
              <p:cNvSpPr txBox="1"/>
              <p:nvPr/>
            </p:nvSpPr>
            <p:spPr>
              <a:xfrm>
                <a:off x="12840503" y="6538427"/>
                <a:ext cx="278049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0503" y="6538427"/>
                <a:ext cx="2780497" cy="754053"/>
              </a:xfrm>
              <a:prstGeom prst="rect">
                <a:avLst/>
              </a:prstGeom>
              <a:blipFill>
                <a:blip r:embed="rId7"/>
                <a:stretch>
                  <a:fillRect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27DF9ADE-D420-43B1-AE93-7E1BAF821BB1}"/>
                  </a:ext>
                </a:extLst>
              </p:cNvPr>
              <p:cNvSpPr txBox="1"/>
              <p:nvPr/>
            </p:nvSpPr>
            <p:spPr>
              <a:xfrm>
                <a:off x="20022928" y="6595400"/>
                <a:ext cx="3443809" cy="13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2928" y="6595400"/>
                <a:ext cx="3443809" cy="1369606"/>
              </a:xfrm>
              <a:prstGeom prst="rect">
                <a:avLst/>
              </a:prstGeom>
              <a:blipFill>
                <a:blip r:embed="rId8"/>
                <a:stretch>
                  <a:fillRect t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97DCF00-721F-4800-978E-3B5CF4414C84}"/>
              </a:ext>
            </a:extLst>
          </p:cNvPr>
          <p:cNvSpPr/>
          <p:nvPr/>
        </p:nvSpPr>
        <p:spPr>
          <a:xfrm>
            <a:off x="472301" y="9320794"/>
            <a:ext cx="21820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xmlns="" id="{B4A4EC0B-B14A-4200-8019-B5130C8B8EEE}"/>
              </a:ext>
            </a:extLst>
          </p:cNvPr>
          <p:cNvSpPr/>
          <p:nvPr/>
        </p:nvSpPr>
        <p:spPr>
          <a:xfrm>
            <a:off x="5464871" y="6477000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474454" y="10585334"/>
                <a:ext cx="21565090" cy="853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54" y="10585334"/>
                <a:ext cx="21565090" cy="853567"/>
              </a:xfrm>
              <a:prstGeom prst="rect">
                <a:avLst/>
              </a:prstGeom>
              <a:blipFill>
                <a:blip r:embed="rId9"/>
                <a:stretch>
                  <a:fillRect l="-1159" t="-7857" b="-3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7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xmlns="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xmlns="" id="{8F652A28-6E6E-4491-B888-31A3A9204851}"/>
              </a:ext>
            </a:extLst>
          </p:cNvPr>
          <p:cNvGrpSpPr/>
          <p:nvPr/>
        </p:nvGrpSpPr>
        <p:grpSpPr>
          <a:xfrm>
            <a:off x="33339" y="2743945"/>
            <a:ext cx="24085904" cy="3271368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xmlns="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xmlns="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xmlns="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xmlns="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xmlns="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xmlns="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xmlns="" id="{90980348-A9DF-4AB2-919A-7818A322150E}"/>
              </a:ext>
            </a:extLst>
          </p:cNvPr>
          <p:cNvGrpSpPr/>
          <p:nvPr/>
        </p:nvGrpSpPr>
        <p:grpSpPr>
          <a:xfrm>
            <a:off x="0" y="6205494"/>
            <a:ext cx="24191920" cy="1669443"/>
            <a:chOff x="206476" y="1347112"/>
            <a:chExt cx="11593687" cy="834873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xmlns="" id="{79948A8A-C800-4E9C-AD98-6B64E6D6DE8D}"/>
                </a:ext>
              </a:extLst>
            </p:cNvPr>
            <p:cNvSpPr/>
            <p:nvPr/>
          </p:nvSpPr>
          <p:spPr>
            <a:xfrm>
              <a:off x="3299706" y="1347112"/>
              <a:ext cx="2289172" cy="82463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xmlns="" id="{89CDABDC-ABDC-45AA-9442-6F5F2F1A8D49}"/>
                </a:ext>
              </a:extLst>
            </p:cNvPr>
            <p:cNvSpPr/>
            <p:nvPr/>
          </p:nvSpPr>
          <p:spPr>
            <a:xfrm>
              <a:off x="3009161" y="147801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xmlns="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80676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xmlns="" id="{F69760E0-F4A5-436F-B0EC-840C98A4A16A}"/>
                </a:ext>
              </a:extLst>
            </p:cNvPr>
            <p:cNvSpPr/>
            <p:nvPr/>
          </p:nvSpPr>
          <p:spPr>
            <a:xfrm>
              <a:off x="206476" y="151612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xmlns="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80676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xmlns="" id="{01F0B60E-B84B-44E5-B6EE-DCE7BB9EA483}"/>
                </a:ext>
              </a:extLst>
            </p:cNvPr>
            <p:cNvSpPr/>
            <p:nvPr/>
          </p:nvSpPr>
          <p:spPr>
            <a:xfrm>
              <a:off x="5997418" y="151612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xmlns="" id="{9F4BE680-551F-4C36-8D13-7766B6A57DF5}"/>
                </a:ext>
              </a:extLst>
            </p:cNvPr>
            <p:cNvSpPr/>
            <p:nvPr/>
          </p:nvSpPr>
          <p:spPr>
            <a:xfrm>
              <a:off x="9276218" y="1351375"/>
              <a:ext cx="2523945" cy="82037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xmlns="" id="{3E0EED84-CBDF-4879-B8DC-7DE6109FA874}"/>
                </a:ext>
              </a:extLst>
            </p:cNvPr>
            <p:cNvSpPr/>
            <p:nvPr/>
          </p:nvSpPr>
          <p:spPr>
            <a:xfrm>
              <a:off x="8985673" y="147801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xmlns="" id="{F1325FAC-A4BB-4F86-9430-71746C8324DF}"/>
              </a:ext>
            </a:extLst>
          </p:cNvPr>
          <p:cNvGrpSpPr/>
          <p:nvPr/>
        </p:nvGrpSpPr>
        <p:grpSpPr>
          <a:xfrm>
            <a:off x="-3048" y="7987777"/>
            <a:ext cx="24075438" cy="5398682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xmlns="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xmlns="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xmlns="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xmlns="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769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xmlns="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A62FF17E-9775-44F0-AAF0-9BDFC3329981}"/>
                  </a:ext>
                </a:extLst>
              </p:cNvPr>
              <p:cNvSpPr/>
              <p:nvPr/>
            </p:nvSpPr>
            <p:spPr>
              <a:xfrm>
                <a:off x="472302" y="4177835"/>
                <a:ext cx="2316221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02" y="4177835"/>
                <a:ext cx="23162212" cy="769441"/>
              </a:xfrm>
              <a:prstGeom prst="rect">
                <a:avLst/>
              </a:prstGeom>
              <a:blipFill>
                <a:blip r:embed="rId4"/>
                <a:stretch>
                  <a:fillRect l="-105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97DCF00-721F-4800-978E-3B5CF4414C84}"/>
              </a:ext>
            </a:extLst>
          </p:cNvPr>
          <p:cNvSpPr/>
          <p:nvPr/>
        </p:nvSpPr>
        <p:spPr>
          <a:xfrm>
            <a:off x="603824" y="9320521"/>
            <a:ext cx="21820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xmlns="" id="{B4A4EC0B-B14A-4200-8019-B5130C8B8EEE}"/>
              </a:ext>
            </a:extLst>
          </p:cNvPr>
          <p:cNvSpPr/>
          <p:nvPr/>
        </p:nvSpPr>
        <p:spPr>
          <a:xfrm>
            <a:off x="20144" y="6543366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801517" y="10735845"/>
                <a:ext cx="14384546" cy="2599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sz="4400" b="1" i="1">
                            <a:latin typeface="Cambria Math"/>
                          </a:rPr>
                        </m:ctrlPr>
                      </m:groupChr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  </m:t>
                        </m:r>
                      </m:e>
                    </m:groupChr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17" y="10735845"/>
                <a:ext cx="14384546" cy="2599558"/>
              </a:xfrm>
              <a:prstGeom prst="rect">
                <a:avLst/>
              </a:prstGeom>
              <a:blipFill>
                <a:blip r:embed="rId5"/>
                <a:stretch>
                  <a:fillRect l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2275EDC6-F52A-44AB-A2E7-73FBB9600DB5}"/>
                  </a:ext>
                </a:extLst>
              </p:cNvPr>
              <p:cNvSpPr txBox="1"/>
              <p:nvPr/>
            </p:nvSpPr>
            <p:spPr>
              <a:xfrm>
                <a:off x="7288307" y="6431029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75EDC6-F52A-44AB-A2E7-73FBB9600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307" y="6431029"/>
                <a:ext cx="2908961" cy="769441"/>
              </a:xfrm>
              <a:prstGeom prst="rect">
                <a:avLst/>
              </a:prstGeom>
              <a:blipFill>
                <a:blip r:embed="rId6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C2CB6C8C-E7FC-4D42-9875-48A71FA5D706}"/>
                  </a:ext>
                </a:extLst>
              </p:cNvPr>
              <p:cNvSpPr txBox="1"/>
              <p:nvPr/>
            </p:nvSpPr>
            <p:spPr>
              <a:xfrm>
                <a:off x="13490330" y="6691083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CB6C8C-E7FC-4D42-9875-48A71FA5D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0330" y="6691083"/>
                <a:ext cx="2908961" cy="769441"/>
              </a:xfrm>
              <a:prstGeom prst="rect">
                <a:avLst/>
              </a:prstGeom>
              <a:blipFill>
                <a:blip r:embed="rId7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F72BDD56-A2CA-4647-B0CF-ACC6CEBAAE2D}"/>
                  </a:ext>
                </a:extLst>
              </p:cNvPr>
              <p:cNvSpPr txBox="1"/>
              <p:nvPr/>
            </p:nvSpPr>
            <p:spPr>
              <a:xfrm>
                <a:off x="19277240" y="6294042"/>
                <a:ext cx="3822514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2BDD56-A2CA-4647-B0CF-ACC6CEBAA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7240" y="6294042"/>
                <a:ext cx="3822514" cy="16137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75301A0D-8E19-402E-A6DD-437810B328F8}"/>
                  </a:ext>
                </a:extLst>
              </p:cNvPr>
              <p:cNvSpPr txBox="1"/>
              <p:nvPr/>
            </p:nvSpPr>
            <p:spPr>
              <a:xfrm>
                <a:off x="448302" y="6249284"/>
                <a:ext cx="3822514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5301A0D-8E19-402E-A6DD-437810B32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02" y="6249284"/>
                <a:ext cx="3822514" cy="16137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81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xmlns="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xmlns="" id="{8F652A28-6E6E-4491-B888-31A3A9204851}"/>
              </a:ext>
            </a:extLst>
          </p:cNvPr>
          <p:cNvGrpSpPr/>
          <p:nvPr/>
        </p:nvGrpSpPr>
        <p:grpSpPr>
          <a:xfrm>
            <a:off x="33339" y="2743945"/>
            <a:ext cx="24085904" cy="3271368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xmlns="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xmlns="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xmlns="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xmlns="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xmlns="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xmlns="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xmlns="" id="{90980348-A9DF-4AB2-919A-7818A322150E}"/>
              </a:ext>
            </a:extLst>
          </p:cNvPr>
          <p:cNvGrpSpPr/>
          <p:nvPr/>
        </p:nvGrpSpPr>
        <p:grpSpPr>
          <a:xfrm>
            <a:off x="-72678" y="6510412"/>
            <a:ext cx="24075678" cy="1290518"/>
            <a:chOff x="206476" y="1347113"/>
            <a:chExt cx="11537980" cy="645376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xmlns="" id="{79948A8A-C800-4E9C-AD98-6B64E6D6DE8D}"/>
                </a:ext>
              </a:extLst>
            </p:cNvPr>
            <p:cNvSpPr/>
            <p:nvPr/>
          </p:nvSpPr>
          <p:spPr>
            <a:xfrm>
              <a:off x="3299706" y="134711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xmlns="" id="{89CDABDC-ABDC-45AA-9442-6F5F2F1A8D49}"/>
                </a:ext>
              </a:extLst>
            </p:cNvPr>
            <p:cNvSpPr/>
            <p:nvPr/>
          </p:nvSpPr>
          <p:spPr>
            <a:xfrm>
              <a:off x="3009161" y="1406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xmlns="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xmlns="" id="{F69760E0-F4A5-436F-B0EC-840C98A4A16A}"/>
                </a:ext>
              </a:extLst>
            </p:cNvPr>
            <p:cNvSpPr/>
            <p:nvPr/>
          </p:nvSpPr>
          <p:spPr>
            <a:xfrm>
              <a:off x="206476" y="14344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xmlns="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xmlns="" id="{01F0B60E-B84B-44E5-B6EE-DCE7BB9EA483}"/>
                </a:ext>
              </a:extLst>
            </p:cNvPr>
            <p:cNvSpPr/>
            <p:nvPr/>
          </p:nvSpPr>
          <p:spPr>
            <a:xfrm>
              <a:off x="5997418" y="143447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xmlns="" id="{9F4BE680-551F-4C36-8D13-7766B6A57DF5}"/>
                </a:ext>
              </a:extLst>
            </p:cNvPr>
            <p:cNvSpPr/>
            <p:nvPr/>
          </p:nvSpPr>
          <p:spPr>
            <a:xfrm>
              <a:off x="9641398" y="1351376"/>
              <a:ext cx="210305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xmlns="" id="{3E0EED84-CBDF-4879-B8DC-7DE6109FA874}"/>
                </a:ext>
              </a:extLst>
            </p:cNvPr>
            <p:cNvSpPr/>
            <p:nvPr/>
          </p:nvSpPr>
          <p:spPr>
            <a:xfrm>
              <a:off x="9350853" y="14106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xmlns="" id="{F1325FAC-A4BB-4F86-9430-71746C8324DF}"/>
              </a:ext>
            </a:extLst>
          </p:cNvPr>
          <p:cNvGrpSpPr/>
          <p:nvPr/>
        </p:nvGrpSpPr>
        <p:grpSpPr>
          <a:xfrm>
            <a:off x="-134571" y="7988050"/>
            <a:ext cx="24075438" cy="5398682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xmlns="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xmlns="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xmlns="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xmlns="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769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xmlns="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A62FF17E-9775-44F0-AAF0-9BDFC3329981}"/>
                  </a:ext>
                </a:extLst>
              </p:cNvPr>
              <p:cNvSpPr/>
              <p:nvPr/>
            </p:nvSpPr>
            <p:spPr>
              <a:xfrm>
                <a:off x="472302" y="4177835"/>
                <a:ext cx="23162212" cy="87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02" y="4177835"/>
                <a:ext cx="23162212" cy="870110"/>
              </a:xfrm>
              <a:prstGeom prst="rect">
                <a:avLst/>
              </a:prstGeom>
              <a:blipFill>
                <a:blip r:embed="rId4"/>
                <a:stretch>
                  <a:fillRect l="-1053" t="-3497" r="-974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97DCF00-721F-4800-978E-3B5CF4414C84}"/>
              </a:ext>
            </a:extLst>
          </p:cNvPr>
          <p:cNvSpPr/>
          <p:nvPr/>
        </p:nvSpPr>
        <p:spPr>
          <a:xfrm>
            <a:off x="472301" y="9320794"/>
            <a:ext cx="2172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xmlns="" id="{B4A4EC0B-B14A-4200-8019-B5130C8B8EEE}"/>
              </a:ext>
            </a:extLst>
          </p:cNvPr>
          <p:cNvSpPr/>
          <p:nvPr/>
        </p:nvSpPr>
        <p:spPr>
          <a:xfrm>
            <a:off x="12077988" y="6700253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669994" y="10736118"/>
                <a:ext cx="14384546" cy="87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94" y="10736118"/>
                <a:ext cx="14384546" cy="870110"/>
              </a:xfrm>
              <a:prstGeom prst="rect">
                <a:avLst/>
              </a:prstGeom>
              <a:blipFill>
                <a:blip r:embed="rId5"/>
                <a:stretch>
                  <a:fillRect l="-1737" t="-3497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4C5E1D2F-4552-4E0A-BA51-11990D9B0F1E}"/>
                  </a:ext>
                </a:extLst>
              </p:cNvPr>
              <p:cNvSpPr txBox="1"/>
              <p:nvPr/>
            </p:nvSpPr>
            <p:spPr>
              <a:xfrm>
                <a:off x="1510639" y="678180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5E1D2F-4552-4E0A-BA51-11990D9B0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639" y="6781800"/>
                <a:ext cx="2908961" cy="769441"/>
              </a:xfrm>
              <a:prstGeom prst="rect">
                <a:avLst/>
              </a:prstGeom>
              <a:blipFill>
                <a:blip r:embed="rId6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2275EDC6-F52A-44AB-A2E7-73FBB9600DB5}"/>
                  </a:ext>
                </a:extLst>
              </p:cNvPr>
              <p:cNvSpPr txBox="1"/>
              <p:nvPr/>
            </p:nvSpPr>
            <p:spPr>
              <a:xfrm>
                <a:off x="7242902" y="6727217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75EDC6-F52A-44AB-A2E7-73FBB9600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902" y="6727217"/>
                <a:ext cx="2908961" cy="769441"/>
              </a:xfrm>
              <a:prstGeom prst="rect">
                <a:avLst/>
              </a:prstGeom>
              <a:blipFill>
                <a:blip r:embed="rId7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C2CB6C8C-E7FC-4D42-9875-48A71FA5D706}"/>
                  </a:ext>
                </a:extLst>
              </p:cNvPr>
              <p:cNvSpPr txBox="1"/>
              <p:nvPr/>
            </p:nvSpPr>
            <p:spPr>
              <a:xfrm>
                <a:off x="13490330" y="6691083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CB6C8C-E7FC-4D42-9875-48A71FA5D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0330" y="6691083"/>
                <a:ext cx="2908961" cy="769441"/>
              </a:xfrm>
              <a:prstGeom prst="rect">
                <a:avLst/>
              </a:prstGeom>
              <a:blipFill>
                <a:blip r:embed="rId8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9AF4D5A2-6453-4FD2-A029-D4FDC2750025}"/>
                  </a:ext>
                </a:extLst>
              </p:cNvPr>
              <p:cNvSpPr txBox="1"/>
              <p:nvPr/>
            </p:nvSpPr>
            <p:spPr>
              <a:xfrm>
                <a:off x="20484439" y="6751371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AF4D5A2-6453-4FD2-A029-D4FDC2750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439" y="6751371"/>
                <a:ext cx="2908961" cy="769441"/>
              </a:xfrm>
              <a:prstGeom prst="rect">
                <a:avLst/>
              </a:prstGeom>
              <a:blipFill>
                <a:blip r:embed="rId9"/>
                <a:stretch>
                  <a:fillRect t="-16667" r="-7322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0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xmlns="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xmlns="" id="{8F652A28-6E6E-4491-B888-31A3A9204851}"/>
              </a:ext>
            </a:extLst>
          </p:cNvPr>
          <p:cNvGrpSpPr/>
          <p:nvPr/>
        </p:nvGrpSpPr>
        <p:grpSpPr>
          <a:xfrm>
            <a:off x="33339" y="2743945"/>
            <a:ext cx="24085904" cy="3271368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xmlns="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xmlns="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xmlns="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xmlns="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xmlns="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5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xmlns="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xmlns="" id="{90980348-A9DF-4AB2-919A-7818A322150E}"/>
              </a:ext>
            </a:extLst>
          </p:cNvPr>
          <p:cNvGrpSpPr/>
          <p:nvPr/>
        </p:nvGrpSpPr>
        <p:grpSpPr>
          <a:xfrm>
            <a:off x="61814" y="6232579"/>
            <a:ext cx="24079200" cy="1370088"/>
            <a:chOff x="241306" y="1268432"/>
            <a:chExt cx="11539669" cy="685168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xmlns="" id="{79948A8A-C800-4E9C-AD98-6B64E6D6DE8D}"/>
                </a:ext>
              </a:extLst>
            </p:cNvPr>
            <p:cNvSpPr/>
            <p:nvPr/>
          </p:nvSpPr>
          <p:spPr>
            <a:xfrm>
              <a:off x="3133271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xmlns="" id="{89CDABDC-ABDC-45AA-9442-6F5F2F1A8D49}"/>
                </a:ext>
              </a:extLst>
            </p:cNvPr>
            <p:cNvSpPr/>
            <p:nvPr/>
          </p:nvSpPr>
          <p:spPr>
            <a:xfrm>
              <a:off x="2842722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xmlns="" id="{2FFF62D8-4C08-4276-8B3E-264D9677F5A0}"/>
                </a:ext>
              </a:extLst>
            </p:cNvPr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xmlns="" id="{F69760E0-F4A5-436F-B0EC-840C98A4A16A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xmlns="" id="{68A227F5-C01F-4447-AFD1-8D3CF2B95860}"/>
                </a:ext>
              </a:extLst>
            </p:cNvPr>
            <p:cNvSpPr/>
            <p:nvPr/>
          </p:nvSpPr>
          <p:spPr>
            <a:xfrm>
              <a:off x="6193730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xmlns="" id="{01F0B60E-B84B-44E5-B6EE-DCE7BB9EA483}"/>
                </a:ext>
              </a:extLst>
            </p:cNvPr>
            <p:cNvSpPr/>
            <p:nvPr/>
          </p:nvSpPr>
          <p:spPr>
            <a:xfrm>
              <a:off x="5828433" y="140023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xmlns="" id="{9F4BE680-551F-4C36-8D13-7766B6A57DF5}"/>
                </a:ext>
              </a:extLst>
            </p:cNvPr>
            <p:cNvSpPr/>
            <p:nvPr/>
          </p:nvSpPr>
          <p:spPr>
            <a:xfrm>
              <a:off x="9447640" y="1336332"/>
              <a:ext cx="23333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xmlns="" id="{3E0EED84-CBDF-4879-B8DC-7DE6109FA874}"/>
                </a:ext>
              </a:extLst>
            </p:cNvPr>
            <p:cNvSpPr/>
            <p:nvPr/>
          </p:nvSpPr>
          <p:spPr>
            <a:xfrm>
              <a:off x="9157095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xmlns="" id="{F1325FAC-A4BB-4F86-9430-71746C8324DF}"/>
              </a:ext>
            </a:extLst>
          </p:cNvPr>
          <p:cNvGrpSpPr/>
          <p:nvPr/>
        </p:nvGrpSpPr>
        <p:grpSpPr>
          <a:xfrm>
            <a:off x="68624" y="7626482"/>
            <a:ext cx="24075438" cy="5398682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xmlns="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xmlns="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xmlns="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xmlns="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xmlns="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A62FF17E-9775-44F0-AAF0-9BDFC3329981}"/>
                  </a:ext>
                </a:extLst>
              </p:cNvPr>
              <p:cNvSpPr/>
              <p:nvPr/>
            </p:nvSpPr>
            <p:spPr>
              <a:xfrm>
                <a:off x="937247" y="3912164"/>
                <a:ext cx="23080282" cy="1647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mặt phẳng tọa độ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nl-NL" sz="4400" b="1" dirty="0"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 dirty="0"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Tọa độ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47" y="3912164"/>
                <a:ext cx="23080282" cy="1647887"/>
              </a:xfrm>
              <a:prstGeom prst="rect">
                <a:avLst/>
              </a:prstGeom>
              <a:blipFill>
                <a:blip r:embed="rId4"/>
                <a:stretch>
                  <a:fillRect l="-1083" t="-3333" b="-1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212C933A-14EF-4FA2-A86D-2D7EF26753C2}"/>
                  </a:ext>
                </a:extLst>
              </p:cNvPr>
              <p:cNvSpPr txBox="1"/>
              <p:nvPr/>
            </p:nvSpPr>
            <p:spPr>
              <a:xfrm>
                <a:off x="1407831" y="6406839"/>
                <a:ext cx="2679328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831" y="6406839"/>
                <a:ext cx="2679328" cy="754053"/>
              </a:xfrm>
              <a:prstGeom prst="rect">
                <a:avLst/>
              </a:prstGeom>
              <a:blipFill>
                <a:blip r:embed="rId5"/>
                <a:stretch>
                  <a:fillRect t="-16129" r="-4328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0C23713B-E2BB-4FF0-BCAA-04F2C1A15D0D}"/>
                  </a:ext>
                </a:extLst>
              </p:cNvPr>
              <p:cNvSpPr txBox="1"/>
              <p:nvPr/>
            </p:nvSpPr>
            <p:spPr>
              <a:xfrm>
                <a:off x="6872016" y="6568842"/>
                <a:ext cx="2805384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C23713B-E2BB-4FF0-BCAA-04F2C1A15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016" y="6568842"/>
                <a:ext cx="2805384" cy="754053"/>
              </a:xfrm>
              <a:prstGeom prst="rect">
                <a:avLst/>
              </a:prstGeom>
              <a:blipFill>
                <a:blip r:embed="rId6"/>
                <a:stretch>
                  <a:fillRect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B6A2A915-F20B-441A-9148-C4AAEE1ACB10}"/>
                  </a:ext>
                </a:extLst>
              </p:cNvPr>
              <p:cNvSpPr txBox="1"/>
              <p:nvPr/>
            </p:nvSpPr>
            <p:spPr>
              <a:xfrm>
                <a:off x="13228784" y="6471152"/>
                <a:ext cx="278049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8784" y="6471152"/>
                <a:ext cx="2780497" cy="754053"/>
              </a:xfrm>
              <a:prstGeom prst="rect">
                <a:avLst/>
              </a:prstGeom>
              <a:blipFill>
                <a:blip r:embed="rId7"/>
                <a:stretch>
                  <a:fillRect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27DF9ADE-D420-43B1-AE93-7E1BAF821BB1}"/>
                  </a:ext>
                </a:extLst>
              </p:cNvPr>
              <p:cNvSpPr txBox="1"/>
              <p:nvPr/>
            </p:nvSpPr>
            <p:spPr>
              <a:xfrm>
                <a:off x="20174522" y="6656174"/>
                <a:ext cx="3443809" cy="13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4522" y="6656174"/>
                <a:ext cx="3443809" cy="1369606"/>
              </a:xfrm>
              <a:prstGeom prst="rect">
                <a:avLst/>
              </a:prstGeom>
              <a:blipFill>
                <a:blip r:embed="rId8"/>
                <a:stretch>
                  <a:fillRect t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97DCF00-721F-4800-978E-3B5CF4414C84}"/>
              </a:ext>
            </a:extLst>
          </p:cNvPr>
          <p:cNvSpPr/>
          <p:nvPr/>
        </p:nvSpPr>
        <p:spPr>
          <a:xfrm>
            <a:off x="675496" y="8959226"/>
            <a:ext cx="2172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224CBE0-B1E9-41BC-8E61-25A41ABECB7B}"/>
                  </a:ext>
                </a:extLst>
              </p:cNvPr>
              <p:cNvSpPr txBox="1"/>
              <p:nvPr/>
            </p:nvSpPr>
            <p:spPr>
              <a:xfrm>
                <a:off x="606460" y="10468977"/>
                <a:ext cx="21565090" cy="87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.(−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.(−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.(−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</m:oMath>
                </a14:m>
                <a:r>
                  <a:rPr lang="en-US" sz="4400" b="1" dirty="0"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224CBE0-B1E9-41BC-8E61-25A41ABEC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60" y="10468977"/>
                <a:ext cx="21565090" cy="870110"/>
              </a:xfrm>
              <a:prstGeom prst="rect">
                <a:avLst/>
              </a:prstGeom>
              <a:blipFill>
                <a:blip r:embed="rId9"/>
                <a:stretch>
                  <a:fillRect l="-1131" t="-5594" r="-170" b="-3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436;p3">
            <a:extLst>
              <a:ext uri="{FF2B5EF4-FFF2-40B4-BE49-F238E27FC236}">
                <a16:creationId xmlns:a16="http://schemas.microsoft.com/office/drawing/2014/main" xmlns="" id="{B4A4EC0B-B14A-4200-8019-B5130C8B8EEE}"/>
              </a:ext>
            </a:extLst>
          </p:cNvPr>
          <p:cNvSpPr/>
          <p:nvPr/>
        </p:nvSpPr>
        <p:spPr>
          <a:xfrm>
            <a:off x="11735524" y="6537772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9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067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xmlns="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xmlns="" id="{8F652A28-6E6E-4491-B888-31A3A9204851}"/>
              </a:ext>
            </a:extLst>
          </p:cNvPr>
          <p:cNvGrpSpPr/>
          <p:nvPr/>
        </p:nvGrpSpPr>
        <p:grpSpPr>
          <a:xfrm>
            <a:off x="0" y="2652632"/>
            <a:ext cx="24085904" cy="3271368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xmlns="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xmlns="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xmlns="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xmlns="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xmlns="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6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xmlns="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xmlns="" id="{90980348-A9DF-4AB2-919A-7818A322150E}"/>
              </a:ext>
            </a:extLst>
          </p:cNvPr>
          <p:cNvGrpSpPr/>
          <p:nvPr/>
        </p:nvGrpSpPr>
        <p:grpSpPr>
          <a:xfrm>
            <a:off x="0" y="6231024"/>
            <a:ext cx="24085903" cy="2928086"/>
            <a:chOff x="241306" y="1268432"/>
            <a:chExt cx="11542880" cy="1464310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xmlns="" id="{79948A8A-C800-4E9C-AD98-6B64E6D6DE8D}"/>
                </a:ext>
              </a:extLst>
            </p:cNvPr>
            <p:cNvSpPr/>
            <p:nvPr/>
          </p:nvSpPr>
          <p:spPr>
            <a:xfrm>
              <a:off x="6887724" y="1317286"/>
              <a:ext cx="489646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xmlns="" id="{89CDABDC-ABDC-45AA-9442-6F5F2F1A8D49}"/>
                </a:ext>
              </a:extLst>
            </p:cNvPr>
            <p:cNvSpPr/>
            <p:nvPr/>
          </p:nvSpPr>
          <p:spPr>
            <a:xfrm>
              <a:off x="6597174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xmlns="" id="{2FFF62D8-4C08-4276-8B3E-264D9677F5A0}"/>
                </a:ext>
              </a:extLst>
            </p:cNvPr>
            <p:cNvSpPr/>
            <p:nvPr/>
          </p:nvSpPr>
          <p:spPr>
            <a:xfrm>
              <a:off x="531851" y="1268432"/>
              <a:ext cx="435216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xmlns="" id="{F69760E0-F4A5-436F-B0EC-840C98A4A16A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xmlns="" id="{68A227F5-C01F-4447-AFD1-8D3CF2B95860}"/>
                </a:ext>
              </a:extLst>
            </p:cNvPr>
            <p:cNvSpPr/>
            <p:nvPr/>
          </p:nvSpPr>
          <p:spPr>
            <a:xfrm>
              <a:off x="513446" y="2115474"/>
              <a:ext cx="4370574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xmlns="" id="{01F0B60E-B84B-44E5-B6EE-DCE7BB9EA483}"/>
                </a:ext>
              </a:extLst>
            </p:cNvPr>
            <p:cNvSpPr/>
            <p:nvPr/>
          </p:nvSpPr>
          <p:spPr>
            <a:xfrm>
              <a:off x="241306" y="2194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xmlns="" id="{9F4BE680-551F-4C36-8D13-7766B6A57DF5}"/>
                </a:ext>
              </a:extLst>
            </p:cNvPr>
            <p:cNvSpPr/>
            <p:nvPr/>
          </p:nvSpPr>
          <p:spPr>
            <a:xfrm>
              <a:off x="6879935" y="2095405"/>
              <a:ext cx="490425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xmlns="" id="{3E0EED84-CBDF-4879-B8DC-7DE6109FA874}"/>
                </a:ext>
              </a:extLst>
            </p:cNvPr>
            <p:cNvSpPr/>
            <p:nvPr/>
          </p:nvSpPr>
          <p:spPr>
            <a:xfrm>
              <a:off x="6589390" y="215466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xmlns="" id="{F1325FAC-A4BB-4F86-9430-71746C8324DF}"/>
              </a:ext>
            </a:extLst>
          </p:cNvPr>
          <p:cNvGrpSpPr/>
          <p:nvPr/>
        </p:nvGrpSpPr>
        <p:grpSpPr>
          <a:xfrm>
            <a:off x="154281" y="9195374"/>
            <a:ext cx="24075438" cy="4215826"/>
            <a:chOff x="48567" y="4381500"/>
            <a:chExt cx="24079792" cy="3928445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xmlns="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331237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xmlns="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xmlns="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xmlns="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xmlns="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A62FF17E-9775-44F0-AAF0-9BDFC3329981}"/>
                  </a:ext>
                </a:extLst>
              </p:cNvPr>
              <p:cNvSpPr/>
              <p:nvPr/>
            </p:nvSpPr>
            <p:spPr>
              <a:xfrm>
                <a:off x="1135687" y="3869335"/>
                <a:ext cx="22477015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87" y="3869335"/>
                <a:ext cx="22477015" cy="1446550"/>
              </a:xfrm>
              <a:prstGeom prst="rect">
                <a:avLst/>
              </a:prstGeom>
              <a:blipFill>
                <a:blip r:embed="rId4"/>
                <a:stretch>
                  <a:fillRect l="-1085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212C933A-14EF-4FA2-A86D-2D7EF26753C2}"/>
                  </a:ext>
                </a:extLst>
              </p:cNvPr>
              <p:cNvSpPr txBox="1"/>
              <p:nvPr/>
            </p:nvSpPr>
            <p:spPr>
              <a:xfrm>
                <a:off x="1407830" y="6406839"/>
                <a:ext cx="5907369" cy="786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m:rPr>
                        <m:nor/>
                      </m:rPr>
                      <a:rPr lang="en-US" sz="4000" b="1" dirty="0">
                        <a:solidFill>
                          <a:schemeClr val="bg1"/>
                        </a:solidFill>
                        <a:latin typeface="Cabri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dirty="0" err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đố</m:t>
                    </m:r>
                    <m:r>
                      <m:rPr>
                        <m:nor/>
                      </m:rPr>
                      <a:rPr lang="en-US" sz="4000" b="1" dirty="0" err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dirty="0" err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nhau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830" y="6406839"/>
                <a:ext cx="5907369" cy="786626"/>
              </a:xfrm>
              <a:prstGeom prst="rect">
                <a:avLst/>
              </a:prstGeom>
              <a:blipFill>
                <a:blip r:embed="rId5"/>
                <a:stretch>
                  <a:fillRect t="-10853" b="-3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0C23713B-E2BB-4FF0-BCAA-04F2C1A15D0D}"/>
                  </a:ext>
                </a:extLst>
              </p:cNvPr>
              <p:cNvSpPr txBox="1"/>
              <p:nvPr/>
            </p:nvSpPr>
            <p:spPr>
              <a:xfrm>
                <a:off x="14678455" y="6476454"/>
                <a:ext cx="6505145" cy="786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C23713B-E2BB-4FF0-BCAA-04F2C1A15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8455" y="6476454"/>
                <a:ext cx="6505145" cy="786626"/>
              </a:xfrm>
              <a:prstGeom prst="rect">
                <a:avLst/>
              </a:prstGeom>
              <a:blipFill>
                <a:blip r:embed="rId6"/>
                <a:stretch>
                  <a:fillRect t="-10853" b="-3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B6A2A915-F20B-441A-9148-C4AAEE1ACB10}"/>
                  </a:ext>
                </a:extLst>
              </p:cNvPr>
              <p:cNvSpPr txBox="1"/>
              <p:nvPr/>
            </p:nvSpPr>
            <p:spPr>
              <a:xfrm>
                <a:off x="1490859" y="8158074"/>
                <a:ext cx="5192599" cy="786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859" y="8158074"/>
                <a:ext cx="5192599" cy="786626"/>
              </a:xfrm>
              <a:prstGeom prst="rect">
                <a:avLst/>
              </a:prstGeom>
              <a:blipFill>
                <a:blip r:embed="rId7"/>
                <a:stretch>
                  <a:fillRect t="-10853" r="-2703" b="-3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27DF9ADE-D420-43B1-AE93-7E1BAF821BB1}"/>
                  </a:ext>
                </a:extLst>
              </p:cNvPr>
              <p:cNvSpPr txBox="1"/>
              <p:nvPr/>
            </p:nvSpPr>
            <p:spPr>
              <a:xfrm>
                <a:off x="14480605" y="8150099"/>
                <a:ext cx="6006607" cy="13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cap="all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000" b="1" i="1" cap="all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cap="all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000" b="1" i="1" cap="all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cap="all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000" b="1" i="1" cap="all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cap="all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0605" y="8150099"/>
                <a:ext cx="6006607" cy="1369606"/>
              </a:xfrm>
              <a:prstGeom prst="rect">
                <a:avLst/>
              </a:prstGeom>
              <a:blipFill>
                <a:blip r:embed="rId8"/>
                <a:stretch>
                  <a:fillRect t="-9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97DCF00-721F-4800-978E-3B5CF4414C84}"/>
              </a:ext>
            </a:extLst>
          </p:cNvPr>
          <p:cNvSpPr/>
          <p:nvPr/>
        </p:nvSpPr>
        <p:spPr>
          <a:xfrm>
            <a:off x="1057456" y="10208894"/>
            <a:ext cx="2223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xmlns="" id="{B4A4EC0B-B14A-4200-8019-B5130C8B8EEE}"/>
              </a:ext>
            </a:extLst>
          </p:cNvPr>
          <p:cNvSpPr/>
          <p:nvPr/>
        </p:nvSpPr>
        <p:spPr>
          <a:xfrm>
            <a:off x="13293562" y="7961664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6AE4097B-D8C7-4A76-8D0E-399DCFC4EACF}"/>
                  </a:ext>
                </a:extLst>
              </p:cNvPr>
              <p:cNvSpPr/>
              <p:nvPr/>
            </p:nvSpPr>
            <p:spPr>
              <a:xfrm>
                <a:off x="1076161" y="10986346"/>
                <a:ext cx="3254994" cy="853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E4097B-D8C7-4A76-8D0E-399DCFC4E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161" y="10986346"/>
                <a:ext cx="3254994" cy="8535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247A13B1-9E56-4710-AB6F-CB826AFCD129}"/>
                  </a:ext>
                </a:extLst>
              </p:cNvPr>
              <p:cNvSpPr txBox="1"/>
              <p:nvPr/>
            </p:nvSpPr>
            <p:spPr>
              <a:xfrm>
                <a:off x="1045681" y="12118784"/>
                <a:ext cx="2156509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7A13B1-9E56-4710-AB6F-CB826AFCD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1" y="12118784"/>
                <a:ext cx="21565090" cy="856068"/>
              </a:xfrm>
              <a:prstGeom prst="rect">
                <a:avLst/>
              </a:prstGeom>
              <a:blipFill>
                <a:blip r:embed="rId10"/>
                <a:stretch>
                  <a:fillRect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8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xmlns="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xmlns="" id="{8F652A28-6E6E-4491-B888-31A3A9204851}"/>
              </a:ext>
            </a:extLst>
          </p:cNvPr>
          <p:cNvGrpSpPr/>
          <p:nvPr/>
        </p:nvGrpSpPr>
        <p:grpSpPr>
          <a:xfrm>
            <a:off x="33339" y="2743945"/>
            <a:ext cx="24085904" cy="3271368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xmlns="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xmlns="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xmlns="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xmlns="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xmlns="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7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xmlns="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xmlns="" id="{90980348-A9DF-4AB2-919A-7818A322150E}"/>
              </a:ext>
            </a:extLst>
          </p:cNvPr>
          <p:cNvGrpSpPr/>
          <p:nvPr/>
        </p:nvGrpSpPr>
        <p:grpSpPr>
          <a:xfrm>
            <a:off x="228600" y="6212741"/>
            <a:ext cx="23926800" cy="1290518"/>
            <a:chOff x="206476" y="1347113"/>
            <a:chExt cx="11466632" cy="645376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xmlns="" id="{79948A8A-C800-4E9C-AD98-6B64E6D6DE8D}"/>
                </a:ext>
              </a:extLst>
            </p:cNvPr>
            <p:cNvSpPr/>
            <p:nvPr/>
          </p:nvSpPr>
          <p:spPr>
            <a:xfrm>
              <a:off x="3299706" y="134711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xmlns="" id="{89CDABDC-ABDC-45AA-9442-6F5F2F1A8D49}"/>
                </a:ext>
              </a:extLst>
            </p:cNvPr>
            <p:cNvSpPr/>
            <p:nvPr/>
          </p:nvSpPr>
          <p:spPr>
            <a:xfrm>
              <a:off x="3009161" y="1406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xmlns="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xmlns="" id="{F69760E0-F4A5-436F-B0EC-840C98A4A16A}"/>
                </a:ext>
              </a:extLst>
            </p:cNvPr>
            <p:cNvSpPr/>
            <p:nvPr/>
          </p:nvSpPr>
          <p:spPr>
            <a:xfrm>
              <a:off x="206476" y="14344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xmlns="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xmlns="" id="{01F0B60E-B84B-44E5-B6EE-DCE7BB9EA483}"/>
                </a:ext>
              </a:extLst>
            </p:cNvPr>
            <p:cNvSpPr/>
            <p:nvPr/>
          </p:nvSpPr>
          <p:spPr>
            <a:xfrm>
              <a:off x="5997418" y="143447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xmlns="" id="{9F4BE680-551F-4C36-8D13-7766B6A57DF5}"/>
                </a:ext>
              </a:extLst>
            </p:cNvPr>
            <p:cNvSpPr/>
            <p:nvPr/>
          </p:nvSpPr>
          <p:spPr>
            <a:xfrm>
              <a:off x="9570050" y="1351376"/>
              <a:ext cx="210305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xmlns="" id="{3E0EED84-CBDF-4879-B8DC-7DE6109FA874}"/>
                </a:ext>
              </a:extLst>
            </p:cNvPr>
            <p:cNvSpPr/>
            <p:nvPr/>
          </p:nvSpPr>
          <p:spPr>
            <a:xfrm>
              <a:off x="9279505" y="14106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xmlns="" id="{F1325FAC-A4BB-4F86-9430-71746C8324DF}"/>
              </a:ext>
            </a:extLst>
          </p:cNvPr>
          <p:cNvGrpSpPr/>
          <p:nvPr/>
        </p:nvGrpSpPr>
        <p:grpSpPr>
          <a:xfrm>
            <a:off x="94029" y="7690379"/>
            <a:ext cx="24075438" cy="5398682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xmlns="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xmlns="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xmlns="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xmlns="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769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xmlns="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A62FF17E-9775-44F0-AAF0-9BDFC3329981}"/>
                  </a:ext>
                </a:extLst>
              </p:cNvPr>
              <p:cNvSpPr/>
              <p:nvPr/>
            </p:nvSpPr>
            <p:spPr>
              <a:xfrm>
                <a:off x="1599944" y="4177835"/>
                <a:ext cx="22034569" cy="869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 nếu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944" y="4177835"/>
                <a:ext cx="22034569" cy="869597"/>
              </a:xfrm>
              <a:prstGeom prst="rect">
                <a:avLst/>
              </a:prstGeom>
              <a:blipFill>
                <a:blip r:embed="rId4"/>
                <a:stretch>
                  <a:fillRect l="-1107" t="-3497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97DCF00-721F-4800-978E-3B5CF4414C84}"/>
              </a:ext>
            </a:extLst>
          </p:cNvPr>
          <p:cNvSpPr/>
          <p:nvPr/>
        </p:nvSpPr>
        <p:spPr>
          <a:xfrm>
            <a:off x="700901" y="9023123"/>
            <a:ext cx="2223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xmlns="" id="{B4A4EC0B-B14A-4200-8019-B5130C8B8EEE}"/>
              </a:ext>
            </a:extLst>
          </p:cNvPr>
          <p:cNvSpPr/>
          <p:nvPr/>
        </p:nvSpPr>
        <p:spPr>
          <a:xfrm>
            <a:off x="19222898" y="6346409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703054" y="10287663"/>
                <a:ext cx="5088146" cy="869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54" y="10287663"/>
                <a:ext cx="5088146" cy="869597"/>
              </a:xfrm>
              <a:prstGeom prst="rect">
                <a:avLst/>
              </a:prstGeom>
              <a:blipFill>
                <a:blip r:embed="rId5"/>
                <a:stretch>
                  <a:fillRect t="-4225" r="-1317" b="-3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4C5E1D2F-4552-4E0A-BA51-11990D9B0F1E}"/>
                  </a:ext>
                </a:extLst>
              </p:cNvPr>
              <p:cNvSpPr txBox="1"/>
              <p:nvPr/>
            </p:nvSpPr>
            <p:spPr>
              <a:xfrm>
                <a:off x="1739239" y="6484129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5E1D2F-4552-4E0A-BA51-11990D9B0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239" y="6484129"/>
                <a:ext cx="2908961" cy="769441"/>
              </a:xfrm>
              <a:prstGeom prst="rect">
                <a:avLst/>
              </a:prstGeom>
              <a:blipFill>
                <a:blip r:embed="rId6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AED1053B-6000-4387-93D3-056ADD5CCD27}"/>
                  </a:ext>
                </a:extLst>
              </p:cNvPr>
              <p:cNvSpPr txBox="1"/>
              <p:nvPr/>
            </p:nvSpPr>
            <p:spPr>
              <a:xfrm>
                <a:off x="7759039" y="645370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ED1053B-6000-4387-93D3-056ADD5CC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039" y="6453700"/>
                <a:ext cx="2908961" cy="769441"/>
              </a:xfrm>
              <a:prstGeom prst="rect">
                <a:avLst/>
              </a:prstGeom>
              <a:blipFill>
                <a:blip r:embed="rId7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1F7A5385-1E53-439D-AD1F-BCB16D80F497}"/>
                  </a:ext>
                </a:extLst>
              </p:cNvPr>
              <p:cNvSpPr txBox="1"/>
              <p:nvPr/>
            </p:nvSpPr>
            <p:spPr>
              <a:xfrm>
                <a:off x="14007439" y="6453699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F7A5385-1E53-439D-AD1F-BCB16D80F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7439" y="6453699"/>
                <a:ext cx="2908961" cy="769441"/>
              </a:xfrm>
              <a:prstGeom prst="rect">
                <a:avLst/>
              </a:prstGeom>
              <a:blipFill>
                <a:blip r:embed="rId8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95A42B54-1734-49C1-B4EF-54964CE20DC3}"/>
                  </a:ext>
                </a:extLst>
              </p:cNvPr>
              <p:cNvSpPr txBox="1"/>
              <p:nvPr/>
            </p:nvSpPr>
            <p:spPr>
              <a:xfrm>
                <a:off x="21246439" y="6422277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5A42B54-1734-49C1-B4EF-54964CE20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6439" y="6422277"/>
                <a:ext cx="2908961" cy="769441"/>
              </a:xfrm>
              <a:prstGeom prst="rect">
                <a:avLst/>
              </a:prstGeom>
              <a:blipFill>
                <a:blip r:embed="rId9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2350E8B-EFBA-4CDD-8BCA-2992D93BE4ED}"/>
              </a:ext>
            </a:extLst>
          </p:cNvPr>
          <p:cNvSpPr txBox="1"/>
          <p:nvPr/>
        </p:nvSpPr>
        <p:spPr>
          <a:xfrm>
            <a:off x="5715000" y="10370329"/>
            <a:ext cx="6779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⇔∃𝑘:𝑏 ⃗=𝑘𝑎 ⃗⇒𝑥=𝑘.0=0</a:t>
            </a:r>
          </a:p>
        </p:txBody>
      </p:sp>
    </p:spTree>
    <p:extLst>
      <p:ext uri="{BB962C8B-B14F-4D97-AF65-F5344CB8AC3E}">
        <p14:creationId xmlns:p14="http://schemas.microsoft.com/office/powerpoint/2010/main" val="76020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9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78820" y="1592541"/>
            <a:ext cx="18288000" cy="4117719"/>
            <a:chOff x="1076414" y="4375393"/>
            <a:chExt cx="22102091" cy="3527635"/>
          </a:xfrm>
        </p:grpSpPr>
        <p:grpSp>
          <p:nvGrpSpPr>
            <p:cNvPr id="24" name="Group 5"/>
            <p:cNvGrpSpPr/>
            <p:nvPr/>
          </p:nvGrpSpPr>
          <p:grpSpPr>
            <a:xfrm>
              <a:off x="1309779" y="4671091"/>
              <a:ext cx="21868726" cy="3231937"/>
              <a:chOff x="549534" y="1083939"/>
              <a:chExt cx="8611674" cy="1272428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549534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007731" y="1742814"/>
                <a:ext cx="7867095" cy="204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5" name="Group 65"/>
            <p:cNvGrpSpPr/>
            <p:nvPr/>
          </p:nvGrpSpPr>
          <p:grpSpPr>
            <a:xfrm>
              <a:off x="1076414" y="4375393"/>
              <a:ext cx="9510160" cy="757771"/>
              <a:chOff x="166396" y="8752580"/>
              <a:chExt cx="9510160" cy="757771"/>
            </a:xfrm>
          </p:grpSpPr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8251176" cy="7552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04813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1105477" y="8752580"/>
                <a:ext cx="8571079" cy="659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762703" y="2500891"/>
                <a:ext cx="7454285" cy="3872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𝑶𝑴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𝒊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𝒚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</a:t>
                </a: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y: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703" y="2500891"/>
                <a:ext cx="7454285" cy="3872279"/>
              </a:xfrm>
              <a:prstGeom prst="rect">
                <a:avLst/>
              </a:prstGeom>
              <a:blipFill>
                <a:blip r:embed="rId2"/>
                <a:stretch>
                  <a:fillRect r="-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304800" y="5791200"/>
            <a:ext cx="20928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Liên hệ giữa tọa độ của điểm và tọa độ của vectơ trong mặt phẳng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9546" y="6710820"/>
            <a:ext cx="24134811" cy="1671180"/>
            <a:chOff x="1076414" y="4245820"/>
            <a:chExt cx="40464688" cy="3657208"/>
          </a:xfrm>
        </p:grpSpPr>
        <p:grpSp>
          <p:nvGrpSpPr>
            <p:cNvPr id="78" name="Group 5"/>
            <p:cNvGrpSpPr/>
            <p:nvPr/>
          </p:nvGrpSpPr>
          <p:grpSpPr>
            <a:xfrm>
              <a:off x="1309782" y="4671091"/>
              <a:ext cx="40231320" cy="3231937"/>
              <a:chOff x="549535" y="1083939"/>
              <a:chExt cx="15842670" cy="1272428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549535" y="1083939"/>
                <a:ext cx="15842670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007731" y="1742814"/>
                <a:ext cx="7867095" cy="521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076414" y="4245820"/>
              <a:ext cx="9277708" cy="1683844"/>
              <a:chOff x="166396" y="8623007"/>
              <a:chExt cx="9277708" cy="1683844"/>
            </a:xfrm>
          </p:grpSpPr>
          <p:sp>
            <p:nvSpPr>
              <p:cNvPr id="80" name="Freeform 20"/>
              <p:cNvSpPr>
                <a:spLocks/>
              </p:cNvSpPr>
              <p:nvPr/>
            </p:nvSpPr>
            <p:spPr bwMode="auto">
              <a:xfrm>
                <a:off x="384521" y="8755081"/>
                <a:ext cx="6708716" cy="141970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91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8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989143" y="8623007"/>
                <a:ext cx="8454961" cy="1683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THỨC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Rectangle 104"/>
              <p:cNvSpPr/>
              <p:nvPr/>
            </p:nvSpPr>
            <p:spPr>
              <a:xfrm>
                <a:off x="8118383" y="7223633"/>
                <a:ext cx="6445291" cy="853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=(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𝑩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/>
                          <a:ea typeface="Calibri"/>
                        </a:rPr>
                        <m:t>−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𝑨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;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𝒚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𝑩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/>
                          <a:ea typeface="Calibri"/>
                        </a:rPr>
                        <m:t>−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𝒚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𝑨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383" y="7223633"/>
                <a:ext cx="6445291" cy="8535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Freeform 56"/>
          <p:cNvSpPr>
            <a:spLocks noEditPoints="1"/>
          </p:cNvSpPr>
          <p:nvPr/>
        </p:nvSpPr>
        <p:spPr bwMode="auto">
          <a:xfrm>
            <a:off x="267552" y="6055400"/>
            <a:ext cx="512156" cy="421600"/>
          </a:xfrm>
          <a:custGeom>
            <a:avLst/>
            <a:gdLst>
              <a:gd name="T0" fmla="*/ 241 w 437"/>
              <a:gd name="T1" fmla="*/ 166 h 305"/>
              <a:gd name="T2" fmla="*/ 305 w 437"/>
              <a:gd name="T3" fmla="*/ 102 h 305"/>
              <a:gd name="T4" fmla="*/ 288 w 437"/>
              <a:gd name="T5" fmla="*/ 88 h 305"/>
              <a:gd name="T6" fmla="*/ 130 w 437"/>
              <a:gd name="T7" fmla="*/ 246 h 305"/>
              <a:gd name="T8" fmla="*/ 116 w 437"/>
              <a:gd name="T9" fmla="*/ 234 h 305"/>
              <a:gd name="T10" fmla="*/ 276 w 437"/>
              <a:gd name="T11" fmla="*/ 74 h 305"/>
              <a:gd name="T12" fmla="*/ 260 w 437"/>
              <a:gd name="T13" fmla="*/ 57 h 305"/>
              <a:gd name="T14" fmla="*/ 99 w 437"/>
              <a:gd name="T15" fmla="*/ 218 h 305"/>
              <a:gd name="T16" fmla="*/ 87 w 437"/>
              <a:gd name="T17" fmla="*/ 206 h 305"/>
              <a:gd name="T18" fmla="*/ 248 w 437"/>
              <a:gd name="T19" fmla="*/ 45 h 305"/>
              <a:gd name="T20" fmla="*/ 229 w 437"/>
              <a:gd name="T21" fmla="*/ 29 h 305"/>
              <a:gd name="T22" fmla="*/ 71 w 437"/>
              <a:gd name="T23" fmla="*/ 189 h 305"/>
              <a:gd name="T24" fmla="*/ 56 w 437"/>
              <a:gd name="T25" fmla="*/ 175 h 305"/>
              <a:gd name="T26" fmla="*/ 217 w 437"/>
              <a:gd name="T27" fmla="*/ 14 h 305"/>
              <a:gd name="T28" fmla="*/ 201 w 437"/>
              <a:gd name="T29" fmla="*/ 0 h 305"/>
              <a:gd name="T30" fmla="*/ 30 w 437"/>
              <a:gd name="T31" fmla="*/ 173 h 305"/>
              <a:gd name="T32" fmla="*/ 0 w 437"/>
              <a:gd name="T33" fmla="*/ 293 h 305"/>
              <a:gd name="T34" fmla="*/ 12 w 437"/>
              <a:gd name="T35" fmla="*/ 305 h 305"/>
              <a:gd name="T36" fmla="*/ 132 w 437"/>
              <a:gd name="T37" fmla="*/ 274 h 305"/>
              <a:gd name="T38" fmla="*/ 236 w 437"/>
              <a:gd name="T39" fmla="*/ 170 h 305"/>
              <a:gd name="T40" fmla="*/ 236 w 437"/>
              <a:gd name="T41" fmla="*/ 192 h 305"/>
              <a:gd name="T42" fmla="*/ 437 w 437"/>
              <a:gd name="T43" fmla="*/ 192 h 305"/>
              <a:gd name="T44" fmla="*/ 437 w 437"/>
              <a:gd name="T45" fmla="*/ 166 h 305"/>
              <a:gd name="T46" fmla="*/ 241 w 437"/>
              <a:gd name="T47" fmla="*/ 166 h 305"/>
              <a:gd name="T48" fmla="*/ 19 w 437"/>
              <a:gd name="T49" fmla="*/ 286 h 305"/>
              <a:gd name="T50" fmla="*/ 45 w 437"/>
              <a:gd name="T51" fmla="*/ 187 h 305"/>
              <a:gd name="T52" fmla="*/ 116 w 437"/>
              <a:gd name="T53" fmla="*/ 260 h 305"/>
              <a:gd name="T54" fmla="*/ 19 w 437"/>
              <a:gd name="T55" fmla="*/ 286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37" h="305">
                <a:moveTo>
                  <a:pt x="241" y="166"/>
                </a:moveTo>
                <a:lnTo>
                  <a:pt x="305" y="102"/>
                </a:lnTo>
                <a:lnTo>
                  <a:pt x="288" y="88"/>
                </a:lnTo>
                <a:lnTo>
                  <a:pt x="130" y="246"/>
                </a:lnTo>
                <a:lnTo>
                  <a:pt x="116" y="234"/>
                </a:lnTo>
                <a:lnTo>
                  <a:pt x="276" y="74"/>
                </a:lnTo>
                <a:lnTo>
                  <a:pt x="260" y="57"/>
                </a:lnTo>
                <a:lnTo>
                  <a:pt x="99" y="218"/>
                </a:lnTo>
                <a:lnTo>
                  <a:pt x="87" y="206"/>
                </a:lnTo>
                <a:lnTo>
                  <a:pt x="248" y="45"/>
                </a:lnTo>
                <a:lnTo>
                  <a:pt x="229" y="29"/>
                </a:lnTo>
                <a:lnTo>
                  <a:pt x="71" y="189"/>
                </a:lnTo>
                <a:lnTo>
                  <a:pt x="56" y="175"/>
                </a:lnTo>
                <a:lnTo>
                  <a:pt x="217" y="14"/>
                </a:lnTo>
                <a:lnTo>
                  <a:pt x="201" y="0"/>
                </a:lnTo>
                <a:lnTo>
                  <a:pt x="30" y="173"/>
                </a:lnTo>
                <a:lnTo>
                  <a:pt x="0" y="293"/>
                </a:lnTo>
                <a:lnTo>
                  <a:pt x="12" y="305"/>
                </a:lnTo>
                <a:lnTo>
                  <a:pt x="132" y="274"/>
                </a:lnTo>
                <a:lnTo>
                  <a:pt x="236" y="170"/>
                </a:lnTo>
                <a:lnTo>
                  <a:pt x="236" y="192"/>
                </a:lnTo>
                <a:lnTo>
                  <a:pt x="437" y="192"/>
                </a:lnTo>
                <a:lnTo>
                  <a:pt x="437" y="166"/>
                </a:lnTo>
                <a:lnTo>
                  <a:pt x="241" y="166"/>
                </a:lnTo>
                <a:close/>
                <a:moveTo>
                  <a:pt x="19" y="286"/>
                </a:moveTo>
                <a:lnTo>
                  <a:pt x="45" y="187"/>
                </a:lnTo>
                <a:lnTo>
                  <a:pt x="116" y="260"/>
                </a:lnTo>
                <a:lnTo>
                  <a:pt x="19" y="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0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xmlns="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xmlns="" id="{8F652A28-6E6E-4491-B888-31A3A9204851}"/>
              </a:ext>
            </a:extLst>
          </p:cNvPr>
          <p:cNvGrpSpPr/>
          <p:nvPr/>
        </p:nvGrpSpPr>
        <p:grpSpPr>
          <a:xfrm>
            <a:off x="33339" y="2743945"/>
            <a:ext cx="24085904" cy="3271368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xmlns="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xmlns="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xmlns="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xmlns="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xmlns="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8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xmlns="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xmlns="" id="{90980348-A9DF-4AB2-919A-7818A322150E}"/>
              </a:ext>
            </a:extLst>
          </p:cNvPr>
          <p:cNvGrpSpPr/>
          <p:nvPr/>
        </p:nvGrpSpPr>
        <p:grpSpPr>
          <a:xfrm>
            <a:off x="-72678" y="6510412"/>
            <a:ext cx="24117281" cy="1290518"/>
            <a:chOff x="206476" y="1347113"/>
            <a:chExt cx="11557918" cy="645376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xmlns="" id="{79948A8A-C800-4E9C-AD98-6B64E6D6DE8D}"/>
                </a:ext>
              </a:extLst>
            </p:cNvPr>
            <p:cNvSpPr/>
            <p:nvPr/>
          </p:nvSpPr>
          <p:spPr>
            <a:xfrm>
              <a:off x="3299706" y="134711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xmlns="" id="{89CDABDC-ABDC-45AA-9442-6F5F2F1A8D49}"/>
                </a:ext>
              </a:extLst>
            </p:cNvPr>
            <p:cNvSpPr/>
            <p:nvPr/>
          </p:nvSpPr>
          <p:spPr>
            <a:xfrm>
              <a:off x="3009161" y="1406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xmlns="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xmlns="" id="{F69760E0-F4A5-436F-B0EC-840C98A4A16A}"/>
                </a:ext>
              </a:extLst>
            </p:cNvPr>
            <p:cNvSpPr/>
            <p:nvPr/>
          </p:nvSpPr>
          <p:spPr>
            <a:xfrm>
              <a:off x="206476" y="14344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xmlns="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xmlns="" id="{01F0B60E-B84B-44E5-B6EE-DCE7BB9EA483}"/>
                </a:ext>
              </a:extLst>
            </p:cNvPr>
            <p:cNvSpPr/>
            <p:nvPr/>
          </p:nvSpPr>
          <p:spPr>
            <a:xfrm>
              <a:off x="5997418" y="143447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xmlns="" id="{9F4BE680-551F-4C36-8D13-7766B6A57DF5}"/>
                </a:ext>
              </a:extLst>
            </p:cNvPr>
            <p:cNvSpPr/>
            <p:nvPr/>
          </p:nvSpPr>
          <p:spPr>
            <a:xfrm>
              <a:off x="9661336" y="1351376"/>
              <a:ext cx="210305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xmlns="" id="{3E0EED84-CBDF-4879-B8DC-7DE6109FA874}"/>
                </a:ext>
              </a:extLst>
            </p:cNvPr>
            <p:cNvSpPr/>
            <p:nvPr/>
          </p:nvSpPr>
          <p:spPr>
            <a:xfrm>
              <a:off x="9370790" y="14106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xmlns="" id="{F1325FAC-A4BB-4F86-9430-71746C8324DF}"/>
              </a:ext>
            </a:extLst>
          </p:cNvPr>
          <p:cNvGrpSpPr/>
          <p:nvPr/>
        </p:nvGrpSpPr>
        <p:grpSpPr>
          <a:xfrm>
            <a:off x="0" y="7839306"/>
            <a:ext cx="24075438" cy="5398682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xmlns="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xmlns="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xmlns="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xmlns="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769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xmlns="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A62FF17E-9775-44F0-AAF0-9BDFC3329981}"/>
                  </a:ext>
                </a:extLst>
              </p:cNvPr>
              <p:cNvSpPr/>
              <p:nvPr/>
            </p:nvSpPr>
            <p:spPr>
              <a:xfrm>
                <a:off x="472302" y="4114800"/>
                <a:ext cx="2316221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toa 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02" y="4114800"/>
                <a:ext cx="23162212" cy="1446550"/>
              </a:xfrm>
              <a:prstGeom prst="rect">
                <a:avLst/>
              </a:prstGeom>
              <a:blipFill>
                <a:blip r:embed="rId4"/>
                <a:stretch>
                  <a:fillRect l="-1053" t="-8861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97DCF00-721F-4800-978E-3B5CF4414C84}"/>
              </a:ext>
            </a:extLst>
          </p:cNvPr>
          <p:cNvSpPr/>
          <p:nvPr/>
        </p:nvSpPr>
        <p:spPr>
          <a:xfrm>
            <a:off x="472301" y="9320794"/>
            <a:ext cx="2172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xmlns="" id="{B4A4EC0B-B14A-4200-8019-B5130C8B8EEE}"/>
              </a:ext>
            </a:extLst>
          </p:cNvPr>
          <p:cNvSpPr/>
          <p:nvPr/>
        </p:nvSpPr>
        <p:spPr>
          <a:xfrm>
            <a:off x="12077988" y="6700253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33339" y="11056466"/>
                <a:ext cx="953906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9" y="11056466"/>
                <a:ext cx="9539067" cy="1446550"/>
              </a:xfrm>
              <a:prstGeom prst="rect">
                <a:avLst/>
              </a:prstGeom>
              <a:blipFill>
                <a:blip r:embed="rId5"/>
                <a:stretch>
                  <a:fillRect l="-831" t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4C5E1D2F-4552-4E0A-BA51-11990D9B0F1E}"/>
                  </a:ext>
                </a:extLst>
              </p:cNvPr>
              <p:cNvSpPr txBox="1"/>
              <p:nvPr/>
            </p:nvSpPr>
            <p:spPr>
              <a:xfrm>
                <a:off x="1510639" y="678180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5E1D2F-4552-4E0A-BA51-11990D9B0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639" y="6781800"/>
                <a:ext cx="2908961" cy="769441"/>
              </a:xfrm>
              <a:prstGeom prst="rect">
                <a:avLst/>
              </a:prstGeom>
              <a:blipFill>
                <a:blip r:embed="rId6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27B76509-6AD1-4D18-A3D3-7900997E6C0A}"/>
                  </a:ext>
                </a:extLst>
              </p:cNvPr>
              <p:cNvSpPr txBox="1"/>
              <p:nvPr/>
            </p:nvSpPr>
            <p:spPr>
              <a:xfrm>
                <a:off x="7494460" y="681839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7B76509-6AD1-4D18-A3D3-7900997E6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460" y="6818390"/>
                <a:ext cx="2908961" cy="769441"/>
              </a:xfrm>
              <a:prstGeom prst="rect">
                <a:avLst/>
              </a:prstGeom>
              <a:blipFill>
                <a:blip r:embed="rId7"/>
                <a:stretch>
                  <a:fillRect t="-16667" r="-8159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E3F4E666-9FAC-422C-B6D2-F87723978FDB}"/>
                  </a:ext>
                </a:extLst>
              </p:cNvPr>
              <p:cNvSpPr txBox="1"/>
              <p:nvPr/>
            </p:nvSpPr>
            <p:spPr>
              <a:xfrm>
                <a:off x="13592657" y="681839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3F4E666-9FAC-422C-B6D2-F87723978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657" y="6818390"/>
                <a:ext cx="2908961" cy="769441"/>
              </a:xfrm>
              <a:prstGeom prst="rect">
                <a:avLst/>
              </a:prstGeom>
              <a:blipFill>
                <a:blip r:embed="rId8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C71AEA84-F54C-4355-8206-88734C5E5A1B}"/>
                  </a:ext>
                </a:extLst>
              </p:cNvPr>
              <p:cNvSpPr txBox="1"/>
              <p:nvPr/>
            </p:nvSpPr>
            <p:spPr>
              <a:xfrm>
                <a:off x="20484439" y="674370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71AEA84-F54C-4355-8206-88734C5E5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439" y="6743700"/>
                <a:ext cx="2908961" cy="769441"/>
              </a:xfrm>
              <a:prstGeom prst="rect">
                <a:avLst/>
              </a:prstGeom>
              <a:blipFill>
                <a:blip r:embed="rId9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9517AE9E-5011-4643-8C82-DCB9309619A0}"/>
                  </a:ext>
                </a:extLst>
              </p:cNvPr>
              <p:cNvSpPr txBox="1"/>
              <p:nvPr/>
            </p:nvSpPr>
            <p:spPr>
              <a:xfrm>
                <a:off x="7494748" y="11056466"/>
                <a:ext cx="586740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e>
                      </m:ac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17AE9E-5011-4643-8C82-DCB930961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748" y="11056466"/>
                <a:ext cx="5867400" cy="8560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F8F1759F-F32A-4FCA-AA1A-EF24AD1B7850}"/>
                  </a:ext>
                </a:extLst>
              </p:cNvPr>
              <p:cNvSpPr txBox="1"/>
              <p:nvPr/>
            </p:nvSpPr>
            <p:spPr>
              <a:xfrm>
                <a:off x="11958593" y="10689126"/>
                <a:ext cx="5706006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F1759F-F32A-4FCA-AA1A-EF24AD1B7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8593" y="10689126"/>
                <a:ext cx="5706006" cy="1602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00E80029-44A4-4DC8-80F6-6FBFC2DA44C5}"/>
                  </a:ext>
                </a:extLst>
              </p:cNvPr>
              <p:cNvSpPr txBox="1"/>
              <p:nvPr/>
            </p:nvSpPr>
            <p:spPr>
              <a:xfrm>
                <a:off x="17088217" y="10689126"/>
                <a:ext cx="6990079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0E80029-44A4-4DC8-80F6-6FBFC2DA4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8217" y="10689126"/>
                <a:ext cx="6990079" cy="1602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58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xmlns="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xmlns="" id="{8F652A28-6E6E-4491-B888-31A3A9204851}"/>
              </a:ext>
            </a:extLst>
          </p:cNvPr>
          <p:cNvGrpSpPr/>
          <p:nvPr/>
        </p:nvGrpSpPr>
        <p:grpSpPr>
          <a:xfrm>
            <a:off x="33339" y="2743945"/>
            <a:ext cx="24085904" cy="3271368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xmlns="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xmlns="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xmlns="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xmlns="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xmlns="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9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xmlns="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xmlns="" id="{90980348-A9DF-4AB2-919A-7818A322150E}"/>
              </a:ext>
            </a:extLst>
          </p:cNvPr>
          <p:cNvGrpSpPr/>
          <p:nvPr/>
        </p:nvGrpSpPr>
        <p:grpSpPr>
          <a:xfrm>
            <a:off x="-72678" y="6510412"/>
            <a:ext cx="24228078" cy="1290518"/>
            <a:chOff x="206476" y="1347113"/>
            <a:chExt cx="11611016" cy="645376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xmlns="" id="{79948A8A-C800-4E9C-AD98-6B64E6D6DE8D}"/>
                </a:ext>
              </a:extLst>
            </p:cNvPr>
            <p:cNvSpPr/>
            <p:nvPr/>
          </p:nvSpPr>
          <p:spPr>
            <a:xfrm>
              <a:off x="3299706" y="134711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xmlns="" id="{89CDABDC-ABDC-45AA-9442-6F5F2F1A8D49}"/>
                </a:ext>
              </a:extLst>
            </p:cNvPr>
            <p:cNvSpPr/>
            <p:nvPr/>
          </p:nvSpPr>
          <p:spPr>
            <a:xfrm>
              <a:off x="3009161" y="1406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xmlns="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xmlns="" id="{F69760E0-F4A5-436F-B0EC-840C98A4A16A}"/>
                </a:ext>
              </a:extLst>
            </p:cNvPr>
            <p:cNvSpPr/>
            <p:nvPr/>
          </p:nvSpPr>
          <p:spPr>
            <a:xfrm>
              <a:off x="206476" y="14344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xmlns="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xmlns="" id="{01F0B60E-B84B-44E5-B6EE-DCE7BB9EA483}"/>
                </a:ext>
              </a:extLst>
            </p:cNvPr>
            <p:cNvSpPr/>
            <p:nvPr/>
          </p:nvSpPr>
          <p:spPr>
            <a:xfrm>
              <a:off x="5997418" y="143447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xmlns="" id="{9F4BE680-551F-4C36-8D13-7766B6A57DF5}"/>
                </a:ext>
              </a:extLst>
            </p:cNvPr>
            <p:cNvSpPr/>
            <p:nvPr/>
          </p:nvSpPr>
          <p:spPr>
            <a:xfrm>
              <a:off x="9787470" y="1351376"/>
              <a:ext cx="203002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xmlns="" id="{3E0EED84-CBDF-4879-B8DC-7DE6109FA874}"/>
                </a:ext>
              </a:extLst>
            </p:cNvPr>
            <p:cNvSpPr/>
            <p:nvPr/>
          </p:nvSpPr>
          <p:spPr>
            <a:xfrm>
              <a:off x="9496925" y="14106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xmlns="" id="{F1325FAC-A4BB-4F86-9430-71746C8324DF}"/>
              </a:ext>
            </a:extLst>
          </p:cNvPr>
          <p:cNvGrpSpPr/>
          <p:nvPr/>
        </p:nvGrpSpPr>
        <p:grpSpPr>
          <a:xfrm>
            <a:off x="95419" y="7933214"/>
            <a:ext cx="24075438" cy="5727951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xmlns="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xmlns="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xmlns="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xmlns="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769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xmlns="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A62FF17E-9775-44F0-AAF0-9BDFC3329981}"/>
                  </a:ext>
                </a:extLst>
              </p:cNvPr>
              <p:cNvSpPr/>
              <p:nvPr/>
            </p:nvSpPr>
            <p:spPr>
              <a:xfrm>
                <a:off x="472302" y="4114800"/>
                <a:ext cx="2316221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 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 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 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 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02" y="4114800"/>
                <a:ext cx="23162212" cy="1446550"/>
              </a:xfrm>
              <a:prstGeom prst="rect">
                <a:avLst/>
              </a:prstGeom>
              <a:blipFill>
                <a:blip r:embed="rId4"/>
                <a:stretch>
                  <a:fillRect l="-1053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436;p3">
            <a:extLst>
              <a:ext uri="{FF2B5EF4-FFF2-40B4-BE49-F238E27FC236}">
                <a16:creationId xmlns:a16="http://schemas.microsoft.com/office/drawing/2014/main" xmlns="" id="{B4A4EC0B-B14A-4200-8019-B5130C8B8EEE}"/>
              </a:ext>
            </a:extLst>
          </p:cNvPr>
          <p:cNvSpPr/>
          <p:nvPr/>
        </p:nvSpPr>
        <p:spPr>
          <a:xfrm>
            <a:off x="12073065" y="6627349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4C5E1D2F-4552-4E0A-BA51-11990D9B0F1E}"/>
                  </a:ext>
                </a:extLst>
              </p:cNvPr>
              <p:cNvSpPr txBox="1"/>
              <p:nvPr/>
            </p:nvSpPr>
            <p:spPr>
              <a:xfrm>
                <a:off x="762000" y="678180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cap="all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1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5E1D2F-4552-4E0A-BA51-11990D9B0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781800"/>
                <a:ext cx="290896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5892C4A7-49FE-4B4E-91BF-CFE18287DB8D}"/>
                  </a:ext>
                </a:extLst>
              </p:cNvPr>
              <p:cNvSpPr txBox="1"/>
              <p:nvPr/>
            </p:nvSpPr>
            <p:spPr>
              <a:xfrm>
                <a:off x="6747501" y="6742847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cap="all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 cap="all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cap="all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892C4A7-49FE-4B4E-91BF-CFE18287D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501" y="6742847"/>
                <a:ext cx="290896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11FA9B1B-8670-4A2E-885F-DFC66DD3E2CB}"/>
                  </a:ext>
                </a:extLst>
              </p:cNvPr>
              <p:cNvSpPr txBox="1"/>
              <p:nvPr/>
            </p:nvSpPr>
            <p:spPr>
              <a:xfrm>
                <a:off x="13046218" y="678180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cap="all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 cap="all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1FA9B1B-8670-4A2E-885F-DFC66DD3E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6218" y="6781800"/>
                <a:ext cx="290896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0DC19FCB-C54E-487C-928D-C06000034701}"/>
                  </a:ext>
                </a:extLst>
              </p:cNvPr>
              <p:cNvSpPr txBox="1"/>
              <p:nvPr/>
            </p:nvSpPr>
            <p:spPr>
              <a:xfrm>
                <a:off x="20467888" y="678180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cap="all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1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cap="all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DC19FCB-C54E-487C-928D-C06000034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7888" y="6781800"/>
                <a:ext cx="290896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0EF2EA88-1362-472A-94BF-2A4E7A927B01}"/>
                  </a:ext>
                </a:extLst>
              </p:cNvPr>
              <p:cNvSpPr txBox="1"/>
              <p:nvPr/>
            </p:nvSpPr>
            <p:spPr>
              <a:xfrm>
                <a:off x="436254" y="9524589"/>
                <a:ext cx="2156509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EF2EA88-1362-472A-94BF-2A4E7A927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54" y="9524589"/>
                <a:ext cx="21565090" cy="769441"/>
              </a:xfrm>
              <a:prstGeom prst="rect">
                <a:avLst/>
              </a:prstGeom>
              <a:blipFill>
                <a:blip r:embed="rId9"/>
                <a:stretch>
                  <a:fillRect l="-1159" t="-18898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8FAD25FA-BE2E-4950-8243-28B8ECDF4343}"/>
                  </a:ext>
                </a:extLst>
              </p:cNvPr>
              <p:cNvSpPr txBox="1"/>
              <p:nvPr/>
            </p:nvSpPr>
            <p:spPr>
              <a:xfrm>
                <a:off x="419805" y="10337732"/>
                <a:ext cx="2156509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𝑴𝑵𝑷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FAD25FA-BE2E-4950-8243-28B8ECDF4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05" y="10337732"/>
                <a:ext cx="21565090" cy="769441"/>
              </a:xfrm>
              <a:prstGeom prst="rect">
                <a:avLst/>
              </a:prstGeom>
              <a:blipFill>
                <a:blip r:embed="rId10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A2EEFDF3-9550-45A4-9AE2-7718D6AE8DD7}"/>
                  </a:ext>
                </a:extLst>
              </p:cNvPr>
              <p:cNvSpPr txBox="1"/>
              <p:nvPr/>
            </p:nvSpPr>
            <p:spPr>
              <a:xfrm>
                <a:off x="12250863" y="10427191"/>
                <a:ext cx="21565090" cy="3144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(−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)+(−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)+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</m: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⇔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4400" b="1" dirty="0">
                  <a:latin typeface="Cabrimath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2EEFDF3-9550-45A4-9AE2-7718D6AE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0863" y="10427191"/>
                <a:ext cx="21565090" cy="31445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84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44">
                <a:extLst>
                  <a:ext uri="{FF2B5EF4-FFF2-40B4-BE49-F238E27FC236}">
                    <a16:creationId xmlns:a16="http://schemas.microsoft.com/office/drawing/2014/main" xmlns="" id="{0F9B302F-575E-4E34-AF7C-712437E41014}"/>
                  </a:ext>
                </a:extLst>
              </p:cNvPr>
              <p:cNvSpPr/>
              <p:nvPr/>
            </p:nvSpPr>
            <p:spPr>
              <a:xfrm>
                <a:off x="758735" y="3048000"/>
                <a:ext cx="20297345" cy="48768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0"/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𝑩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𝑩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Rounded Rectangle 44">
                <a:extLst>
                  <a:ext uri="{FF2B5EF4-FFF2-40B4-BE49-F238E27FC236}">
                    <a16:creationId xmlns:a16="http://schemas.microsoft.com/office/drawing/2014/main" id="{0F9B302F-575E-4E34-AF7C-712437E41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35" y="3048000"/>
                <a:ext cx="20297345" cy="48768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ABF9059-A17C-4C39-BC70-2C772F41113D}"/>
              </a:ext>
            </a:extLst>
          </p:cNvPr>
          <p:cNvGrpSpPr/>
          <p:nvPr/>
        </p:nvGrpSpPr>
        <p:grpSpPr>
          <a:xfrm>
            <a:off x="-457199" y="1572062"/>
            <a:ext cx="19659599" cy="817375"/>
            <a:chOff x="-288924" y="1892299"/>
            <a:chExt cx="19659599" cy="817373"/>
          </a:xfrm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xmlns="" id="{27762433-0A1D-49C0-B2A0-13BFC1E9785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6544F03-B914-4AF3-83C7-8451BDE1C151}"/>
                </a:ext>
              </a:extLst>
            </p:cNvPr>
            <p:cNvSpPr txBox="1"/>
            <p:nvPr/>
          </p:nvSpPr>
          <p:spPr>
            <a:xfrm>
              <a:off x="1082675" y="1913523"/>
              <a:ext cx="838691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06A42FC-CAE4-4E36-AA17-D9FFEE2E3C5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trung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trọng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tâm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endParaRPr lang="vi-VN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44">
                <a:extLst>
                  <a:ext uri="{FF2B5EF4-FFF2-40B4-BE49-F238E27FC236}">
                    <a16:creationId xmlns:a16="http://schemas.microsoft.com/office/drawing/2014/main" xmlns="" id="{368DCC58-3AD7-409F-9733-4A6EF1B8A647}"/>
                  </a:ext>
                </a:extLst>
              </p:cNvPr>
              <p:cNvSpPr/>
              <p:nvPr/>
            </p:nvSpPr>
            <p:spPr>
              <a:xfrm>
                <a:off x="699952" y="8458200"/>
                <a:ext cx="20297345" cy="48768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𝑩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𝑪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𝑪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. 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𝑪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𝑪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Rounded Rectangle 44">
                <a:extLst>
                  <a:ext uri="{FF2B5EF4-FFF2-40B4-BE49-F238E27FC236}">
                    <a16:creationId xmlns:a16="http://schemas.microsoft.com/office/drawing/2014/main" id="{368DCC58-3AD7-409F-9733-4A6EF1B8A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2" y="8458200"/>
                <a:ext cx="20297345" cy="4876800"/>
              </a:xfrm>
              <a:prstGeom prst="roundRect">
                <a:avLst/>
              </a:prstGeom>
              <a:blipFill>
                <a:blip r:embed="rId3"/>
                <a:stretch>
                  <a:fillRect l="-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3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304800" y="1622094"/>
            <a:ext cx="23157065" cy="6972905"/>
            <a:chOff x="1268077" y="3405486"/>
            <a:chExt cx="21385420" cy="6892391"/>
          </a:xfrm>
        </p:grpSpPr>
        <p:sp>
          <p:nvSpPr>
            <p:cNvPr id="3" name="Rounded Rectangle 2"/>
            <p:cNvSpPr/>
            <p:nvPr/>
          </p:nvSpPr>
          <p:spPr>
            <a:xfrm>
              <a:off x="1268077" y="3738057"/>
              <a:ext cx="21385420" cy="65598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7"/>
            <p:cNvGrpSpPr/>
            <p:nvPr/>
          </p:nvGrpSpPr>
          <p:grpSpPr>
            <a:xfrm>
              <a:off x="1268078" y="3405486"/>
              <a:ext cx="3496862" cy="940513"/>
              <a:chOff x="1311958" y="3405486"/>
              <a:chExt cx="3496862" cy="94051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50671" y="3527165"/>
                <a:ext cx="2558149" cy="790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477434" y="1784597"/>
                <a:ext cx="20601766" cy="6433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𝑰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𝑲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𝑯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𝑩𝑪</m:t>
                    </m:r>
                    <m:r>
                      <a:rPr lang="en-US" sz="4400" b="1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?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𝑮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𝑮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′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𝑰𝑯𝑲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𝑩𝑵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𝑶𝑩𝑷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434" y="1784597"/>
                <a:ext cx="20601766" cy="6433749"/>
              </a:xfrm>
              <a:prstGeom prst="rect">
                <a:avLst/>
              </a:prstGeom>
              <a:blipFill>
                <a:blip r:embed="rId2"/>
                <a:stretch>
                  <a:fillRect l="-1183" b="-2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10"/>
          <p:cNvGrpSpPr/>
          <p:nvPr/>
        </p:nvGrpSpPr>
        <p:grpSpPr>
          <a:xfrm>
            <a:off x="304799" y="8669378"/>
            <a:ext cx="23157065" cy="5014054"/>
            <a:chOff x="1272211" y="5867400"/>
            <a:chExt cx="22683394" cy="7549898"/>
          </a:xfrm>
        </p:grpSpPr>
        <p:sp>
          <p:nvSpPr>
            <p:cNvPr id="35" name="Rounded Rectangle 34"/>
            <p:cNvSpPr/>
            <p:nvPr/>
          </p:nvSpPr>
          <p:spPr>
            <a:xfrm>
              <a:off x="1272211" y="6139010"/>
              <a:ext cx="22683394" cy="727828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6" name="Group 60"/>
            <p:cNvGrpSpPr/>
            <p:nvPr/>
          </p:nvGrpSpPr>
          <p:grpSpPr>
            <a:xfrm>
              <a:off x="1288906" y="5867400"/>
              <a:ext cx="4038877" cy="1212139"/>
              <a:chOff x="1242936" y="6305967"/>
              <a:chExt cx="4038877" cy="1212139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96328" y="6305967"/>
                <a:ext cx="2985485" cy="80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42936" y="6322799"/>
                <a:ext cx="903517" cy="119530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418531" y="649987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770118" y="8894429"/>
                <a:ext cx="12192000" cy="47890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𝑨𝑩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𝑲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𝟒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118" y="8894429"/>
                <a:ext cx="12192000" cy="4789003"/>
              </a:xfrm>
              <a:prstGeom prst="rect">
                <a:avLst/>
              </a:prstGeom>
              <a:blipFill>
                <a:blip r:embed="rId3"/>
                <a:stretch>
                  <a:fillRect l="-2000" t="-2926" b="-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24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784551" y="1905000"/>
            <a:ext cx="22933521" cy="10366452"/>
            <a:chOff x="1270511" y="5867400"/>
            <a:chExt cx="22464422" cy="9768631"/>
          </a:xfrm>
        </p:grpSpPr>
        <p:sp>
          <p:nvSpPr>
            <p:cNvPr id="3" name="Rounded Rectangle 2"/>
            <p:cNvSpPr/>
            <p:nvPr/>
          </p:nvSpPr>
          <p:spPr>
            <a:xfrm>
              <a:off x="1272212" y="6481883"/>
              <a:ext cx="22462721" cy="91541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4057272" cy="845462"/>
              <a:chOff x="1224541" y="6305967"/>
              <a:chExt cx="4057272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3018604" y="5100446"/>
                <a:ext cx="810180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28" y="6305967"/>
                <a:ext cx="2985485" cy="64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66360" y="2624561"/>
                <a:ext cx="18288000" cy="3232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𝑨𝑩𝑪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=−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𝑮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𝑮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′(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360" y="2624561"/>
                <a:ext cx="18288000" cy="3232423"/>
              </a:xfrm>
              <a:prstGeom prst="rect">
                <a:avLst/>
              </a:prstGeom>
              <a:blipFill rotWithShape="1">
                <a:blip r:embed="rId5"/>
                <a:stretch>
                  <a:fillRect l="-1367" t="-4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84551" y="6490668"/>
                <a:ext cx="12192000" cy="42878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𝑩𝑵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&amp;−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𝟎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𝑵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𝑵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  <m:t>𝟕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Cambria Math"/>
                        </a:rPr>
                        <m:t>⇔</m:t>
                      </m:r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𝑵</m:t>
                      </m:r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(−</m:t>
                      </m:r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;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𝟕</m:t>
                      </m:r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51" y="6490668"/>
                <a:ext cx="12192000" cy="4287840"/>
              </a:xfrm>
              <a:prstGeom prst="rect">
                <a:avLst/>
              </a:prstGeom>
              <a:blipFill>
                <a:blip r:embed="rId6"/>
                <a:stretch>
                  <a:fillRect l="-2050" t="-3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902440" y="6404052"/>
                <a:ext cx="12192000" cy="44702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𝑶𝑩</m:t>
                    </m:r>
                    <m:r>
                      <a:rPr lang="en-US" sz="4400" b="1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𝟎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𝟎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𝑷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&amp;−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𝟓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𝟎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𝑷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𝑷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𝑷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=−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𝟏𝟐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Cambria Math"/>
                        </a:rPr>
                        <m:t>⇒</m:t>
                      </m:r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𝑮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𝟑</m:t>
                          </m:r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;−</m:t>
                          </m:r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2440" y="6404052"/>
                <a:ext cx="12192000" cy="4470263"/>
              </a:xfrm>
              <a:prstGeom prst="rect">
                <a:avLst/>
              </a:prstGeom>
              <a:blipFill rotWithShape="1">
                <a:blip r:embed="rId7"/>
                <a:stretch>
                  <a:fillRect l="-2050" t="-3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16BEAD3-2D9F-4C18-87A3-EB492C5B20AC}"/>
              </a:ext>
            </a:extLst>
          </p:cNvPr>
          <p:cNvCxnSpPr/>
          <p:nvPr/>
        </p:nvCxnSpPr>
        <p:spPr>
          <a:xfrm>
            <a:off x="11902440" y="6404052"/>
            <a:ext cx="0" cy="586740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86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:a16="http://schemas.microsoft.com/office/drawing/2014/main" xmlns="" id="{CD363CAF-7A9D-4080-A798-2271EF0497E5}"/>
              </a:ext>
            </a:extLst>
          </p:cNvPr>
          <p:cNvSpPr/>
          <p:nvPr/>
        </p:nvSpPr>
        <p:spPr>
          <a:xfrm>
            <a:off x="1254702" y="3335399"/>
            <a:ext cx="22122428" cy="8936345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522864" y="5052743"/>
                <a:ext cx="73019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/>
                  <a:t>1/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𝒖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𝒊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𝒋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𝒖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=(</m:t>
                    </m:r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;</m:t>
                    </m:r>
                    <m:r>
                      <a:rPr lang="fr-FR" sz="4400" b="1" i="1">
                        <a:latin typeface="Cambria Math"/>
                      </a:rPr>
                      <m:t>𝒚</m:t>
                    </m:r>
                    <m:r>
                      <a:rPr lang="fr-FR" sz="4400" b="1" i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864" y="5052743"/>
                <a:ext cx="7301937" cy="769441"/>
              </a:xfrm>
              <a:prstGeom prst="rect">
                <a:avLst/>
              </a:prstGeom>
              <a:blipFill>
                <a:blip r:embed="rId3"/>
                <a:stretch>
                  <a:fillRect l="-3422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35019" y="6637129"/>
                <a:ext cx="8325861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2/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)⇔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𝑶𝑴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𝒋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019" y="6637129"/>
                <a:ext cx="8325861" cy="856068"/>
              </a:xfrm>
              <a:prstGeom prst="rect">
                <a:avLst/>
              </a:prstGeom>
              <a:blipFill>
                <a:blip r:embed="rId4"/>
                <a:stretch>
                  <a:fillRect l="-3001" t="-428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71782" y="8288548"/>
                <a:ext cx="7802779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3/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chất</a:t>
                </a:r>
                <a:r>
                  <a:rPr lang="en-US" sz="4400" b="1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)</m:t>
                      </m:r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=(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;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sSub>
                        <m:sSub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),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ℝ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782" y="8288548"/>
                <a:ext cx="7802779" cy="2800767"/>
              </a:xfrm>
              <a:prstGeom prst="rect">
                <a:avLst/>
              </a:prstGeom>
              <a:blipFill>
                <a:blip r:embed="rId5"/>
                <a:stretch>
                  <a:fillRect l="-3203" t="-4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826602" y="4872448"/>
                <a:ext cx="13302696" cy="2931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4/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𝑩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𝑩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602" y="4872448"/>
                <a:ext cx="13302696" cy="2931123"/>
              </a:xfrm>
              <a:prstGeom prst="rect">
                <a:avLst/>
              </a:prstGeom>
              <a:blipFill>
                <a:blip r:embed="rId6"/>
                <a:stretch>
                  <a:fillRect l="-275" t="-4158" r="-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920400" y="8233541"/>
                <a:ext cx="13208898" cy="3608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5/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𝑪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𝑪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0400" y="8233541"/>
                <a:ext cx="13208898" cy="3608232"/>
              </a:xfrm>
              <a:prstGeom prst="rect">
                <a:avLst/>
              </a:prstGeom>
              <a:blipFill>
                <a:blip r:embed="rId7"/>
                <a:stretch>
                  <a:fillRect t="-3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E5697F39-1887-4D83-BF80-38D08CB180A2}"/>
              </a:ext>
            </a:extLst>
          </p:cNvPr>
          <p:cNvCxnSpPr/>
          <p:nvPr/>
        </p:nvCxnSpPr>
        <p:spPr>
          <a:xfrm>
            <a:off x="9372600" y="3335399"/>
            <a:ext cx="0" cy="893634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32" grpId="0"/>
      <p:bldP spid="33" grpId="0"/>
      <p:bldP spid="36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636014" y="2598001"/>
            <a:ext cx="23207948" cy="5714190"/>
            <a:chOff x="1175570" y="2468560"/>
            <a:chExt cx="22046162" cy="5714851"/>
          </a:xfrm>
        </p:grpSpPr>
        <p:sp>
          <p:nvSpPr>
            <p:cNvPr id="7" name="Rounded Rectangle 6"/>
            <p:cNvSpPr/>
            <p:nvPr/>
          </p:nvSpPr>
          <p:spPr>
            <a:xfrm>
              <a:off x="1175571" y="2872596"/>
              <a:ext cx="22046161" cy="531081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883333" cy="896427"/>
              <a:chOff x="1175570" y="1834705"/>
              <a:chExt cx="4235999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76139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BT3/Tr26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63680" y="3725614"/>
                <a:ext cx="23080282" cy="4812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endParaRPr lang="en-US" sz="4400" b="1" i="1" dirty="0"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4400" b="1" i="1" dirty="0"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4400" b="1" i="1" dirty="0"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4400" dirty="0"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248025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80" y="3725614"/>
                <a:ext cx="23080282" cy="4812536"/>
              </a:xfrm>
              <a:prstGeom prst="rect">
                <a:avLst/>
              </a:prstGeom>
              <a:blipFill>
                <a:blip r:embed="rId2"/>
                <a:stretch>
                  <a:fillRect l="-1057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10"/>
          <p:cNvGrpSpPr/>
          <p:nvPr/>
        </p:nvGrpSpPr>
        <p:grpSpPr>
          <a:xfrm>
            <a:off x="786288" y="8532698"/>
            <a:ext cx="23057674" cy="4578156"/>
            <a:chOff x="1270511" y="5867400"/>
            <a:chExt cx="22586035" cy="3841867"/>
          </a:xfrm>
        </p:grpSpPr>
        <p:sp>
          <p:nvSpPr>
            <p:cNvPr id="22" name="Rounded Rectangle 21"/>
            <p:cNvSpPr/>
            <p:nvPr/>
          </p:nvSpPr>
          <p:spPr>
            <a:xfrm>
              <a:off x="1272210" y="6452621"/>
              <a:ext cx="22584336" cy="32566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5867400"/>
              <a:ext cx="3693458" cy="845462"/>
              <a:chOff x="1224541" y="6305967"/>
              <a:chExt cx="3693458" cy="8454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80910" y="5138139"/>
                <a:ext cx="752434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96328" y="6305967"/>
                <a:ext cx="2621671" cy="64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03265" y="9719968"/>
                <a:ext cx="2683235" cy="2165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>
                  <a:latin typeface="Cabrimath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65" y="9719968"/>
                <a:ext cx="2683235" cy="2165145"/>
              </a:xfrm>
              <a:prstGeom prst="rect">
                <a:avLst/>
              </a:prstGeom>
              <a:blipFill>
                <a:blip r:embed="rId3"/>
                <a:stretch>
                  <a:fillRect l="-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434664" y="9732145"/>
                <a:ext cx="6400800" cy="3532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>
                  <a:latin typeface="Cabrimath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64" y="9732145"/>
                <a:ext cx="6400800" cy="3532570"/>
              </a:xfrm>
              <a:prstGeom prst="rect">
                <a:avLst/>
              </a:prstGeom>
              <a:blipFill>
                <a:blip r:embed="rId4"/>
                <a:stretch>
                  <a:fillRect l="-3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3639800" y="9829800"/>
                <a:ext cx="2999026" cy="3337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>
                  <a:latin typeface="Cabrimath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9829800"/>
                <a:ext cx="2999026" cy="3337260"/>
              </a:xfrm>
              <a:prstGeom prst="rect">
                <a:avLst/>
              </a:prstGeom>
              <a:blipFill>
                <a:blip r:embed="rId5"/>
                <a:stretch>
                  <a:fillRect l="-8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9201131" y="9709805"/>
                <a:ext cx="3889140" cy="1111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1131" y="9709805"/>
                <a:ext cx="3889140" cy="1111971"/>
              </a:xfrm>
              <a:prstGeom prst="rect">
                <a:avLst/>
              </a:prstGeom>
              <a:blipFill>
                <a:blip r:embed="rId6"/>
                <a:stretch>
                  <a:fillRect l="-6426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9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535556" y="3062189"/>
            <a:ext cx="23055942" cy="2957611"/>
            <a:chOff x="1175570" y="2468560"/>
            <a:chExt cx="21571512" cy="3469902"/>
          </a:xfrm>
        </p:grpSpPr>
        <p:sp>
          <p:nvSpPr>
            <p:cNvPr id="7" name="Rounded Rectangle 6"/>
            <p:cNvSpPr/>
            <p:nvPr/>
          </p:nvSpPr>
          <p:spPr>
            <a:xfrm>
              <a:off x="1175572" y="2872596"/>
              <a:ext cx="21571510" cy="306586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883333" cy="896427"/>
              <a:chOff x="1175570" y="1834705"/>
              <a:chExt cx="4235999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76139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BT6/Tr27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8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63680" y="4051496"/>
                <a:ext cx="23080282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24802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ABCD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.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80" y="4051496"/>
                <a:ext cx="23080282" cy="977704"/>
              </a:xfrm>
              <a:prstGeom prst="rect">
                <a:avLst/>
              </a:prstGeom>
              <a:blipFill>
                <a:blip r:embed="rId2"/>
                <a:stretch>
                  <a:fillRect l="-1057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10"/>
          <p:cNvGrpSpPr/>
          <p:nvPr/>
        </p:nvGrpSpPr>
        <p:grpSpPr>
          <a:xfrm>
            <a:off x="588644" y="6397713"/>
            <a:ext cx="23057674" cy="5349946"/>
            <a:chOff x="1270511" y="5867400"/>
            <a:chExt cx="22586035" cy="4800802"/>
          </a:xfrm>
        </p:grpSpPr>
        <p:sp>
          <p:nvSpPr>
            <p:cNvPr id="22" name="Rounded Rectangle 21"/>
            <p:cNvSpPr/>
            <p:nvPr/>
          </p:nvSpPr>
          <p:spPr>
            <a:xfrm>
              <a:off x="1272210" y="6452620"/>
              <a:ext cx="22584336" cy="421558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5867400"/>
              <a:ext cx="3693458" cy="845462"/>
              <a:chOff x="1224541" y="6305967"/>
              <a:chExt cx="3693458" cy="8454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80910" y="5138139"/>
                <a:ext cx="752434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96328" y="6305967"/>
                <a:ext cx="2621671" cy="64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587047" y="7128340"/>
                <a:ext cx="11842024" cy="1076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𝒚</m:t>
                        </m:r>
                      </m:e>
                    </m:d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,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𝒚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𝟑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047" y="7128340"/>
                <a:ext cx="11842024" cy="1076961"/>
              </a:xfrm>
              <a:prstGeom prst="rect">
                <a:avLst/>
              </a:prstGeom>
              <a:blipFill>
                <a:blip r:embed="rId3"/>
                <a:stretch>
                  <a:fillRect l="-2059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560153" y="8093322"/>
                <a:ext cx="13182599" cy="3184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𝒚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=−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=−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153" y="8093322"/>
                <a:ext cx="13182599" cy="3184783"/>
              </a:xfrm>
              <a:prstGeom prst="rect">
                <a:avLst/>
              </a:prstGeom>
              <a:blipFill>
                <a:blip r:embed="rId4"/>
                <a:stretch>
                  <a:fillRect l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15171260" y="9973183"/>
            <a:ext cx="3844322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 indent="-630555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tabLst>
                <a:tab pos="629920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D(0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-5).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3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523061" y="2877870"/>
            <a:ext cx="23044227" cy="3167284"/>
            <a:chOff x="1175570" y="2468560"/>
            <a:chExt cx="23046895" cy="3401911"/>
          </a:xfrm>
        </p:grpSpPr>
        <p:sp>
          <p:nvSpPr>
            <p:cNvPr id="7" name="Rounded Rectangle 6"/>
            <p:cNvSpPr/>
            <p:nvPr/>
          </p:nvSpPr>
          <p:spPr>
            <a:xfrm>
              <a:off x="1175572" y="2872596"/>
              <a:ext cx="23046893" cy="299787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784215" cy="896427"/>
              <a:chOff x="1175570" y="1834705"/>
              <a:chExt cx="4127879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127309" y="1973047"/>
                <a:ext cx="3176140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BT8/Tr27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8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16712" y="3917229"/>
                <a:ext cx="23080282" cy="1111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24802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Phân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𝟓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12" y="3917229"/>
                <a:ext cx="23080282" cy="1111971"/>
              </a:xfrm>
              <a:prstGeom prst="rect">
                <a:avLst/>
              </a:prstGeom>
              <a:blipFill>
                <a:blip r:embed="rId2"/>
                <a:stretch>
                  <a:fillRect l="-1083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10"/>
          <p:cNvGrpSpPr/>
          <p:nvPr/>
        </p:nvGrpSpPr>
        <p:grpSpPr>
          <a:xfrm>
            <a:off x="511348" y="6301090"/>
            <a:ext cx="23055940" cy="4976984"/>
            <a:chOff x="1272210" y="5867400"/>
            <a:chExt cx="22584336" cy="4485276"/>
          </a:xfrm>
        </p:grpSpPr>
        <p:sp>
          <p:nvSpPr>
            <p:cNvPr id="22" name="Rounded Rectangle 21"/>
            <p:cNvSpPr/>
            <p:nvPr/>
          </p:nvSpPr>
          <p:spPr>
            <a:xfrm>
              <a:off x="1272210" y="6452621"/>
              <a:ext cx="22584336" cy="390005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303785" y="5867400"/>
              <a:ext cx="3660184" cy="828630"/>
              <a:chOff x="1257815" y="6305967"/>
              <a:chExt cx="3660184" cy="828630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80910" y="5138139"/>
                <a:ext cx="752434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96328" y="6305967"/>
                <a:ext cx="2621671" cy="64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57815" y="6305967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3A8994E2-3BA7-4103-949C-93F9D4EF07E7}"/>
                  </a:ext>
                </a:extLst>
              </p:cNvPr>
              <p:cNvSpPr txBox="1"/>
              <p:nvPr/>
            </p:nvSpPr>
            <p:spPr>
              <a:xfrm>
                <a:off x="5549152" y="7154684"/>
                <a:ext cx="15320786" cy="4553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𝒎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𝒏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.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.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.(−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)+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.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Cabrimath"/>
                  <a:ea typeface="Cambria" panose="02040503050406030204" pitchFamily="18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</m:e>
                      </m:acc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A8994E2-3BA7-4103-949C-93F9D4EF0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152" y="7154684"/>
                <a:ext cx="15320786" cy="4553170"/>
              </a:xfrm>
              <a:prstGeom prst="rect">
                <a:avLst/>
              </a:prstGeom>
              <a:blipFill>
                <a:blip r:embed="rId3"/>
                <a:stretch>
                  <a:fillRect l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94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15545517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1628</TotalTime>
  <Words>2390</Words>
  <Application>Microsoft Office PowerPoint</Application>
  <PresentationFormat>Custom</PresentationFormat>
  <Paragraphs>265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MINH VU</cp:lastModifiedBy>
  <cp:revision>128</cp:revision>
  <dcterms:created xsi:type="dcterms:W3CDTF">2013-08-31T11:42:51Z</dcterms:created>
  <dcterms:modified xsi:type="dcterms:W3CDTF">2021-09-09T03:36:53Z</dcterms:modified>
</cp:coreProperties>
</file>