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0"/>
  </p:notesMasterIdLst>
  <p:sldIdLst>
    <p:sldId id="256" r:id="rId2"/>
    <p:sldId id="257" r:id="rId3"/>
    <p:sldId id="324" r:id="rId4"/>
    <p:sldId id="259" r:id="rId5"/>
    <p:sldId id="270" r:id="rId6"/>
    <p:sldId id="325" r:id="rId7"/>
    <p:sldId id="327" r:id="rId8"/>
    <p:sldId id="326" r:id="rId9"/>
    <p:sldId id="334" r:id="rId10"/>
    <p:sldId id="335" r:id="rId11"/>
    <p:sldId id="262" r:id="rId12"/>
    <p:sldId id="312" r:id="rId13"/>
    <p:sldId id="329" r:id="rId14"/>
    <p:sldId id="337" r:id="rId15"/>
    <p:sldId id="317" r:id="rId16"/>
    <p:sldId id="328" r:id="rId17"/>
    <p:sldId id="320" r:id="rId18"/>
    <p:sldId id="321" r:id="rId19"/>
    <p:sldId id="333" r:id="rId20"/>
    <p:sldId id="331" r:id="rId21"/>
    <p:sldId id="332" r:id="rId22"/>
    <p:sldId id="314" r:id="rId23"/>
    <p:sldId id="315" r:id="rId24"/>
    <p:sldId id="316" r:id="rId25"/>
    <p:sldId id="322" r:id="rId26"/>
    <p:sldId id="323" r:id="rId27"/>
    <p:sldId id="261" r:id="rId28"/>
    <p:sldId id="293" r:id="rId29"/>
  </p:sldIdLst>
  <p:sldSz cx="9144000" cy="5143500" type="screen16x9"/>
  <p:notesSz cx="6858000" cy="9144000"/>
  <p:embeddedFontLst>
    <p:embeddedFont>
      <p:font typeface="Fira Sans Extra Condensed" panose="020B0503050000020004" pitchFamily="34" charset="0"/>
      <p:regular r:id="rId31"/>
      <p:bold r:id="rId32"/>
      <p:italic r:id="rId33"/>
      <p:boldItalic r:id="rId34"/>
    </p:embeddedFont>
    <p:embeddedFont>
      <p:font typeface="Gloria Hallelujah" panose="020B0604020202020204" charset="0"/>
      <p:regular r:id="rId35"/>
    </p:embeddedFont>
    <p:embeddedFont>
      <p:font typeface="Raleway" pitchFamily="2" charset="0"/>
      <p:regular r:id="rId36"/>
      <p:bold r:id="rId37"/>
      <p:italic r:id="rId38"/>
      <p:boldItalic r:id="rId39"/>
    </p:embeddedFont>
    <p:embeddedFont>
      <p:font typeface="Raleway Thin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173"/>
    <a:srgbClr val="82B6B0"/>
    <a:srgbClr val="FFE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8A2AAB-B7F0-4733-8D74-AA4F2597F492}">
  <a:tblStyle styleId="{798A2AAB-B7F0-4733-8D74-AA4F2597F4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423BF-E9FE-4E9C-885D-CE9EB24A1EC1}" type="doc">
      <dgm:prSet loTypeId="urn:microsoft.com/office/officeart/2005/8/layout/list1" loCatId="list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EBD3010-C0A5-4219-8A27-8CEEEF0F839F}">
      <dgm:prSet phldrT="[Text]" custT="1"/>
      <dgm:spPr>
        <a:solidFill>
          <a:schemeClr val="accent1">
            <a:lumMod val="25000"/>
          </a:schemeClr>
        </a:solidFill>
      </dgm:spPr>
      <dgm:t>
        <a:bodyPr/>
        <a:lstStyle/>
        <a:p>
          <a:pPr algn="ctr">
            <a:lnSpc>
              <a:spcPct val="150000"/>
            </a:lnSpc>
          </a:pPr>
          <a:endParaRPr lang="en-US" sz="2400" dirty="0"/>
        </a:p>
      </dgm:t>
    </dgm:pt>
    <dgm:pt modelId="{0C873F24-4905-479E-B8BC-5B7CF9D37FDE}" type="parTrans" cxnId="{E55943D2-433C-48B2-BEED-742EFB359535}">
      <dgm:prSet/>
      <dgm:spPr/>
      <dgm:t>
        <a:bodyPr/>
        <a:lstStyle/>
        <a:p>
          <a:endParaRPr lang="en-US"/>
        </a:p>
      </dgm:t>
    </dgm:pt>
    <dgm:pt modelId="{81CA00E6-DE22-4BE5-AC85-7FED34C38B57}" type="sibTrans" cxnId="{E55943D2-433C-48B2-BEED-742EFB359535}">
      <dgm:prSet/>
      <dgm:spPr/>
      <dgm:t>
        <a:bodyPr/>
        <a:lstStyle/>
        <a:p>
          <a:endParaRPr lang="en-US"/>
        </a:p>
      </dgm:t>
    </dgm:pt>
    <dgm:pt modelId="{BCF6260F-496F-4D84-84B7-9571FD50D0DA}">
      <dgm:prSet phldrT="[Text]" custT="1"/>
      <dgm:spPr>
        <a:solidFill>
          <a:srgbClr val="0D8173"/>
        </a:solidFill>
      </dgm:spPr>
      <dgm:t>
        <a:bodyPr/>
        <a:lstStyle/>
        <a:p>
          <a:pPr algn="ctr"/>
          <a:endParaRPr lang="en-US" sz="2200" dirty="0">
            <a:solidFill>
              <a:schemeClr val="bg1"/>
            </a:solidFill>
          </a:endParaRPr>
        </a:p>
      </dgm:t>
    </dgm:pt>
    <dgm:pt modelId="{3F90A8BC-22B0-43E9-B6F7-1ECCCFBE6641}" type="parTrans" cxnId="{A4B20CC0-4DC6-42A3-964D-74F24A7A93BE}">
      <dgm:prSet/>
      <dgm:spPr/>
      <dgm:t>
        <a:bodyPr/>
        <a:lstStyle/>
        <a:p>
          <a:endParaRPr lang="en-US"/>
        </a:p>
      </dgm:t>
    </dgm:pt>
    <dgm:pt modelId="{CB09E5F3-611D-4207-8BFB-1707780CD568}" type="sibTrans" cxnId="{A4B20CC0-4DC6-42A3-964D-74F24A7A93BE}">
      <dgm:prSet/>
      <dgm:spPr/>
      <dgm:t>
        <a:bodyPr/>
        <a:lstStyle/>
        <a:p>
          <a:endParaRPr lang="en-US"/>
        </a:p>
      </dgm:t>
    </dgm:pt>
    <dgm:pt modelId="{951B7E73-239E-4557-B6D6-69601DFE8CA2}">
      <dgm:prSet phldrT="[Text]" custT="1"/>
      <dgm:spPr>
        <a:solidFill>
          <a:srgbClr val="82B6B0"/>
        </a:solidFill>
      </dgm:spPr>
      <dgm:t>
        <a:bodyPr/>
        <a:lstStyle/>
        <a:p>
          <a:pPr algn="ctr"/>
          <a:endParaRPr lang="en-US" sz="2200" dirty="0">
            <a:solidFill>
              <a:schemeClr val="bg1"/>
            </a:solidFill>
          </a:endParaRPr>
        </a:p>
      </dgm:t>
    </dgm:pt>
    <dgm:pt modelId="{C872EF33-F134-4661-B3D8-276014A11874}" type="parTrans" cxnId="{8B420AC5-574F-451E-8D35-A8755CEEEF88}">
      <dgm:prSet/>
      <dgm:spPr/>
      <dgm:t>
        <a:bodyPr/>
        <a:lstStyle/>
        <a:p>
          <a:endParaRPr lang="en-US"/>
        </a:p>
      </dgm:t>
    </dgm:pt>
    <dgm:pt modelId="{4359C3AE-9AB1-4013-A499-C29F5E44A2AD}" type="sibTrans" cxnId="{8B420AC5-574F-451E-8D35-A8755CEEEF88}">
      <dgm:prSet/>
      <dgm:spPr/>
      <dgm:t>
        <a:bodyPr/>
        <a:lstStyle/>
        <a:p>
          <a:endParaRPr lang="en-US"/>
        </a:p>
      </dgm:t>
    </dgm:pt>
    <dgm:pt modelId="{70BD1963-3EDC-482E-BE97-5B2CBB6BB63D}" type="pres">
      <dgm:prSet presAssocID="{855423BF-E9FE-4E9C-885D-CE9EB24A1EC1}" presName="linear" presStyleCnt="0">
        <dgm:presLayoutVars>
          <dgm:dir/>
          <dgm:animLvl val="lvl"/>
          <dgm:resizeHandles val="exact"/>
        </dgm:presLayoutVars>
      </dgm:prSet>
      <dgm:spPr/>
    </dgm:pt>
    <dgm:pt modelId="{2F18D4D9-6541-4A12-BCE8-2EB32604C892}" type="pres">
      <dgm:prSet presAssocID="{DEBD3010-C0A5-4219-8A27-8CEEEF0F839F}" presName="parentLin" presStyleCnt="0"/>
      <dgm:spPr/>
    </dgm:pt>
    <dgm:pt modelId="{117244FB-D416-4E1F-BE24-618C0DE9A4EF}" type="pres">
      <dgm:prSet presAssocID="{DEBD3010-C0A5-4219-8A27-8CEEEF0F839F}" presName="parentLeftMargin" presStyleLbl="node1" presStyleIdx="0" presStyleCnt="3"/>
      <dgm:spPr/>
    </dgm:pt>
    <dgm:pt modelId="{B0470B2A-F5FE-4FFC-ADCE-7A8AD05AFB74}" type="pres">
      <dgm:prSet presAssocID="{DEBD3010-C0A5-4219-8A27-8CEEEF0F839F}" presName="parentText" presStyleLbl="node1" presStyleIdx="0" presStyleCnt="3" custScaleX="106030" custScaleY="106601">
        <dgm:presLayoutVars>
          <dgm:chMax val="0"/>
          <dgm:bulletEnabled val="1"/>
        </dgm:presLayoutVars>
      </dgm:prSet>
      <dgm:spPr/>
    </dgm:pt>
    <dgm:pt modelId="{2B8EFD66-1606-4025-BC59-5FC5DA228299}" type="pres">
      <dgm:prSet presAssocID="{DEBD3010-C0A5-4219-8A27-8CEEEF0F839F}" presName="negativeSpace" presStyleCnt="0"/>
      <dgm:spPr/>
    </dgm:pt>
    <dgm:pt modelId="{8FFE738C-39E3-4843-94B5-86CEA844FE33}" type="pres">
      <dgm:prSet presAssocID="{DEBD3010-C0A5-4219-8A27-8CEEEF0F839F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1">
              <a:lumMod val="25000"/>
            </a:schemeClr>
          </a:solidFill>
        </a:ln>
      </dgm:spPr>
    </dgm:pt>
    <dgm:pt modelId="{3E548538-4329-4D3F-8292-621461E32883}" type="pres">
      <dgm:prSet presAssocID="{81CA00E6-DE22-4BE5-AC85-7FED34C38B57}" presName="spaceBetweenRectangles" presStyleCnt="0"/>
      <dgm:spPr/>
    </dgm:pt>
    <dgm:pt modelId="{5B3B112F-68A6-4415-9996-80427531DC0C}" type="pres">
      <dgm:prSet presAssocID="{BCF6260F-496F-4D84-84B7-9571FD50D0DA}" presName="parentLin" presStyleCnt="0"/>
      <dgm:spPr/>
    </dgm:pt>
    <dgm:pt modelId="{E686E330-2126-4822-B00A-913B5472CAFC}" type="pres">
      <dgm:prSet presAssocID="{BCF6260F-496F-4D84-84B7-9571FD50D0DA}" presName="parentLeftMargin" presStyleLbl="node1" presStyleIdx="0" presStyleCnt="3"/>
      <dgm:spPr/>
    </dgm:pt>
    <dgm:pt modelId="{C889CBA0-8BE7-46AA-91F3-082F2364FAEE}" type="pres">
      <dgm:prSet presAssocID="{BCF6260F-496F-4D84-84B7-9571FD50D0DA}" presName="parentText" presStyleLbl="node1" presStyleIdx="1" presStyleCnt="3" custScaleX="106029">
        <dgm:presLayoutVars>
          <dgm:chMax val="0"/>
          <dgm:bulletEnabled val="1"/>
        </dgm:presLayoutVars>
      </dgm:prSet>
      <dgm:spPr/>
    </dgm:pt>
    <dgm:pt modelId="{37298805-2DE9-4507-960E-2F197935B89A}" type="pres">
      <dgm:prSet presAssocID="{BCF6260F-496F-4D84-84B7-9571FD50D0DA}" presName="negativeSpace" presStyleCnt="0"/>
      <dgm:spPr/>
    </dgm:pt>
    <dgm:pt modelId="{F406260E-9299-4BB5-AAC5-F65FFAA05F13}" type="pres">
      <dgm:prSet presAssocID="{BCF6260F-496F-4D84-84B7-9571FD50D0DA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0D8173"/>
          </a:solidFill>
        </a:ln>
      </dgm:spPr>
    </dgm:pt>
    <dgm:pt modelId="{9918FEB1-83DB-4536-9CF4-88148D5CFA7E}" type="pres">
      <dgm:prSet presAssocID="{CB09E5F3-611D-4207-8BFB-1707780CD568}" presName="spaceBetweenRectangles" presStyleCnt="0"/>
      <dgm:spPr/>
    </dgm:pt>
    <dgm:pt modelId="{039603EB-7F6C-4E65-B1F0-88CE1A31BEC7}" type="pres">
      <dgm:prSet presAssocID="{951B7E73-239E-4557-B6D6-69601DFE8CA2}" presName="parentLin" presStyleCnt="0"/>
      <dgm:spPr/>
    </dgm:pt>
    <dgm:pt modelId="{176BAEEE-D765-4B07-9233-CA4F98C9EF04}" type="pres">
      <dgm:prSet presAssocID="{951B7E73-239E-4557-B6D6-69601DFE8CA2}" presName="parentLeftMargin" presStyleLbl="node1" presStyleIdx="1" presStyleCnt="3"/>
      <dgm:spPr/>
    </dgm:pt>
    <dgm:pt modelId="{1ACD9480-784A-47EF-AF62-94BAA11FA702}" type="pres">
      <dgm:prSet presAssocID="{951B7E73-239E-4557-B6D6-69601DFE8CA2}" presName="parentText" presStyleLbl="node1" presStyleIdx="2" presStyleCnt="3" custScaleX="106030">
        <dgm:presLayoutVars>
          <dgm:chMax val="0"/>
          <dgm:bulletEnabled val="1"/>
        </dgm:presLayoutVars>
      </dgm:prSet>
      <dgm:spPr/>
    </dgm:pt>
    <dgm:pt modelId="{B87FFE1C-CD1B-4F53-934E-2A37329B09DC}" type="pres">
      <dgm:prSet presAssocID="{951B7E73-239E-4557-B6D6-69601DFE8CA2}" presName="negativeSpace" presStyleCnt="0"/>
      <dgm:spPr/>
    </dgm:pt>
    <dgm:pt modelId="{E3F1CBFF-18EE-4E1F-A97D-FA927EDE2FB0}" type="pres">
      <dgm:prSet presAssocID="{951B7E73-239E-4557-B6D6-69601DFE8CA2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82B6B0"/>
          </a:solidFill>
        </a:ln>
      </dgm:spPr>
    </dgm:pt>
  </dgm:ptLst>
  <dgm:cxnLst>
    <dgm:cxn modelId="{A7AC2829-D038-4F23-AFBE-48E8DD9611F6}" type="presOf" srcId="{DEBD3010-C0A5-4219-8A27-8CEEEF0F839F}" destId="{B0470B2A-F5FE-4FFC-ADCE-7A8AD05AFB74}" srcOrd="1" destOrd="0" presId="urn:microsoft.com/office/officeart/2005/8/layout/list1"/>
    <dgm:cxn modelId="{4E77D855-A346-423B-BE06-9EA47F48BAB8}" type="presOf" srcId="{BCF6260F-496F-4D84-84B7-9571FD50D0DA}" destId="{E686E330-2126-4822-B00A-913B5472CAFC}" srcOrd="0" destOrd="0" presId="urn:microsoft.com/office/officeart/2005/8/layout/list1"/>
    <dgm:cxn modelId="{BD7F629D-EB32-4A2C-8C4E-2E7E0E261FD4}" type="presOf" srcId="{951B7E73-239E-4557-B6D6-69601DFE8CA2}" destId="{1ACD9480-784A-47EF-AF62-94BAA11FA702}" srcOrd="1" destOrd="0" presId="urn:microsoft.com/office/officeart/2005/8/layout/list1"/>
    <dgm:cxn modelId="{DD3A84A5-5E8A-47F3-A68C-ECA715462577}" type="presOf" srcId="{DEBD3010-C0A5-4219-8A27-8CEEEF0F839F}" destId="{117244FB-D416-4E1F-BE24-618C0DE9A4EF}" srcOrd="0" destOrd="0" presId="urn:microsoft.com/office/officeart/2005/8/layout/list1"/>
    <dgm:cxn modelId="{A4B20CC0-4DC6-42A3-964D-74F24A7A93BE}" srcId="{855423BF-E9FE-4E9C-885D-CE9EB24A1EC1}" destId="{BCF6260F-496F-4D84-84B7-9571FD50D0DA}" srcOrd="1" destOrd="0" parTransId="{3F90A8BC-22B0-43E9-B6F7-1ECCCFBE6641}" sibTransId="{CB09E5F3-611D-4207-8BFB-1707780CD568}"/>
    <dgm:cxn modelId="{F9EDEAC4-15A3-485A-B89F-3DE01704F9B6}" type="presOf" srcId="{BCF6260F-496F-4D84-84B7-9571FD50D0DA}" destId="{C889CBA0-8BE7-46AA-91F3-082F2364FAEE}" srcOrd="1" destOrd="0" presId="urn:microsoft.com/office/officeart/2005/8/layout/list1"/>
    <dgm:cxn modelId="{8B420AC5-574F-451E-8D35-A8755CEEEF88}" srcId="{855423BF-E9FE-4E9C-885D-CE9EB24A1EC1}" destId="{951B7E73-239E-4557-B6D6-69601DFE8CA2}" srcOrd="2" destOrd="0" parTransId="{C872EF33-F134-4661-B3D8-276014A11874}" sibTransId="{4359C3AE-9AB1-4013-A499-C29F5E44A2AD}"/>
    <dgm:cxn modelId="{E55943D2-433C-48B2-BEED-742EFB359535}" srcId="{855423BF-E9FE-4E9C-885D-CE9EB24A1EC1}" destId="{DEBD3010-C0A5-4219-8A27-8CEEEF0F839F}" srcOrd="0" destOrd="0" parTransId="{0C873F24-4905-479E-B8BC-5B7CF9D37FDE}" sibTransId="{81CA00E6-DE22-4BE5-AC85-7FED34C38B57}"/>
    <dgm:cxn modelId="{D01123DB-34DC-43C9-AEB5-917ADEB1DC15}" type="presOf" srcId="{855423BF-E9FE-4E9C-885D-CE9EB24A1EC1}" destId="{70BD1963-3EDC-482E-BE97-5B2CBB6BB63D}" srcOrd="0" destOrd="0" presId="urn:microsoft.com/office/officeart/2005/8/layout/list1"/>
    <dgm:cxn modelId="{46C0F3E5-3CBC-4F14-AED7-212AAF2BFBE3}" type="presOf" srcId="{951B7E73-239E-4557-B6D6-69601DFE8CA2}" destId="{176BAEEE-D765-4B07-9233-CA4F98C9EF04}" srcOrd="0" destOrd="0" presId="urn:microsoft.com/office/officeart/2005/8/layout/list1"/>
    <dgm:cxn modelId="{82872821-7C1E-45F9-B885-205F3C179928}" type="presParOf" srcId="{70BD1963-3EDC-482E-BE97-5B2CBB6BB63D}" destId="{2F18D4D9-6541-4A12-BCE8-2EB32604C892}" srcOrd="0" destOrd="0" presId="urn:microsoft.com/office/officeart/2005/8/layout/list1"/>
    <dgm:cxn modelId="{A58319A0-366D-49EF-972A-02EB2E220FB6}" type="presParOf" srcId="{2F18D4D9-6541-4A12-BCE8-2EB32604C892}" destId="{117244FB-D416-4E1F-BE24-618C0DE9A4EF}" srcOrd="0" destOrd="0" presId="urn:microsoft.com/office/officeart/2005/8/layout/list1"/>
    <dgm:cxn modelId="{802E8C89-5845-4334-A3F4-DDB03071636F}" type="presParOf" srcId="{2F18D4D9-6541-4A12-BCE8-2EB32604C892}" destId="{B0470B2A-F5FE-4FFC-ADCE-7A8AD05AFB74}" srcOrd="1" destOrd="0" presId="urn:microsoft.com/office/officeart/2005/8/layout/list1"/>
    <dgm:cxn modelId="{B25E3008-C2CA-4C57-9259-F9E996263164}" type="presParOf" srcId="{70BD1963-3EDC-482E-BE97-5B2CBB6BB63D}" destId="{2B8EFD66-1606-4025-BC59-5FC5DA228299}" srcOrd="1" destOrd="0" presId="urn:microsoft.com/office/officeart/2005/8/layout/list1"/>
    <dgm:cxn modelId="{6B2C111D-CD1C-4D6B-A085-B300EEED9CF4}" type="presParOf" srcId="{70BD1963-3EDC-482E-BE97-5B2CBB6BB63D}" destId="{8FFE738C-39E3-4843-94B5-86CEA844FE33}" srcOrd="2" destOrd="0" presId="urn:microsoft.com/office/officeart/2005/8/layout/list1"/>
    <dgm:cxn modelId="{A4EBFDFC-A540-4643-B602-648EC5DAF2EE}" type="presParOf" srcId="{70BD1963-3EDC-482E-BE97-5B2CBB6BB63D}" destId="{3E548538-4329-4D3F-8292-621461E32883}" srcOrd="3" destOrd="0" presId="urn:microsoft.com/office/officeart/2005/8/layout/list1"/>
    <dgm:cxn modelId="{77B2975F-CB33-4E76-8F77-927E4C57D92D}" type="presParOf" srcId="{70BD1963-3EDC-482E-BE97-5B2CBB6BB63D}" destId="{5B3B112F-68A6-4415-9996-80427531DC0C}" srcOrd="4" destOrd="0" presId="urn:microsoft.com/office/officeart/2005/8/layout/list1"/>
    <dgm:cxn modelId="{3BAEEF03-4150-414D-A1BB-5929E1F638C3}" type="presParOf" srcId="{5B3B112F-68A6-4415-9996-80427531DC0C}" destId="{E686E330-2126-4822-B00A-913B5472CAFC}" srcOrd="0" destOrd="0" presId="urn:microsoft.com/office/officeart/2005/8/layout/list1"/>
    <dgm:cxn modelId="{90543B94-C3F8-457D-9DD7-59C1A4E3F954}" type="presParOf" srcId="{5B3B112F-68A6-4415-9996-80427531DC0C}" destId="{C889CBA0-8BE7-46AA-91F3-082F2364FAEE}" srcOrd="1" destOrd="0" presId="urn:microsoft.com/office/officeart/2005/8/layout/list1"/>
    <dgm:cxn modelId="{AD9F0181-233C-4682-A9EB-0B1A67603A3E}" type="presParOf" srcId="{70BD1963-3EDC-482E-BE97-5B2CBB6BB63D}" destId="{37298805-2DE9-4507-960E-2F197935B89A}" srcOrd="5" destOrd="0" presId="urn:microsoft.com/office/officeart/2005/8/layout/list1"/>
    <dgm:cxn modelId="{1D86C69A-27EC-47F2-B1CC-8329018B2246}" type="presParOf" srcId="{70BD1963-3EDC-482E-BE97-5B2CBB6BB63D}" destId="{F406260E-9299-4BB5-AAC5-F65FFAA05F13}" srcOrd="6" destOrd="0" presId="urn:microsoft.com/office/officeart/2005/8/layout/list1"/>
    <dgm:cxn modelId="{BBE57FF8-861E-43E4-8C15-A518058870A7}" type="presParOf" srcId="{70BD1963-3EDC-482E-BE97-5B2CBB6BB63D}" destId="{9918FEB1-83DB-4536-9CF4-88148D5CFA7E}" srcOrd="7" destOrd="0" presId="urn:microsoft.com/office/officeart/2005/8/layout/list1"/>
    <dgm:cxn modelId="{A2854BC4-2D7C-4697-88F2-99C5A34AE696}" type="presParOf" srcId="{70BD1963-3EDC-482E-BE97-5B2CBB6BB63D}" destId="{039603EB-7F6C-4E65-B1F0-88CE1A31BEC7}" srcOrd="8" destOrd="0" presId="urn:microsoft.com/office/officeart/2005/8/layout/list1"/>
    <dgm:cxn modelId="{D033337B-321B-44A1-8619-1358F9D57929}" type="presParOf" srcId="{039603EB-7F6C-4E65-B1F0-88CE1A31BEC7}" destId="{176BAEEE-D765-4B07-9233-CA4F98C9EF04}" srcOrd="0" destOrd="0" presId="urn:microsoft.com/office/officeart/2005/8/layout/list1"/>
    <dgm:cxn modelId="{0B376D80-9FD7-4E5F-A363-6F22D5375219}" type="presParOf" srcId="{039603EB-7F6C-4E65-B1F0-88CE1A31BEC7}" destId="{1ACD9480-784A-47EF-AF62-94BAA11FA702}" srcOrd="1" destOrd="0" presId="urn:microsoft.com/office/officeart/2005/8/layout/list1"/>
    <dgm:cxn modelId="{E945AA92-A89B-4C15-90A9-77B5386CAE75}" type="presParOf" srcId="{70BD1963-3EDC-482E-BE97-5B2CBB6BB63D}" destId="{B87FFE1C-CD1B-4F53-934E-2A37329B09DC}" srcOrd="9" destOrd="0" presId="urn:microsoft.com/office/officeart/2005/8/layout/list1"/>
    <dgm:cxn modelId="{7867FDD8-30CD-4BD2-B414-20F8531E9FD6}" type="presParOf" srcId="{70BD1963-3EDC-482E-BE97-5B2CBB6BB63D}" destId="{E3F1CBFF-18EE-4E1F-A97D-FA927EDE2FB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E738C-39E3-4843-94B5-86CEA844FE33}">
      <dsp:nvSpPr>
        <dsp:cNvPr id="0" name=""/>
        <dsp:cNvSpPr/>
      </dsp:nvSpPr>
      <dsp:spPr>
        <a:xfrm>
          <a:off x="0" y="403986"/>
          <a:ext cx="67938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70B2A-F5FE-4FFC-ADCE-7A8AD05AFB74}">
      <dsp:nvSpPr>
        <dsp:cNvPr id="0" name=""/>
        <dsp:cNvSpPr/>
      </dsp:nvSpPr>
      <dsp:spPr>
        <a:xfrm>
          <a:off x="339690" y="2979"/>
          <a:ext cx="5042438" cy="755246"/>
        </a:xfrm>
        <a:prstGeom prst="roundRect">
          <a:avLst/>
        </a:prstGeom>
        <a:solidFill>
          <a:schemeClr val="accent1">
            <a:lumMod val="2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753" tIns="0" rIns="179753" bIns="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376558" y="39847"/>
        <a:ext cx="4968702" cy="681510"/>
      </dsp:txXfrm>
    </dsp:sp>
    <dsp:sp modelId="{F406260E-9299-4BB5-AAC5-F65FFAA05F13}">
      <dsp:nvSpPr>
        <dsp:cNvPr id="0" name=""/>
        <dsp:cNvSpPr/>
      </dsp:nvSpPr>
      <dsp:spPr>
        <a:xfrm>
          <a:off x="0" y="1492626"/>
          <a:ext cx="67938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D817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9CBA0-8BE7-46AA-91F3-082F2364FAEE}">
      <dsp:nvSpPr>
        <dsp:cNvPr id="0" name=""/>
        <dsp:cNvSpPr/>
      </dsp:nvSpPr>
      <dsp:spPr>
        <a:xfrm>
          <a:off x="339690" y="1138386"/>
          <a:ext cx="5042390" cy="708480"/>
        </a:xfrm>
        <a:prstGeom prst="roundRect">
          <a:avLst/>
        </a:prstGeom>
        <a:solidFill>
          <a:srgbClr val="0D817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753" tIns="0" rIns="179753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schemeClr val="bg1"/>
            </a:solidFill>
          </a:endParaRPr>
        </a:p>
      </dsp:txBody>
      <dsp:txXfrm>
        <a:off x="374275" y="1172971"/>
        <a:ext cx="4973220" cy="639310"/>
      </dsp:txXfrm>
    </dsp:sp>
    <dsp:sp modelId="{E3F1CBFF-18EE-4E1F-A97D-FA927EDE2FB0}">
      <dsp:nvSpPr>
        <dsp:cNvPr id="0" name=""/>
        <dsp:cNvSpPr/>
      </dsp:nvSpPr>
      <dsp:spPr>
        <a:xfrm>
          <a:off x="0" y="2581266"/>
          <a:ext cx="67938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2B6B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D9480-784A-47EF-AF62-94BAA11FA702}">
      <dsp:nvSpPr>
        <dsp:cNvPr id="0" name=""/>
        <dsp:cNvSpPr/>
      </dsp:nvSpPr>
      <dsp:spPr>
        <a:xfrm>
          <a:off x="339690" y="2227026"/>
          <a:ext cx="5042438" cy="708480"/>
        </a:xfrm>
        <a:prstGeom prst="roundRect">
          <a:avLst/>
        </a:prstGeom>
        <a:solidFill>
          <a:srgbClr val="82B6B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753" tIns="0" rIns="179753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schemeClr val="bg1"/>
            </a:solidFill>
          </a:endParaRPr>
        </a:p>
      </dsp:txBody>
      <dsp:txXfrm>
        <a:off x="374275" y="2261611"/>
        <a:ext cx="4973268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cf3902700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cf3902700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cf3902700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cf3902700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36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cf3902700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cf3902700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555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gcec13a25d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6" name="Google Shape;3396;gcec13a25d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9007" y="-101129"/>
            <a:ext cx="2299567" cy="10097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11600" y="3147069"/>
            <a:ext cx="4163302" cy="226839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6716" y="3243776"/>
            <a:ext cx="2068926" cy="2074970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46124" y="-346475"/>
            <a:ext cx="3877467" cy="1370005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69650" y="1237975"/>
            <a:ext cx="70047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4600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27311" y="3762300"/>
            <a:ext cx="24894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18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771196" y="4117427"/>
            <a:ext cx="609627" cy="821484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09148" y="451361"/>
            <a:ext cx="537659" cy="641898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393737" y="3769542"/>
            <a:ext cx="1115999" cy="1119914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83871" y="756723"/>
            <a:ext cx="658711" cy="542172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3597981" y="4729094"/>
            <a:ext cx="755185" cy="1769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>
            <a:off x="8692549" y="1738522"/>
            <a:ext cx="221772" cy="200884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-6249525">
            <a:off x="1370859" y="4322855"/>
            <a:ext cx="1292681" cy="117756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>
            <a:off x="1288191" y="762864"/>
            <a:ext cx="433643" cy="392824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7770930" y="4597909"/>
            <a:ext cx="244822" cy="221773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8313063" y="366023"/>
            <a:ext cx="467849" cy="10960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324374" y="2819347"/>
            <a:ext cx="221772" cy="200884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7880062" y="4042366"/>
            <a:ext cx="395823" cy="325965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996673" y="327406"/>
            <a:ext cx="367444" cy="32595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SECTION_HEADER_1_1_2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27660" y="-68768"/>
            <a:ext cx="3533063" cy="1145474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6"/>
          <p:cNvSpPr/>
          <p:nvPr/>
        </p:nvSpPr>
        <p:spPr>
          <a:xfrm rot="10800000">
            <a:off x="7069948" y="4249330"/>
            <a:ext cx="2125947" cy="104333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375576" y="3881671"/>
            <a:ext cx="4662538" cy="157227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"/>
          <p:cNvSpPr/>
          <p:nvPr/>
        </p:nvSpPr>
        <p:spPr>
          <a:xfrm rot="10800000">
            <a:off x="7235914" y="-341425"/>
            <a:ext cx="2365611" cy="3375334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6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28026" y="4106413"/>
            <a:ext cx="3465023" cy="1209053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7"/>
          <p:cNvSpPr/>
          <p:nvPr/>
        </p:nvSpPr>
        <p:spPr>
          <a:xfrm>
            <a:off x="7140208" y="-213544"/>
            <a:ext cx="2085100" cy="110124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-251977" y="-424375"/>
            <a:ext cx="4573114" cy="1659548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7213473" y="3051297"/>
            <a:ext cx="2320001" cy="2598236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1693050" y="445025"/>
            <a:ext cx="575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713225" y="1442650"/>
            <a:ext cx="77175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7776598" y="266617"/>
            <a:ext cx="359746" cy="325869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20521" y="343717"/>
            <a:ext cx="848082" cy="17165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6864155" y="4703248"/>
            <a:ext cx="970031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1590800" y="402690"/>
            <a:ext cx="239901" cy="217311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8163975" y="4278850"/>
            <a:ext cx="243108" cy="220216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8391886" y="405626"/>
            <a:ext cx="510489" cy="754774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896524" y="4221099"/>
            <a:ext cx="959264" cy="7018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268420" y="4295778"/>
            <a:ext cx="359744" cy="325866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6547784" y="-278499"/>
            <a:ext cx="2631130" cy="1290026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7408253" y="1455793"/>
            <a:ext cx="2249157" cy="409905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09325" y="4063744"/>
            <a:ext cx="2549055" cy="1959992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198340" y="-278499"/>
            <a:ext cx="1951456" cy="3795063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886750" y="1000350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923225" y="3369800"/>
            <a:ext cx="12978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0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3041475" y="2310025"/>
            <a:ext cx="30612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6750650" y="46628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8632925" y="439065"/>
            <a:ext cx="221772" cy="200884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406843" y="3256057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436337" y="4375587"/>
            <a:ext cx="433642" cy="392824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8317492" y="3895034"/>
            <a:ext cx="244822" cy="221773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255217" y="529011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361674" y="491897"/>
            <a:ext cx="221772" cy="200884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410657" y="-145804"/>
            <a:ext cx="4197745" cy="1131860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051407" y="216393"/>
            <a:ext cx="1195911" cy="1089409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-572725" y="2861528"/>
            <a:ext cx="2676986" cy="278966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6594726" y="4161014"/>
            <a:ext cx="3033994" cy="125059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6027407" y="-371325"/>
            <a:ext cx="3627154" cy="2893677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085275" y="673465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13225" y="1564120"/>
            <a:ext cx="77175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1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8665997" y="4106761"/>
            <a:ext cx="221773" cy="200885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8514555" y="2548984"/>
            <a:ext cx="244822" cy="221773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8372080" y="228912"/>
            <a:ext cx="529792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313974" y="982572"/>
            <a:ext cx="221772" cy="200884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 rot="-650986">
            <a:off x="1480420" y="4695682"/>
            <a:ext cx="1027315" cy="24067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12202" y="2778871"/>
            <a:ext cx="2502288" cy="2607656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6580375" y="4142426"/>
            <a:ext cx="2928340" cy="1246805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-60710" y="-32232"/>
            <a:ext cx="3923803" cy="1058013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5957247" y="-243037"/>
            <a:ext cx="3390448" cy="2704882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5169350" y="1897913"/>
            <a:ext cx="2997000" cy="22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8665997" y="4106761"/>
            <a:ext cx="221773" cy="200885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8514555" y="2548984"/>
            <a:ext cx="244822" cy="221773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8372080" y="228912"/>
            <a:ext cx="529792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313974" y="982572"/>
            <a:ext cx="221772" cy="200884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"/>
          <p:cNvSpPr/>
          <p:nvPr/>
        </p:nvSpPr>
        <p:spPr>
          <a:xfrm rot="-807259">
            <a:off x="1440942" y="4787382"/>
            <a:ext cx="1060734" cy="24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3284000" y="759398"/>
            <a:ext cx="257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42230" y="3467513"/>
            <a:ext cx="3634529" cy="1998485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-288300" y="-384812"/>
            <a:ext cx="3133499" cy="2020960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7304265" y="-384807"/>
            <a:ext cx="1985649" cy="232686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>
            <a:off x="5568694" y="4237688"/>
            <a:ext cx="3721240" cy="1536322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2756200" y="1967475"/>
            <a:ext cx="36315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8550732" y="3940914"/>
            <a:ext cx="221771" cy="200883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965918" y="4533021"/>
            <a:ext cx="215935" cy="195604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3584583" y="348032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1490015" y="185475"/>
            <a:ext cx="347165" cy="314462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7815634" y="527852"/>
            <a:ext cx="215932" cy="195605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7855805" y="1479192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8"/>
          <p:cNvSpPr/>
          <p:nvPr/>
        </p:nvSpPr>
        <p:spPr>
          <a:xfrm rot="-120">
            <a:off x="8278108" y="4777486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821675" y="3707975"/>
            <a:ext cx="2881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5777548" y="-948481"/>
            <a:ext cx="4112727" cy="2805948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88175" y="673625"/>
            <a:ext cx="45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800269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704869" y="26503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3419624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3324974" y="26503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800269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704869" y="40837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3419624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3324749" y="40837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6038978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5944778" y="2650375"/>
            <a:ext cx="2493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6038978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5944328" y="4083775"/>
            <a:ext cx="249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167109" y="4603778"/>
            <a:ext cx="215934" cy="195605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391072" y="2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4997960" y="47838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6572843" y="4726244"/>
            <a:ext cx="228601" cy="207085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2772855" y="2856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8520138" y="497852"/>
            <a:ext cx="296715" cy="268776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77262" y="3989952"/>
            <a:ext cx="1057332" cy="82380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SECTION_HEADER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5726076" y="4091973"/>
            <a:ext cx="3570338" cy="115755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8"/>
          <p:cNvSpPr/>
          <p:nvPr/>
        </p:nvSpPr>
        <p:spPr>
          <a:xfrm>
            <a:off x="-59308" y="-102238"/>
            <a:ext cx="2148376" cy="105434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8"/>
          <p:cNvSpPr/>
          <p:nvPr/>
        </p:nvSpPr>
        <p:spPr>
          <a:xfrm>
            <a:off x="4901501" y="-265225"/>
            <a:ext cx="4711729" cy="1588867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8"/>
          <p:cNvSpPr/>
          <p:nvPr/>
        </p:nvSpPr>
        <p:spPr>
          <a:xfrm>
            <a:off x="-469225" y="2180388"/>
            <a:ext cx="2390568" cy="34109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3305550" y="758952"/>
            <a:ext cx="2532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8468128" y="4269006"/>
            <a:ext cx="334498" cy="303002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7309384" y="441644"/>
            <a:ext cx="215934" cy="195605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8063728" y="362773"/>
            <a:ext cx="889045" cy="2082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791192" y="4293414"/>
            <a:ext cx="244638" cy="221601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965669" y="276383"/>
            <a:ext cx="420678" cy="381051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279450" y="4731447"/>
            <a:ext cx="974747" cy="2283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88991" y="506327"/>
            <a:ext cx="510483" cy="754763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8"/>
          <p:cNvSpPr/>
          <p:nvPr/>
        </p:nvSpPr>
        <p:spPr>
          <a:xfrm rot="6293788">
            <a:off x="7197469" y="4177421"/>
            <a:ext cx="959267" cy="70180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15846" y="3590328"/>
            <a:ext cx="3937248" cy="185286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4"/>
          <p:cNvSpPr/>
          <p:nvPr/>
        </p:nvSpPr>
        <p:spPr>
          <a:xfrm>
            <a:off x="-500950" y="-338112"/>
            <a:ext cx="3394487" cy="187369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4"/>
          <p:cNvSpPr/>
          <p:nvPr/>
        </p:nvSpPr>
        <p:spPr>
          <a:xfrm>
            <a:off x="7494194" y="-264852"/>
            <a:ext cx="2151033" cy="215731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4"/>
          <p:cNvSpPr/>
          <p:nvPr/>
        </p:nvSpPr>
        <p:spPr>
          <a:xfrm>
            <a:off x="5476804" y="4242891"/>
            <a:ext cx="4031181" cy="142437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19355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782775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3799363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3388813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640520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5994850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3433985" y="148245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8550732" y="3940914"/>
            <a:ext cx="221771" cy="200883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965918" y="4533021"/>
            <a:ext cx="215935" cy="195604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3584583" y="348032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490015" y="185475"/>
            <a:ext cx="347165" cy="314462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7815634" y="527852"/>
            <a:ext cx="215932" cy="195605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7855805" y="1479192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4"/>
          <p:cNvSpPr/>
          <p:nvPr/>
        </p:nvSpPr>
        <p:spPr>
          <a:xfrm rot="-120">
            <a:off x="8278108" y="4777486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19355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782775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3799363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3388813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640520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5994850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6" r:id="rId6"/>
    <p:sldLayoutId id="2147483659" r:id="rId7"/>
    <p:sldLayoutId id="2147483664" r:id="rId8"/>
    <p:sldLayoutId id="2147483670" r:id="rId9"/>
    <p:sldLayoutId id="2147483672" r:id="rId10"/>
    <p:sldLayoutId id="2147483673" r:id="rId11"/>
    <p:sldLayoutId id="2147483675" r:id="rId12"/>
    <p:sldLayoutId id="2147483676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93;p24">
            <a:extLst>
              <a:ext uri="{FF2B5EF4-FFF2-40B4-BE49-F238E27FC236}">
                <a16:creationId xmlns:a16="http://schemas.microsoft.com/office/drawing/2014/main" id="{38DC77DB-001D-4DDA-B656-7B8D06315C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6735" y="1467293"/>
            <a:ext cx="8810530" cy="1683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CHÀO MỪNG CÁC EM ĐẾN VỚI BUỔI HỌC NGÀY HÔM NAY!</a:t>
            </a:r>
            <a:endParaRPr sz="4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F46C6-0A5F-4712-8549-1CE4C27EB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" t="16444" r="5062" b="16362"/>
          <a:stretch/>
        </p:blipFill>
        <p:spPr>
          <a:xfrm>
            <a:off x="541864" y="686506"/>
            <a:ext cx="8060267" cy="3454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66801B-51B4-4F4B-AA6D-429F36782980}"/>
              </a:ext>
            </a:extLst>
          </p:cNvPr>
          <p:cNvSpPr txBox="1"/>
          <p:nvPr/>
        </p:nvSpPr>
        <p:spPr>
          <a:xfrm>
            <a:off x="2276020" y="4377375"/>
            <a:ext cx="45919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phiếu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F7992077-42FA-415F-A268-E649F7FA2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41871" y="3614467"/>
            <a:ext cx="1602129" cy="14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5626899-B5F0-44A4-B743-293A98EA90E4}"/>
              </a:ext>
            </a:extLst>
          </p:cNvPr>
          <p:cNvSpPr/>
          <p:nvPr/>
        </p:nvSpPr>
        <p:spPr>
          <a:xfrm>
            <a:off x="592540" y="1410095"/>
            <a:ext cx="4645787" cy="2484987"/>
          </a:xfrm>
          <a:prstGeom prst="cloudCallout">
            <a:avLst>
              <a:gd name="adj1" fmla="val 72636"/>
              <a:gd name="adj2" fmla="val 16051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phương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pháp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pic>
        <p:nvPicPr>
          <p:cNvPr id="65" name="Picture 12">
            <a:extLst>
              <a:ext uri="{FF2B5EF4-FFF2-40B4-BE49-F238E27FC236}">
                <a16:creationId xmlns:a16="http://schemas.microsoft.com/office/drawing/2014/main" id="{41A64498-6F35-4314-93FE-C00AFBEA4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18147" y="2067478"/>
            <a:ext cx="2933313" cy="2575982"/>
          </a:xfrm>
          <a:prstGeom prst="rect">
            <a:avLst/>
          </a:prstGeom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id="{BC7B30DD-5F95-4775-9EFF-83A06372A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76395">
            <a:off x="7718311" y="1876204"/>
            <a:ext cx="458409" cy="7203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52E454-6510-4A41-9A7D-BB78BC5FAF52}"/>
              </a:ext>
            </a:extLst>
          </p:cNvPr>
          <p:cNvSpPr txBox="1"/>
          <p:nvPr/>
        </p:nvSpPr>
        <p:spPr>
          <a:xfrm>
            <a:off x="1221759" y="265363"/>
            <a:ext cx="6700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2.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phương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pháp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tìm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hiểu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sinh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vật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ngoài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thiên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nhiên</a:t>
            </a:r>
            <a:endParaRPr lang="en-US" sz="28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395EB1-37D3-4035-B2D0-295D97B922D1}"/>
              </a:ext>
            </a:extLst>
          </p:cNvPr>
          <p:cNvSpPr/>
          <p:nvPr/>
        </p:nvSpPr>
        <p:spPr>
          <a:xfrm>
            <a:off x="2258369" y="468612"/>
            <a:ext cx="4627255" cy="6828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Phương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pháp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AA104-2585-4E21-B2EE-19819E9AD63B}"/>
              </a:ext>
            </a:extLst>
          </p:cNvPr>
          <p:cNvSpPr txBox="1"/>
          <p:nvPr/>
        </p:nvSpPr>
        <p:spPr>
          <a:xfrm>
            <a:off x="546097" y="1287391"/>
            <a:ext cx="8051800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lớn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nhòm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Chụp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chép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phiếu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8A0D8BA-893F-4A4D-98AC-9DF94EBD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1821" y="265339"/>
            <a:ext cx="346605" cy="406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513F33-EE72-4EA7-9B04-51136EEF8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231821" y="2645104"/>
            <a:ext cx="2596694" cy="24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1EBD3-A6B0-4987-A8F0-7B88984D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675" y="716185"/>
            <a:ext cx="4499210" cy="3000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C2B1F-4AB0-4DEC-A352-F9585751F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15" y="878920"/>
            <a:ext cx="3802946" cy="2675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35D9D1-C507-458C-B6B1-6ADE36A5E2BF}"/>
              </a:ext>
            </a:extLst>
          </p:cNvPr>
          <p:cNvSpPr txBox="1"/>
          <p:nvPr/>
        </p:nvSpPr>
        <p:spPr>
          <a:xfrm>
            <a:off x="979965" y="3975155"/>
            <a:ext cx="7184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ở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xa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C68C79-01CA-41AC-8D8A-B0C375012A57}"/>
              </a:ext>
            </a:extLst>
          </p:cNvPr>
          <p:cNvSpPr/>
          <p:nvPr/>
        </p:nvSpPr>
        <p:spPr>
          <a:xfrm>
            <a:off x="2258371" y="288026"/>
            <a:ext cx="4627255" cy="6828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Phương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pháp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80557B9-2BD5-44A7-AB01-6D1F5C9EC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1821" y="84753"/>
            <a:ext cx="346605" cy="4065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214589-F839-49AC-982D-9FBD50D47E72}"/>
              </a:ext>
            </a:extLst>
          </p:cNvPr>
          <p:cNvSpPr txBox="1"/>
          <p:nvPr/>
        </p:nvSpPr>
        <p:spPr>
          <a:xfrm>
            <a:off x="495298" y="891821"/>
            <a:ext cx="8153399" cy="4478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tắc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chép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rồi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Phương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pháp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thuỷ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vợt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hộp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chứa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đất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vợt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hộp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bọ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xương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ở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mềm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hộp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chứa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50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5C31C0B-6EF8-4A21-A808-3CC708A0FD5C}"/>
              </a:ext>
            </a:extLst>
          </p:cNvPr>
          <p:cNvSpPr/>
          <p:nvPr/>
        </p:nvSpPr>
        <p:spPr>
          <a:xfrm>
            <a:off x="887818" y="1637413"/>
            <a:ext cx="7368363" cy="754912"/>
          </a:xfrm>
          <a:prstGeom prst="homePlate">
            <a:avLst/>
          </a:prstGeom>
          <a:solidFill>
            <a:srgbClr val="0D8173"/>
          </a:solidFill>
          <a:ln w="190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/>
              <a:t>Quan </a:t>
            </a:r>
            <a:r>
              <a:rPr lang="en-US" sz="2300" dirty="0" err="1"/>
              <a:t>sát</a:t>
            </a:r>
            <a:r>
              <a:rPr lang="en-US" sz="2300" dirty="0"/>
              <a:t> </a:t>
            </a:r>
            <a:r>
              <a:rPr lang="en-US" sz="2300" dirty="0" err="1"/>
              <a:t>thực</a:t>
            </a:r>
            <a:r>
              <a:rPr lang="en-US" sz="2300" dirty="0"/>
              <a:t> </a:t>
            </a:r>
            <a:r>
              <a:rPr lang="en-US" sz="2300" dirty="0" err="1"/>
              <a:t>vật</a:t>
            </a:r>
            <a:r>
              <a:rPr lang="en-US" sz="2300" dirty="0"/>
              <a:t>, </a:t>
            </a:r>
            <a:r>
              <a:rPr lang="en-US" sz="2300" dirty="0" err="1"/>
              <a:t>động</a:t>
            </a:r>
            <a:r>
              <a:rPr lang="en-US" sz="2300" dirty="0"/>
              <a:t> </a:t>
            </a:r>
            <a:r>
              <a:rPr lang="en-US" sz="2300" dirty="0" err="1"/>
              <a:t>vật</a:t>
            </a:r>
            <a:r>
              <a:rPr lang="en-US" sz="2300" dirty="0"/>
              <a:t> </a:t>
            </a:r>
            <a:r>
              <a:rPr lang="en-US" sz="2300" dirty="0" err="1"/>
              <a:t>nơi</a:t>
            </a:r>
            <a:r>
              <a:rPr lang="en-US" sz="2300" dirty="0"/>
              <a:t> </a:t>
            </a:r>
            <a:r>
              <a:rPr lang="en-US" sz="2300" dirty="0" err="1"/>
              <a:t>em</a:t>
            </a:r>
            <a:r>
              <a:rPr lang="en-US" sz="2300" dirty="0"/>
              <a:t> </a:t>
            </a:r>
            <a:r>
              <a:rPr lang="en-US" sz="2300" dirty="0" err="1"/>
              <a:t>đến</a:t>
            </a:r>
            <a:endParaRPr lang="en-US" sz="2300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EA53262-AEC3-4D1C-AC60-D5C7E520A861}"/>
              </a:ext>
            </a:extLst>
          </p:cNvPr>
          <p:cNvSpPr/>
          <p:nvPr/>
        </p:nvSpPr>
        <p:spPr>
          <a:xfrm>
            <a:off x="887818" y="2751175"/>
            <a:ext cx="7368363" cy="754912"/>
          </a:xfrm>
          <a:prstGeom prst="homePlate">
            <a:avLst/>
          </a:prstGeom>
          <a:solidFill>
            <a:srgbClr val="0D8173"/>
          </a:solidFill>
          <a:ln w="190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/>
              <a:t>Thu </a:t>
            </a:r>
            <a:r>
              <a:rPr lang="en-US" sz="2300" dirty="0" err="1"/>
              <a:t>mẫu</a:t>
            </a:r>
            <a:r>
              <a:rPr lang="en-US" sz="2300" dirty="0"/>
              <a:t> </a:t>
            </a:r>
            <a:r>
              <a:rPr lang="en-US" sz="2300" dirty="0" err="1"/>
              <a:t>động</a:t>
            </a:r>
            <a:r>
              <a:rPr lang="en-US" sz="2300" dirty="0"/>
              <a:t> </a:t>
            </a:r>
            <a:r>
              <a:rPr lang="en-US" sz="2300" dirty="0" err="1"/>
              <a:t>vật</a:t>
            </a:r>
            <a:r>
              <a:rPr lang="en-US" sz="2300" dirty="0"/>
              <a:t> </a:t>
            </a:r>
            <a:r>
              <a:rPr lang="en-US" sz="2300" dirty="0" err="1"/>
              <a:t>để</a:t>
            </a:r>
            <a:r>
              <a:rPr lang="en-US" sz="2300" dirty="0"/>
              <a:t> </a:t>
            </a:r>
            <a:r>
              <a:rPr lang="en-US" sz="2300" dirty="0" err="1"/>
              <a:t>quan</a:t>
            </a:r>
            <a:r>
              <a:rPr lang="en-US" sz="2300" dirty="0"/>
              <a:t> </a:t>
            </a:r>
            <a:r>
              <a:rPr lang="en-US" sz="2300" dirty="0" err="1"/>
              <a:t>sát</a:t>
            </a:r>
            <a:r>
              <a:rPr lang="en-US" sz="2300" dirty="0"/>
              <a:t> </a:t>
            </a:r>
            <a:r>
              <a:rPr lang="en-US" sz="2300" dirty="0" err="1"/>
              <a:t>rồi</a:t>
            </a:r>
            <a:r>
              <a:rPr lang="en-US" sz="2300" dirty="0"/>
              <a:t> </a:t>
            </a:r>
            <a:r>
              <a:rPr lang="en-US" sz="2300" dirty="0" err="1"/>
              <a:t>thả</a:t>
            </a:r>
            <a:r>
              <a:rPr lang="en-US" sz="2300" dirty="0"/>
              <a:t> </a:t>
            </a:r>
            <a:r>
              <a:rPr lang="en-US" sz="2300" dirty="0" err="1"/>
              <a:t>về</a:t>
            </a:r>
            <a:r>
              <a:rPr lang="en-US" sz="2300" dirty="0"/>
              <a:t> </a:t>
            </a:r>
            <a:r>
              <a:rPr lang="en-US" sz="2300" dirty="0" err="1"/>
              <a:t>môi</a:t>
            </a:r>
            <a:r>
              <a:rPr lang="en-US" sz="2300" dirty="0"/>
              <a:t> </a:t>
            </a:r>
            <a:r>
              <a:rPr lang="en-US" sz="2300" dirty="0" err="1"/>
              <a:t>trường</a:t>
            </a:r>
            <a:endParaRPr lang="en-US" sz="2300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CB3724E-BA29-4C4A-AC11-F40169480C25}"/>
              </a:ext>
            </a:extLst>
          </p:cNvPr>
          <p:cNvSpPr/>
          <p:nvPr/>
        </p:nvSpPr>
        <p:spPr>
          <a:xfrm>
            <a:off x="887817" y="3864937"/>
            <a:ext cx="7368363" cy="754912"/>
          </a:xfrm>
          <a:prstGeom prst="homePlate">
            <a:avLst/>
          </a:prstGeom>
          <a:solidFill>
            <a:srgbClr val="0D8173"/>
          </a:solidFill>
          <a:ln w="190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err="1"/>
              <a:t>Ghi</a:t>
            </a:r>
            <a:r>
              <a:rPr lang="en-US" sz="2300" dirty="0"/>
              <a:t> </a:t>
            </a:r>
            <a:r>
              <a:rPr lang="en-US" sz="2300" dirty="0" err="1"/>
              <a:t>chép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thực</a:t>
            </a:r>
            <a:r>
              <a:rPr lang="en-US" sz="2300" dirty="0"/>
              <a:t> </a:t>
            </a:r>
            <a:r>
              <a:rPr lang="en-US" sz="2300" dirty="0" err="1"/>
              <a:t>hiện</a:t>
            </a:r>
            <a:r>
              <a:rPr lang="en-US" sz="2300" dirty="0"/>
              <a:t> </a:t>
            </a:r>
            <a:r>
              <a:rPr lang="en-US" sz="2300" dirty="0" err="1"/>
              <a:t>phiếu</a:t>
            </a:r>
            <a:r>
              <a:rPr lang="en-US" sz="2300" dirty="0"/>
              <a:t> </a:t>
            </a:r>
            <a:r>
              <a:rPr lang="en-US" sz="2300" dirty="0" err="1"/>
              <a:t>nhiệm</a:t>
            </a:r>
            <a:r>
              <a:rPr lang="en-US" sz="2300" dirty="0"/>
              <a:t> </a:t>
            </a:r>
            <a:r>
              <a:rPr lang="en-US" sz="2300" dirty="0" err="1"/>
              <a:t>vụ</a:t>
            </a:r>
            <a:endParaRPr lang="en-US" sz="2300" dirty="0"/>
          </a:p>
        </p:txBody>
      </p:sp>
      <p:sp>
        <p:nvSpPr>
          <p:cNvPr id="10" name="Google Shape;925;p37">
            <a:extLst>
              <a:ext uri="{FF2B5EF4-FFF2-40B4-BE49-F238E27FC236}">
                <a16:creationId xmlns:a16="http://schemas.microsoft.com/office/drawing/2014/main" id="{28BDE7CE-0248-413C-ACDC-A6EB19416A3B}"/>
              </a:ext>
            </a:extLst>
          </p:cNvPr>
          <p:cNvSpPr txBox="1">
            <a:spLocks/>
          </p:cNvSpPr>
          <p:nvPr/>
        </p:nvSpPr>
        <p:spPr>
          <a:xfrm>
            <a:off x="852500" y="237301"/>
            <a:ext cx="74389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II. THỰC HÀNH TÌM HIỂU SINH VẬT NGOÀI THIÊN NHIÊN</a:t>
            </a:r>
          </a:p>
        </p:txBody>
      </p:sp>
    </p:spTree>
    <p:extLst>
      <p:ext uri="{BB962C8B-B14F-4D97-AF65-F5344CB8AC3E}">
        <p14:creationId xmlns:p14="http://schemas.microsoft.com/office/powerpoint/2010/main" val="13072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25;p37">
            <a:extLst>
              <a:ext uri="{FF2B5EF4-FFF2-40B4-BE49-F238E27FC236}">
                <a16:creationId xmlns:a16="http://schemas.microsoft.com/office/drawing/2014/main" id="{4EC9FE98-C449-4660-8E38-7E7B24E98F87}"/>
              </a:ext>
            </a:extLst>
          </p:cNvPr>
          <p:cNvSpPr txBox="1">
            <a:spLocks/>
          </p:cNvSpPr>
          <p:nvPr/>
        </p:nvSpPr>
        <p:spPr>
          <a:xfrm>
            <a:off x="852502" y="189517"/>
            <a:ext cx="74389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III. THU HOẠCH</a:t>
            </a:r>
          </a:p>
        </p:txBody>
      </p:sp>
      <p:grpSp>
        <p:nvGrpSpPr>
          <p:cNvPr id="10" name="Group 27">
            <a:extLst>
              <a:ext uri="{FF2B5EF4-FFF2-40B4-BE49-F238E27FC236}">
                <a16:creationId xmlns:a16="http://schemas.microsoft.com/office/drawing/2014/main" id="{0BD4FDEC-3BC4-457E-9F44-B198BA4042CE}"/>
              </a:ext>
            </a:extLst>
          </p:cNvPr>
          <p:cNvGrpSpPr/>
          <p:nvPr/>
        </p:nvGrpSpPr>
        <p:grpSpPr>
          <a:xfrm>
            <a:off x="1332089" y="762217"/>
            <a:ext cx="6315346" cy="4191765"/>
            <a:chOff x="-29331158" y="-4959522"/>
            <a:chExt cx="9877539" cy="7932796"/>
          </a:xfrm>
        </p:grpSpPr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DA92332F-1982-4B3B-880F-E1E1CFBD8E14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80C85D90-373C-4D3F-97FA-58EE7359A815}"/>
                </a:ext>
              </a:extLst>
            </p:cNvPr>
            <p:cNvSpPr/>
            <p:nvPr/>
          </p:nvSpPr>
          <p:spPr>
            <a:xfrm>
              <a:off x="-28920452" y="-4959522"/>
              <a:ext cx="4569578" cy="1189235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AFBB73-EEC0-4FF7-94F9-A6CB2E4BEDAB}"/>
              </a:ext>
            </a:extLst>
          </p:cNvPr>
          <p:cNvSpPr txBox="1"/>
          <p:nvPr/>
        </p:nvSpPr>
        <p:spPr>
          <a:xfrm>
            <a:off x="1594680" y="1276318"/>
            <a:ext cx="5790164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Viết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kết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Lớp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Nội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dung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kết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hiểu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Kết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luận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7852A16F-FCB6-4DBB-BCE7-D2F01ABB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63692" y="2207178"/>
            <a:ext cx="2042304" cy="27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943;p39">
            <a:extLst>
              <a:ext uri="{FF2B5EF4-FFF2-40B4-BE49-F238E27FC236}">
                <a16:creationId xmlns:a16="http://schemas.microsoft.com/office/drawing/2014/main" id="{CF84B376-C83F-42A8-B3CC-B44AF0B52053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32" name="Google Shape;944;p39">
              <a:extLst>
                <a:ext uri="{FF2B5EF4-FFF2-40B4-BE49-F238E27FC236}">
                  <a16:creationId xmlns:a16="http://schemas.microsoft.com/office/drawing/2014/main" id="{4CF9CD91-3B53-4994-8CAF-D859C9C86CCA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5;p39">
              <a:extLst>
                <a:ext uri="{FF2B5EF4-FFF2-40B4-BE49-F238E27FC236}">
                  <a16:creationId xmlns:a16="http://schemas.microsoft.com/office/drawing/2014/main" id="{803468F4-8ABC-44CC-9101-A0428835E8F6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6;p39">
              <a:extLst>
                <a:ext uri="{FF2B5EF4-FFF2-40B4-BE49-F238E27FC236}">
                  <a16:creationId xmlns:a16="http://schemas.microsoft.com/office/drawing/2014/main" id="{B929515B-23AE-4B9B-AFFC-B19ECEC4A498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47;p39">
              <a:extLst>
                <a:ext uri="{FF2B5EF4-FFF2-40B4-BE49-F238E27FC236}">
                  <a16:creationId xmlns:a16="http://schemas.microsoft.com/office/drawing/2014/main" id="{95B08F2D-B72D-4FE0-BB17-74FC69E822AD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8;p39">
              <a:extLst>
                <a:ext uri="{FF2B5EF4-FFF2-40B4-BE49-F238E27FC236}">
                  <a16:creationId xmlns:a16="http://schemas.microsoft.com/office/drawing/2014/main" id="{8EA5A39C-8996-4B31-997D-31DF3958559F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9;p39">
              <a:extLst>
                <a:ext uri="{FF2B5EF4-FFF2-40B4-BE49-F238E27FC236}">
                  <a16:creationId xmlns:a16="http://schemas.microsoft.com/office/drawing/2014/main" id="{7F86D4E9-2811-4974-A4CE-ED8EECCC2D56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50;p39">
              <a:extLst>
                <a:ext uri="{FF2B5EF4-FFF2-40B4-BE49-F238E27FC236}">
                  <a16:creationId xmlns:a16="http://schemas.microsoft.com/office/drawing/2014/main" id="{8A73CD9A-B3A8-4CE9-B292-A2E18644A514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925;p37">
            <a:extLst>
              <a:ext uri="{FF2B5EF4-FFF2-40B4-BE49-F238E27FC236}">
                <a16:creationId xmlns:a16="http://schemas.microsoft.com/office/drawing/2014/main" id="{F9252394-C53A-4B14-A1BC-8F176DFDF1A2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8BC64-F8C3-40BE-8465-D741E771617D}"/>
              </a:ext>
            </a:extLst>
          </p:cNvPr>
          <p:cNvSpPr txBox="1"/>
          <p:nvPr/>
        </p:nvSpPr>
        <p:spPr>
          <a:xfrm flipH="1">
            <a:off x="604967" y="1338808"/>
            <a:ext cx="793406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vi-V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Khi đi tham quan tìm hiểu sinh vật ngoài thiên nhiên em thường sử dụng loại kính nào sau đây?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8535A"/>
                </a:solidFill>
              </a:rPr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C0DE63-8C2E-4E41-AB17-96E26C7E619B}"/>
              </a:ext>
            </a:extLst>
          </p:cNvPr>
          <p:cNvSpPr/>
          <p:nvPr/>
        </p:nvSpPr>
        <p:spPr>
          <a:xfrm>
            <a:off x="1929040" y="2421729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C7EE04E-C950-4A61-85C5-2D0F50684D79}"/>
              </a:ext>
            </a:extLst>
          </p:cNvPr>
          <p:cNvSpPr/>
          <p:nvPr/>
        </p:nvSpPr>
        <p:spPr>
          <a:xfrm>
            <a:off x="5309166" y="2421729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7480A07-F4FB-4771-A530-14505A3EBA0F}"/>
              </a:ext>
            </a:extLst>
          </p:cNvPr>
          <p:cNvSpPr/>
          <p:nvPr/>
        </p:nvSpPr>
        <p:spPr>
          <a:xfrm>
            <a:off x="1929041" y="3840593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văn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BE154D-4A65-4F67-AA60-DAE8CE3719E1}"/>
              </a:ext>
            </a:extLst>
          </p:cNvPr>
          <p:cNvSpPr/>
          <p:nvPr/>
        </p:nvSpPr>
        <p:spPr>
          <a:xfrm>
            <a:off x="5309167" y="3840593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hồng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ngoại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BF04C3-BFF9-4264-9EB5-18F1228C4277}"/>
              </a:ext>
            </a:extLst>
          </p:cNvPr>
          <p:cNvSpPr/>
          <p:nvPr/>
        </p:nvSpPr>
        <p:spPr>
          <a:xfrm>
            <a:off x="5309166" y="2421729"/>
            <a:ext cx="1775637" cy="97819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Kính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lúp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943;p39">
            <a:extLst>
              <a:ext uri="{FF2B5EF4-FFF2-40B4-BE49-F238E27FC236}">
                <a16:creationId xmlns:a16="http://schemas.microsoft.com/office/drawing/2014/main" id="{E373FD91-1FA5-4D73-BF2D-5D18357B11C8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27" name="Google Shape;944;p39">
              <a:extLst>
                <a:ext uri="{FF2B5EF4-FFF2-40B4-BE49-F238E27FC236}">
                  <a16:creationId xmlns:a16="http://schemas.microsoft.com/office/drawing/2014/main" id="{1121CE60-CE59-45F1-8CB8-6C8906B3E328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5;p39">
              <a:extLst>
                <a:ext uri="{FF2B5EF4-FFF2-40B4-BE49-F238E27FC236}">
                  <a16:creationId xmlns:a16="http://schemas.microsoft.com/office/drawing/2014/main" id="{CFA6665B-85F7-4F1F-9E39-02E40D2F11DA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6;p39">
              <a:extLst>
                <a:ext uri="{FF2B5EF4-FFF2-40B4-BE49-F238E27FC236}">
                  <a16:creationId xmlns:a16="http://schemas.microsoft.com/office/drawing/2014/main" id="{702539A9-4419-4852-9457-1AA111737DCA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947;p39">
              <a:extLst>
                <a:ext uri="{FF2B5EF4-FFF2-40B4-BE49-F238E27FC236}">
                  <a16:creationId xmlns:a16="http://schemas.microsoft.com/office/drawing/2014/main" id="{0BFA0BD3-E99C-48AE-A95C-AE37104CA869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8;p39">
              <a:extLst>
                <a:ext uri="{FF2B5EF4-FFF2-40B4-BE49-F238E27FC236}">
                  <a16:creationId xmlns:a16="http://schemas.microsoft.com/office/drawing/2014/main" id="{64E7FCDA-88A4-40B4-B61A-889034EE5F61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9;p39">
              <a:extLst>
                <a:ext uri="{FF2B5EF4-FFF2-40B4-BE49-F238E27FC236}">
                  <a16:creationId xmlns:a16="http://schemas.microsoft.com/office/drawing/2014/main" id="{9A1F4B7D-6D80-4CEF-B7CC-3DB11486D9DF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0;p39">
              <a:extLst>
                <a:ext uri="{FF2B5EF4-FFF2-40B4-BE49-F238E27FC236}">
                  <a16:creationId xmlns:a16="http://schemas.microsoft.com/office/drawing/2014/main" id="{BBBBF318-8303-445E-9572-4EE9771B9C58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925;p37">
            <a:extLst>
              <a:ext uri="{FF2B5EF4-FFF2-40B4-BE49-F238E27FC236}">
                <a16:creationId xmlns:a16="http://schemas.microsoft.com/office/drawing/2014/main" id="{F9252394-C53A-4B14-A1BC-8F176DFDF1A2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8BC64-F8C3-40BE-8465-D741E771617D}"/>
              </a:ext>
            </a:extLst>
          </p:cNvPr>
          <p:cNvSpPr txBox="1"/>
          <p:nvPr/>
        </p:nvSpPr>
        <p:spPr>
          <a:xfrm flipH="1">
            <a:off x="604967" y="1338808"/>
            <a:ext cx="7934065" cy="9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D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đây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cần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</a:t>
            </a:r>
          </a:p>
        </p:txBody>
      </p:sp>
      <p:sp>
        <p:nvSpPr>
          <p:cNvPr id="41" name="Google Shape;528;p38">
            <a:extLst>
              <a:ext uri="{FF2B5EF4-FFF2-40B4-BE49-F238E27FC236}">
                <a16:creationId xmlns:a16="http://schemas.microsoft.com/office/drawing/2014/main" id="{9552EDE4-7859-4303-8348-58ABADA951ED}"/>
              </a:ext>
            </a:extLst>
          </p:cNvPr>
          <p:cNvSpPr/>
          <p:nvPr/>
        </p:nvSpPr>
        <p:spPr>
          <a:xfrm>
            <a:off x="606667" y="2572749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28;p38">
            <a:extLst>
              <a:ext uri="{FF2B5EF4-FFF2-40B4-BE49-F238E27FC236}">
                <a16:creationId xmlns:a16="http://schemas.microsoft.com/office/drawing/2014/main" id="{7E1391C5-243C-4BEA-8372-2D59814F690D}"/>
              </a:ext>
            </a:extLst>
          </p:cNvPr>
          <p:cNvSpPr/>
          <p:nvPr/>
        </p:nvSpPr>
        <p:spPr>
          <a:xfrm>
            <a:off x="2571539" y="2572748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28;p38">
            <a:extLst>
              <a:ext uri="{FF2B5EF4-FFF2-40B4-BE49-F238E27FC236}">
                <a16:creationId xmlns:a16="http://schemas.microsoft.com/office/drawing/2014/main" id="{A59FE13B-79E1-4CC0-9D08-C118317A0979}"/>
              </a:ext>
            </a:extLst>
          </p:cNvPr>
          <p:cNvSpPr/>
          <p:nvPr/>
        </p:nvSpPr>
        <p:spPr>
          <a:xfrm>
            <a:off x="4629870" y="2572747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28;p38">
            <a:extLst>
              <a:ext uri="{FF2B5EF4-FFF2-40B4-BE49-F238E27FC236}">
                <a16:creationId xmlns:a16="http://schemas.microsoft.com/office/drawing/2014/main" id="{3864ACA5-7F2F-49FF-AD52-86C3854A8817}"/>
              </a:ext>
            </a:extLst>
          </p:cNvPr>
          <p:cNvSpPr/>
          <p:nvPr/>
        </p:nvSpPr>
        <p:spPr>
          <a:xfrm>
            <a:off x="6688201" y="2572747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9088C4-C119-4B7D-A57D-B61983F07270}"/>
              </a:ext>
            </a:extLst>
          </p:cNvPr>
          <p:cNvSpPr txBox="1"/>
          <p:nvPr/>
        </p:nvSpPr>
        <p:spPr>
          <a:xfrm>
            <a:off x="869060" y="3141848"/>
            <a:ext cx="1190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ED0F13-24E1-4F42-AA80-B8BDE6F8B69F}"/>
              </a:ext>
            </a:extLst>
          </p:cNvPr>
          <p:cNvSpPr txBox="1"/>
          <p:nvPr/>
        </p:nvSpPr>
        <p:spPr>
          <a:xfrm>
            <a:off x="2728398" y="3174206"/>
            <a:ext cx="1393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6E7168-E773-477C-8354-0A195D094D80}"/>
              </a:ext>
            </a:extLst>
          </p:cNvPr>
          <p:cNvSpPr txBox="1"/>
          <p:nvPr/>
        </p:nvSpPr>
        <p:spPr>
          <a:xfrm>
            <a:off x="4892263" y="3034787"/>
            <a:ext cx="1190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Sổ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chép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02071C-91E6-48F5-8C04-4462849F1F4E}"/>
              </a:ext>
            </a:extLst>
          </p:cNvPr>
          <p:cNvSpPr txBox="1"/>
          <p:nvPr/>
        </p:nvSpPr>
        <p:spPr>
          <a:xfrm>
            <a:off x="6867156" y="3141847"/>
            <a:ext cx="1357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Google Shape;528;p38">
            <a:extLst>
              <a:ext uri="{FF2B5EF4-FFF2-40B4-BE49-F238E27FC236}">
                <a16:creationId xmlns:a16="http://schemas.microsoft.com/office/drawing/2014/main" id="{73C6AA79-F4C7-4F45-A0A4-C0875C491E3B}"/>
              </a:ext>
            </a:extLst>
          </p:cNvPr>
          <p:cNvSpPr/>
          <p:nvPr/>
        </p:nvSpPr>
        <p:spPr>
          <a:xfrm>
            <a:off x="593511" y="2570277"/>
            <a:ext cx="1715634" cy="1638743"/>
          </a:xfrm>
          <a:prstGeom prst="ellipse">
            <a:avLst/>
          </a:prstGeom>
          <a:solidFill>
            <a:srgbClr val="08535A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6706D9-11EF-43CD-BAFE-CDBB82217F9E}"/>
              </a:ext>
            </a:extLst>
          </p:cNvPr>
          <p:cNvSpPr txBox="1"/>
          <p:nvPr/>
        </p:nvSpPr>
        <p:spPr>
          <a:xfrm>
            <a:off x="852650" y="3139376"/>
            <a:ext cx="1190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Dao</a:t>
            </a:r>
          </a:p>
        </p:txBody>
      </p:sp>
    </p:spTree>
    <p:extLst>
      <p:ext uri="{BB962C8B-B14F-4D97-AF65-F5344CB8AC3E}">
        <p14:creationId xmlns:p14="http://schemas.microsoft.com/office/powerpoint/2010/main" val="39102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 animBg="1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943;p39">
            <a:extLst>
              <a:ext uri="{FF2B5EF4-FFF2-40B4-BE49-F238E27FC236}">
                <a16:creationId xmlns:a16="http://schemas.microsoft.com/office/drawing/2014/main" id="{E373FD91-1FA5-4D73-BF2D-5D18357B11C8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27" name="Google Shape;944;p39">
              <a:extLst>
                <a:ext uri="{FF2B5EF4-FFF2-40B4-BE49-F238E27FC236}">
                  <a16:creationId xmlns:a16="http://schemas.microsoft.com/office/drawing/2014/main" id="{1121CE60-CE59-45F1-8CB8-6C8906B3E328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5;p39">
              <a:extLst>
                <a:ext uri="{FF2B5EF4-FFF2-40B4-BE49-F238E27FC236}">
                  <a16:creationId xmlns:a16="http://schemas.microsoft.com/office/drawing/2014/main" id="{CFA6665B-85F7-4F1F-9E39-02E40D2F11DA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6;p39">
              <a:extLst>
                <a:ext uri="{FF2B5EF4-FFF2-40B4-BE49-F238E27FC236}">
                  <a16:creationId xmlns:a16="http://schemas.microsoft.com/office/drawing/2014/main" id="{702539A9-4419-4852-9457-1AA111737DCA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947;p39">
              <a:extLst>
                <a:ext uri="{FF2B5EF4-FFF2-40B4-BE49-F238E27FC236}">
                  <a16:creationId xmlns:a16="http://schemas.microsoft.com/office/drawing/2014/main" id="{0BFA0BD3-E99C-48AE-A95C-AE37104CA869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8;p39">
              <a:extLst>
                <a:ext uri="{FF2B5EF4-FFF2-40B4-BE49-F238E27FC236}">
                  <a16:creationId xmlns:a16="http://schemas.microsoft.com/office/drawing/2014/main" id="{64E7FCDA-88A4-40B4-B61A-889034EE5F61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9;p39">
              <a:extLst>
                <a:ext uri="{FF2B5EF4-FFF2-40B4-BE49-F238E27FC236}">
                  <a16:creationId xmlns:a16="http://schemas.microsoft.com/office/drawing/2014/main" id="{9A1F4B7D-6D80-4CEF-B7CC-3DB11486D9DF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0;p39">
              <a:extLst>
                <a:ext uri="{FF2B5EF4-FFF2-40B4-BE49-F238E27FC236}">
                  <a16:creationId xmlns:a16="http://schemas.microsoft.com/office/drawing/2014/main" id="{BBBBF318-8303-445E-9572-4EE9771B9C58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925;p37">
            <a:extLst>
              <a:ext uri="{FF2B5EF4-FFF2-40B4-BE49-F238E27FC236}">
                <a16:creationId xmlns:a16="http://schemas.microsoft.com/office/drawing/2014/main" id="{F9252394-C53A-4B14-A1BC-8F176DFDF1A2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8BC64-F8C3-40BE-8465-D741E771617D}"/>
              </a:ext>
            </a:extLst>
          </p:cNvPr>
          <p:cNvSpPr txBox="1"/>
          <p:nvPr/>
        </p:nvSpPr>
        <p:spPr>
          <a:xfrm flipH="1">
            <a:off x="349771" y="1473814"/>
            <a:ext cx="8621646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3: </a:t>
            </a:r>
            <a:r>
              <a:rPr lang="vi-V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Vợt bắt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trùng</a:t>
            </a:r>
            <a:r>
              <a:rPr lang="vi-V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được dùng để bắt các loài động vật nào?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3AE4C-5C30-471B-AF90-A88249DD53ED}"/>
              </a:ext>
            </a:extLst>
          </p:cNvPr>
          <p:cNvSpPr/>
          <p:nvPr/>
        </p:nvSpPr>
        <p:spPr>
          <a:xfrm>
            <a:off x="1914678" y="2237438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D3946C-FA34-4AB7-A478-4DB072D55DA8}"/>
              </a:ext>
            </a:extLst>
          </p:cNvPr>
          <p:cNvSpPr/>
          <p:nvPr/>
        </p:nvSpPr>
        <p:spPr>
          <a:xfrm>
            <a:off x="1914678" y="291775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A405A8-A507-44EB-AD62-E75B6C08A5E7}"/>
              </a:ext>
            </a:extLst>
          </p:cNvPr>
          <p:cNvSpPr/>
          <p:nvPr/>
        </p:nvSpPr>
        <p:spPr>
          <a:xfrm>
            <a:off x="1914678" y="3598062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F2D038-84D4-4642-BA6F-752629ADC7B0}"/>
              </a:ext>
            </a:extLst>
          </p:cNvPr>
          <p:cNvSpPr/>
          <p:nvPr/>
        </p:nvSpPr>
        <p:spPr>
          <a:xfrm>
            <a:off x="1914678" y="4278374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D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C6FB061F-C146-4D4C-9C00-071ED89932E4}"/>
              </a:ext>
            </a:extLst>
          </p:cNvPr>
          <p:cNvSpPr/>
          <p:nvPr/>
        </p:nvSpPr>
        <p:spPr>
          <a:xfrm>
            <a:off x="2754257" y="2911932"/>
            <a:ext cx="4536922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Kiến</a:t>
            </a:r>
            <a:r>
              <a:rPr lang="en-US" sz="2200" dirty="0"/>
              <a:t>, </a:t>
            </a:r>
            <a:r>
              <a:rPr lang="en-US" sz="2200" dirty="0" err="1"/>
              <a:t>cào</a:t>
            </a:r>
            <a:r>
              <a:rPr lang="en-US" sz="2200" dirty="0"/>
              <a:t> </a:t>
            </a:r>
            <a:r>
              <a:rPr lang="en-US" sz="2200" dirty="0" err="1"/>
              <a:t>cào</a:t>
            </a:r>
            <a:r>
              <a:rPr lang="en-US" sz="2200" dirty="0"/>
              <a:t>, </a:t>
            </a:r>
            <a:r>
              <a:rPr lang="en-US" sz="2200" dirty="0" err="1"/>
              <a:t>chuồn</a:t>
            </a:r>
            <a:r>
              <a:rPr lang="en-US" sz="2200" dirty="0"/>
              <a:t> </a:t>
            </a:r>
            <a:r>
              <a:rPr lang="en-US" sz="2200" dirty="0" err="1"/>
              <a:t>chuồn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7809510-423C-41A8-B195-6C45844D2962}"/>
              </a:ext>
            </a:extLst>
          </p:cNvPr>
          <p:cNvSpPr/>
          <p:nvPr/>
        </p:nvSpPr>
        <p:spPr>
          <a:xfrm>
            <a:off x="2754257" y="2239616"/>
            <a:ext cx="4536922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Bướm, ong, giun đất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E7E6B6AB-0A0B-4E6A-B7B1-4486D3015EF6}"/>
              </a:ext>
            </a:extLst>
          </p:cNvPr>
          <p:cNvSpPr/>
          <p:nvPr/>
        </p:nvSpPr>
        <p:spPr>
          <a:xfrm>
            <a:off x="2754255" y="3598062"/>
            <a:ext cx="4536923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Bướm, cào cào, châu chấu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E028E1D1-7516-4C29-8B23-FAE73ABD9F3D}"/>
              </a:ext>
            </a:extLst>
          </p:cNvPr>
          <p:cNvSpPr/>
          <p:nvPr/>
        </p:nvSpPr>
        <p:spPr>
          <a:xfrm>
            <a:off x="2754255" y="4278374"/>
            <a:ext cx="4536923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Châu</a:t>
            </a:r>
            <a:r>
              <a:rPr lang="en-US" sz="2200" dirty="0"/>
              <a:t> </a:t>
            </a:r>
            <a:r>
              <a:rPr lang="en-US" sz="2200" dirty="0" err="1"/>
              <a:t>chấu</a:t>
            </a:r>
            <a:r>
              <a:rPr lang="en-US" sz="2200" dirty="0"/>
              <a:t>, </a:t>
            </a:r>
            <a:r>
              <a:rPr lang="en-US" sz="2200" dirty="0" err="1"/>
              <a:t>tôm</a:t>
            </a:r>
            <a:r>
              <a:rPr lang="en-US" sz="2200" dirty="0"/>
              <a:t> </a:t>
            </a:r>
            <a:r>
              <a:rPr lang="en-US" sz="2200" dirty="0" err="1"/>
              <a:t>đồng</a:t>
            </a:r>
            <a:r>
              <a:rPr lang="en-US" sz="2200" dirty="0"/>
              <a:t>, </a:t>
            </a:r>
            <a:r>
              <a:rPr lang="en-US" sz="2200" dirty="0" err="1"/>
              <a:t>chim</a:t>
            </a:r>
            <a:r>
              <a:rPr lang="en-US" sz="2200" dirty="0"/>
              <a:t> </a:t>
            </a:r>
            <a:r>
              <a:rPr lang="en-US" sz="2200" dirty="0" err="1"/>
              <a:t>sâu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D30EDF2-B514-4975-B199-69523E3DFB85}"/>
              </a:ext>
            </a:extLst>
          </p:cNvPr>
          <p:cNvSpPr/>
          <p:nvPr/>
        </p:nvSpPr>
        <p:spPr>
          <a:xfrm>
            <a:off x="1906966" y="3598062"/>
            <a:ext cx="603136" cy="5124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8535A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895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 animBg="1"/>
      <p:bldP spid="2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37"/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918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5" name="Google Shape;925;p37"/>
          <p:cNvSpPr txBox="1">
            <a:spLocks noGrp="1"/>
          </p:cNvSpPr>
          <p:nvPr>
            <p:ph type="title"/>
          </p:nvPr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KHỞI ĐỘNG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BF2481-B766-49BC-B32E-E8A968C2371D}"/>
              </a:ext>
            </a:extLst>
          </p:cNvPr>
          <p:cNvSpPr/>
          <p:nvPr/>
        </p:nvSpPr>
        <p:spPr>
          <a:xfrm>
            <a:off x="1281770" y="1709203"/>
            <a:ext cx="2979784" cy="61886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nhớ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hơn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CE7FEA-C71E-4081-91ED-47B2823B1BDD}"/>
              </a:ext>
            </a:extLst>
          </p:cNvPr>
          <p:cNvSpPr/>
          <p:nvPr/>
        </p:nvSpPr>
        <p:spPr>
          <a:xfrm>
            <a:off x="1281770" y="2569633"/>
            <a:ext cx="2979784" cy="181971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tiễn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Cho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ví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1611C96-3F76-4CF3-905E-826C52A3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25516" y="1506962"/>
            <a:ext cx="3036714" cy="3408556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EA989785-12DD-49FD-8A43-640B05560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585">
            <a:off x="3874111" y="1172083"/>
            <a:ext cx="703969" cy="76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" grpId="0"/>
      <p:bldP spid="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631F436-717C-4829-A9CA-E1146E82E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89242"/>
              </p:ext>
            </p:extLst>
          </p:nvPr>
        </p:nvGraphicFramePr>
        <p:xfrm>
          <a:off x="333726" y="1477953"/>
          <a:ext cx="8528755" cy="2817620"/>
        </p:xfrm>
        <a:graphic>
          <a:graphicData uri="http://schemas.openxmlformats.org/drawingml/2006/table">
            <a:tbl>
              <a:tblPr firstRow="1" bandRow="1">
                <a:tableStyleId>{798A2AAB-B7F0-4733-8D74-AA4F2597F492}</a:tableStyleId>
              </a:tblPr>
              <a:tblGrid>
                <a:gridCol w="767700">
                  <a:extLst>
                    <a:ext uri="{9D8B030D-6E8A-4147-A177-3AD203B41FA5}">
                      <a16:colId xmlns:a16="http://schemas.microsoft.com/office/drawing/2014/main" val="2305171205"/>
                    </a:ext>
                  </a:extLst>
                </a:gridCol>
                <a:gridCol w="1199181">
                  <a:extLst>
                    <a:ext uri="{9D8B030D-6E8A-4147-A177-3AD203B41FA5}">
                      <a16:colId xmlns:a16="http://schemas.microsoft.com/office/drawing/2014/main" val="950615486"/>
                    </a:ext>
                  </a:extLst>
                </a:gridCol>
                <a:gridCol w="935809">
                  <a:extLst>
                    <a:ext uri="{9D8B030D-6E8A-4147-A177-3AD203B41FA5}">
                      <a16:colId xmlns:a16="http://schemas.microsoft.com/office/drawing/2014/main" val="1939204882"/>
                    </a:ext>
                  </a:extLst>
                </a:gridCol>
                <a:gridCol w="862962">
                  <a:extLst>
                    <a:ext uri="{9D8B030D-6E8A-4147-A177-3AD203B41FA5}">
                      <a16:colId xmlns:a16="http://schemas.microsoft.com/office/drawing/2014/main" val="3609586117"/>
                    </a:ext>
                  </a:extLst>
                </a:gridCol>
                <a:gridCol w="1616327">
                  <a:extLst>
                    <a:ext uri="{9D8B030D-6E8A-4147-A177-3AD203B41FA5}">
                      <a16:colId xmlns:a16="http://schemas.microsoft.com/office/drawing/2014/main" val="142224550"/>
                    </a:ext>
                  </a:extLst>
                </a:gridCol>
                <a:gridCol w="1712241">
                  <a:extLst>
                    <a:ext uri="{9D8B030D-6E8A-4147-A177-3AD203B41FA5}">
                      <a16:colId xmlns:a16="http://schemas.microsoft.com/office/drawing/2014/main" val="1598815425"/>
                    </a:ext>
                  </a:extLst>
                </a:gridCol>
                <a:gridCol w="1434535">
                  <a:extLst>
                    <a:ext uri="{9D8B030D-6E8A-4147-A177-3AD203B41FA5}">
                      <a16:colId xmlns:a16="http://schemas.microsoft.com/office/drawing/2014/main" val="688568280"/>
                    </a:ext>
                  </a:extLst>
                </a:gridCol>
              </a:tblGrid>
              <a:tr h="535865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cây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Phân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loại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Vai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trò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258520"/>
                  </a:ext>
                </a:extLst>
              </a:tr>
              <a:tr h="7160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Rễ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Thân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sản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1848178"/>
                  </a:ext>
                </a:extLst>
              </a:tr>
              <a:tr h="7463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Rêu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Nơi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ẩm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ướt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Rễ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giả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Túi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bào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tử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TV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mạch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dẫn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Giúp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đất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tơi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xốp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407950"/>
                  </a:ext>
                </a:extLst>
              </a:tr>
              <a:tr h="77337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75802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78AC8B5-809D-4D48-801E-D0C36775E1AA}"/>
              </a:ext>
            </a:extLst>
          </p:cNvPr>
          <p:cNvSpPr txBox="1"/>
          <p:nvPr/>
        </p:nvSpPr>
        <p:spPr>
          <a:xfrm>
            <a:off x="595423" y="4442550"/>
            <a:ext cx="7953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dựa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những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được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oogle Shape;943;p39">
            <a:extLst>
              <a:ext uri="{FF2B5EF4-FFF2-40B4-BE49-F238E27FC236}">
                <a16:creationId xmlns:a16="http://schemas.microsoft.com/office/drawing/2014/main" id="{551F8F77-EC83-4B84-BC69-114415F1CA81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6" name="Google Shape;944;p39">
              <a:extLst>
                <a:ext uri="{FF2B5EF4-FFF2-40B4-BE49-F238E27FC236}">
                  <a16:creationId xmlns:a16="http://schemas.microsoft.com/office/drawing/2014/main" id="{A2D815FD-8FCA-4E90-BD60-302AEE1A3275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45;p39">
              <a:extLst>
                <a:ext uri="{FF2B5EF4-FFF2-40B4-BE49-F238E27FC236}">
                  <a16:creationId xmlns:a16="http://schemas.microsoft.com/office/drawing/2014/main" id="{CFEF2361-CCA3-4EEE-8EB1-BEA79CEC01BF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46;p39">
              <a:extLst>
                <a:ext uri="{FF2B5EF4-FFF2-40B4-BE49-F238E27FC236}">
                  <a16:creationId xmlns:a16="http://schemas.microsoft.com/office/drawing/2014/main" id="{B8D88E5F-637F-445F-B18A-87290D3B1200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947;p39">
              <a:extLst>
                <a:ext uri="{FF2B5EF4-FFF2-40B4-BE49-F238E27FC236}">
                  <a16:creationId xmlns:a16="http://schemas.microsoft.com/office/drawing/2014/main" id="{5B67842C-B45F-447A-8FD9-AD7E5577B0FA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48;p39">
              <a:extLst>
                <a:ext uri="{FF2B5EF4-FFF2-40B4-BE49-F238E27FC236}">
                  <a16:creationId xmlns:a16="http://schemas.microsoft.com/office/drawing/2014/main" id="{557606F9-7311-43A7-AB7B-C3C9098BC9D2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49;p39">
              <a:extLst>
                <a:ext uri="{FF2B5EF4-FFF2-40B4-BE49-F238E27FC236}">
                  <a16:creationId xmlns:a16="http://schemas.microsoft.com/office/drawing/2014/main" id="{5FFA2EE9-98FD-4752-BAEB-C4FA58B726B2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50;p39">
              <a:extLst>
                <a:ext uri="{FF2B5EF4-FFF2-40B4-BE49-F238E27FC236}">
                  <a16:creationId xmlns:a16="http://schemas.microsoft.com/office/drawing/2014/main" id="{4AF06C76-D068-428E-A9CF-19C08714BE18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925;p37">
            <a:extLst>
              <a:ext uri="{FF2B5EF4-FFF2-40B4-BE49-F238E27FC236}">
                <a16:creationId xmlns:a16="http://schemas.microsoft.com/office/drawing/2014/main" id="{83A7CD1D-2852-4065-8335-5BADADA53781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46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43;p39">
            <a:extLst>
              <a:ext uri="{FF2B5EF4-FFF2-40B4-BE49-F238E27FC236}">
                <a16:creationId xmlns:a16="http://schemas.microsoft.com/office/drawing/2014/main" id="{CBC8DA80-AF4F-4DED-9FC5-C10C49E19512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6" name="Google Shape;944;p39">
              <a:extLst>
                <a:ext uri="{FF2B5EF4-FFF2-40B4-BE49-F238E27FC236}">
                  <a16:creationId xmlns:a16="http://schemas.microsoft.com/office/drawing/2014/main" id="{A0991D35-9601-4CE5-B2F0-2E9C21CEAE4F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45;p39">
              <a:extLst>
                <a:ext uri="{FF2B5EF4-FFF2-40B4-BE49-F238E27FC236}">
                  <a16:creationId xmlns:a16="http://schemas.microsoft.com/office/drawing/2014/main" id="{815F3592-A986-44FC-BD0A-3DEEA2EB21A6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46;p39">
              <a:extLst>
                <a:ext uri="{FF2B5EF4-FFF2-40B4-BE49-F238E27FC236}">
                  <a16:creationId xmlns:a16="http://schemas.microsoft.com/office/drawing/2014/main" id="{1E4BCC8A-E13C-4E0A-AEF7-4AFC4763D6B1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947;p39">
              <a:extLst>
                <a:ext uri="{FF2B5EF4-FFF2-40B4-BE49-F238E27FC236}">
                  <a16:creationId xmlns:a16="http://schemas.microsoft.com/office/drawing/2014/main" id="{7770E87B-3148-4605-B0BD-DD101644A5FA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48;p39">
              <a:extLst>
                <a:ext uri="{FF2B5EF4-FFF2-40B4-BE49-F238E27FC236}">
                  <a16:creationId xmlns:a16="http://schemas.microsoft.com/office/drawing/2014/main" id="{02009057-8D14-4489-831B-631938CC11D1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49;p39">
              <a:extLst>
                <a:ext uri="{FF2B5EF4-FFF2-40B4-BE49-F238E27FC236}">
                  <a16:creationId xmlns:a16="http://schemas.microsoft.com/office/drawing/2014/main" id="{72BD57B6-80AF-4987-9488-36107DDC8652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50;p39">
              <a:extLst>
                <a:ext uri="{FF2B5EF4-FFF2-40B4-BE49-F238E27FC236}">
                  <a16:creationId xmlns:a16="http://schemas.microsoft.com/office/drawing/2014/main" id="{74CA158F-F6C6-4ED3-9320-6DD4193BD4FA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417B12B-725D-4230-B573-B7D092E18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35952"/>
              </p:ext>
            </p:extLst>
          </p:nvPr>
        </p:nvGraphicFramePr>
        <p:xfrm>
          <a:off x="376460" y="1471609"/>
          <a:ext cx="8568267" cy="2795930"/>
        </p:xfrm>
        <a:graphic>
          <a:graphicData uri="http://schemas.openxmlformats.org/drawingml/2006/table">
            <a:tbl>
              <a:tblPr firstRow="1" bandRow="1">
                <a:tableStyleId>{798A2AAB-B7F0-4733-8D74-AA4F2597F492}</a:tableStyleId>
              </a:tblPr>
              <a:tblGrid>
                <a:gridCol w="1365957">
                  <a:extLst>
                    <a:ext uri="{9D8B030D-6E8A-4147-A177-3AD203B41FA5}">
                      <a16:colId xmlns:a16="http://schemas.microsoft.com/office/drawing/2014/main" val="4204823065"/>
                    </a:ext>
                  </a:extLst>
                </a:gridCol>
                <a:gridCol w="1603022">
                  <a:extLst>
                    <a:ext uri="{9D8B030D-6E8A-4147-A177-3AD203B41FA5}">
                      <a16:colId xmlns:a16="http://schemas.microsoft.com/office/drawing/2014/main" val="2311324251"/>
                    </a:ext>
                  </a:extLst>
                </a:gridCol>
                <a:gridCol w="3014133">
                  <a:extLst>
                    <a:ext uri="{9D8B030D-6E8A-4147-A177-3AD203B41FA5}">
                      <a16:colId xmlns:a16="http://schemas.microsoft.com/office/drawing/2014/main" val="1326101011"/>
                    </a:ext>
                  </a:extLst>
                </a:gridCol>
                <a:gridCol w="1020393">
                  <a:extLst>
                    <a:ext uri="{9D8B030D-6E8A-4147-A177-3AD203B41FA5}">
                      <a16:colId xmlns:a16="http://schemas.microsoft.com/office/drawing/2014/main" val="466453065"/>
                    </a:ext>
                  </a:extLst>
                </a:gridCol>
                <a:gridCol w="1564762">
                  <a:extLst>
                    <a:ext uri="{9D8B030D-6E8A-4147-A177-3AD203B41FA5}">
                      <a16:colId xmlns:a16="http://schemas.microsoft.com/office/drawing/2014/main" val="3911016378"/>
                    </a:ext>
                  </a:extLst>
                </a:gridCol>
              </a:tblGrid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Phân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loại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Vai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trò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805756"/>
                  </a:ext>
                </a:extLst>
              </a:tr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Giun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đất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Trong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đất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thể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dài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phân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đốt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  <a:p>
                      <a:pPr algn="just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các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đôi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chi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bên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Ngành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Giun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Giúp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đất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tơi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xốp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755466"/>
                  </a:ext>
                </a:extLst>
              </a:tr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023452"/>
                  </a:ext>
                </a:extLst>
              </a:tr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463275"/>
                  </a:ext>
                </a:extLst>
              </a:tr>
            </a:tbl>
          </a:graphicData>
        </a:graphic>
      </p:graphicFrame>
      <p:sp>
        <p:nvSpPr>
          <p:cNvPr id="4" name="Google Shape;925;p37">
            <a:extLst>
              <a:ext uri="{FF2B5EF4-FFF2-40B4-BE49-F238E27FC236}">
                <a16:creationId xmlns:a16="http://schemas.microsoft.com/office/drawing/2014/main" id="{73FEC9EB-2FDE-4569-84B6-178ACE86D347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4FC1A4-879F-46F0-B956-75A903BE56F4}"/>
              </a:ext>
            </a:extLst>
          </p:cNvPr>
          <p:cNvSpPr txBox="1"/>
          <p:nvPr/>
        </p:nvSpPr>
        <p:spPr>
          <a:xfrm>
            <a:off x="595423" y="4434213"/>
            <a:ext cx="7953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dựa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những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được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25;p37">
            <a:extLst>
              <a:ext uri="{FF2B5EF4-FFF2-40B4-BE49-F238E27FC236}">
                <a16:creationId xmlns:a16="http://schemas.microsoft.com/office/drawing/2014/main" id="{7036B050-90D2-4870-8EF8-64782C0B05C6}"/>
              </a:ext>
            </a:extLst>
          </p:cNvPr>
          <p:cNvSpPr txBox="1">
            <a:spLocks/>
          </p:cNvSpPr>
          <p:nvPr/>
        </p:nvSpPr>
        <p:spPr>
          <a:xfrm>
            <a:off x="742374" y="1247174"/>
            <a:ext cx="765925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Làm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bộ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sưu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tập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ảnh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nhiên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4675CBB-5B7E-46CB-84B5-A1443C5EF9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9836674"/>
              </p:ext>
            </p:extLst>
          </p:nvPr>
        </p:nvGraphicFramePr>
        <p:xfrm>
          <a:off x="1175092" y="1862622"/>
          <a:ext cx="6793816" cy="3189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2B1F34-E44E-4051-BA04-68AEF39D922D}"/>
              </a:ext>
            </a:extLst>
          </p:cNvPr>
          <p:cNvSpPr txBox="1"/>
          <p:nvPr/>
        </p:nvSpPr>
        <p:spPr>
          <a:xfrm>
            <a:off x="6675598" y="2360506"/>
            <a:ext cx="1175213" cy="4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AF0D6-1A81-45FC-8B5C-BE90760D657F}"/>
              </a:ext>
            </a:extLst>
          </p:cNvPr>
          <p:cNvSpPr txBox="1"/>
          <p:nvPr/>
        </p:nvSpPr>
        <p:spPr>
          <a:xfrm>
            <a:off x="6670715" y="3423391"/>
            <a:ext cx="1175213" cy="4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07143-3A48-4C9A-B187-17CBCD709AD5}"/>
              </a:ext>
            </a:extLst>
          </p:cNvPr>
          <p:cNvSpPr txBox="1"/>
          <p:nvPr/>
        </p:nvSpPr>
        <p:spPr>
          <a:xfrm>
            <a:off x="6670715" y="4535278"/>
            <a:ext cx="1175213" cy="4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123FA-6294-47A8-BDAA-059383348FDA}"/>
              </a:ext>
            </a:extLst>
          </p:cNvPr>
          <p:cNvSpPr txBox="1"/>
          <p:nvPr/>
        </p:nvSpPr>
        <p:spPr>
          <a:xfrm>
            <a:off x="1696536" y="1836979"/>
            <a:ext cx="471527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ảnh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đề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vai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trò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A2F1C-D744-499C-9BE2-2CCAE70C53BC}"/>
              </a:ext>
            </a:extLst>
          </p:cNvPr>
          <p:cNvSpPr txBox="1"/>
          <p:nvPr/>
        </p:nvSpPr>
        <p:spPr>
          <a:xfrm>
            <a:off x="1696536" y="3125319"/>
            <a:ext cx="4986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Xác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định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tên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diện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4E71F-B0F8-4B72-8CC2-8971F57A3CE7}"/>
              </a:ext>
            </a:extLst>
          </p:cNvPr>
          <p:cNvSpPr txBox="1"/>
          <p:nvPr/>
        </p:nvSpPr>
        <p:spPr>
          <a:xfrm>
            <a:off x="1561065" y="4203149"/>
            <a:ext cx="4986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 err="1">
                <a:solidFill>
                  <a:schemeClr val="bg1"/>
                </a:solidFill>
              </a:rPr>
              <a:t>Dán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ảnh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trang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trí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tập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san</a:t>
            </a:r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26" name="Google Shape;917;p37">
            <a:extLst>
              <a:ext uri="{FF2B5EF4-FFF2-40B4-BE49-F238E27FC236}">
                <a16:creationId xmlns:a16="http://schemas.microsoft.com/office/drawing/2014/main" id="{A322B8D1-5032-4C6A-8225-8A32764E8D5A}"/>
              </a:ext>
            </a:extLst>
          </p:cNvPr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27" name="Google Shape;918;p37">
              <a:extLst>
                <a:ext uri="{FF2B5EF4-FFF2-40B4-BE49-F238E27FC236}">
                  <a16:creationId xmlns:a16="http://schemas.microsoft.com/office/drawing/2014/main" id="{34618A0E-9611-45FE-924A-0F1E9F9BD974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19;p37">
              <a:extLst>
                <a:ext uri="{FF2B5EF4-FFF2-40B4-BE49-F238E27FC236}">
                  <a16:creationId xmlns:a16="http://schemas.microsoft.com/office/drawing/2014/main" id="{FB6286AC-F9D3-44ED-8B86-723CDF71714F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0;p37">
              <a:extLst>
                <a:ext uri="{FF2B5EF4-FFF2-40B4-BE49-F238E27FC236}">
                  <a16:creationId xmlns:a16="http://schemas.microsoft.com/office/drawing/2014/main" id="{78B5A412-D77C-4932-B585-23DA066E769A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1;p37">
              <a:extLst>
                <a:ext uri="{FF2B5EF4-FFF2-40B4-BE49-F238E27FC236}">
                  <a16:creationId xmlns:a16="http://schemas.microsoft.com/office/drawing/2014/main" id="{99C1FAED-BF3A-4012-BD2D-0A8B14B52E1E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2;p37">
              <a:extLst>
                <a:ext uri="{FF2B5EF4-FFF2-40B4-BE49-F238E27FC236}">
                  <a16:creationId xmlns:a16="http://schemas.microsoft.com/office/drawing/2014/main" id="{820C9395-5995-45F7-98FB-48511C31F4E7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3;p37">
              <a:extLst>
                <a:ext uri="{FF2B5EF4-FFF2-40B4-BE49-F238E27FC236}">
                  <a16:creationId xmlns:a16="http://schemas.microsoft.com/office/drawing/2014/main" id="{DC781E6E-58D4-4D84-8AAC-A11791A0FA46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4;p37">
              <a:extLst>
                <a:ext uri="{FF2B5EF4-FFF2-40B4-BE49-F238E27FC236}">
                  <a16:creationId xmlns:a16="http://schemas.microsoft.com/office/drawing/2014/main" id="{E59B7E28-B7E0-4E0A-9B67-57CACC384116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925;p37">
            <a:extLst>
              <a:ext uri="{FF2B5EF4-FFF2-40B4-BE49-F238E27FC236}">
                <a16:creationId xmlns:a16="http://schemas.microsoft.com/office/drawing/2014/main" id="{E17EE14F-5E02-4C08-8F21-430D2ECFBF14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33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5" grpId="0"/>
      <p:bldP spid="16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6574A0-8A9E-4DFB-AD93-9EFECE96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95" y="204409"/>
            <a:ext cx="3289360" cy="4221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E90FF9-53B3-4622-90D7-66E62429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4409"/>
            <a:ext cx="3689905" cy="2020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7CCD2-5EF1-49B6-A976-395547384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30921"/>
            <a:ext cx="3689905" cy="2094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77DA56-F5D2-4F97-96F0-0E29767A47BA}"/>
              </a:ext>
            </a:extLst>
          </p:cNvPr>
          <p:cNvSpPr txBox="1"/>
          <p:nvPr/>
        </p:nvSpPr>
        <p:spPr>
          <a:xfrm>
            <a:off x="595423" y="4508204"/>
            <a:ext cx="7953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dễ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dàng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gặp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CC85-55E4-4B38-AB41-E73DE0BC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55" y="250640"/>
            <a:ext cx="3590261" cy="2321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87963-AB08-4B62-9FC7-B3FE1F041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80" y="250640"/>
            <a:ext cx="3710765" cy="2321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5E0BC0-71D8-4FC0-A8A5-8CC673235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54" y="2647506"/>
            <a:ext cx="3590261" cy="22453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A8E95D-B880-431D-8003-69EFBEE99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782" y="2647506"/>
            <a:ext cx="3710764" cy="22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917;p37">
            <a:extLst>
              <a:ext uri="{FF2B5EF4-FFF2-40B4-BE49-F238E27FC236}">
                <a16:creationId xmlns:a16="http://schemas.microsoft.com/office/drawing/2014/main" id="{FA2E4D36-E09C-4A8F-B7B4-B812EDC9DDE6}"/>
              </a:ext>
            </a:extLst>
          </p:cNvPr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14" name="Google Shape;918;p37">
              <a:extLst>
                <a:ext uri="{FF2B5EF4-FFF2-40B4-BE49-F238E27FC236}">
                  <a16:creationId xmlns:a16="http://schemas.microsoft.com/office/drawing/2014/main" id="{E2576308-1CB1-4941-8CD9-1C8FC924E3D4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7">
              <a:extLst>
                <a:ext uri="{FF2B5EF4-FFF2-40B4-BE49-F238E27FC236}">
                  <a16:creationId xmlns:a16="http://schemas.microsoft.com/office/drawing/2014/main" id="{818A5BF1-8815-42CB-89DC-522E2C3700DA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7">
              <a:extLst>
                <a:ext uri="{FF2B5EF4-FFF2-40B4-BE49-F238E27FC236}">
                  <a16:creationId xmlns:a16="http://schemas.microsoft.com/office/drawing/2014/main" id="{9EA0D783-2CB8-41C8-A19C-E38BFC4AE353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7">
              <a:extLst>
                <a:ext uri="{FF2B5EF4-FFF2-40B4-BE49-F238E27FC236}">
                  <a16:creationId xmlns:a16="http://schemas.microsoft.com/office/drawing/2014/main" id="{840AAA95-D0F3-4169-8945-542187871A3A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7">
              <a:extLst>
                <a:ext uri="{FF2B5EF4-FFF2-40B4-BE49-F238E27FC236}">
                  <a16:creationId xmlns:a16="http://schemas.microsoft.com/office/drawing/2014/main" id="{D3393B3A-1741-4EC2-9EEA-8F1D5D3D8AD5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7">
              <a:extLst>
                <a:ext uri="{FF2B5EF4-FFF2-40B4-BE49-F238E27FC236}">
                  <a16:creationId xmlns:a16="http://schemas.microsoft.com/office/drawing/2014/main" id="{FE3864D5-57B5-4C3B-939A-3BEC580445C0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7">
              <a:extLst>
                <a:ext uri="{FF2B5EF4-FFF2-40B4-BE49-F238E27FC236}">
                  <a16:creationId xmlns:a16="http://schemas.microsoft.com/office/drawing/2014/main" id="{E95C4C8E-EFC8-4188-A035-2DDC9267E233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925;p37">
            <a:extLst>
              <a:ext uri="{FF2B5EF4-FFF2-40B4-BE49-F238E27FC236}">
                <a16:creationId xmlns:a16="http://schemas.microsoft.com/office/drawing/2014/main" id="{B094C268-415F-47F4-AA90-2F8E0888C914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VẬN DỤNG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F2FA9-C0FD-432E-98F2-5A7CBC628519}"/>
              </a:ext>
            </a:extLst>
          </p:cNvPr>
          <p:cNvSpPr txBox="1"/>
          <p:nvPr/>
        </p:nvSpPr>
        <p:spPr>
          <a:xfrm>
            <a:off x="664535" y="1386765"/>
            <a:ext cx="7814930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H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ãy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điệp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tuyên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truyền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chúng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điệp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phích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khẩu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hiệu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video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ngắn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BE21ECC4-C025-4879-ADDA-CA5B6D6F1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75363" y="2948024"/>
            <a:ext cx="2872152" cy="21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71C47-3106-4A01-AEB4-9FF399AA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61" y="946296"/>
            <a:ext cx="4241339" cy="2913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7D56C-1B04-49E4-AC28-335244FC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07" y="946296"/>
            <a:ext cx="4125432" cy="2913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E2C3EB-8FE5-4638-99FF-DAE32356FC45}"/>
              </a:ext>
            </a:extLst>
          </p:cNvPr>
          <p:cNvSpPr txBox="1"/>
          <p:nvPr/>
        </p:nvSpPr>
        <p:spPr>
          <a:xfrm>
            <a:off x="1084521" y="4178595"/>
            <a:ext cx="6974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bức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tuyên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truyền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vệ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943;p39">
            <a:extLst>
              <a:ext uri="{FF2B5EF4-FFF2-40B4-BE49-F238E27FC236}">
                <a16:creationId xmlns:a16="http://schemas.microsoft.com/office/drawing/2014/main" id="{92091CB4-8CB8-4053-9282-D6AA2D8A061E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14" name="Google Shape;944;p39">
              <a:extLst>
                <a:ext uri="{FF2B5EF4-FFF2-40B4-BE49-F238E27FC236}">
                  <a16:creationId xmlns:a16="http://schemas.microsoft.com/office/drawing/2014/main" id="{AFE811EE-C8E2-4AAA-B0DE-925968071E2A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45;p39">
              <a:extLst>
                <a:ext uri="{FF2B5EF4-FFF2-40B4-BE49-F238E27FC236}">
                  <a16:creationId xmlns:a16="http://schemas.microsoft.com/office/drawing/2014/main" id="{2C6D0E58-7B82-4756-B687-F2E99F98B7F2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46;p39">
              <a:extLst>
                <a:ext uri="{FF2B5EF4-FFF2-40B4-BE49-F238E27FC236}">
                  <a16:creationId xmlns:a16="http://schemas.microsoft.com/office/drawing/2014/main" id="{2D4BEC00-5B31-40BE-9DB1-612149EA077A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47;p39">
              <a:extLst>
                <a:ext uri="{FF2B5EF4-FFF2-40B4-BE49-F238E27FC236}">
                  <a16:creationId xmlns:a16="http://schemas.microsoft.com/office/drawing/2014/main" id="{C460F45F-9511-4184-8730-D9FCD9D3CA69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48;p39">
              <a:extLst>
                <a:ext uri="{FF2B5EF4-FFF2-40B4-BE49-F238E27FC236}">
                  <a16:creationId xmlns:a16="http://schemas.microsoft.com/office/drawing/2014/main" id="{30B828C0-4028-4636-B139-140B70EFCD1F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49;p39">
              <a:extLst>
                <a:ext uri="{FF2B5EF4-FFF2-40B4-BE49-F238E27FC236}">
                  <a16:creationId xmlns:a16="http://schemas.microsoft.com/office/drawing/2014/main" id="{32D897A2-9B54-4671-ACC1-7CCEA1555615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50;p39">
              <a:extLst>
                <a:ext uri="{FF2B5EF4-FFF2-40B4-BE49-F238E27FC236}">
                  <a16:creationId xmlns:a16="http://schemas.microsoft.com/office/drawing/2014/main" id="{FDD8BBC5-5ED5-4BCF-B582-A707518BE209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1530;p55">
            <a:extLst>
              <a:ext uri="{FF2B5EF4-FFF2-40B4-BE49-F238E27FC236}">
                <a16:creationId xmlns:a16="http://schemas.microsoft.com/office/drawing/2014/main" id="{88ACB93C-36DE-40D3-80E2-CFB785502C16}"/>
              </a:ext>
            </a:extLst>
          </p:cNvPr>
          <p:cNvSpPr txBox="1">
            <a:spLocks/>
          </p:cNvSpPr>
          <p:nvPr/>
        </p:nvSpPr>
        <p:spPr>
          <a:xfrm>
            <a:off x="906959" y="1282586"/>
            <a:ext cx="7308850" cy="145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Raleway Thin"/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Raleway Thin"/>
              <a:buNone/>
            </a:pPr>
            <a:r>
              <a:rPr lang="vi-V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26.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4" name="Picture 3">
            <a:extLst>
              <a:ext uri="{FF2B5EF4-FFF2-40B4-BE49-F238E27FC236}">
                <a16:creationId xmlns:a16="http://schemas.microsoft.com/office/drawing/2014/main" id="{19350A0F-39E3-43FA-89A4-9C94D88CB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03206" y="2571750"/>
            <a:ext cx="4099459" cy="2474582"/>
          </a:xfrm>
          <a:prstGeom prst="rect">
            <a:avLst/>
          </a:prstGeom>
        </p:spPr>
      </p:pic>
      <p:sp>
        <p:nvSpPr>
          <p:cNvPr id="93" name="Google Shape;925;p37">
            <a:extLst>
              <a:ext uri="{FF2B5EF4-FFF2-40B4-BE49-F238E27FC236}">
                <a16:creationId xmlns:a16="http://schemas.microsoft.com/office/drawing/2014/main" id="{C317FA3B-48C0-405C-93CE-9E3EEB8AE900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2045E89E-6481-4B79-821B-F28DCEFAC5B7}"/>
              </a:ext>
            </a:extLst>
          </p:cNvPr>
          <p:cNvSpPr txBox="1"/>
          <p:nvPr/>
        </p:nvSpPr>
        <p:spPr>
          <a:xfrm>
            <a:off x="808128" y="1586296"/>
            <a:ext cx="752774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2901303-039C-4528-8AAD-FFFF13A78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49286" y="2940513"/>
            <a:ext cx="2352454" cy="2118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06773-C52D-4A4A-9244-0E8440FEA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654" y="3453070"/>
            <a:ext cx="552948" cy="1263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A4EEA-1EC2-47D6-9432-6F72C267E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848" y="3845258"/>
            <a:ext cx="1539439" cy="1027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8CC96CF-5B13-4E81-AB24-9586906500D2}"/>
              </a:ext>
            </a:extLst>
          </p:cNvPr>
          <p:cNvSpPr/>
          <p:nvPr/>
        </p:nvSpPr>
        <p:spPr>
          <a:xfrm>
            <a:off x="888999" y="799393"/>
            <a:ext cx="7366000" cy="2573867"/>
          </a:xfrm>
          <a:prstGeom prst="horizontalScroll">
            <a:avLst/>
          </a:prstGeom>
          <a:solidFill>
            <a:srgbClr val="0D8173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BÀI 25: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TÌM HIỂU SINH VẬT NGOÀI THIÊN NHIÊN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7AC02F0-8E67-484F-808D-897C16F9C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48014" y="2924579"/>
            <a:ext cx="2647971" cy="22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40;p39">
            <a:extLst>
              <a:ext uri="{FF2B5EF4-FFF2-40B4-BE49-F238E27FC236}">
                <a16:creationId xmlns:a16="http://schemas.microsoft.com/office/drawing/2014/main" id="{791D943C-9443-4C31-8A8F-175A6C7BDC4D}"/>
              </a:ext>
            </a:extLst>
          </p:cNvPr>
          <p:cNvSpPr/>
          <p:nvPr/>
        </p:nvSpPr>
        <p:spPr>
          <a:xfrm rot="10709925" flipH="1">
            <a:off x="2005445" y="2791999"/>
            <a:ext cx="5113128" cy="99800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0" name="Google Shape;940;p39"/>
          <p:cNvSpPr/>
          <p:nvPr/>
        </p:nvSpPr>
        <p:spPr>
          <a:xfrm rot="10709925" flipH="1">
            <a:off x="2031880" y="1576100"/>
            <a:ext cx="5113128" cy="99800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943" name="Google Shape;943;p39"/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944" name="Google Shape;944;p39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0" name="Google Shape;960;p39">
            <a:hlinkClick r:id="rId3" action="ppaction://hlinksldjump"/>
          </p:cNvPr>
          <p:cNvSpPr txBox="1">
            <a:spLocks noGrp="1"/>
          </p:cNvSpPr>
          <p:nvPr>
            <p:ph type="title" idx="9"/>
          </p:nvPr>
        </p:nvSpPr>
        <p:spPr>
          <a:xfrm>
            <a:off x="2003576" y="3027150"/>
            <a:ext cx="5137519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II. THỰC HÀNH TÌM HIỂU SINH VẬT NGOÀI THIÊN NHIÊN</a:t>
            </a:r>
            <a:endParaRPr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7" name="Google Shape;925;p37">
            <a:extLst>
              <a:ext uri="{FF2B5EF4-FFF2-40B4-BE49-F238E27FC236}">
                <a16:creationId xmlns:a16="http://schemas.microsoft.com/office/drawing/2014/main" id="{DB96521A-2A5F-426D-8283-86AFBC0FF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NỘI DUNG BÀI HỌC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69D7EFF-A686-4051-8EC5-0ED9E6FCD0DF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1901276" y="1811250"/>
            <a:ext cx="5321463" cy="527700"/>
          </a:xfrm>
        </p:spPr>
        <p:txBody>
          <a:bodyPr/>
          <a:lstStyle/>
          <a:p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I. CHUẨN BỊ ĐI TÌM HIỂU SINH VẬT NGOÀI THIÊN NHIÊN</a:t>
            </a:r>
          </a:p>
        </p:txBody>
      </p:sp>
      <p:pic>
        <p:nvPicPr>
          <p:cNvPr id="64" name="Picture 7">
            <a:extLst>
              <a:ext uri="{FF2B5EF4-FFF2-40B4-BE49-F238E27FC236}">
                <a16:creationId xmlns:a16="http://schemas.microsoft.com/office/drawing/2014/main" id="{A768E7E3-5857-4FB7-9FD2-CBC998A9B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17096" y="1428129"/>
            <a:ext cx="1688512" cy="3465229"/>
          </a:xfrm>
          <a:prstGeom prst="rect">
            <a:avLst/>
          </a:prstGeom>
        </p:spPr>
      </p:pic>
      <p:sp>
        <p:nvSpPr>
          <p:cNvPr id="16" name="Google Shape;940;p39">
            <a:extLst>
              <a:ext uri="{FF2B5EF4-FFF2-40B4-BE49-F238E27FC236}">
                <a16:creationId xmlns:a16="http://schemas.microsoft.com/office/drawing/2014/main" id="{6150B665-F7DE-4677-84C8-BB8BE17A0D59}"/>
              </a:ext>
            </a:extLst>
          </p:cNvPr>
          <p:cNvSpPr/>
          <p:nvPr/>
        </p:nvSpPr>
        <p:spPr>
          <a:xfrm rot="10709925" flipH="1">
            <a:off x="2027776" y="3966211"/>
            <a:ext cx="5104562" cy="7353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Google Shape;960;p39">
            <a:hlinkClick r:id="rId3" action="ppaction://hlinksldjump"/>
            <a:extLst>
              <a:ext uri="{FF2B5EF4-FFF2-40B4-BE49-F238E27FC236}">
                <a16:creationId xmlns:a16="http://schemas.microsoft.com/office/drawing/2014/main" id="{5531F471-8B0D-49FE-AE7F-9790F8440511}"/>
              </a:ext>
            </a:extLst>
          </p:cNvPr>
          <p:cNvSpPr txBox="1">
            <a:spLocks/>
          </p:cNvSpPr>
          <p:nvPr/>
        </p:nvSpPr>
        <p:spPr>
          <a:xfrm>
            <a:off x="2571955" y="4070041"/>
            <a:ext cx="398010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loria Hallelujah"/>
              <a:buNone/>
              <a:defRPr sz="18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III. THU HOẠCH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" grpId="0"/>
      <p:bldP spid="37" grpId="0"/>
      <p:bldP spid="2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925;p37">
            <a:extLst>
              <a:ext uri="{FF2B5EF4-FFF2-40B4-BE49-F238E27FC236}">
                <a16:creationId xmlns:a16="http://schemas.microsoft.com/office/drawing/2014/main" id="{D43066B7-AD74-4A93-A2F7-827224419C2C}"/>
              </a:ext>
            </a:extLst>
          </p:cNvPr>
          <p:cNvSpPr txBox="1">
            <a:spLocks/>
          </p:cNvSpPr>
          <p:nvPr/>
        </p:nvSpPr>
        <p:spPr>
          <a:xfrm>
            <a:off x="852502" y="153556"/>
            <a:ext cx="74389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I. CHUẨN BỊ ĐI TÌM HIỂU SINH VẬT NGOÀI THIÊN NHIÊN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DBFCA-DC0C-4223-88A8-235736CCC779}"/>
              </a:ext>
            </a:extLst>
          </p:cNvPr>
          <p:cNvSpPr txBox="1"/>
          <p:nvPr/>
        </p:nvSpPr>
        <p:spPr>
          <a:xfrm>
            <a:off x="943704" y="1362125"/>
            <a:ext cx="34667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1.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Dụng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cụ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thiết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bị</a:t>
            </a:r>
            <a:endParaRPr lang="en-US" sz="26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A76DAA7-0EBF-4DD4-B20E-CE4F5BB5A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70" y="2337571"/>
            <a:ext cx="2073826" cy="2772905"/>
          </a:xfrm>
          <a:prstGeom prst="rect">
            <a:avLst/>
          </a:prstGeom>
        </p:spPr>
      </p:pic>
      <p:sp>
        <p:nvSpPr>
          <p:cNvPr id="41" name="Freeform 10">
            <a:extLst>
              <a:ext uri="{FF2B5EF4-FFF2-40B4-BE49-F238E27FC236}">
                <a16:creationId xmlns:a16="http://schemas.microsoft.com/office/drawing/2014/main" id="{8B54D291-AEC4-42C2-9ED8-4B4DC6E8B879}"/>
              </a:ext>
            </a:extLst>
          </p:cNvPr>
          <p:cNvSpPr/>
          <p:nvPr/>
        </p:nvSpPr>
        <p:spPr>
          <a:xfrm flipH="1">
            <a:off x="3206840" y="2126399"/>
            <a:ext cx="4925962" cy="1614539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AAA70-498C-4E96-858C-76E42D8AF4CD}"/>
              </a:ext>
            </a:extLst>
          </p:cNvPr>
          <p:cNvSpPr txBox="1"/>
          <p:nvPr/>
        </p:nvSpPr>
        <p:spPr>
          <a:xfrm>
            <a:off x="3376067" y="2119708"/>
            <a:ext cx="4718754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Theo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chuẩn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cụ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thiết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gì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đi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tìm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hiểu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ngoài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thiên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nhiên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?</a:t>
            </a:r>
            <a:endParaRPr lang="en-US" sz="2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BD1FA3CA-3A63-4642-8619-450ACD0D9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89387" y="3323502"/>
            <a:ext cx="1520684" cy="1569738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F107C8BA-05A8-48AE-A667-55FA9ED03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096418">
            <a:off x="7198121" y="4054382"/>
            <a:ext cx="639150" cy="939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" grpId="0"/>
      <p:bldP spid="4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DEE465F-A753-428B-A22C-7B7440C2AC07}"/>
              </a:ext>
            </a:extLst>
          </p:cNvPr>
          <p:cNvSpPr txBox="1"/>
          <p:nvPr/>
        </p:nvSpPr>
        <p:spPr>
          <a:xfrm>
            <a:off x="2838630" y="266251"/>
            <a:ext cx="346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Dụng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cụ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thiết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bị</a:t>
            </a:r>
            <a:endParaRPr lang="en-US" sz="28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997E1-D0FC-4240-B1CD-765AC8867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4" t="18860" r="18394" b="14674"/>
          <a:stretch/>
        </p:blipFill>
        <p:spPr>
          <a:xfrm>
            <a:off x="1286932" y="963083"/>
            <a:ext cx="6570134" cy="34170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C11C31-3F47-4C56-A9B0-9668AF4A0B87}"/>
              </a:ext>
            </a:extLst>
          </p:cNvPr>
          <p:cNvSpPr txBox="1"/>
          <p:nvPr/>
        </p:nvSpPr>
        <p:spPr>
          <a:xfrm>
            <a:off x="871869" y="4413956"/>
            <a:ext cx="7400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74FE6E6-6DD1-4123-B4B7-150E3F616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96211"/>
              </p:ext>
            </p:extLst>
          </p:nvPr>
        </p:nvGraphicFramePr>
        <p:xfrm>
          <a:off x="763230" y="345080"/>
          <a:ext cx="7620924" cy="4453340"/>
        </p:xfrm>
        <a:graphic>
          <a:graphicData uri="http://schemas.openxmlformats.org/drawingml/2006/table">
            <a:tbl>
              <a:tblPr firstRow="1" bandRow="1">
                <a:tableStyleId>{798A2AAB-B7F0-4733-8D74-AA4F2597F492}</a:tableStyleId>
              </a:tblPr>
              <a:tblGrid>
                <a:gridCol w="778517">
                  <a:extLst>
                    <a:ext uri="{9D8B030D-6E8A-4147-A177-3AD203B41FA5}">
                      <a16:colId xmlns:a16="http://schemas.microsoft.com/office/drawing/2014/main" val="59443316"/>
                    </a:ext>
                  </a:extLst>
                </a:gridCol>
                <a:gridCol w="3029581">
                  <a:extLst>
                    <a:ext uri="{9D8B030D-6E8A-4147-A177-3AD203B41FA5}">
                      <a16:colId xmlns:a16="http://schemas.microsoft.com/office/drawing/2014/main" val="1285316125"/>
                    </a:ext>
                  </a:extLst>
                </a:gridCol>
                <a:gridCol w="3812826">
                  <a:extLst>
                    <a:ext uri="{9D8B030D-6E8A-4147-A177-3AD203B41FA5}">
                      <a16:colId xmlns:a16="http://schemas.microsoft.com/office/drawing/2014/main" val="433003566"/>
                    </a:ext>
                  </a:extLst>
                </a:gridCol>
              </a:tblGrid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dụng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cụ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thiết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bị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Cách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dụng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15978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Kính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lúp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cầm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tay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4885449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Máy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ảnh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9554949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Găng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tay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bảo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hộ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131039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Sổ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bút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ghi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chép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062127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Panh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931978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Vợt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bắt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sâu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bọ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049345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Vợt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vớt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động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vật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680703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Hộp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nuôi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sâu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bọ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9998024"/>
                  </a:ext>
                </a:extLst>
              </a:tr>
              <a:tr h="4453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Hộp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chứa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vật</a:t>
                      </a:r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sống</a:t>
                      </a:r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7062579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D9825789-795E-492E-9666-1405072D80A8}"/>
              </a:ext>
            </a:extLst>
          </p:cNvPr>
          <p:cNvSpPr txBox="1"/>
          <p:nvPr/>
        </p:nvSpPr>
        <p:spPr>
          <a:xfrm>
            <a:off x="3900311" y="794377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nhỏ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E8E4DD-9E12-4C41-AE93-B0141B04964E}"/>
              </a:ext>
            </a:extLst>
          </p:cNvPr>
          <p:cNvSpPr txBox="1"/>
          <p:nvPr/>
        </p:nvSpPr>
        <p:spPr>
          <a:xfrm>
            <a:off x="3900311" y="1234470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Chụp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14B9D7-41A1-47D6-9827-38FE12D97CD5}"/>
              </a:ext>
            </a:extLst>
          </p:cNvPr>
          <p:cNvSpPr txBox="1"/>
          <p:nvPr/>
        </p:nvSpPr>
        <p:spPr>
          <a:xfrm>
            <a:off x="3900311" y="1674561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Tránh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tiếp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xúc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B8B1F2-8D0C-455C-8AED-793027F326BB}"/>
              </a:ext>
            </a:extLst>
          </p:cNvPr>
          <p:cNvSpPr txBox="1"/>
          <p:nvPr/>
        </p:nvSpPr>
        <p:spPr>
          <a:xfrm>
            <a:off x="3900311" y="2114652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cần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thiết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20E064-4792-439A-8A1C-5208004BCCB5}"/>
              </a:ext>
            </a:extLst>
          </p:cNvPr>
          <p:cNvSpPr txBox="1"/>
          <p:nvPr/>
        </p:nvSpPr>
        <p:spPr>
          <a:xfrm>
            <a:off x="3900311" y="2575204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Kẹp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giữ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B5BC3A-6E12-4744-A69C-E98B3993A8D2}"/>
              </a:ext>
            </a:extLst>
          </p:cNvPr>
          <p:cNvSpPr txBox="1"/>
          <p:nvPr/>
        </p:nvSpPr>
        <p:spPr>
          <a:xfrm>
            <a:off x="3900311" y="3035756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bọ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C0C5AF-8A65-4A7F-A026-6998BF301895}"/>
              </a:ext>
            </a:extLst>
          </p:cNvPr>
          <p:cNvSpPr txBox="1"/>
          <p:nvPr/>
        </p:nvSpPr>
        <p:spPr>
          <a:xfrm>
            <a:off x="3900311" y="3456536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Vớt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dưới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nước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AE36F7-9FAA-4452-9233-16014A421EBD}"/>
              </a:ext>
            </a:extLst>
          </p:cNvPr>
          <p:cNvSpPr txBox="1"/>
          <p:nvPr/>
        </p:nvSpPr>
        <p:spPr>
          <a:xfrm>
            <a:off x="3900311" y="3909030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39F58D-4F23-4FA7-8EB4-22F964037538}"/>
              </a:ext>
            </a:extLst>
          </p:cNvPr>
          <p:cNvSpPr txBox="1"/>
          <p:nvPr/>
        </p:nvSpPr>
        <p:spPr>
          <a:xfrm>
            <a:off x="3900311" y="4372135"/>
            <a:ext cx="50687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dễ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2AE0A-D14B-45E7-9C54-BF805CCC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" t="22524" r="4322" b="37731"/>
          <a:stretch/>
        </p:blipFill>
        <p:spPr>
          <a:xfrm>
            <a:off x="507999" y="1307099"/>
            <a:ext cx="8128001" cy="2043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390C9-DAD7-41DF-9723-258988247EBA}"/>
              </a:ext>
            </a:extLst>
          </p:cNvPr>
          <p:cNvSpPr txBox="1"/>
          <p:nvPr/>
        </p:nvSpPr>
        <p:spPr>
          <a:xfrm>
            <a:off x="166608" y="3778262"/>
            <a:ext cx="881078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Dựa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phiếu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nhiệm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hãy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biết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cần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chép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những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22E46C-7903-4B5B-AAEE-0375ED008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8427" y="410791"/>
            <a:ext cx="1683207" cy="130372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77620D02-02AE-46FB-8A13-84F69FA068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03742" y="1734972"/>
            <a:ext cx="2632258" cy="20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31EA8937-B5FC-480F-B784-DAC6DD2FB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224313" y="-1181807"/>
            <a:ext cx="4695374" cy="7507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C623E-F1A5-4CA5-915E-88E7D1D1D140}"/>
              </a:ext>
            </a:extLst>
          </p:cNvPr>
          <p:cNvSpPr txBox="1"/>
          <p:nvPr/>
        </p:nvSpPr>
        <p:spPr>
          <a:xfrm>
            <a:off x="1444978" y="525643"/>
            <a:ext cx="6028266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Nhiệm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chụp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Thu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phiếu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Nội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dung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chép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chúng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69D40A81-A1F8-47ED-A321-9431EA148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98856" y="1763597"/>
            <a:ext cx="1911834" cy="33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1006</Words>
  <PresentationFormat>On-screen Show (16:9)</PresentationFormat>
  <Paragraphs>172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Raleway Thin</vt:lpstr>
      <vt:lpstr>Raleway</vt:lpstr>
      <vt:lpstr>Wingdings</vt:lpstr>
      <vt:lpstr>Gloria Hallelujah</vt:lpstr>
      <vt:lpstr>Fira Sans Extra Condensed</vt:lpstr>
      <vt:lpstr>Team Building Class for Elementary by Slidesgo</vt:lpstr>
      <vt:lpstr>CHÀO MỪNG CÁC EM ĐẾN VỚI BUỔI HỌC NGÀY HÔM NAY!</vt:lpstr>
      <vt:lpstr>KHỞI ĐỘNG</vt:lpstr>
      <vt:lpstr>PowerPoint Presentation</vt:lpstr>
      <vt:lpstr>II. THỰC HÀNH TÌM HIỂU SINH VẬT NGOÀI THIÊN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2021-09-20T10:41:25Z</dcterms:modified>
</cp:coreProperties>
</file>