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FF2F"/>
    <a:srgbClr val="D67F58"/>
    <a:srgbClr val="E04E63"/>
    <a:srgbClr val="C2313E"/>
    <a:srgbClr val="B76537"/>
    <a:srgbClr val="BB7733"/>
    <a:srgbClr val="E0664E"/>
    <a:srgbClr val="680E17"/>
    <a:srgbClr val="37287B"/>
    <a:srgbClr val="514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350110"/>
            <a:ext cx="810266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A6FF2F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335274"/>
            <a:ext cx="808513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8117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A6FF2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655520"/>
            <a:ext cx="8246070" cy="309116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90" y="460824"/>
            <a:ext cx="642104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6FF2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989" y="1323749"/>
            <a:ext cx="642104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343447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A6FF2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2020-09-27T18:57:36Z</dcterms:modified>
</cp:coreProperties>
</file>