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5" r:id="rId6"/>
    <p:sldId id="264" r:id="rId7"/>
    <p:sldId id="263" r:id="rId8"/>
    <p:sldId id="262" r:id="rId9"/>
    <p:sldId id="259" r:id="rId10"/>
    <p:sldId id="260" r:id="rId11"/>
    <p:sldId id="261" r:id="rId12"/>
    <p:sldId id="266" r:id="rId13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7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2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76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60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65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67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43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57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88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5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23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78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4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5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2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3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6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3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13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9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4B2B0-5692-4608-AE5E-18100402558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0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7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0.xml"/><Relationship Id="rId1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.png"/><Relationship Id="rId7" Type="http://schemas.openxmlformats.org/officeDocument/2006/relationships/slide" Target="slide8.xml"/><Relationship Id="rId12" Type="http://schemas.openxmlformats.org/officeDocument/2006/relationships/slide" Target="slide4.xml"/><Relationship Id="rId17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11" Type="http://schemas.openxmlformats.org/officeDocument/2006/relationships/slide" Target="slide5.xml"/><Relationship Id="rId5" Type="http://schemas.openxmlformats.org/officeDocument/2006/relationships/slide" Target="slide3.xml"/><Relationship Id="rId15" Type="http://schemas.microsoft.com/office/2007/relationships/hdphoto" Target="../media/hdphoto1.wdp"/><Relationship Id="rId23" Type="http://schemas.openxmlformats.org/officeDocument/2006/relationships/slide" Target="slide11.xml"/><Relationship Id="rId10" Type="http://schemas.openxmlformats.org/officeDocument/2006/relationships/slide" Target="slide7.xml"/><Relationship Id="rId19" Type="http://schemas.openxmlformats.org/officeDocument/2006/relationships/image" Target="../media/image9.png"/><Relationship Id="rId4" Type="http://schemas.openxmlformats.org/officeDocument/2006/relationships/image" Target="../media/image4.jpg"/><Relationship Id="rId9" Type="http://schemas.openxmlformats.org/officeDocument/2006/relationships/slide" Target="slide6.xml"/><Relationship Id="rId14" Type="http://schemas.openxmlformats.org/officeDocument/2006/relationships/image" Target="../media/image6.png"/><Relationship Id="rId22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886200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TÀI</a:t>
            </a:r>
            <a:endParaRPr lang="en-US" sz="9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1905000" y="1447800"/>
            <a:ext cx="5695950" cy="2895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15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1447800" y="-1"/>
            <a:ext cx="569794" cy="821976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2971800" y="1600200"/>
            <a:ext cx="589128" cy="82423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4693938" y="1600200"/>
            <a:ext cx="565892" cy="824234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5" r="19776" b="55099"/>
          <a:stretch/>
        </p:blipFill>
        <p:spPr>
          <a:xfrm>
            <a:off x="6312090" y="8388"/>
            <a:ext cx="561124" cy="684344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1447800" y="1600200"/>
            <a:ext cx="569794" cy="821976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4729439" y="-2259"/>
            <a:ext cx="565892" cy="824234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2971800" y="-2258"/>
            <a:ext cx="589128" cy="824233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5" r="19776" b="55099"/>
          <a:stretch/>
        </p:blipFill>
        <p:spPr>
          <a:xfrm>
            <a:off x="6312090" y="1600200"/>
            <a:ext cx="561124" cy="6843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1" b="98283" l="10000" r="90000">
                        <a14:foregroundMark x1="65165" y1="36624" x2="74835" y2="26609"/>
                        <a14:foregroundMark x1="74835" y1="24750" x2="80879" y2="19886"/>
                        <a14:foregroundMark x1="76154" y1="25751" x2="84176" y2="20887"/>
                        <a14:foregroundMark x1="25385" y1="94707" x2="36154" y2="83405"/>
                        <a14:foregroundMark x1="48462" y1="90129" x2="36484" y2="82690"/>
                        <a14:foregroundMark x1="21648" y1="92418" x2="30000" y2="87268"/>
                        <a14:foregroundMark x1="65385" y1="59943" x2="55714" y2="68670"/>
                        <a14:foregroundMark x1="47143" y1="60658" x2="43077" y2="72961"/>
                        <a14:foregroundMark x1="50989" y1="87411" x2="45934" y2="81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219200"/>
            <a:ext cx="1915469" cy="14713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" y="-102182"/>
            <a:ext cx="1473782" cy="1473782"/>
          </a:xfrm>
          <a:prstGeom prst="rect">
            <a:avLst/>
          </a:prstGeom>
        </p:spPr>
      </p:pic>
      <p:pic>
        <p:nvPicPr>
          <p:cNvPr id="28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48800" y="105058"/>
            <a:ext cx="609600" cy="609600"/>
          </a:xfrm>
          <a:prstGeom prst="rect">
            <a:avLst/>
          </a:prstGeom>
        </p:spPr>
      </p:pic>
      <p:pic>
        <p:nvPicPr>
          <p:cNvPr id="29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48800" y="1436337"/>
            <a:ext cx="609600" cy="609600"/>
          </a:xfrm>
          <a:prstGeom prst="rect">
            <a:avLst/>
          </a:prstGeom>
        </p:spPr>
      </p:pic>
      <p:pic>
        <p:nvPicPr>
          <p:cNvPr id="30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52" y="-148024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OM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9000" l="10000" r="83438">
                        <a14:foregroundMark x1="45250" y1="53333" x2="50000" y2="52556"/>
                        <a14:foregroundMark x1="46563" y1="53667" x2="48813" y2="53333"/>
                        <a14:backgroundMark x1="22250" y1="22111" x2="33563" y2="22556"/>
                        <a14:backgroundMark x1="35250" y1="42778" x2="31313" y2="31667"/>
                        <a14:backgroundMark x1="18500" y1="44889" x2="19875" y2="47556"/>
                        <a14:backgroundMark x1="53312" y1="33222" x2="65688" y2="37222"/>
                        <a14:backgroundMark x1="71188" y1="10667" x2="70438" y2="31333"/>
                        <a14:backgroundMark x1="75375" y1="49111" x2="82250" y2="40667"/>
                        <a14:backgroundMark x1="77938" y1="29778" x2="76000" y2="33444"/>
                        <a14:backgroundMark x1="56688" y1="89444" x2="76875" y2="59444"/>
                        <a14:backgroundMark x1="60875" y1="51000" x2="71063" y2="88111"/>
                        <a14:backgroundMark x1="69688" y1="50444" x2="64625" y2="69889"/>
                        <a14:backgroundMark x1="60000" y1="48556" x2="71813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2" t="8999" r="14963"/>
          <a:stretch/>
        </p:blipFill>
        <p:spPr>
          <a:xfrm>
            <a:off x="0" y="4062554"/>
            <a:ext cx="2688560" cy="1826796"/>
          </a:xfrm>
          <a:prstGeom prst="rect">
            <a:avLst/>
          </a:prstGeom>
        </p:spPr>
      </p:pic>
      <p:pic>
        <p:nvPicPr>
          <p:cNvPr id="3" name="JERRY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100000" l="46688" r="90000">
                        <a14:foregroundMark x1="67116" y1="77306" x2="65768" y2="53690"/>
                        <a14:foregroundMark x1="69502" y1="55535" x2="65145" y2="57934"/>
                        <a14:foregroundMark x1="70228" y1="62731" x2="67531" y2="51845"/>
                        <a14:backgroundMark x1="48688" y1="44111" x2="87313" y2="3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09" r="18508" b="951"/>
          <a:stretch/>
        </p:blipFill>
        <p:spPr>
          <a:xfrm>
            <a:off x="117915" y="5517197"/>
            <a:ext cx="1262185" cy="1292698"/>
          </a:xfrm>
          <a:prstGeom prst="rect">
            <a:avLst/>
          </a:prstGeom>
        </p:spPr>
      </p:pic>
      <p:sp>
        <p:nvSpPr>
          <p:cNvPr id="20" name="Rounded Rectangle 19">
            <a:hlinkClick r:id="rId23" action="ppaction://hlinksldjump"/>
          </p:cNvPr>
          <p:cNvSpPr/>
          <p:nvPr/>
        </p:nvSpPr>
        <p:spPr>
          <a:xfrm>
            <a:off x="7658100" y="6163546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8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939E-6 L 0.16962 -0.0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62 -0.00324 L 0.33628 -0.0032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28 -0.00324 L 0.53628 -0.00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28 -0.00324 L 0.73628 -0.003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6512E-7 L 0.22656 -0.0097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56 -0.00971 L 0.39323 -0.0097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23 -0.00971 L 0.59323 -0.009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323 -0.00971 L 0.79323 -0.009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1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424211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893823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5&quot;/&gt;&lt;/object&gt;&lt;object type=&quot;3&quot; unique_id=&quot;10007&quot;&gt;&lt;property id=&quot;20148&quot; value=&quot;5&quot;/&gt;&lt;property id=&quot;20300&quot; value=&quot;Slide 5&quot;/&gt;&lt;property id=&quot;20307&quot; value=&quot;264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59&quot;/&gt;&lt;/object&gt;&lt;object type=&quot;3&quot; unique_id=&quot;10011&quot;&gt;&lt;property id=&quot;20148&quot; value=&quot;5&quot;/&gt;&lt;property id=&quot;20300&quot; value=&quot;Slide 9&quot;/&gt;&lt;property id=&quot;20307&quot; value=&quot;260&quot;/&gt;&lt;/object&gt;&lt;object type=&quot;3&quot; unique_id=&quot;10012&quot;&gt;&lt;property id=&quot;20148&quot; value=&quot;5&quot;/&gt;&lt;property id=&quot;20300&quot; value=&quot;Slide 10&quot;/&gt;&lt;property id=&quot;20307&quot; value=&quot;261&quot;/&gt;&lt;/object&gt;&lt;object type=&quot;3&quot; unique_id=&quot;10049&quot;&gt;&lt;property id=&quot;20148&quot; value=&quot;5&quot;/&gt;&lt;property id=&quot;20300&quot; value=&quot;Slide 11&quot;/&gt;&lt;property id=&quot;20307&quot; value=&quot;266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142</Words>
  <Application>Microsoft Office PowerPoint</Application>
  <PresentationFormat>On-screen Show (4:3)</PresentationFormat>
  <Paragraphs>19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2020-08-06T16:47:30Z</dcterms:created>
  <dcterms:modified xsi:type="dcterms:W3CDTF">2020-09-27T06:55:03Z</dcterms:modified>
</cp:coreProperties>
</file>