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8"/>
    <p:sldId id="291" r:id="rId39"/>
    <p:sldId id="292" r:id="rId40"/>
    <p:sldId id="293" r:id="rId41"/>
  </p:sldIdLst>
  <p:sldSz cx="15544800" cy="8229600"/>
  <p:notesSz cx="6858000" cy="9144000"/>
  <p:defaultTex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FFFFCC"/>
    <a:srgbClr val="0000CC"/>
    <a:srgbClr val="6600CC"/>
    <a:srgbClr val="F8F8F8"/>
    <a:srgbClr val="A50021"/>
    <a:srgbClr val="EAEAE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13"/>
    <p:restoredTop sz="94728"/>
  </p:normalViewPr>
  <p:slideViewPr>
    <p:cSldViewPr showGuides="1">
      <p:cViewPr varScale="1">
        <p:scale>
          <a:sx n="62" d="100"/>
          <a:sy n="62" d="100"/>
        </p:scale>
        <p:origin x="-102" y="-150"/>
      </p:cViewPr>
      <p:guideLst>
        <p:guide orient="horz" pos="2592"/>
        <p:guide pos="4896"/>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EFD980D-866A-49EA-AFF8-B6138374F12B}"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90500" y="685800"/>
            <a:ext cx="6477000" cy="3429000"/>
          </a:xfrm>
          <a:prstGeom prst="rect">
            <a:avLst/>
          </a:prstGeom>
          <a:noFill/>
          <a:ln w="12700">
            <a:solidFill>
              <a:prstClr val="black"/>
            </a:solidFill>
          </a:ln>
        </p:spPr>
        <p:txBody>
          <a:bodyPr vert="horz" lIns="91440" tIns="45720" rIns="91440" bIns="45720" rtlCol="0" anchor="ctr"/>
          <a:lstStyle/>
          <a:p>
            <a:pPr marL="0" marR="0" lvl="0" indent="0" algn="l" defTabSz="135763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678180" marR="0" lvl="1"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57630" marR="0" lvl="2"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2037080" marR="0" lvl="3"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2716530" marR="0" lvl="4"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vi-VN" sz="1200" dirty="0"/>
            </a:fld>
            <a:endParaRPr lang="en-US" altLang="vi-VN" sz="1200" dirty="0"/>
          </a:p>
        </p:txBody>
      </p:sp>
    </p:spTree>
  </p:cSld>
  <p:clrMap bg1="lt1" tx1="dk1" bg2="lt2" tx2="dk2" accent1="accent1" accent2="accent2" accent3="accent3" accent4="accent4" accent5="accent5" accent6="accent6" hlink="hlink" folHlink="folHlink"/>
  <p:hf sldNum="0" hdr="0" ftr="0" dt="0"/>
  <p:notesStyle>
    <a:lvl1pPr algn="l" defTabSz="1357630" rtl="0" eaLnBrk="0" fontAlgn="base" hangingPunct="0">
      <a:spcBef>
        <a:spcPct val="30000"/>
      </a:spcBef>
      <a:spcAft>
        <a:spcPct val="0"/>
      </a:spcAft>
      <a:defRPr sz="1200" kern="1200">
        <a:solidFill>
          <a:schemeClr val="tx1"/>
        </a:solidFill>
        <a:latin typeface="+mn-lt"/>
        <a:ea typeface="+mn-ea"/>
        <a:cs typeface="+mn-cs"/>
      </a:defRPr>
    </a:lvl1pPr>
    <a:lvl2pPr marL="678180" algn="l" defTabSz="1357630" rtl="0" eaLnBrk="0" fontAlgn="base" hangingPunct="0">
      <a:spcBef>
        <a:spcPct val="30000"/>
      </a:spcBef>
      <a:spcAft>
        <a:spcPct val="0"/>
      </a:spcAft>
      <a:defRPr sz="1200" kern="1200">
        <a:solidFill>
          <a:schemeClr val="tx1"/>
        </a:solidFill>
        <a:latin typeface="+mn-lt"/>
        <a:ea typeface="+mn-ea"/>
        <a:cs typeface="+mn-cs"/>
      </a:defRPr>
    </a:lvl2pPr>
    <a:lvl3pPr marL="1357630" algn="l" defTabSz="1357630" rtl="0" eaLnBrk="0" fontAlgn="base" hangingPunct="0">
      <a:spcBef>
        <a:spcPct val="30000"/>
      </a:spcBef>
      <a:spcAft>
        <a:spcPct val="0"/>
      </a:spcAft>
      <a:defRPr sz="1200" kern="1200">
        <a:solidFill>
          <a:schemeClr val="tx1"/>
        </a:solidFill>
        <a:latin typeface="+mn-lt"/>
        <a:ea typeface="+mn-ea"/>
        <a:cs typeface="+mn-cs"/>
      </a:defRPr>
    </a:lvl3pPr>
    <a:lvl4pPr marL="2037080" algn="l" defTabSz="1357630" rtl="0" eaLnBrk="0" fontAlgn="base" hangingPunct="0">
      <a:spcBef>
        <a:spcPct val="30000"/>
      </a:spcBef>
      <a:spcAft>
        <a:spcPct val="0"/>
      </a:spcAft>
      <a:defRPr sz="1200" kern="1200">
        <a:solidFill>
          <a:schemeClr val="tx1"/>
        </a:solidFill>
        <a:latin typeface="+mn-lt"/>
        <a:ea typeface="+mn-ea"/>
        <a:cs typeface="+mn-cs"/>
      </a:defRPr>
    </a:lvl4pPr>
    <a:lvl5pPr marL="2716530" algn="l" defTabSz="1357630" rtl="0" eaLnBrk="0" fontAlgn="base" hangingPunct="0">
      <a:spcBef>
        <a:spcPct val="30000"/>
      </a:spcBef>
      <a:spcAft>
        <a:spcPct val="0"/>
      </a:spcAft>
      <a:defRPr sz="1200" kern="1200">
        <a:solidFill>
          <a:schemeClr val="tx1"/>
        </a:solidFill>
        <a:latin typeface="+mn-lt"/>
        <a:ea typeface="+mn-ea"/>
        <a:cs typeface="+mn-cs"/>
      </a:defRPr>
    </a:lvl5pPr>
    <a:lvl6pPr marL="3396615" algn="l" defTabSz="1358265" rtl="0" eaLnBrk="1" latinLnBrk="0" hangingPunct="1">
      <a:defRPr sz="1800" kern="1200">
        <a:solidFill>
          <a:schemeClr val="tx1"/>
        </a:solidFill>
        <a:latin typeface="+mn-lt"/>
        <a:ea typeface="+mn-ea"/>
        <a:cs typeface="+mn-cs"/>
      </a:defRPr>
    </a:lvl6pPr>
    <a:lvl7pPr marL="4075430" algn="l" defTabSz="1358265" rtl="0" eaLnBrk="1" latinLnBrk="0" hangingPunct="1">
      <a:defRPr sz="1800" kern="1200">
        <a:solidFill>
          <a:schemeClr val="tx1"/>
        </a:solidFill>
        <a:latin typeface="+mn-lt"/>
        <a:ea typeface="+mn-ea"/>
        <a:cs typeface="+mn-cs"/>
      </a:defRPr>
    </a:lvl7pPr>
    <a:lvl8pPr marL="4754880" algn="l" defTabSz="1358265" rtl="0" eaLnBrk="1" latinLnBrk="0" hangingPunct="1">
      <a:defRPr sz="1800" kern="1200">
        <a:solidFill>
          <a:schemeClr val="tx1"/>
        </a:solidFill>
        <a:latin typeface="+mn-lt"/>
        <a:ea typeface="+mn-ea"/>
        <a:cs typeface="+mn-cs"/>
      </a:defRPr>
    </a:lvl8pPr>
    <a:lvl9pPr marL="5434330" algn="l" defTabSz="1358265"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buNone/>
            </a:pPr>
            <a:fld id="{9A0DB2DC-4C9A-4742-B13C-FB6460FD3503}" type="slidenum">
              <a:rPr lang="en-US" altLang="en-US" sz="1200" dirty="0">
                <a:latin typeface="Times New Roman" panose="02020603050405020304" pitchFamily="18" charset="0"/>
              </a:rPr>
            </a:fld>
            <a:endParaRPr lang="en-US" altLang="en-US" sz="1200" dirty="0">
              <a:latin typeface="Times New Roman" panose="02020603050405020304" pitchFamily="18" charset="0"/>
            </a:endParaRPr>
          </a:p>
        </p:txBody>
      </p:sp>
      <p:sp>
        <p:nvSpPr>
          <p:cNvPr id="40963" name="Rectangle 2"/>
          <p:cNvSpPr>
            <a:spLocks noGrp="1" noRot="1" noChangeAspect="1" noTextEdit="1"/>
          </p:cNvSpPr>
          <p:nvPr>
            <p:ph type="sldImg"/>
          </p:nvPr>
        </p:nvSpPr>
        <p:spPr>
          <a:ln>
            <a:solidFill>
              <a:srgbClr val="000000"/>
            </a:solidFill>
            <a:miter/>
          </a:ln>
        </p:spPr>
      </p:sp>
      <p:sp>
        <p:nvSpPr>
          <p:cNvPr id="40964" name="Rectangle 3"/>
          <p:cNvSpPr>
            <a:spLocks noGrp="1"/>
          </p:cNvSpPr>
          <p:nvPr>
            <p:ph type="body" idx="1"/>
          </p:nvPr>
        </p:nvSpPr>
        <p:spPr>
          <a:xfrm>
            <a:off x="914400" y="4343400"/>
            <a:ext cx="5029200" cy="4114800"/>
          </a:xfrm>
          <a:noFill/>
          <a:ln>
            <a:noFill/>
          </a:ln>
        </p:spPr>
        <p:txBody>
          <a:bodyPr wrap="square" lIns="91440" tIns="45720" rIns="91440" bIns="45720" anchor="t" anchorCtr="0"/>
          <a:p>
            <a:pPr lvl="0" eaLnBrk="1" hangingPunct="1"/>
            <a:r>
              <a:rPr lang="en-US" altLang="en-US" b="1" u="sng" dirty="0"/>
              <a:t>Slide 15</a:t>
            </a:r>
            <a:r>
              <a:rPr lang="en-US" altLang="en-US" dirty="0"/>
              <a:t>: Hình ảnh minh họa để giáo viên mở rộng và giáo dục học sinh không nên ăn quà vặt ở những nơi kém vệ sinh</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1"/>
            <a:ext cx="13213080" cy="1764030"/>
          </a:xfrm>
        </p:spPr>
        <p:txBody>
          <a:bodyPr/>
          <a:lstStyle/>
          <a:p>
            <a:r>
              <a:rPr lang="en-US"/>
              <a:t>Click to edit Master title style</a:t>
            </a:r>
            <a:endParaRPr lang="en-US"/>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9450" indent="0" algn="ctr">
              <a:buNone/>
              <a:defRPr/>
            </a:lvl2pPr>
            <a:lvl3pPr marL="1358265" indent="0" algn="ctr">
              <a:buNone/>
              <a:defRPr/>
            </a:lvl3pPr>
            <a:lvl4pPr marL="2037715" indent="0" algn="ctr">
              <a:buNone/>
              <a:defRPr/>
            </a:lvl4pPr>
            <a:lvl5pPr marL="2717165" indent="0" algn="ctr">
              <a:buNone/>
              <a:defRPr/>
            </a:lvl5pPr>
            <a:lvl6pPr marL="3396615" indent="0" algn="ctr">
              <a:buNone/>
              <a:defRPr/>
            </a:lvl6pPr>
            <a:lvl7pPr marL="4075430" indent="0" algn="ctr">
              <a:buNone/>
              <a:defRPr/>
            </a:lvl7pPr>
            <a:lvl8pPr marL="4754880" indent="0" algn="ctr">
              <a:buNone/>
              <a:defRPr/>
            </a:lvl8pPr>
            <a:lvl9pPr marL="54343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777240" y="329566"/>
            <a:ext cx="10233660" cy="702183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7240" y="329566"/>
            <a:ext cx="13990320" cy="702183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1"/>
            <a:ext cx="13213080" cy="1634490"/>
          </a:xfrm>
        </p:spPr>
        <p:txBody>
          <a:bodyPr anchor="t"/>
          <a:lstStyle>
            <a:lvl1pPr algn="l">
              <a:defRPr sz="5900" b="1" cap="all"/>
            </a:lvl1pPr>
          </a:lstStyle>
          <a:p>
            <a:r>
              <a:rPr lang="en-US"/>
              <a:t>Click to edit Master title style</a:t>
            </a:r>
            <a:endParaRPr lang="en-US"/>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9450" indent="0">
              <a:buNone/>
              <a:defRPr sz="2700"/>
            </a:lvl2pPr>
            <a:lvl3pPr marL="1358265" indent="0">
              <a:buNone/>
              <a:defRPr sz="2400"/>
            </a:lvl3pPr>
            <a:lvl4pPr marL="2037715" indent="0">
              <a:buNone/>
              <a:defRPr sz="2100"/>
            </a:lvl4pPr>
            <a:lvl5pPr marL="2717165" indent="0">
              <a:buNone/>
              <a:defRPr sz="2100"/>
            </a:lvl5pPr>
            <a:lvl6pPr marL="3396615" indent="0">
              <a:buNone/>
              <a:defRPr sz="2100"/>
            </a:lvl6pPr>
            <a:lvl7pPr marL="4075430" indent="0">
              <a:buNone/>
              <a:defRPr sz="2100"/>
            </a:lvl7pPr>
            <a:lvl8pPr marL="4754880" indent="0">
              <a:buNone/>
              <a:defRPr sz="2100"/>
            </a:lvl8pPr>
            <a:lvl9pPr marL="5434330" indent="0">
              <a:buNone/>
              <a:defRPr sz="21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endParaRPr lang="en-US"/>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endParaRPr lang="en-US"/>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327660"/>
            <a:ext cx="5114132" cy="1394460"/>
          </a:xfrm>
        </p:spPr>
        <p:txBody>
          <a:bodyPr anchor="b"/>
          <a:lstStyle>
            <a:lvl1pPr algn="l">
              <a:defRPr sz="3000" b="1"/>
            </a:lvl1pPr>
          </a:lstStyle>
          <a:p>
            <a:r>
              <a:rPr lang="en-US"/>
              <a:t>Click to edit Master title style</a:t>
            </a:r>
            <a:endParaRPr lang="en-US"/>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777241" y="1722120"/>
            <a:ext cx="5114132" cy="5629276"/>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r>
              <a:rPr lang="en-US"/>
              <a:t>Click to edit Master title style</a:t>
            </a:r>
            <a:endParaRPr lang="en-US"/>
          </a:p>
        </p:txBody>
      </p:sp>
      <p:sp>
        <p:nvSpPr>
          <p:cNvPr id="3" name="Picture Placeholder 2"/>
          <p:cNvSpPr>
            <a:spLocks noGrp="1"/>
          </p:cNvSpPr>
          <p:nvPr>
            <p:ph type="pic" idx="1"/>
          </p:nvPr>
        </p:nvSpPr>
        <p:spPr>
          <a:xfrm>
            <a:off x="3046890" y="735330"/>
            <a:ext cx="9326880" cy="4937760"/>
          </a:xfrm>
        </p:spPr>
        <p:txBody>
          <a:bodyPr vert="horz" wrap="square" lIns="135852" tIns="67926" rIns="135852" bIns="67926" numCol="1" anchor="t" anchorCtr="0" compatLnSpc="1"/>
          <a:lstStyle>
            <a:lvl1pPr marL="0" indent="0">
              <a:buNone/>
              <a:defRPr sz="4800"/>
            </a:lvl1pPr>
            <a:lvl2pPr marL="679450" indent="0">
              <a:buNone/>
              <a:defRPr sz="4200"/>
            </a:lvl2pPr>
            <a:lvl3pPr marL="1358265" indent="0">
              <a:buNone/>
              <a:defRPr sz="3600"/>
            </a:lvl3pPr>
            <a:lvl4pPr marL="2037715" indent="0">
              <a:buNone/>
              <a:defRPr sz="3000"/>
            </a:lvl4pPr>
            <a:lvl5pPr marL="2717165" indent="0">
              <a:buNone/>
              <a:defRPr sz="3000"/>
            </a:lvl5pPr>
            <a:lvl6pPr marL="3396615" indent="0">
              <a:buNone/>
              <a:defRPr sz="3000"/>
            </a:lvl6pPr>
            <a:lvl7pPr marL="4075430" indent="0">
              <a:buNone/>
              <a:defRPr sz="3000"/>
            </a:lvl7pPr>
            <a:lvl8pPr marL="4754880" indent="0">
              <a:buNone/>
              <a:defRPr sz="3000"/>
            </a:lvl8pPr>
            <a:lvl9pPr marL="5434330" indent="0">
              <a:buNone/>
              <a:defRPr sz="3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48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777875" y="330200"/>
            <a:ext cx="13989050" cy="1371600"/>
          </a:xfrm>
          <a:prstGeom prst="rect">
            <a:avLst/>
          </a:prstGeom>
          <a:noFill/>
          <a:ln w="9525">
            <a:noFill/>
          </a:ln>
        </p:spPr>
        <p:txBody>
          <a:bodyPr lIns="135852" tIns="67926" rIns="135852" bIns="67926" anchor="ctr" anchorCtr="0"/>
          <a:p>
            <a:pPr lvl="0"/>
            <a:r>
              <a:rPr lang="vi-VN" altLang="vi-VN" dirty="0"/>
              <a:t>Click to edit Master title style</a:t>
            </a:r>
            <a:endParaRPr lang="vi-VN" altLang="vi-VN" dirty="0"/>
          </a:p>
        </p:txBody>
      </p:sp>
      <p:sp>
        <p:nvSpPr>
          <p:cNvPr id="1027" name="Rectangle 3"/>
          <p:cNvSpPr>
            <a:spLocks noGrp="1"/>
          </p:cNvSpPr>
          <p:nvPr>
            <p:ph type="body" idx="1"/>
          </p:nvPr>
        </p:nvSpPr>
        <p:spPr>
          <a:xfrm>
            <a:off x="777875" y="1920875"/>
            <a:ext cx="13989050" cy="5430838"/>
          </a:xfrm>
          <a:prstGeom prst="rect">
            <a:avLst/>
          </a:prstGeom>
          <a:noFill/>
          <a:ln w="9525">
            <a:noFill/>
          </a:ln>
        </p:spPr>
        <p:txBody>
          <a:bodyPr lIns="135852" tIns="67926" rIns="135852" bIns="67926"/>
          <a:p>
            <a:pPr lvl="0"/>
            <a:r>
              <a:rPr lang="vi-VN" altLang="vi-VN" dirty="0"/>
              <a:t>Click to edit Master text styles</a:t>
            </a:r>
            <a:endParaRPr lang="vi-VN" altLang="vi-VN" dirty="0"/>
          </a:p>
          <a:p>
            <a:pPr lvl="1"/>
            <a:r>
              <a:rPr lang="vi-VN" altLang="vi-VN" dirty="0"/>
              <a:t>Second level</a:t>
            </a:r>
            <a:endParaRPr lang="vi-VN" altLang="vi-VN" dirty="0"/>
          </a:p>
          <a:p>
            <a:pPr lvl="2"/>
            <a:r>
              <a:rPr lang="vi-VN" altLang="vi-VN" dirty="0"/>
              <a:t>Third level</a:t>
            </a:r>
            <a:endParaRPr lang="vi-VN" altLang="vi-VN" dirty="0"/>
          </a:p>
          <a:p>
            <a:pPr lvl="3"/>
            <a:r>
              <a:rPr lang="vi-VN" altLang="vi-VN" dirty="0"/>
              <a:t>Fourth level</a:t>
            </a:r>
            <a:endParaRPr lang="vi-VN" altLang="vi-VN" dirty="0"/>
          </a:p>
          <a:p>
            <a:pPr lvl="4"/>
            <a:r>
              <a:rPr lang="vi-VN" altLang="vi-VN" dirty="0"/>
              <a:t>Fifth level</a:t>
            </a:r>
            <a:endParaRPr lang="vi-VN" altLang="vi-VN" dirty="0"/>
          </a:p>
        </p:txBody>
      </p:sp>
      <p:sp>
        <p:nvSpPr>
          <p:cNvPr id="1028" name="Rectangle 4"/>
          <p:cNvSpPr>
            <a:spLocks noGrp="1" noChangeArrowheads="1"/>
          </p:cNvSpPr>
          <p:nvPr>
            <p:ph type="dt" sz="half" idx="2"/>
          </p:nvPr>
        </p:nvSpPr>
        <p:spPr bwMode="auto">
          <a:xfrm>
            <a:off x="777875" y="7494588"/>
            <a:ext cx="3625850" cy="571500"/>
          </a:xfrm>
          <a:prstGeom prst="rect">
            <a:avLst/>
          </a:prstGeom>
          <a:noFill/>
          <a:ln w="9525">
            <a:noFill/>
            <a:miter lim="800000"/>
          </a:ln>
          <a:effectLst/>
        </p:spPr>
        <p:txBody>
          <a:bodyPr vert="horz" wrap="square" lIns="135852" tIns="67926" rIns="135852" bIns="67926" numCol="1" anchor="t" anchorCtr="0" compatLnSpc="1"/>
          <a:lstStyle>
            <a:lvl1pPr eaLnBrk="1" hangingPunct="1">
              <a:defRPr sz="21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5311775" y="7494588"/>
            <a:ext cx="4921250" cy="571500"/>
          </a:xfrm>
          <a:prstGeom prst="rect">
            <a:avLst/>
          </a:prstGeom>
          <a:noFill/>
          <a:ln w="9525">
            <a:noFill/>
            <a:miter lim="800000"/>
          </a:ln>
          <a:effectLst/>
        </p:spPr>
        <p:txBody>
          <a:bodyPr vert="horz" wrap="square" lIns="135852" tIns="67926" rIns="135852" bIns="67926" numCol="1" anchor="t" anchorCtr="0" compatLnSpc="1"/>
          <a:lstStyle>
            <a:lvl1pPr algn="ctr" eaLnBrk="1" hangingPunct="1">
              <a:defRPr sz="21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11141075" y="7494588"/>
            <a:ext cx="3625850" cy="571500"/>
          </a:xfrm>
          <a:prstGeom prst="rect">
            <a:avLst/>
          </a:prstGeom>
          <a:noFill/>
          <a:ln w="9525">
            <a:noFill/>
            <a:miter lim="800000"/>
          </a:ln>
          <a:effectLst/>
        </p:spPr>
        <p:txBody>
          <a:bodyPr vert="horz" wrap="square" lIns="135852" tIns="67926" rIns="135852" bIns="67926" numCol="1" anchor="t" anchorCtr="0" compatLnSpc="1"/>
          <a:lstStyle>
            <a:lvl1pPr algn="r">
              <a:defRPr sz="2100"/>
            </a:lvl1pPr>
          </a:lstStyle>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5pPr>
      <a:lvl6pPr marL="679450"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6pPr>
      <a:lvl7pPr marL="13582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7pPr>
      <a:lvl8pPr marL="203771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8pPr>
      <a:lvl9pPr marL="27171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9pPr>
    </p:titleStyle>
    <p:bodyStyle>
      <a:lvl1pPr marL="508000" indent="-508000" algn="l" rtl="0" eaLnBrk="0" fontAlgn="base" hangingPunct="0">
        <a:spcBef>
          <a:spcPct val="20000"/>
        </a:spcBef>
        <a:spcAft>
          <a:spcPct val="0"/>
        </a:spcAft>
        <a:buChar char="•"/>
        <a:defRPr sz="4800">
          <a:solidFill>
            <a:schemeClr val="tx1"/>
          </a:solidFill>
          <a:latin typeface="+mn-lt"/>
          <a:ea typeface="+mn-ea"/>
          <a:cs typeface="+mn-cs"/>
        </a:defRPr>
      </a:lvl1pPr>
      <a:lvl2pPr marL="1103630" indent="-424180" algn="l" rtl="0" eaLnBrk="0" fontAlgn="base" hangingPunct="0">
        <a:spcBef>
          <a:spcPct val="20000"/>
        </a:spcBef>
        <a:spcAft>
          <a:spcPct val="0"/>
        </a:spcAft>
        <a:buChar char="–"/>
        <a:defRPr sz="4200">
          <a:solidFill>
            <a:schemeClr val="tx1"/>
          </a:solidFill>
          <a:latin typeface="+mn-lt"/>
          <a:cs typeface="+mn-cs"/>
        </a:defRPr>
      </a:lvl2pPr>
      <a:lvl3pPr marL="1697355" indent="-338455" algn="l" rtl="0" eaLnBrk="0" fontAlgn="base" hangingPunct="0">
        <a:spcBef>
          <a:spcPct val="20000"/>
        </a:spcBef>
        <a:spcAft>
          <a:spcPct val="0"/>
        </a:spcAft>
        <a:buChar char="•"/>
        <a:defRPr sz="3600">
          <a:solidFill>
            <a:schemeClr val="tx1"/>
          </a:solidFill>
          <a:latin typeface="+mn-lt"/>
          <a:cs typeface="+mn-cs"/>
        </a:defRPr>
      </a:lvl3pPr>
      <a:lvl4pPr marL="2376805" indent="-338455" algn="l" rtl="0" eaLnBrk="0" fontAlgn="base" hangingPunct="0">
        <a:spcBef>
          <a:spcPct val="20000"/>
        </a:spcBef>
        <a:spcAft>
          <a:spcPct val="0"/>
        </a:spcAft>
        <a:buChar char="–"/>
        <a:defRPr sz="3000">
          <a:solidFill>
            <a:schemeClr val="tx1"/>
          </a:solidFill>
          <a:latin typeface="+mn-lt"/>
          <a:cs typeface="+mn-cs"/>
        </a:defRPr>
      </a:lvl4pPr>
      <a:lvl5pPr marL="3056255" indent="-338455" algn="l" rtl="0" eaLnBrk="0" fontAlgn="base" hangingPunct="0">
        <a:spcBef>
          <a:spcPct val="20000"/>
        </a:spcBef>
        <a:spcAft>
          <a:spcPct val="0"/>
        </a:spcAft>
        <a:buChar char="»"/>
        <a:defRPr sz="3000">
          <a:solidFill>
            <a:schemeClr val="tx1"/>
          </a:solidFill>
          <a:latin typeface="+mn-lt"/>
          <a:cs typeface="+mn-cs"/>
        </a:defRPr>
      </a:lvl5pPr>
      <a:lvl6pPr marL="3735705" indent="-339725" algn="l" rtl="0" fontAlgn="base">
        <a:spcBef>
          <a:spcPct val="20000"/>
        </a:spcBef>
        <a:spcAft>
          <a:spcPct val="0"/>
        </a:spcAft>
        <a:buChar char="»"/>
        <a:defRPr sz="3000">
          <a:solidFill>
            <a:schemeClr val="tx1"/>
          </a:solidFill>
          <a:latin typeface="+mn-lt"/>
          <a:cs typeface="+mn-cs"/>
        </a:defRPr>
      </a:lvl6pPr>
      <a:lvl7pPr marL="4415155" indent="-339725" algn="l" rtl="0" fontAlgn="base">
        <a:spcBef>
          <a:spcPct val="20000"/>
        </a:spcBef>
        <a:spcAft>
          <a:spcPct val="0"/>
        </a:spcAft>
        <a:buChar char="»"/>
        <a:defRPr sz="3000">
          <a:solidFill>
            <a:schemeClr val="tx1"/>
          </a:solidFill>
          <a:latin typeface="+mn-lt"/>
          <a:cs typeface="+mn-cs"/>
        </a:defRPr>
      </a:lvl7pPr>
      <a:lvl8pPr marL="5094605" indent="-339725" algn="l" rtl="0" fontAlgn="base">
        <a:spcBef>
          <a:spcPct val="20000"/>
        </a:spcBef>
        <a:spcAft>
          <a:spcPct val="0"/>
        </a:spcAft>
        <a:buChar char="»"/>
        <a:defRPr sz="3000">
          <a:solidFill>
            <a:schemeClr val="tx1"/>
          </a:solidFill>
          <a:latin typeface="+mn-lt"/>
          <a:cs typeface="+mn-cs"/>
        </a:defRPr>
      </a:lvl8pPr>
      <a:lvl9pPr marL="5773420" indent="-339725" algn="l" rtl="0" fontAlgn="base">
        <a:spcBef>
          <a:spcPct val="20000"/>
        </a:spcBef>
        <a:spcAft>
          <a:spcPct val="0"/>
        </a:spcAft>
        <a:buChar char="»"/>
        <a:defRPr sz="3000">
          <a:solidFill>
            <a:schemeClr val="tx1"/>
          </a:solidFill>
          <a:latin typeface="+mn-lt"/>
          <a:cs typeface="+mn-cs"/>
        </a:defRPr>
      </a:lvl9pPr>
    </p:bodyStyle>
    <p:otherStyle>
      <a:defPPr>
        <a:defRPr lang="en-US"/>
      </a:defPPr>
      <a:lvl1pPr marL="0" algn="l" defTabSz="1358265" rtl="0" eaLnBrk="1" latinLnBrk="0" hangingPunct="1">
        <a:defRPr sz="2700" kern="1200">
          <a:solidFill>
            <a:schemeClr val="tx1"/>
          </a:solidFill>
          <a:latin typeface="+mn-lt"/>
          <a:ea typeface="+mn-ea"/>
          <a:cs typeface="+mn-cs"/>
        </a:defRPr>
      </a:lvl1pPr>
      <a:lvl2pPr marL="679450" algn="l" defTabSz="1358265" rtl="0" eaLnBrk="1" latinLnBrk="0" hangingPunct="1">
        <a:defRPr sz="2700" kern="1200">
          <a:solidFill>
            <a:schemeClr val="tx1"/>
          </a:solidFill>
          <a:latin typeface="+mn-lt"/>
          <a:ea typeface="+mn-ea"/>
          <a:cs typeface="+mn-cs"/>
        </a:defRPr>
      </a:lvl2pPr>
      <a:lvl3pPr marL="1358265" algn="l" defTabSz="1358265" rtl="0" eaLnBrk="1" latinLnBrk="0" hangingPunct="1">
        <a:defRPr sz="2700" kern="1200">
          <a:solidFill>
            <a:schemeClr val="tx1"/>
          </a:solidFill>
          <a:latin typeface="+mn-lt"/>
          <a:ea typeface="+mn-ea"/>
          <a:cs typeface="+mn-cs"/>
        </a:defRPr>
      </a:lvl3pPr>
      <a:lvl4pPr marL="2037715" algn="l" defTabSz="1358265" rtl="0" eaLnBrk="1" latinLnBrk="0" hangingPunct="1">
        <a:defRPr sz="2700" kern="1200">
          <a:solidFill>
            <a:schemeClr val="tx1"/>
          </a:solidFill>
          <a:latin typeface="+mn-lt"/>
          <a:ea typeface="+mn-ea"/>
          <a:cs typeface="+mn-cs"/>
        </a:defRPr>
      </a:lvl4pPr>
      <a:lvl5pPr marL="2717165" algn="l" defTabSz="1358265" rtl="0" eaLnBrk="1" latinLnBrk="0" hangingPunct="1">
        <a:defRPr sz="2700" kern="1200">
          <a:solidFill>
            <a:schemeClr val="tx1"/>
          </a:solidFill>
          <a:latin typeface="+mn-lt"/>
          <a:ea typeface="+mn-ea"/>
          <a:cs typeface="+mn-cs"/>
        </a:defRPr>
      </a:lvl5pPr>
      <a:lvl6pPr marL="3396615" algn="l" defTabSz="1358265" rtl="0" eaLnBrk="1" latinLnBrk="0" hangingPunct="1">
        <a:defRPr sz="2700" kern="1200">
          <a:solidFill>
            <a:schemeClr val="tx1"/>
          </a:solidFill>
          <a:latin typeface="+mn-lt"/>
          <a:ea typeface="+mn-ea"/>
          <a:cs typeface="+mn-cs"/>
        </a:defRPr>
      </a:lvl6pPr>
      <a:lvl7pPr marL="4075430" algn="l" defTabSz="1358265" rtl="0" eaLnBrk="1" latinLnBrk="0" hangingPunct="1">
        <a:defRPr sz="2700" kern="1200">
          <a:solidFill>
            <a:schemeClr val="tx1"/>
          </a:solidFill>
          <a:latin typeface="+mn-lt"/>
          <a:ea typeface="+mn-ea"/>
          <a:cs typeface="+mn-cs"/>
        </a:defRPr>
      </a:lvl7pPr>
      <a:lvl8pPr marL="4754880" algn="l" defTabSz="1358265" rtl="0" eaLnBrk="1" latinLnBrk="0" hangingPunct="1">
        <a:defRPr sz="2700" kern="1200">
          <a:solidFill>
            <a:schemeClr val="tx1"/>
          </a:solidFill>
          <a:latin typeface="+mn-lt"/>
          <a:ea typeface="+mn-ea"/>
          <a:cs typeface="+mn-cs"/>
        </a:defRPr>
      </a:lvl8pPr>
      <a:lvl9pPr marL="5434330" algn="l" defTabSz="135826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video" Target="NULL" TargetMode="Externa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GIF"/><Relationship Id="rId1" Type="http://schemas.openxmlformats.org/officeDocument/2006/relationships/image" Target="../media/image6.GIF"/></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GIF"/><Relationship Id="rId2" Type="http://schemas.openxmlformats.org/officeDocument/2006/relationships/image" Target="../media/image6.GIF"/><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GIF"/><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6.jpe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42.jpeg"/><Relationship Id="rId4" Type="http://schemas.openxmlformats.org/officeDocument/2006/relationships/image" Target="../media/image41.jpeg"/><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image" Target="../media/image38.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9.jpeg"/><Relationship Id="rId3" Type="http://schemas.openxmlformats.org/officeDocument/2006/relationships/image" Target="../media/image20.jpeg"/><Relationship Id="rId2" Type="http://schemas.openxmlformats.org/officeDocument/2006/relationships/image" Target="../media/image48.jpeg"/><Relationship Id="rId1" Type="http://schemas.openxmlformats.org/officeDocument/2006/relationships/image" Target="../media/image47.jpe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www.youtube.com/watch?v=pLDeAXCsbqM&amp;ab_channel=BVHoanMySaigon" TargetMode="External"/><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video" Target="NULL" TargetMode="Externa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GIF"/><Relationship Id="rId2" Type="http://schemas.openxmlformats.org/officeDocument/2006/relationships/image" Target="../media/image53.jpeg"/><Relationship Id="rId1"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5.jpeg"/><Relationship Id="rId1"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GI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6.png"/><Relationship Id="rId1" Type="http://schemas.openxmlformats.org/officeDocument/2006/relationships/video" Target="NULL" TargetMode="Externa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GIF"/></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8.jpeg"/><Relationship Id="rId1"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59.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2.jpeg"/><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 name="Rectangle 114"/>
          <p:cNvSpPr/>
          <p:nvPr/>
        </p:nvSpPr>
        <p:spPr>
          <a:xfrm>
            <a:off x="0" y="0"/>
            <a:ext cx="8677275" cy="8229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 name="Group 51"/>
          <p:cNvGrpSpPr/>
          <p:nvPr/>
        </p:nvGrpSpPr>
        <p:grpSpPr>
          <a:xfrm>
            <a:off x="4627563" y="150813"/>
            <a:ext cx="8177212" cy="7718425"/>
            <a:chOff x="2889226" y="213081"/>
            <a:chExt cx="6413548" cy="6431836"/>
          </a:xfrm>
        </p:grpSpPr>
        <p:pic>
          <p:nvPicPr>
            <p:cNvPr id="2108" name="Picture 3"/>
            <p:cNvPicPr>
              <a:picLocks noChangeAspect="1"/>
            </p:cNvPicPr>
            <p:nvPr/>
          </p:nvPicPr>
          <p:blipFill>
            <a:blip r:embed="rId1"/>
            <a:stretch>
              <a:fillRect/>
            </a:stretch>
          </p:blipFill>
          <p:spPr>
            <a:xfrm>
              <a:off x="2889226" y="213081"/>
              <a:ext cx="6413548" cy="6431836"/>
            </a:xfrm>
            <a:prstGeom prst="rect">
              <a:avLst/>
            </a:prstGeom>
            <a:noFill/>
            <a:ln w="9525">
              <a:noFill/>
            </a:ln>
          </p:spPr>
        </p:pic>
        <p:sp>
          <p:nvSpPr>
            <p:cNvPr id="2109" name="TextBox 5"/>
            <p:cNvSpPr txBox="1"/>
            <p:nvPr/>
          </p:nvSpPr>
          <p:spPr>
            <a:xfrm rot="300000">
              <a:off x="7009153" y="3447710"/>
              <a:ext cx="2019117" cy="307777"/>
            </a:xfrm>
            <a:prstGeom prst="rect">
              <a:avLst/>
            </a:prstGeom>
            <a:noFill/>
            <a:ln w="9525">
              <a:noFill/>
            </a:ln>
          </p:spPr>
          <p:txBody>
            <a:bodyPr>
              <a:spAutoFit/>
            </a:bodyPr>
            <a:p>
              <a:pPr algn="ctr">
                <a:buNone/>
              </a:pPr>
              <a:endParaRPr lang="en-US" altLang="x-none" dirty="0">
                <a:solidFill>
                  <a:schemeClr val="bg1"/>
                </a:solidFill>
                <a:latin typeface="Arial" panose="020B0604020202020204" pitchFamily="34" charset="0"/>
              </a:endParaRPr>
            </a:p>
          </p:txBody>
        </p:sp>
        <p:sp>
          <p:nvSpPr>
            <p:cNvPr id="2110" name="TextBox 6"/>
            <p:cNvSpPr txBox="1"/>
            <p:nvPr/>
          </p:nvSpPr>
          <p:spPr>
            <a:xfrm rot="900000">
              <a:off x="6953878" y="3770464"/>
              <a:ext cx="2019117" cy="307777"/>
            </a:xfrm>
            <a:prstGeom prst="rect">
              <a:avLst/>
            </a:prstGeom>
            <a:noFill/>
            <a:ln w="9525">
              <a:noFill/>
            </a:ln>
          </p:spPr>
          <p:txBody>
            <a:bodyPr>
              <a:spAutoFit/>
            </a:bodyPr>
            <a:p>
              <a:pPr algn="ctr">
                <a:buNone/>
              </a:pPr>
              <a:endParaRPr lang="en-US" altLang="x-none" dirty="0">
                <a:latin typeface="Arial" panose="020B0604020202020204" pitchFamily="34" charset="0"/>
              </a:endParaRPr>
            </a:p>
          </p:txBody>
        </p:sp>
        <p:sp>
          <p:nvSpPr>
            <p:cNvPr id="2111" name="TextBox 10"/>
            <p:cNvSpPr txBox="1"/>
            <p:nvPr/>
          </p:nvSpPr>
          <p:spPr>
            <a:xfrm rot="3300000">
              <a:off x="6206353" y="4830475"/>
              <a:ext cx="2019117" cy="374160"/>
            </a:xfrm>
            <a:prstGeom prst="rect">
              <a:avLst/>
            </a:prstGeom>
            <a:noFill/>
            <a:ln w="9525">
              <a:noFill/>
            </a:ln>
          </p:spPr>
          <p:txBody>
            <a:bodyPr>
              <a:spAutoFit/>
            </a:bodyPr>
            <a:p>
              <a:pPr algn="ctr">
                <a:buNone/>
              </a:pPr>
              <a:r>
                <a:rPr lang="en-US" altLang="x-none" sz="2500" b="1" dirty="0">
                  <a:solidFill>
                    <a:schemeClr val="bg1"/>
                  </a:solidFill>
                  <a:latin typeface="Arial" panose="020B0604020202020204" pitchFamily="34" charset="0"/>
                </a:rPr>
                <a:t>32</a:t>
              </a:r>
              <a:endParaRPr lang="en-US" altLang="x-none" sz="2500" b="1" dirty="0">
                <a:solidFill>
                  <a:schemeClr val="bg1"/>
                </a:solidFill>
                <a:latin typeface="Arial" panose="020B0604020202020204" pitchFamily="34" charset="0"/>
              </a:endParaRPr>
            </a:p>
          </p:txBody>
        </p:sp>
        <p:sp>
          <p:nvSpPr>
            <p:cNvPr id="2112" name="TextBox 11"/>
            <p:cNvSpPr txBox="1"/>
            <p:nvPr/>
          </p:nvSpPr>
          <p:spPr>
            <a:xfrm rot="3900000">
              <a:off x="5922584" y="4960748"/>
              <a:ext cx="2019117" cy="434508"/>
            </a:xfrm>
            <a:prstGeom prst="rect">
              <a:avLst/>
            </a:prstGeom>
            <a:noFill/>
            <a:ln w="9525">
              <a:noFill/>
            </a:ln>
          </p:spPr>
          <p:txBody>
            <a:bodyPr>
              <a:spAutoFit/>
            </a:bodyPr>
            <a:p>
              <a:pPr algn="ctr">
                <a:buNone/>
              </a:pPr>
              <a:r>
                <a:rPr lang="en-US" altLang="x-none" sz="3000" b="1" dirty="0">
                  <a:latin typeface="Arial" panose="020B0604020202020204" pitchFamily="34" charset="0"/>
                </a:rPr>
                <a:t>31</a:t>
              </a:r>
              <a:endParaRPr lang="en-US" altLang="x-none" sz="3000" b="1" dirty="0">
                <a:latin typeface="Arial" panose="020B0604020202020204" pitchFamily="34" charset="0"/>
              </a:endParaRPr>
            </a:p>
          </p:txBody>
        </p:sp>
        <p:sp>
          <p:nvSpPr>
            <p:cNvPr id="2113" name="TextBox 12"/>
            <p:cNvSpPr txBox="1"/>
            <p:nvPr/>
          </p:nvSpPr>
          <p:spPr>
            <a:xfrm rot="4500000">
              <a:off x="5600715" y="5083095"/>
              <a:ext cx="2019117" cy="434508"/>
            </a:xfrm>
            <a:prstGeom prst="rect">
              <a:avLst/>
            </a:prstGeom>
            <a:noFill/>
            <a:ln w="9525">
              <a:noFill/>
            </a:ln>
          </p:spPr>
          <p:txBody>
            <a:bodyPr>
              <a:spAutoFit/>
            </a:bodyPr>
            <a:p>
              <a:pPr algn="ctr">
                <a:buNone/>
              </a:pPr>
              <a:r>
                <a:rPr lang="en-US" altLang="x-none" sz="3000" b="1" dirty="0">
                  <a:latin typeface="Arial" panose="020B0604020202020204" pitchFamily="34" charset="0"/>
                </a:rPr>
                <a:t>30</a:t>
              </a:r>
              <a:endParaRPr lang="en-US" altLang="x-none" sz="3000" b="1" dirty="0">
                <a:latin typeface="Arial" panose="020B0604020202020204" pitchFamily="34" charset="0"/>
              </a:endParaRPr>
            </a:p>
          </p:txBody>
        </p:sp>
        <p:sp>
          <p:nvSpPr>
            <p:cNvPr id="2114" name="TextBox 23"/>
            <p:cNvSpPr txBox="1"/>
            <p:nvPr/>
          </p:nvSpPr>
          <p:spPr>
            <a:xfrm rot="5100000">
              <a:off x="5257815" y="5159295"/>
              <a:ext cx="2019117" cy="434508"/>
            </a:xfrm>
            <a:prstGeom prst="rect">
              <a:avLst/>
            </a:prstGeom>
            <a:noFill/>
            <a:ln w="9525">
              <a:noFill/>
            </a:ln>
          </p:spPr>
          <p:txBody>
            <a:bodyPr>
              <a:spAutoFit/>
            </a:bodyPr>
            <a:p>
              <a:pPr algn="ctr">
                <a:buNone/>
              </a:pPr>
              <a:r>
                <a:rPr lang="en-US" altLang="x-none" sz="3000" b="1" dirty="0">
                  <a:latin typeface="Arial" panose="020B0604020202020204" pitchFamily="34" charset="0"/>
                </a:rPr>
                <a:t>29</a:t>
              </a:r>
              <a:endParaRPr lang="en-US" altLang="x-none" sz="3000" b="1" dirty="0">
                <a:latin typeface="Arial" panose="020B0604020202020204" pitchFamily="34" charset="0"/>
              </a:endParaRPr>
            </a:p>
          </p:txBody>
        </p:sp>
        <p:sp>
          <p:nvSpPr>
            <p:cNvPr id="2115" name="TextBox 24"/>
            <p:cNvSpPr txBox="1"/>
            <p:nvPr/>
          </p:nvSpPr>
          <p:spPr>
            <a:xfrm rot="5700000">
              <a:off x="4914915" y="5162925"/>
              <a:ext cx="2019117" cy="434508"/>
            </a:xfrm>
            <a:prstGeom prst="rect">
              <a:avLst/>
            </a:prstGeom>
            <a:noFill/>
            <a:ln w="9525">
              <a:noFill/>
            </a:ln>
          </p:spPr>
          <p:txBody>
            <a:bodyPr>
              <a:spAutoFit/>
            </a:bodyPr>
            <a:p>
              <a:pPr algn="ctr">
                <a:buNone/>
              </a:pPr>
              <a:r>
                <a:rPr lang="en-US" altLang="x-none" sz="3000" b="1" dirty="0">
                  <a:latin typeface="Arial" panose="020B0604020202020204" pitchFamily="34" charset="0"/>
                </a:rPr>
                <a:t>28</a:t>
              </a:r>
              <a:endParaRPr lang="en-US" altLang="x-none" sz="3000" b="1" dirty="0">
                <a:latin typeface="Arial" panose="020B0604020202020204" pitchFamily="34" charset="0"/>
              </a:endParaRPr>
            </a:p>
          </p:txBody>
        </p:sp>
        <p:sp>
          <p:nvSpPr>
            <p:cNvPr id="2116" name="TextBox 25"/>
            <p:cNvSpPr txBox="1"/>
            <p:nvPr/>
          </p:nvSpPr>
          <p:spPr>
            <a:xfrm rot="6300000">
              <a:off x="4601043" y="5123013"/>
              <a:ext cx="2019117" cy="434508"/>
            </a:xfrm>
            <a:prstGeom prst="rect">
              <a:avLst/>
            </a:prstGeom>
            <a:noFill/>
            <a:ln w="9525">
              <a:noFill/>
            </a:ln>
          </p:spPr>
          <p:txBody>
            <a:bodyPr>
              <a:spAutoFit/>
            </a:bodyPr>
            <a:p>
              <a:pPr algn="ctr">
                <a:buNone/>
              </a:pPr>
              <a:r>
                <a:rPr lang="en-US" altLang="x-none" sz="3000" b="1" dirty="0">
                  <a:solidFill>
                    <a:schemeClr val="bg1"/>
                  </a:solidFill>
                  <a:latin typeface="Arial" panose="020B0604020202020204" pitchFamily="34" charset="0"/>
                </a:rPr>
                <a:t>27</a:t>
              </a:r>
              <a:endParaRPr lang="en-US" altLang="x-none" sz="3000" b="1" dirty="0">
                <a:solidFill>
                  <a:schemeClr val="bg1"/>
                </a:solidFill>
                <a:latin typeface="Arial" panose="020B0604020202020204" pitchFamily="34" charset="0"/>
              </a:endParaRPr>
            </a:p>
          </p:txBody>
        </p:sp>
        <p:sp>
          <p:nvSpPr>
            <p:cNvPr id="2117" name="TextBox 26"/>
            <p:cNvSpPr txBox="1"/>
            <p:nvPr/>
          </p:nvSpPr>
          <p:spPr>
            <a:xfrm rot="6900000">
              <a:off x="4272657" y="4981503"/>
              <a:ext cx="2019117" cy="434508"/>
            </a:xfrm>
            <a:prstGeom prst="rect">
              <a:avLst/>
            </a:prstGeom>
            <a:noFill/>
            <a:ln w="9525">
              <a:noFill/>
            </a:ln>
          </p:spPr>
          <p:txBody>
            <a:bodyPr>
              <a:spAutoFit/>
            </a:bodyPr>
            <a:p>
              <a:pPr algn="ctr">
                <a:buNone/>
              </a:pPr>
              <a:r>
                <a:rPr lang="en-US" altLang="x-none" sz="3000" b="1" dirty="0">
                  <a:latin typeface="Arial" panose="020B0604020202020204" pitchFamily="34" charset="0"/>
                </a:rPr>
                <a:t>26</a:t>
              </a:r>
              <a:endParaRPr lang="en-US" altLang="x-none" sz="3000" b="1" dirty="0">
                <a:latin typeface="Arial" panose="020B0604020202020204" pitchFamily="34" charset="0"/>
              </a:endParaRPr>
            </a:p>
          </p:txBody>
        </p:sp>
        <p:sp>
          <p:nvSpPr>
            <p:cNvPr id="2118" name="TextBox 27"/>
            <p:cNvSpPr txBox="1"/>
            <p:nvPr/>
          </p:nvSpPr>
          <p:spPr>
            <a:xfrm rot="7500000">
              <a:off x="3987813" y="4810965"/>
              <a:ext cx="2019117" cy="434508"/>
            </a:xfrm>
            <a:prstGeom prst="rect">
              <a:avLst/>
            </a:prstGeom>
            <a:noFill/>
            <a:ln w="9525">
              <a:noFill/>
            </a:ln>
          </p:spPr>
          <p:txBody>
            <a:bodyPr>
              <a:spAutoFit/>
            </a:bodyPr>
            <a:p>
              <a:pPr algn="ctr">
                <a:buNone/>
              </a:pPr>
              <a:r>
                <a:rPr lang="en-US" altLang="x-none" sz="3000" b="1" dirty="0">
                  <a:latin typeface="Arial" panose="020B0604020202020204" pitchFamily="34" charset="0"/>
                </a:rPr>
                <a:t>25</a:t>
              </a:r>
              <a:endParaRPr lang="en-US" altLang="x-none" sz="3000" b="1" dirty="0">
                <a:latin typeface="Arial" panose="020B0604020202020204" pitchFamily="34" charset="0"/>
              </a:endParaRPr>
            </a:p>
          </p:txBody>
        </p:sp>
        <p:sp>
          <p:nvSpPr>
            <p:cNvPr id="2119" name="TextBox 28"/>
            <p:cNvSpPr txBox="1"/>
            <p:nvPr/>
          </p:nvSpPr>
          <p:spPr>
            <a:xfrm rot="8100000">
              <a:off x="3731997" y="4583308"/>
              <a:ext cx="2019117" cy="461665"/>
            </a:xfrm>
            <a:prstGeom prst="rect">
              <a:avLst/>
            </a:prstGeom>
            <a:noFill/>
            <a:ln w="9525">
              <a:noFill/>
            </a:ln>
          </p:spPr>
          <p:txBody>
            <a:bodyPr>
              <a:spAutoFit/>
            </a:bodyPr>
            <a:p>
              <a:pPr algn="ctr">
                <a:buNone/>
              </a:pPr>
              <a:r>
                <a:rPr lang="en-US" altLang="x-none" sz="3000" b="1" dirty="0">
                  <a:latin typeface="Arial" panose="020B0604020202020204" pitchFamily="34" charset="0"/>
                </a:rPr>
                <a:t>23</a:t>
              </a:r>
              <a:endParaRPr lang="en-US" altLang="x-none" sz="3000" b="1" dirty="0">
                <a:latin typeface="Arial" panose="020B0604020202020204" pitchFamily="34" charset="0"/>
              </a:endParaRPr>
            </a:p>
          </p:txBody>
        </p:sp>
        <p:sp>
          <p:nvSpPr>
            <p:cNvPr id="2120" name="TextBox 29"/>
            <p:cNvSpPr txBox="1"/>
            <p:nvPr/>
          </p:nvSpPr>
          <p:spPr>
            <a:xfrm rot="8700000">
              <a:off x="3505209" y="4296658"/>
              <a:ext cx="2019117" cy="461665"/>
            </a:xfrm>
            <a:prstGeom prst="rect">
              <a:avLst/>
            </a:prstGeom>
            <a:noFill/>
            <a:ln w="9525">
              <a:noFill/>
            </a:ln>
          </p:spPr>
          <p:txBody>
            <a:bodyPr>
              <a:spAutoFit/>
            </a:bodyPr>
            <a:p>
              <a:pPr algn="ctr">
                <a:buNone/>
              </a:pPr>
              <a:r>
                <a:rPr lang="en-US" altLang="x-none" sz="3000" b="1" dirty="0">
                  <a:solidFill>
                    <a:srgbClr val="FFFF00"/>
                  </a:solidFill>
                  <a:latin typeface="Arial" panose="020B0604020202020204" pitchFamily="34" charset="0"/>
                </a:rPr>
                <a:t>22</a:t>
              </a:r>
              <a:endParaRPr lang="en-US" altLang="x-none" sz="3000" b="1" dirty="0">
                <a:solidFill>
                  <a:srgbClr val="FFFF00"/>
                </a:solidFill>
                <a:latin typeface="Arial" panose="020B0604020202020204" pitchFamily="34" charset="0"/>
              </a:endParaRPr>
            </a:p>
          </p:txBody>
        </p:sp>
        <p:sp>
          <p:nvSpPr>
            <p:cNvPr id="2121" name="TextBox 30"/>
            <p:cNvSpPr txBox="1"/>
            <p:nvPr/>
          </p:nvSpPr>
          <p:spPr>
            <a:xfrm rot="9300000">
              <a:off x="3321963" y="4039036"/>
              <a:ext cx="2019117" cy="461665"/>
            </a:xfrm>
            <a:prstGeom prst="rect">
              <a:avLst/>
            </a:prstGeom>
            <a:noFill/>
            <a:ln w="9525">
              <a:noFill/>
            </a:ln>
          </p:spPr>
          <p:txBody>
            <a:bodyPr>
              <a:spAutoFit/>
            </a:bodyPr>
            <a:p>
              <a:pPr algn="ctr">
                <a:buNone/>
              </a:pPr>
              <a:r>
                <a:rPr lang="en-US" altLang="x-none" sz="3000" b="1" dirty="0">
                  <a:solidFill>
                    <a:schemeClr val="bg1"/>
                  </a:solidFill>
                  <a:latin typeface="Arial" panose="020B0604020202020204" pitchFamily="34" charset="0"/>
                </a:rPr>
                <a:t>21</a:t>
              </a:r>
              <a:endParaRPr lang="en-US" altLang="x-none" sz="3000" b="1" dirty="0">
                <a:solidFill>
                  <a:schemeClr val="bg1"/>
                </a:solidFill>
                <a:latin typeface="Arial" panose="020B0604020202020204" pitchFamily="34" charset="0"/>
              </a:endParaRPr>
            </a:p>
          </p:txBody>
        </p:sp>
        <p:sp>
          <p:nvSpPr>
            <p:cNvPr id="32" name="TextBox 31"/>
            <p:cNvSpPr txBox="1"/>
            <p:nvPr/>
          </p:nvSpPr>
          <p:spPr>
            <a:xfrm rot="9900000">
              <a:off x="3211287" y="3708844"/>
              <a:ext cx="2019117" cy="461665"/>
            </a:xfrm>
            <a:prstGeom prst="rect">
              <a:avLst/>
            </a:prstGeom>
            <a:noFill/>
          </p:spPr>
          <p:txBody>
            <a:bodyPr wrap="square" rtlCol="0">
              <a:spAutoFit/>
            </a:bodyPr>
            <a:lstStyle/>
            <a:p>
              <a:pPr marR="0" algn="ctr" defTabSz="914400">
                <a:buClrTx/>
                <a:buSzTx/>
                <a:buFontTx/>
                <a:buNone/>
                <a:defRPr/>
              </a:pPr>
              <a:r>
                <a:rPr kumimoji="0" lang="en-US" sz="3000" b="1" kern="1200" cap="none" spc="0" normalizeH="0" baseline="0" noProof="0" dirty="0">
                  <a:solidFill>
                    <a:schemeClr val="accent1">
                      <a:lumMod val="50000"/>
                    </a:schemeClr>
                  </a:solidFill>
                  <a:latin typeface="Arial" panose="020B0604020202020204" pitchFamily="34" charset="0"/>
                  <a:ea typeface="+mn-ea"/>
                  <a:cs typeface="Arial" panose="020B0604020202020204" pitchFamily="34" charset="0"/>
                </a:rPr>
                <a:t>20</a:t>
              </a:r>
              <a:endParaRPr kumimoji="0" lang="en-US" sz="3000" b="1" kern="1200" cap="none" spc="0" normalizeH="0" baseline="0" noProof="0" dirty="0">
                <a:solidFill>
                  <a:schemeClr val="accent1">
                    <a:lumMod val="50000"/>
                  </a:schemeClr>
                </a:solidFill>
                <a:latin typeface="Arial" panose="020B0604020202020204" pitchFamily="34" charset="0"/>
                <a:ea typeface="+mn-ea"/>
                <a:cs typeface="Arial" panose="020B0604020202020204" pitchFamily="34" charset="0"/>
              </a:endParaRPr>
            </a:p>
          </p:txBody>
        </p:sp>
        <p:sp>
          <p:nvSpPr>
            <p:cNvPr id="2123" name="TextBox 32"/>
            <p:cNvSpPr txBox="1"/>
            <p:nvPr/>
          </p:nvSpPr>
          <p:spPr>
            <a:xfrm rot="10500000">
              <a:off x="3144153" y="3378652"/>
              <a:ext cx="2019117" cy="461665"/>
            </a:xfrm>
            <a:prstGeom prst="rect">
              <a:avLst/>
            </a:prstGeom>
            <a:noFill/>
            <a:ln w="9525">
              <a:noFill/>
            </a:ln>
          </p:spPr>
          <p:txBody>
            <a:bodyPr>
              <a:spAutoFit/>
            </a:bodyPr>
            <a:p>
              <a:pPr algn="ctr">
                <a:buNone/>
              </a:pPr>
              <a:r>
                <a:rPr lang="en-US" altLang="x-none" sz="3000" b="1" dirty="0">
                  <a:solidFill>
                    <a:srgbClr val="FF00FF"/>
                  </a:solidFill>
                  <a:latin typeface="Arial" panose="020B0604020202020204" pitchFamily="34" charset="0"/>
                </a:rPr>
                <a:t>19</a:t>
              </a:r>
              <a:endParaRPr lang="en-US" altLang="x-none" sz="3000" b="1" dirty="0">
                <a:solidFill>
                  <a:srgbClr val="FF00FF"/>
                </a:solidFill>
                <a:latin typeface="Arial" panose="020B0604020202020204" pitchFamily="34" charset="0"/>
              </a:endParaRPr>
            </a:p>
          </p:txBody>
        </p:sp>
        <p:sp>
          <p:nvSpPr>
            <p:cNvPr id="2124" name="TextBox 33"/>
            <p:cNvSpPr txBox="1"/>
            <p:nvPr/>
          </p:nvSpPr>
          <p:spPr>
            <a:xfrm rot="-10500000">
              <a:off x="3164103" y="3033946"/>
              <a:ext cx="2019117" cy="461665"/>
            </a:xfrm>
            <a:prstGeom prst="rect">
              <a:avLst/>
            </a:prstGeom>
            <a:noFill/>
            <a:ln w="9525">
              <a:noFill/>
            </a:ln>
          </p:spPr>
          <p:txBody>
            <a:bodyPr>
              <a:spAutoFit/>
            </a:bodyPr>
            <a:p>
              <a:pPr algn="ctr">
                <a:buNone/>
              </a:pPr>
              <a:r>
                <a:rPr lang="en-US" altLang="x-none" sz="3000" b="1" dirty="0">
                  <a:latin typeface="Arial" panose="020B0604020202020204" pitchFamily="34" charset="0"/>
                </a:rPr>
                <a:t>18</a:t>
              </a:r>
              <a:endParaRPr lang="en-US" altLang="x-none" sz="3000" b="1" dirty="0">
                <a:latin typeface="Arial" panose="020B0604020202020204" pitchFamily="34" charset="0"/>
              </a:endParaRPr>
            </a:p>
          </p:txBody>
        </p:sp>
        <p:sp>
          <p:nvSpPr>
            <p:cNvPr id="2125" name="TextBox 34"/>
            <p:cNvSpPr txBox="1"/>
            <p:nvPr/>
          </p:nvSpPr>
          <p:spPr>
            <a:xfrm rot="-9900000">
              <a:off x="3213081" y="2718268"/>
              <a:ext cx="2019117" cy="461665"/>
            </a:xfrm>
            <a:prstGeom prst="rect">
              <a:avLst/>
            </a:prstGeom>
            <a:noFill/>
            <a:ln w="9525">
              <a:noFill/>
            </a:ln>
          </p:spPr>
          <p:txBody>
            <a:bodyPr>
              <a:spAutoFit/>
            </a:bodyPr>
            <a:p>
              <a:pPr algn="ctr">
                <a:buNone/>
              </a:pPr>
              <a:r>
                <a:rPr lang="en-US" altLang="x-none" sz="3000" b="1" dirty="0">
                  <a:latin typeface="Arial" panose="020B0604020202020204" pitchFamily="34" charset="0"/>
                </a:rPr>
                <a:t>17</a:t>
              </a:r>
              <a:endParaRPr lang="en-US" altLang="x-none" sz="3000" b="1" dirty="0">
                <a:latin typeface="Arial" panose="020B0604020202020204" pitchFamily="34" charset="0"/>
              </a:endParaRPr>
            </a:p>
          </p:txBody>
        </p:sp>
        <p:sp>
          <p:nvSpPr>
            <p:cNvPr id="2126" name="TextBox 35"/>
            <p:cNvSpPr txBox="1"/>
            <p:nvPr/>
          </p:nvSpPr>
          <p:spPr>
            <a:xfrm rot="-9300000">
              <a:off x="3320115" y="2402590"/>
              <a:ext cx="2019117" cy="461665"/>
            </a:xfrm>
            <a:prstGeom prst="rect">
              <a:avLst/>
            </a:prstGeom>
            <a:noFill/>
            <a:ln w="9525">
              <a:noFill/>
            </a:ln>
          </p:spPr>
          <p:txBody>
            <a:bodyPr>
              <a:spAutoFit/>
            </a:bodyPr>
            <a:p>
              <a:pPr algn="ctr">
                <a:buNone/>
              </a:pPr>
              <a:r>
                <a:rPr lang="en-US" altLang="x-none" sz="3000" b="1" dirty="0">
                  <a:solidFill>
                    <a:srgbClr val="FF0000"/>
                  </a:solidFill>
                  <a:latin typeface="Arial" panose="020B0604020202020204" pitchFamily="34" charset="0"/>
                </a:rPr>
                <a:t>16</a:t>
              </a:r>
              <a:endParaRPr lang="en-US" altLang="x-none" sz="3000" b="1" dirty="0">
                <a:solidFill>
                  <a:srgbClr val="FF0000"/>
                </a:solidFill>
                <a:latin typeface="Arial" panose="020B0604020202020204" pitchFamily="34" charset="0"/>
              </a:endParaRPr>
            </a:p>
          </p:txBody>
        </p:sp>
        <p:sp>
          <p:nvSpPr>
            <p:cNvPr id="2127" name="TextBox 36"/>
            <p:cNvSpPr txBox="1"/>
            <p:nvPr/>
          </p:nvSpPr>
          <p:spPr>
            <a:xfrm rot="-8700000">
              <a:off x="3499719" y="2101426"/>
              <a:ext cx="2019117" cy="461665"/>
            </a:xfrm>
            <a:prstGeom prst="rect">
              <a:avLst/>
            </a:prstGeom>
            <a:noFill/>
            <a:ln w="9525">
              <a:noFill/>
            </a:ln>
          </p:spPr>
          <p:txBody>
            <a:bodyPr>
              <a:spAutoFit/>
            </a:bodyPr>
            <a:p>
              <a:pPr algn="ctr">
                <a:buNone/>
              </a:pPr>
              <a:r>
                <a:rPr lang="en-US" altLang="x-none" sz="3000" b="1" dirty="0">
                  <a:solidFill>
                    <a:srgbClr val="002060"/>
                  </a:solidFill>
                  <a:latin typeface="Arial" panose="020B0604020202020204" pitchFamily="34" charset="0"/>
                </a:rPr>
                <a:t>15</a:t>
              </a:r>
              <a:endParaRPr lang="en-US" altLang="x-none" sz="3000" b="1" dirty="0">
                <a:solidFill>
                  <a:srgbClr val="002060"/>
                </a:solidFill>
                <a:latin typeface="Arial" panose="020B0604020202020204" pitchFamily="34" charset="0"/>
              </a:endParaRPr>
            </a:p>
          </p:txBody>
        </p:sp>
        <p:sp>
          <p:nvSpPr>
            <p:cNvPr id="2128" name="TextBox 37"/>
            <p:cNvSpPr txBox="1"/>
            <p:nvPr/>
          </p:nvSpPr>
          <p:spPr>
            <a:xfrm rot="-8100000">
              <a:off x="3722865" y="1857381"/>
              <a:ext cx="2019117" cy="434508"/>
            </a:xfrm>
            <a:prstGeom prst="rect">
              <a:avLst/>
            </a:prstGeom>
            <a:noFill/>
            <a:ln w="9525">
              <a:noFill/>
            </a:ln>
          </p:spPr>
          <p:txBody>
            <a:bodyPr>
              <a:spAutoFit/>
            </a:bodyPr>
            <a:p>
              <a:pPr algn="ctr">
                <a:buNone/>
              </a:pPr>
              <a:r>
                <a:rPr lang="en-US" altLang="x-none" sz="3000" b="1" dirty="0">
                  <a:latin typeface="Arial" panose="020B0604020202020204" pitchFamily="34" charset="0"/>
                </a:rPr>
                <a:t>14</a:t>
              </a:r>
              <a:endParaRPr lang="en-US" altLang="x-none" sz="3000" b="1" dirty="0">
                <a:latin typeface="Arial" panose="020B0604020202020204" pitchFamily="34" charset="0"/>
              </a:endParaRPr>
            </a:p>
          </p:txBody>
        </p:sp>
        <p:sp>
          <p:nvSpPr>
            <p:cNvPr id="2129" name="TextBox 38"/>
            <p:cNvSpPr txBox="1"/>
            <p:nvPr/>
          </p:nvSpPr>
          <p:spPr>
            <a:xfrm rot="-7500000">
              <a:off x="3975039" y="1643301"/>
              <a:ext cx="2019117" cy="434508"/>
            </a:xfrm>
            <a:prstGeom prst="rect">
              <a:avLst/>
            </a:prstGeom>
            <a:noFill/>
            <a:ln w="9525">
              <a:noFill/>
            </a:ln>
          </p:spPr>
          <p:txBody>
            <a:bodyPr>
              <a:spAutoFit/>
            </a:bodyPr>
            <a:p>
              <a:pPr algn="ctr">
                <a:buNone/>
              </a:pPr>
              <a:r>
                <a:rPr lang="en-US" altLang="x-none" sz="3000" b="1" dirty="0">
                  <a:latin typeface="Arial" panose="020B0604020202020204" pitchFamily="34" charset="0"/>
                </a:rPr>
                <a:t>13</a:t>
              </a:r>
              <a:endParaRPr lang="en-US" altLang="x-none" sz="3000" b="1" dirty="0">
                <a:latin typeface="Arial" panose="020B0604020202020204" pitchFamily="34" charset="0"/>
              </a:endParaRPr>
            </a:p>
          </p:txBody>
        </p:sp>
        <p:sp>
          <p:nvSpPr>
            <p:cNvPr id="2130" name="TextBox 39"/>
            <p:cNvSpPr txBox="1"/>
            <p:nvPr/>
          </p:nvSpPr>
          <p:spPr>
            <a:xfrm rot="-6900000">
              <a:off x="4270755" y="1472763"/>
              <a:ext cx="2019117" cy="434508"/>
            </a:xfrm>
            <a:prstGeom prst="rect">
              <a:avLst/>
            </a:prstGeom>
            <a:noFill/>
            <a:ln w="9525">
              <a:noFill/>
            </a:ln>
          </p:spPr>
          <p:txBody>
            <a:bodyPr>
              <a:spAutoFit/>
            </a:bodyPr>
            <a:p>
              <a:pPr algn="ctr">
                <a:buNone/>
              </a:pPr>
              <a:r>
                <a:rPr lang="en-US" altLang="x-none" sz="3000" b="1" dirty="0">
                  <a:latin typeface="Arial" panose="020B0604020202020204" pitchFamily="34" charset="0"/>
                </a:rPr>
                <a:t>12</a:t>
              </a:r>
              <a:endParaRPr lang="en-US" altLang="x-none" sz="3000" b="1" dirty="0">
                <a:latin typeface="Arial" panose="020B0604020202020204" pitchFamily="34" charset="0"/>
              </a:endParaRPr>
            </a:p>
          </p:txBody>
        </p:sp>
        <p:sp>
          <p:nvSpPr>
            <p:cNvPr id="2131" name="TextBox 40"/>
            <p:cNvSpPr txBox="1"/>
            <p:nvPr/>
          </p:nvSpPr>
          <p:spPr>
            <a:xfrm rot="-6300000">
              <a:off x="4580985" y="1360281"/>
              <a:ext cx="2019117" cy="434508"/>
            </a:xfrm>
            <a:prstGeom prst="rect">
              <a:avLst/>
            </a:prstGeom>
            <a:noFill/>
            <a:ln w="9525">
              <a:noFill/>
            </a:ln>
          </p:spPr>
          <p:txBody>
            <a:bodyPr>
              <a:spAutoFit/>
            </a:bodyPr>
            <a:p>
              <a:pPr algn="ctr">
                <a:buNone/>
              </a:pPr>
              <a:r>
                <a:rPr lang="en-US" altLang="x-none" sz="3000" b="1" dirty="0">
                  <a:solidFill>
                    <a:schemeClr val="bg1"/>
                  </a:solidFill>
                  <a:latin typeface="Arial" panose="020B0604020202020204" pitchFamily="34" charset="0"/>
                </a:rPr>
                <a:t>11</a:t>
              </a:r>
              <a:endParaRPr lang="en-US" altLang="x-none" sz="3000" b="1" dirty="0">
                <a:solidFill>
                  <a:schemeClr val="bg1"/>
                </a:solidFill>
                <a:latin typeface="Arial" panose="020B0604020202020204" pitchFamily="34" charset="0"/>
              </a:endParaRPr>
            </a:p>
          </p:txBody>
        </p:sp>
        <p:sp>
          <p:nvSpPr>
            <p:cNvPr id="2132" name="TextBox 41"/>
            <p:cNvSpPr txBox="1"/>
            <p:nvPr/>
          </p:nvSpPr>
          <p:spPr>
            <a:xfrm rot="-5700000">
              <a:off x="4905729" y="1291341"/>
              <a:ext cx="2019117" cy="434508"/>
            </a:xfrm>
            <a:prstGeom prst="rect">
              <a:avLst/>
            </a:prstGeom>
            <a:noFill/>
            <a:ln w="9525">
              <a:noFill/>
            </a:ln>
          </p:spPr>
          <p:txBody>
            <a:bodyPr>
              <a:spAutoFit/>
            </a:bodyPr>
            <a:p>
              <a:pPr algn="ctr">
                <a:buNone/>
              </a:pPr>
              <a:r>
                <a:rPr lang="en-US" altLang="x-none" sz="3000" b="1" dirty="0">
                  <a:solidFill>
                    <a:srgbClr val="7030A0"/>
                  </a:solidFill>
                  <a:latin typeface="Arial" panose="020B0604020202020204" pitchFamily="34" charset="0"/>
                </a:rPr>
                <a:t>10</a:t>
              </a:r>
              <a:endParaRPr lang="en-US" altLang="x-none" sz="3000" b="1" dirty="0">
                <a:solidFill>
                  <a:srgbClr val="7030A0"/>
                </a:solidFill>
                <a:latin typeface="Arial" panose="020B0604020202020204" pitchFamily="34" charset="0"/>
              </a:endParaRPr>
            </a:p>
          </p:txBody>
        </p:sp>
        <p:sp>
          <p:nvSpPr>
            <p:cNvPr id="2133" name="TextBox 42"/>
            <p:cNvSpPr txBox="1"/>
            <p:nvPr/>
          </p:nvSpPr>
          <p:spPr>
            <a:xfrm rot="-5100000">
              <a:off x="5259501" y="1294971"/>
              <a:ext cx="2019117" cy="434508"/>
            </a:xfrm>
            <a:prstGeom prst="rect">
              <a:avLst/>
            </a:prstGeom>
            <a:noFill/>
            <a:ln w="9525">
              <a:noFill/>
            </a:ln>
          </p:spPr>
          <p:txBody>
            <a:bodyPr>
              <a:spAutoFit/>
            </a:bodyPr>
            <a:p>
              <a:pPr algn="ctr">
                <a:buNone/>
              </a:pPr>
              <a:r>
                <a:rPr lang="en-US" altLang="x-none" sz="3000" b="1" dirty="0">
                  <a:latin typeface="Arial" panose="020B0604020202020204" pitchFamily="34" charset="0"/>
                </a:rPr>
                <a:t>9</a:t>
              </a:r>
              <a:endParaRPr lang="en-US" altLang="x-none" sz="3000" b="1" dirty="0">
                <a:latin typeface="Arial" panose="020B0604020202020204" pitchFamily="34" charset="0"/>
              </a:endParaRPr>
            </a:p>
          </p:txBody>
        </p:sp>
        <p:sp>
          <p:nvSpPr>
            <p:cNvPr id="44" name="TextBox 43"/>
            <p:cNvSpPr txBox="1"/>
            <p:nvPr/>
          </p:nvSpPr>
          <p:spPr>
            <a:xfrm rot="17100000">
              <a:off x="5584246" y="1356658"/>
              <a:ext cx="2019117" cy="434508"/>
            </a:xfrm>
            <a:prstGeom prst="rect">
              <a:avLst/>
            </a:prstGeom>
            <a:noFill/>
          </p:spPr>
          <p:txBody>
            <a:bodyPr wrap="square" rtlCol="0">
              <a:spAutoFit/>
            </a:bodyPr>
            <a:lstStyle/>
            <a:p>
              <a:pPr marR="0" algn="ctr" defTabSz="914400">
                <a:buClrTx/>
                <a:buSzTx/>
                <a:buFontTx/>
                <a:buNone/>
                <a:defRPr/>
              </a:pPr>
              <a:r>
                <a:rPr kumimoji="0" lang="en-US" sz="3000" b="1" kern="1200" cap="none" spc="0" normalizeH="0" baseline="0" noProof="0" dirty="0">
                  <a:solidFill>
                    <a:schemeClr val="accent4">
                      <a:lumMod val="20000"/>
                      <a:lumOff val="80000"/>
                    </a:schemeClr>
                  </a:solidFill>
                  <a:latin typeface="Arial" panose="020B0604020202020204" pitchFamily="34" charset="0"/>
                  <a:ea typeface="+mn-ea"/>
                  <a:cs typeface="Arial" panose="020B0604020202020204" pitchFamily="34" charset="0"/>
                </a:rPr>
                <a:t>8</a:t>
              </a:r>
              <a:endParaRPr kumimoji="0" lang="en-US" sz="3000" b="1" kern="1200" cap="none" spc="0" normalizeH="0" baseline="0" noProof="0" dirty="0">
                <a:solidFill>
                  <a:schemeClr val="accent4">
                    <a:lumMod val="20000"/>
                    <a:lumOff val="80000"/>
                  </a:schemeClr>
                </a:solidFill>
                <a:latin typeface="Arial" panose="020B0604020202020204" pitchFamily="34" charset="0"/>
                <a:ea typeface="+mn-ea"/>
                <a:cs typeface="Arial" panose="020B0604020202020204" pitchFamily="34" charset="0"/>
              </a:endParaRPr>
            </a:p>
          </p:txBody>
        </p:sp>
        <p:sp>
          <p:nvSpPr>
            <p:cNvPr id="45" name="TextBox 44"/>
            <p:cNvSpPr txBox="1"/>
            <p:nvPr/>
          </p:nvSpPr>
          <p:spPr>
            <a:xfrm rot="17700000">
              <a:off x="5894476" y="1476400"/>
              <a:ext cx="2019117" cy="434508"/>
            </a:xfrm>
            <a:prstGeom prst="rect">
              <a:avLst/>
            </a:prstGeom>
            <a:noFill/>
          </p:spPr>
          <p:txBody>
            <a:bodyPr wrap="square" rtlCol="0">
              <a:spAutoFit/>
            </a:bodyPr>
            <a:lstStyle/>
            <a:p>
              <a:pPr marR="0" algn="ctr" defTabSz="914400">
                <a:buClrTx/>
                <a:buSzTx/>
                <a:buFontTx/>
                <a:buNone/>
                <a:defRPr/>
              </a:pPr>
              <a:r>
                <a:rPr kumimoji="0" lang="en-US" sz="3000" b="1" kern="1200" cap="none" spc="0" normalizeH="0" baseline="0" noProof="0" dirty="0">
                  <a:solidFill>
                    <a:schemeClr val="accent4">
                      <a:lumMod val="20000"/>
                      <a:lumOff val="80000"/>
                    </a:schemeClr>
                  </a:solidFill>
                  <a:latin typeface="Arial" panose="020B0604020202020204" pitchFamily="34" charset="0"/>
                  <a:ea typeface="+mn-ea"/>
                  <a:cs typeface="Arial" panose="020B0604020202020204" pitchFamily="34" charset="0"/>
                </a:rPr>
                <a:t>7</a:t>
              </a:r>
              <a:endParaRPr kumimoji="0" lang="en-US" sz="3000" b="1" kern="1200" cap="none" spc="0" normalizeH="0" baseline="0" noProof="0" dirty="0">
                <a:solidFill>
                  <a:schemeClr val="accent4">
                    <a:lumMod val="20000"/>
                    <a:lumOff val="80000"/>
                  </a:schemeClr>
                </a:solidFill>
                <a:latin typeface="Arial" panose="020B0604020202020204" pitchFamily="34" charset="0"/>
                <a:ea typeface="+mn-ea"/>
                <a:cs typeface="Arial" panose="020B0604020202020204" pitchFamily="34" charset="0"/>
              </a:endParaRPr>
            </a:p>
          </p:txBody>
        </p:sp>
        <p:sp>
          <p:nvSpPr>
            <p:cNvPr id="2136" name="TextBox 45"/>
            <p:cNvSpPr txBox="1"/>
            <p:nvPr/>
          </p:nvSpPr>
          <p:spPr>
            <a:xfrm rot="-3300000">
              <a:off x="6190191" y="1639683"/>
              <a:ext cx="2019117" cy="434508"/>
            </a:xfrm>
            <a:prstGeom prst="rect">
              <a:avLst/>
            </a:prstGeom>
            <a:noFill/>
            <a:ln w="9525">
              <a:noFill/>
            </a:ln>
          </p:spPr>
          <p:txBody>
            <a:bodyPr>
              <a:spAutoFit/>
            </a:bodyPr>
            <a:p>
              <a:pPr algn="ctr">
                <a:buNone/>
              </a:pPr>
              <a:r>
                <a:rPr lang="en-US" altLang="x-none" sz="3000" b="1" dirty="0">
                  <a:solidFill>
                    <a:schemeClr val="bg1"/>
                  </a:solidFill>
                  <a:latin typeface="Arial" panose="020B0604020202020204" pitchFamily="34" charset="0"/>
                </a:rPr>
                <a:t>6</a:t>
              </a:r>
              <a:endParaRPr lang="en-US" altLang="x-none" sz="3000" b="1" dirty="0">
                <a:solidFill>
                  <a:schemeClr val="bg1"/>
                </a:solidFill>
                <a:latin typeface="Arial" panose="020B0604020202020204" pitchFamily="34" charset="0"/>
              </a:endParaRPr>
            </a:p>
          </p:txBody>
        </p:sp>
        <p:sp>
          <p:nvSpPr>
            <p:cNvPr id="2137" name="TextBox 46"/>
            <p:cNvSpPr txBox="1"/>
            <p:nvPr/>
          </p:nvSpPr>
          <p:spPr>
            <a:xfrm rot="-2700000">
              <a:off x="6442365" y="1847446"/>
              <a:ext cx="2019117" cy="461665"/>
            </a:xfrm>
            <a:prstGeom prst="rect">
              <a:avLst/>
            </a:prstGeom>
            <a:noFill/>
            <a:ln w="9525">
              <a:noFill/>
            </a:ln>
          </p:spPr>
          <p:txBody>
            <a:bodyPr>
              <a:spAutoFit/>
            </a:bodyPr>
            <a:p>
              <a:pPr algn="ctr">
                <a:buNone/>
              </a:pPr>
              <a:r>
                <a:rPr lang="en-US" altLang="x-none" sz="3000" b="1" dirty="0">
                  <a:latin typeface="Arial" panose="020B0604020202020204" pitchFamily="34" charset="0"/>
                </a:rPr>
                <a:t>5</a:t>
              </a:r>
              <a:endParaRPr lang="en-US" altLang="x-none" sz="3000" b="1" dirty="0">
                <a:latin typeface="Arial" panose="020B0604020202020204" pitchFamily="34" charset="0"/>
              </a:endParaRPr>
            </a:p>
          </p:txBody>
        </p:sp>
        <p:sp>
          <p:nvSpPr>
            <p:cNvPr id="2138" name="TextBox 47"/>
            <p:cNvSpPr txBox="1"/>
            <p:nvPr/>
          </p:nvSpPr>
          <p:spPr>
            <a:xfrm rot="-2100000">
              <a:off x="6652821" y="2101444"/>
              <a:ext cx="2019117" cy="461665"/>
            </a:xfrm>
            <a:prstGeom prst="rect">
              <a:avLst/>
            </a:prstGeom>
            <a:noFill/>
            <a:ln w="9525">
              <a:noFill/>
            </a:ln>
          </p:spPr>
          <p:txBody>
            <a:bodyPr>
              <a:spAutoFit/>
            </a:bodyPr>
            <a:p>
              <a:pPr algn="ctr">
                <a:buNone/>
              </a:pPr>
              <a:r>
                <a:rPr lang="en-US" altLang="x-none" sz="3000" b="1" dirty="0">
                  <a:solidFill>
                    <a:srgbClr val="7030A0"/>
                  </a:solidFill>
                  <a:latin typeface="Arial" panose="020B0604020202020204" pitchFamily="34" charset="0"/>
                </a:rPr>
                <a:t>4</a:t>
              </a:r>
              <a:endParaRPr lang="en-US" altLang="x-none" sz="3000" b="1" dirty="0">
                <a:solidFill>
                  <a:srgbClr val="7030A0"/>
                </a:solidFill>
                <a:latin typeface="Arial" panose="020B0604020202020204" pitchFamily="34" charset="0"/>
              </a:endParaRPr>
            </a:p>
          </p:txBody>
        </p:sp>
        <p:sp>
          <p:nvSpPr>
            <p:cNvPr id="2139" name="TextBox 48"/>
            <p:cNvSpPr txBox="1"/>
            <p:nvPr/>
          </p:nvSpPr>
          <p:spPr>
            <a:xfrm rot="-1500000">
              <a:off x="6834249" y="2369956"/>
              <a:ext cx="2019117" cy="461665"/>
            </a:xfrm>
            <a:prstGeom prst="rect">
              <a:avLst/>
            </a:prstGeom>
            <a:noFill/>
            <a:ln w="9525">
              <a:noFill/>
            </a:ln>
          </p:spPr>
          <p:txBody>
            <a:bodyPr>
              <a:spAutoFit/>
            </a:bodyPr>
            <a:p>
              <a:pPr algn="ctr">
                <a:buNone/>
              </a:pPr>
              <a:r>
                <a:rPr lang="en-US" altLang="x-none" sz="3000" b="1" dirty="0">
                  <a:latin typeface="Arial" panose="020B0604020202020204" pitchFamily="34" charset="0"/>
                </a:rPr>
                <a:t>3</a:t>
              </a:r>
              <a:endParaRPr lang="en-US" altLang="x-none" sz="3000" b="1" dirty="0">
                <a:latin typeface="Arial" panose="020B0604020202020204" pitchFamily="34" charset="0"/>
              </a:endParaRPr>
            </a:p>
          </p:txBody>
        </p:sp>
        <p:sp>
          <p:nvSpPr>
            <p:cNvPr id="2140" name="TextBox 49"/>
            <p:cNvSpPr txBox="1"/>
            <p:nvPr/>
          </p:nvSpPr>
          <p:spPr>
            <a:xfrm rot="-900000">
              <a:off x="6972135" y="2711038"/>
              <a:ext cx="2019117" cy="461665"/>
            </a:xfrm>
            <a:prstGeom prst="rect">
              <a:avLst/>
            </a:prstGeom>
            <a:noFill/>
            <a:ln w="9525">
              <a:noFill/>
            </a:ln>
          </p:spPr>
          <p:txBody>
            <a:bodyPr>
              <a:spAutoFit/>
            </a:bodyPr>
            <a:p>
              <a:pPr algn="ctr">
                <a:buNone/>
              </a:pPr>
              <a:r>
                <a:rPr lang="en-US" altLang="x-none" sz="3000" b="1" dirty="0">
                  <a:latin typeface="Arial" panose="020B0604020202020204" pitchFamily="34" charset="0"/>
                </a:rPr>
                <a:t>2</a:t>
              </a:r>
              <a:endParaRPr lang="en-US" altLang="x-none" sz="3000" b="1" dirty="0">
                <a:latin typeface="Arial" panose="020B0604020202020204" pitchFamily="34" charset="0"/>
              </a:endParaRPr>
            </a:p>
          </p:txBody>
        </p:sp>
        <p:sp>
          <p:nvSpPr>
            <p:cNvPr id="2141" name="TextBox 50"/>
            <p:cNvSpPr txBox="1"/>
            <p:nvPr/>
          </p:nvSpPr>
          <p:spPr>
            <a:xfrm rot="-300000">
              <a:off x="7022937" y="3037606"/>
              <a:ext cx="2019117" cy="461665"/>
            </a:xfrm>
            <a:prstGeom prst="rect">
              <a:avLst/>
            </a:prstGeom>
            <a:noFill/>
            <a:ln w="9525">
              <a:noFill/>
            </a:ln>
          </p:spPr>
          <p:txBody>
            <a:bodyPr>
              <a:spAutoFit/>
            </a:bodyPr>
            <a:p>
              <a:pPr algn="ctr">
                <a:buNone/>
              </a:pPr>
              <a:r>
                <a:rPr lang="en-US" altLang="x-none" sz="3000" b="1" dirty="0">
                  <a:latin typeface="Arial" panose="020B0604020202020204" pitchFamily="34" charset="0"/>
                </a:rPr>
                <a:t>1</a:t>
              </a:r>
              <a:endParaRPr lang="en-US" altLang="x-none" sz="3000" b="1" dirty="0">
                <a:latin typeface="Arial" panose="020B0604020202020204" pitchFamily="34" charset="0"/>
              </a:endParaRPr>
            </a:p>
          </p:txBody>
        </p:sp>
      </p:grpSp>
      <p:pic>
        <p:nvPicPr>
          <p:cNvPr id="2052" name="Picture 54"/>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59" name="Picture 58"/>
          <p:cNvPicPr>
            <a:picLocks noChangeAspect="1"/>
          </p:cNvPicPr>
          <p:nvPr/>
        </p:nvPicPr>
        <p:blipFill>
          <a:blip r:embed="rId3"/>
          <a:stretch>
            <a:fillRect/>
          </a:stretch>
        </p:blipFill>
        <p:spPr>
          <a:xfrm>
            <a:off x="11739563" y="6789738"/>
            <a:ext cx="3568700" cy="1339850"/>
          </a:xfrm>
          <a:prstGeom prst="rect">
            <a:avLst/>
          </a:prstGeom>
          <a:noFill/>
          <a:ln w="9525">
            <a:noFill/>
          </a:ln>
        </p:spPr>
      </p:pic>
      <p:pic>
        <p:nvPicPr>
          <p:cNvPr id="60" name="Picture 59"/>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61" name="Picture 60"/>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62" name="Picture 61"/>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63" name="Picture 62"/>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64" name="Picture 63"/>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65" name="Picture 64"/>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66" name="Picture 65"/>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67" name="Picture 66"/>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68" name="Picture 67"/>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69" name="Picture 68"/>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70" name="Picture 69"/>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71" name="Picture 70"/>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72" name="Picture 71"/>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73" name="Picture 72"/>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74" name="Picture 73"/>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75" name="Picture 74"/>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76" name="Picture 75"/>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77" name="Picture 76"/>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78" name="Picture 77"/>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79" name="Picture 78"/>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80" name="Picture 79"/>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81" name="Picture 80"/>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82" name="Picture 81"/>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83" name="Picture 82"/>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84" name="Picture 83"/>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85" name="Picture 84"/>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86" name="Picture 85"/>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87" name="Picture 86"/>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88" name="Picture 87"/>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89" name="Picture 88"/>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90" name="Picture 89"/>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91" name="Picture 90"/>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92" name="Picture 91"/>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93" name="Picture 92"/>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94" name="Picture 93"/>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95" name="Picture 94"/>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96" name="Picture 95"/>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97" name="Picture 96"/>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98" name="Picture 97"/>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99" name="Picture 98"/>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100" name="Picture 99"/>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101" name="Picture 100"/>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102" name="Picture 101"/>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103" name="Picture 102"/>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104" name="Picture 103"/>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105" name="Picture 104"/>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106" name="Picture 105"/>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107" name="Picture 106"/>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108" name="Picture 107"/>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109" name="Picture 108"/>
          <p:cNvPicPr>
            <a:picLocks noChangeAspect="1"/>
          </p:cNvPicPr>
          <p:nvPr/>
        </p:nvPicPr>
        <p:blipFill>
          <a:blip r:embed="rId2"/>
          <a:stretch>
            <a:fillRect/>
          </a:stretch>
        </p:blipFill>
        <p:spPr>
          <a:xfrm rot="-337682">
            <a:off x="12214225" y="3236913"/>
            <a:ext cx="1652588" cy="855662"/>
          </a:xfrm>
          <a:prstGeom prst="rect">
            <a:avLst/>
          </a:prstGeom>
          <a:noFill/>
          <a:ln w="9525">
            <a:noFill/>
          </a:ln>
        </p:spPr>
      </p:pic>
      <p:pic>
        <p:nvPicPr>
          <p:cNvPr id="110" name="vongquay">
            <a:hlinkClick r:id="" action="ppaction://media"/>
          </p:cNvPr>
          <p:cNvPicPr>
            <a:picLocks noChangeAspect="1"/>
          </p:cNvPicPr>
          <p:nvPr>
            <a:videoFile r:link="rId4"/>
          </p:nvPr>
        </p:nvPicPr>
        <p:blipFill>
          <a:blip r:embed="rId5"/>
          <a:stretch>
            <a:fillRect/>
          </a:stretch>
        </p:blipFill>
        <p:spPr>
          <a:xfrm>
            <a:off x="14530388" y="-731837"/>
            <a:ext cx="777875" cy="731837"/>
          </a:xfrm>
          <a:prstGeom prst="rect">
            <a:avLst/>
          </a:prstGeom>
          <a:noFill/>
          <a:ln w="9525">
            <a:noFill/>
          </a:ln>
        </p:spPr>
      </p:pic>
      <p:sp>
        <p:nvSpPr>
          <p:cNvPr id="112" name="TextBox 111"/>
          <p:cNvSpPr txBox="1"/>
          <p:nvPr/>
        </p:nvSpPr>
        <p:spPr>
          <a:xfrm>
            <a:off x="309563" y="1331913"/>
            <a:ext cx="3994150" cy="5270500"/>
          </a:xfrm>
          <a:prstGeom prst="rect">
            <a:avLst/>
          </a:prstGeom>
          <a:noFill/>
          <a:ln w="9525">
            <a:noFill/>
          </a:ln>
        </p:spPr>
        <p:txBody>
          <a:bodyPr lIns="114117" tIns="57059" rIns="114117" bIns="57059">
            <a:spAutoFit/>
          </a:bodyPr>
          <a:p>
            <a:pPr algn="ctr">
              <a:buNone/>
            </a:pPr>
            <a:r>
              <a:rPr lang="en-US" altLang="x-none" sz="6700" b="1" dirty="0">
                <a:solidFill>
                  <a:srgbClr val="FF6600"/>
                </a:solidFill>
                <a:latin typeface="Arial" panose="020B0604020202020204" pitchFamily="34" charset="0"/>
              </a:rPr>
              <a:t>VÒNG QUAY KIỂM</a:t>
            </a:r>
            <a:endParaRPr lang="en-US" altLang="x-none" sz="6700" b="1" dirty="0">
              <a:solidFill>
                <a:srgbClr val="FF6600"/>
              </a:solidFill>
              <a:latin typeface="Arial" panose="020B0604020202020204" pitchFamily="34" charset="0"/>
            </a:endParaRPr>
          </a:p>
          <a:p>
            <a:pPr algn="ctr">
              <a:buNone/>
            </a:pPr>
            <a:r>
              <a:rPr lang="en-US" altLang="x-none" sz="6700" b="1" dirty="0">
                <a:solidFill>
                  <a:srgbClr val="FF6600"/>
                </a:solidFill>
                <a:latin typeface="Arial" panose="020B0604020202020204" pitchFamily="34" charset="0"/>
              </a:rPr>
              <a:t> TRA BÀI CŨ</a:t>
            </a:r>
            <a:endParaRPr lang="en-US" altLang="x-none" sz="6700" b="1" dirty="0">
              <a:solidFill>
                <a:srgbClr val="FF6600"/>
              </a:solidFill>
              <a:latin typeface="Arial" panose="020B0604020202020204" pitchFamily="34" charset="0"/>
            </a:endParaRPr>
          </a:p>
        </p:txBody>
      </p:sp>
      <p:pic>
        <p:nvPicPr>
          <p:cNvPr id="116" name="Far_Away_Sting">
            <a:hlinkClick r:id="" action="ppaction://media"/>
          </p:cNvPr>
          <p:cNvPicPr>
            <a:picLocks noChangeAspect="1"/>
          </p:cNvPicPr>
          <p:nvPr>
            <a:videoFile r:link="rId4"/>
          </p:nvPr>
        </p:nvPicPr>
        <p:blipFill>
          <a:blip r:embed="rId5"/>
          <a:stretch>
            <a:fillRect/>
          </a:stretch>
        </p:blipFill>
        <p:spPr>
          <a:xfrm>
            <a:off x="12099925" y="-957262"/>
            <a:ext cx="776288" cy="731837"/>
          </a:xfrm>
          <a:prstGeom prst="rect">
            <a:avLst/>
          </a:prstGeom>
          <a:noFill/>
          <a:ln w="9525">
            <a:noFill/>
          </a:ln>
        </p:spPr>
      </p:pic>
      <p:sp>
        <p:nvSpPr>
          <p:cNvPr id="113" name="Rounded Rectangle 73">
            <a:hlinkClick r:id="rId6" action="ppaction://hlinksldjump"/>
          </p:cNvPr>
          <p:cNvSpPr/>
          <p:nvPr/>
        </p:nvSpPr>
        <p:spPr>
          <a:xfrm>
            <a:off x="12747625" y="185738"/>
            <a:ext cx="2508250" cy="731838"/>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4000" b="1" dirty="0">
                <a:solidFill>
                  <a:srgbClr val="FF0000"/>
                </a:solidFill>
                <a:latin typeface="Times New Roman" panose="02020603050405020304" pitchFamily="18" charset="0"/>
                <a:cs typeface="Times New Roman" panose="02020603050405020304" pitchFamily="18" charset="0"/>
              </a:rPr>
              <a:t>BÀI MỚI</a:t>
            </a:r>
            <a:endParaRPr lang="en-US" altLang="x-none" sz="4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49" fill="hold"/>
                                        <p:tgtEl>
                                          <p:spTgt spid="116"/>
                                        </p:tgtEl>
                                      </p:cBhvr>
                                    </p:cmd>
                                  </p:childTnLst>
                                </p:cTn>
                              </p:par>
                              <p:par>
                                <p:cTn id="7" presetID="23" presetClass="emph" presetSubtype="0" repeatCount="indefinite" fill="hold" grpId="0" nodeType="withEffect">
                                  <p:stCondLst>
                                    <p:cond delay="0"/>
                                  </p:stCondLst>
                                  <p:childTnLst>
                                    <p:animClr clrSpc="hsl" dir="cw">
                                      <p:cBhvr override="childStyle">
                                        <p:cTn id="8" dur="500" fill="hold"/>
                                        <p:tgtEl>
                                          <p:spTgt spid="112"/>
                                        </p:tgtEl>
                                        <p:attrNameLst>
                                          <p:attrName>style.color</p:attrName>
                                        </p:attrNameLst>
                                      </p:cBhvr>
                                      <p:by>
                                        <p:hsl h="10842240" s="0" l="0"/>
                                      </p:by>
                                    </p:animClr>
                                    <p:animClr clrSpc="hsl" dir="cw">
                                      <p:cBhvr>
                                        <p:cTn id="9" dur="500" fill="hold"/>
                                        <p:tgtEl>
                                          <p:spTgt spid="112"/>
                                        </p:tgtEl>
                                        <p:attrNameLst>
                                          <p:attrName>fillcolor</p:attrName>
                                        </p:attrNameLst>
                                      </p:cBhvr>
                                      <p:by>
                                        <p:hsl h="10842240" s="0" l="0"/>
                                      </p:by>
                                    </p:animClr>
                                    <p:animClr clrSpc="hsl" dir="cw">
                                      <p:cBhvr>
                                        <p:cTn id="10" dur="500" fill="hold"/>
                                        <p:tgtEl>
                                          <p:spTgt spid="112"/>
                                        </p:tgtEl>
                                        <p:attrNameLst>
                                          <p:attrName>stroke.color</p:attrName>
                                        </p:attrNameLst>
                                      </p:cBhvr>
                                      <p:by>
                                        <p:hsl h="10842240" s="0" l="0"/>
                                      </p:by>
                                    </p:animClr>
                                    <p:set>
                                      <p:cBhvr>
                                        <p:cTn id="11" dur="500" fill="hold"/>
                                        <p:tgtEl>
                                          <p:spTgt spid="112"/>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60"/>
                                        </p:tgtEl>
                                      </p:cBhvr>
                                    </p:animEffect>
                                    <p:set>
                                      <p:cBhvr>
                                        <p:cTn id="16" dur="1" fill="hold">
                                          <p:stCondLst>
                                            <p:cond delay="9"/>
                                          </p:stCondLst>
                                        </p:cTn>
                                        <p:tgtEl>
                                          <p:spTgt spid="60"/>
                                        </p:tgtEl>
                                        <p:attrNameLst>
                                          <p:attrName>style.visibility</p:attrName>
                                        </p:attrNameLst>
                                      </p:cBhvr>
                                      <p:to>
                                        <p:strVal val="hidden"/>
                                      </p:to>
                                    </p:set>
                                  </p:childTnLst>
                                </p:cTn>
                              </p:par>
                              <p:par>
                                <p:cTn id="17" presetID="3" presetClass="mediacall" presetSubtype="0" fill="hold" nodeType="withEffect">
                                  <p:stCondLst>
                                    <p:cond delay="0"/>
                                  </p:stCondLst>
                                  <p:childTnLst>
                                    <p:cmd type="call" cmd="stop">
                                      <p:cBhvr>
                                        <p:cTn id="18" dur="1" fill="hold"/>
                                        <p:tgtEl>
                                          <p:spTgt spid="110"/>
                                        </p:tgtEl>
                                      </p:cBhvr>
                                    </p:cmd>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
                                        <p:tgtEl>
                                          <p:spTgt spid="61"/>
                                        </p:tgtEl>
                                      </p:cBhvr>
                                    </p:animEffect>
                                    <p:set>
                                      <p:cBhvr>
                                        <p:cTn id="23" dur="1" fill="hold">
                                          <p:stCondLst>
                                            <p:cond delay="9"/>
                                          </p:stCondLst>
                                        </p:cTn>
                                        <p:tgtEl>
                                          <p:spTgt spid="61"/>
                                        </p:tgtEl>
                                        <p:attrNameLst>
                                          <p:attrName>style.visibility</p:attrName>
                                        </p:attrNameLst>
                                      </p:cBhvr>
                                      <p:to>
                                        <p:strVal val="hidden"/>
                                      </p:to>
                                    </p:set>
                                  </p:childTnLst>
                                </p:cTn>
                              </p:par>
                              <p:par>
                                <p:cTn id="24" presetID="3" presetClass="mediacall" presetSubtype="0" fill="hold" nodeType="withEffect">
                                  <p:stCondLst>
                                    <p:cond delay="0"/>
                                  </p:stCondLst>
                                  <p:childTnLst>
                                    <p:cmd type="call" cmd="stop">
                                      <p:cBhvr>
                                        <p:cTn id="25" dur="1" fill="hold"/>
                                        <p:tgtEl>
                                          <p:spTgt spid="110"/>
                                        </p:tgtEl>
                                      </p:cBhvr>
                                    </p:cmd>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
                                        <p:tgtEl>
                                          <p:spTgt spid="62"/>
                                        </p:tgtEl>
                                      </p:cBhvr>
                                    </p:animEffect>
                                    <p:set>
                                      <p:cBhvr>
                                        <p:cTn id="30" dur="1" fill="hold">
                                          <p:stCondLst>
                                            <p:cond delay="9"/>
                                          </p:stCondLst>
                                        </p:cTn>
                                        <p:tgtEl>
                                          <p:spTgt spid="62"/>
                                        </p:tgtEl>
                                        <p:attrNameLst>
                                          <p:attrName>style.visibility</p:attrName>
                                        </p:attrNameLst>
                                      </p:cBhvr>
                                      <p:to>
                                        <p:strVal val="hidden"/>
                                      </p:to>
                                    </p:set>
                                  </p:childTnLst>
                                </p:cTn>
                              </p:par>
                              <p:par>
                                <p:cTn id="31" presetID="3" presetClass="mediacall" presetSubtype="0" fill="hold" nodeType="withEffect">
                                  <p:stCondLst>
                                    <p:cond delay="0"/>
                                  </p:stCondLst>
                                  <p:childTnLst>
                                    <p:cmd type="call" cmd="stop">
                                      <p:cBhvr>
                                        <p:cTn id="32" dur="1" fill="hold"/>
                                        <p:tgtEl>
                                          <p:spTgt spid="110"/>
                                        </p:tgtEl>
                                      </p:cBhvr>
                                    </p:cmd>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
                                        <p:tgtEl>
                                          <p:spTgt spid="63"/>
                                        </p:tgtEl>
                                      </p:cBhvr>
                                    </p:animEffect>
                                    <p:set>
                                      <p:cBhvr>
                                        <p:cTn id="37" dur="1" fill="hold">
                                          <p:stCondLst>
                                            <p:cond delay="9"/>
                                          </p:stCondLst>
                                        </p:cTn>
                                        <p:tgtEl>
                                          <p:spTgt spid="63"/>
                                        </p:tgtEl>
                                        <p:attrNameLst>
                                          <p:attrName>style.visibility</p:attrName>
                                        </p:attrNameLst>
                                      </p:cBhvr>
                                      <p:to>
                                        <p:strVal val="hidden"/>
                                      </p:to>
                                    </p:set>
                                  </p:childTnLst>
                                </p:cTn>
                              </p:par>
                              <p:par>
                                <p:cTn id="38" presetID="3" presetClass="mediacall" presetSubtype="0" fill="hold" nodeType="withEffect">
                                  <p:stCondLst>
                                    <p:cond delay="0"/>
                                  </p:stCondLst>
                                  <p:childTnLst>
                                    <p:cmd type="call" cmd="stop">
                                      <p:cBhvr>
                                        <p:cTn id="39" dur="1" fill="hold"/>
                                        <p:tgtEl>
                                          <p:spTgt spid="110"/>
                                        </p:tgtEl>
                                      </p:cBhvr>
                                    </p:cmd>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
                                        <p:tgtEl>
                                          <p:spTgt spid="64"/>
                                        </p:tgtEl>
                                      </p:cBhvr>
                                    </p:animEffect>
                                    <p:set>
                                      <p:cBhvr>
                                        <p:cTn id="44" dur="1" fill="hold">
                                          <p:stCondLst>
                                            <p:cond delay="9"/>
                                          </p:stCondLst>
                                        </p:cTn>
                                        <p:tgtEl>
                                          <p:spTgt spid="64"/>
                                        </p:tgtEl>
                                        <p:attrNameLst>
                                          <p:attrName>style.visibility</p:attrName>
                                        </p:attrNameLst>
                                      </p:cBhvr>
                                      <p:to>
                                        <p:strVal val="hidden"/>
                                      </p:to>
                                    </p:set>
                                  </p:childTnLst>
                                </p:cTn>
                              </p:par>
                              <p:par>
                                <p:cTn id="45" presetID="3" presetClass="mediacall" presetSubtype="0" fill="hold" nodeType="withEffect">
                                  <p:stCondLst>
                                    <p:cond delay="0"/>
                                  </p:stCondLst>
                                  <p:childTnLst>
                                    <p:cmd type="call" cmd="stop">
                                      <p:cBhvr>
                                        <p:cTn id="46" dur="1" fill="hold"/>
                                        <p:tgtEl>
                                          <p:spTgt spid="110"/>
                                        </p:tgtEl>
                                      </p:cBhvr>
                                    </p:cmd>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
                                        <p:tgtEl>
                                          <p:spTgt spid="65"/>
                                        </p:tgtEl>
                                      </p:cBhvr>
                                    </p:animEffect>
                                    <p:set>
                                      <p:cBhvr>
                                        <p:cTn id="51" dur="1" fill="hold">
                                          <p:stCondLst>
                                            <p:cond delay="9"/>
                                          </p:stCondLst>
                                        </p:cTn>
                                        <p:tgtEl>
                                          <p:spTgt spid="65"/>
                                        </p:tgtEl>
                                        <p:attrNameLst>
                                          <p:attrName>style.visibility</p:attrName>
                                        </p:attrNameLst>
                                      </p:cBhvr>
                                      <p:to>
                                        <p:strVal val="hidden"/>
                                      </p:to>
                                    </p:set>
                                  </p:childTnLst>
                                </p:cTn>
                              </p:par>
                              <p:par>
                                <p:cTn id="52" presetID="3" presetClass="mediacall" presetSubtype="0" fill="hold" nodeType="withEffect">
                                  <p:stCondLst>
                                    <p:cond delay="0"/>
                                  </p:stCondLst>
                                  <p:childTnLst>
                                    <p:cmd type="call" cmd="stop">
                                      <p:cBhvr>
                                        <p:cTn id="53" dur="1" fill="hold"/>
                                        <p:tgtEl>
                                          <p:spTgt spid="110"/>
                                        </p:tgtEl>
                                      </p:cBhvr>
                                    </p:cmd>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0"/>
                                        <p:tgtEl>
                                          <p:spTgt spid="66"/>
                                        </p:tgtEl>
                                      </p:cBhvr>
                                    </p:animEffect>
                                    <p:set>
                                      <p:cBhvr>
                                        <p:cTn id="58" dur="1" fill="hold">
                                          <p:stCondLst>
                                            <p:cond delay="9"/>
                                          </p:stCondLst>
                                        </p:cTn>
                                        <p:tgtEl>
                                          <p:spTgt spid="66"/>
                                        </p:tgtEl>
                                        <p:attrNameLst>
                                          <p:attrName>style.visibility</p:attrName>
                                        </p:attrNameLst>
                                      </p:cBhvr>
                                      <p:to>
                                        <p:strVal val="hidden"/>
                                      </p:to>
                                    </p:set>
                                  </p:childTnLst>
                                </p:cTn>
                              </p:par>
                              <p:par>
                                <p:cTn id="59" presetID="3" presetClass="mediacall" presetSubtype="0" fill="hold" nodeType="withEffect">
                                  <p:stCondLst>
                                    <p:cond delay="0"/>
                                  </p:stCondLst>
                                  <p:childTnLst>
                                    <p:cmd type="call" cmd="stop">
                                      <p:cBhvr>
                                        <p:cTn id="60" dur="1" fill="hold"/>
                                        <p:tgtEl>
                                          <p:spTgt spid="110"/>
                                        </p:tgtEl>
                                      </p:cBhvr>
                                    </p:cmd>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10"/>
                                        <p:tgtEl>
                                          <p:spTgt spid="67"/>
                                        </p:tgtEl>
                                      </p:cBhvr>
                                    </p:animEffect>
                                    <p:set>
                                      <p:cBhvr>
                                        <p:cTn id="65" dur="1" fill="hold">
                                          <p:stCondLst>
                                            <p:cond delay="9"/>
                                          </p:stCondLst>
                                        </p:cTn>
                                        <p:tgtEl>
                                          <p:spTgt spid="67"/>
                                        </p:tgtEl>
                                        <p:attrNameLst>
                                          <p:attrName>style.visibility</p:attrName>
                                        </p:attrNameLst>
                                      </p:cBhvr>
                                      <p:to>
                                        <p:strVal val="hidden"/>
                                      </p:to>
                                    </p:set>
                                  </p:childTnLst>
                                </p:cTn>
                              </p:par>
                              <p:par>
                                <p:cTn id="66" presetID="3" presetClass="mediacall" presetSubtype="0" fill="hold" nodeType="withEffect">
                                  <p:stCondLst>
                                    <p:cond delay="0"/>
                                  </p:stCondLst>
                                  <p:childTnLst>
                                    <p:cmd type="call" cmd="stop">
                                      <p:cBhvr>
                                        <p:cTn id="67" dur="1" fill="hold"/>
                                        <p:tgtEl>
                                          <p:spTgt spid="110"/>
                                        </p:tgtEl>
                                      </p:cBhvr>
                                    </p:cmd>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10"/>
                                        <p:tgtEl>
                                          <p:spTgt spid="68"/>
                                        </p:tgtEl>
                                      </p:cBhvr>
                                    </p:animEffect>
                                    <p:set>
                                      <p:cBhvr>
                                        <p:cTn id="72" dur="1" fill="hold">
                                          <p:stCondLst>
                                            <p:cond delay="9"/>
                                          </p:stCondLst>
                                        </p:cTn>
                                        <p:tgtEl>
                                          <p:spTgt spid="68"/>
                                        </p:tgtEl>
                                        <p:attrNameLst>
                                          <p:attrName>style.visibility</p:attrName>
                                        </p:attrNameLst>
                                      </p:cBhvr>
                                      <p:to>
                                        <p:strVal val="hidden"/>
                                      </p:to>
                                    </p:set>
                                  </p:childTnLst>
                                </p:cTn>
                              </p:par>
                              <p:par>
                                <p:cTn id="73" presetID="3" presetClass="mediacall" presetSubtype="0" fill="hold" nodeType="withEffect">
                                  <p:stCondLst>
                                    <p:cond delay="0"/>
                                  </p:stCondLst>
                                  <p:childTnLst>
                                    <p:cmd type="call" cmd="stop">
                                      <p:cBhvr>
                                        <p:cTn id="74" dur="1" fill="hold"/>
                                        <p:tgtEl>
                                          <p:spTgt spid="110"/>
                                        </p:tgtEl>
                                      </p:cBhvr>
                                    </p:cmd>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
                                        <p:tgtEl>
                                          <p:spTgt spid="69"/>
                                        </p:tgtEl>
                                      </p:cBhvr>
                                    </p:animEffect>
                                    <p:set>
                                      <p:cBhvr>
                                        <p:cTn id="79" dur="1" fill="hold">
                                          <p:stCondLst>
                                            <p:cond delay="9"/>
                                          </p:stCondLst>
                                        </p:cTn>
                                        <p:tgtEl>
                                          <p:spTgt spid="69"/>
                                        </p:tgtEl>
                                        <p:attrNameLst>
                                          <p:attrName>style.visibility</p:attrName>
                                        </p:attrNameLst>
                                      </p:cBhvr>
                                      <p:to>
                                        <p:strVal val="hidden"/>
                                      </p:to>
                                    </p:set>
                                  </p:childTnLst>
                                </p:cTn>
                              </p:par>
                              <p:par>
                                <p:cTn id="80" presetID="3" presetClass="mediacall" presetSubtype="0" fill="hold" nodeType="withEffect">
                                  <p:stCondLst>
                                    <p:cond delay="0"/>
                                  </p:stCondLst>
                                  <p:childTnLst>
                                    <p:cmd type="call" cmd="stop">
                                      <p:cBhvr>
                                        <p:cTn id="81" dur="1" fill="hold"/>
                                        <p:tgtEl>
                                          <p:spTgt spid="110"/>
                                        </p:tgtEl>
                                      </p:cBhvr>
                                    </p:cmd>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10"/>
                                        <p:tgtEl>
                                          <p:spTgt spid="70"/>
                                        </p:tgtEl>
                                      </p:cBhvr>
                                    </p:animEffect>
                                    <p:set>
                                      <p:cBhvr>
                                        <p:cTn id="86" dur="1" fill="hold">
                                          <p:stCondLst>
                                            <p:cond delay="9"/>
                                          </p:stCondLst>
                                        </p:cTn>
                                        <p:tgtEl>
                                          <p:spTgt spid="70"/>
                                        </p:tgtEl>
                                        <p:attrNameLst>
                                          <p:attrName>style.visibility</p:attrName>
                                        </p:attrNameLst>
                                      </p:cBhvr>
                                      <p:to>
                                        <p:strVal val="hidden"/>
                                      </p:to>
                                    </p:set>
                                  </p:childTnLst>
                                </p:cTn>
                              </p:par>
                              <p:par>
                                <p:cTn id="87" presetID="3" presetClass="mediacall" presetSubtype="0" fill="hold" nodeType="withEffect">
                                  <p:stCondLst>
                                    <p:cond delay="0"/>
                                  </p:stCondLst>
                                  <p:childTnLst>
                                    <p:cmd type="call" cmd="stop">
                                      <p:cBhvr>
                                        <p:cTn id="88" dur="1" fill="hold"/>
                                        <p:tgtEl>
                                          <p:spTgt spid="110"/>
                                        </p:tgtEl>
                                      </p:cBhvr>
                                    </p:cmd>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10"/>
                                        <p:tgtEl>
                                          <p:spTgt spid="71"/>
                                        </p:tgtEl>
                                      </p:cBhvr>
                                    </p:animEffect>
                                    <p:set>
                                      <p:cBhvr>
                                        <p:cTn id="93" dur="1" fill="hold">
                                          <p:stCondLst>
                                            <p:cond delay="9"/>
                                          </p:stCondLst>
                                        </p:cTn>
                                        <p:tgtEl>
                                          <p:spTgt spid="71"/>
                                        </p:tgtEl>
                                        <p:attrNameLst>
                                          <p:attrName>style.visibility</p:attrName>
                                        </p:attrNameLst>
                                      </p:cBhvr>
                                      <p:to>
                                        <p:strVal val="hidden"/>
                                      </p:to>
                                    </p:set>
                                  </p:childTnLst>
                                </p:cTn>
                              </p:par>
                              <p:par>
                                <p:cTn id="94" presetID="3" presetClass="mediacall" presetSubtype="0" fill="hold" nodeType="withEffect">
                                  <p:stCondLst>
                                    <p:cond delay="0"/>
                                  </p:stCondLst>
                                  <p:childTnLst>
                                    <p:cmd type="call" cmd="stop">
                                      <p:cBhvr>
                                        <p:cTn id="95" dur="1" fill="hold"/>
                                        <p:tgtEl>
                                          <p:spTgt spid="110"/>
                                        </p:tgtEl>
                                      </p:cBhvr>
                                    </p:cmd>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10"/>
                                        <p:tgtEl>
                                          <p:spTgt spid="72"/>
                                        </p:tgtEl>
                                      </p:cBhvr>
                                    </p:animEffect>
                                    <p:set>
                                      <p:cBhvr>
                                        <p:cTn id="100" dur="1" fill="hold">
                                          <p:stCondLst>
                                            <p:cond delay="9"/>
                                          </p:stCondLst>
                                        </p:cTn>
                                        <p:tgtEl>
                                          <p:spTgt spid="72"/>
                                        </p:tgtEl>
                                        <p:attrNameLst>
                                          <p:attrName>style.visibility</p:attrName>
                                        </p:attrNameLst>
                                      </p:cBhvr>
                                      <p:to>
                                        <p:strVal val="hidden"/>
                                      </p:to>
                                    </p:set>
                                  </p:childTnLst>
                                </p:cTn>
                              </p:par>
                              <p:par>
                                <p:cTn id="101" presetID="3" presetClass="mediacall" presetSubtype="0" fill="hold" nodeType="withEffect">
                                  <p:stCondLst>
                                    <p:cond delay="0"/>
                                  </p:stCondLst>
                                  <p:childTnLst>
                                    <p:cmd type="call" cmd="stop">
                                      <p:cBhvr>
                                        <p:cTn id="102" dur="1" fill="hold"/>
                                        <p:tgtEl>
                                          <p:spTgt spid="110"/>
                                        </p:tgtEl>
                                      </p:cBhvr>
                                    </p:cmd>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10"/>
                                        <p:tgtEl>
                                          <p:spTgt spid="73"/>
                                        </p:tgtEl>
                                      </p:cBhvr>
                                    </p:animEffect>
                                    <p:set>
                                      <p:cBhvr>
                                        <p:cTn id="107" dur="1" fill="hold">
                                          <p:stCondLst>
                                            <p:cond delay="9"/>
                                          </p:stCondLst>
                                        </p:cTn>
                                        <p:tgtEl>
                                          <p:spTgt spid="73"/>
                                        </p:tgtEl>
                                        <p:attrNameLst>
                                          <p:attrName>style.visibility</p:attrName>
                                        </p:attrNameLst>
                                      </p:cBhvr>
                                      <p:to>
                                        <p:strVal val="hidden"/>
                                      </p:to>
                                    </p:set>
                                  </p:childTnLst>
                                </p:cTn>
                              </p:par>
                              <p:par>
                                <p:cTn id="108" presetID="3" presetClass="mediacall" presetSubtype="0" fill="hold" nodeType="withEffect">
                                  <p:stCondLst>
                                    <p:cond delay="0"/>
                                  </p:stCondLst>
                                  <p:childTnLst>
                                    <p:cmd type="call" cmd="stop">
                                      <p:cBhvr>
                                        <p:cTn id="109" dur="1" fill="hold"/>
                                        <p:tgtEl>
                                          <p:spTgt spid="110"/>
                                        </p:tgtEl>
                                      </p:cBhvr>
                                    </p:cmd>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10"/>
                                        <p:tgtEl>
                                          <p:spTgt spid="74"/>
                                        </p:tgtEl>
                                      </p:cBhvr>
                                    </p:animEffect>
                                    <p:set>
                                      <p:cBhvr>
                                        <p:cTn id="114" dur="1" fill="hold">
                                          <p:stCondLst>
                                            <p:cond delay="9"/>
                                          </p:stCondLst>
                                        </p:cTn>
                                        <p:tgtEl>
                                          <p:spTgt spid="74"/>
                                        </p:tgtEl>
                                        <p:attrNameLst>
                                          <p:attrName>style.visibility</p:attrName>
                                        </p:attrNameLst>
                                      </p:cBhvr>
                                      <p:to>
                                        <p:strVal val="hidden"/>
                                      </p:to>
                                    </p:set>
                                  </p:childTnLst>
                                </p:cTn>
                              </p:par>
                              <p:par>
                                <p:cTn id="115" presetID="3" presetClass="mediacall" presetSubtype="0" fill="hold" nodeType="withEffect">
                                  <p:stCondLst>
                                    <p:cond delay="0"/>
                                  </p:stCondLst>
                                  <p:childTnLst>
                                    <p:cmd type="call" cmd="stop">
                                      <p:cBhvr>
                                        <p:cTn id="116" dur="1" fill="hold"/>
                                        <p:tgtEl>
                                          <p:spTgt spid="110"/>
                                        </p:tgtEl>
                                      </p:cBhvr>
                                    </p:cmd>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10"/>
                                        <p:tgtEl>
                                          <p:spTgt spid="75"/>
                                        </p:tgtEl>
                                      </p:cBhvr>
                                    </p:animEffect>
                                    <p:set>
                                      <p:cBhvr>
                                        <p:cTn id="121" dur="1" fill="hold">
                                          <p:stCondLst>
                                            <p:cond delay="9"/>
                                          </p:stCondLst>
                                        </p:cTn>
                                        <p:tgtEl>
                                          <p:spTgt spid="75"/>
                                        </p:tgtEl>
                                        <p:attrNameLst>
                                          <p:attrName>style.visibility</p:attrName>
                                        </p:attrNameLst>
                                      </p:cBhvr>
                                      <p:to>
                                        <p:strVal val="hidden"/>
                                      </p:to>
                                    </p:set>
                                  </p:childTnLst>
                                </p:cTn>
                              </p:par>
                              <p:par>
                                <p:cTn id="122" presetID="3" presetClass="mediacall" presetSubtype="0" fill="hold" nodeType="withEffect">
                                  <p:stCondLst>
                                    <p:cond delay="0"/>
                                  </p:stCondLst>
                                  <p:childTnLst>
                                    <p:cmd type="call" cmd="stop">
                                      <p:cBhvr>
                                        <p:cTn id="123" dur="1" fill="hold"/>
                                        <p:tgtEl>
                                          <p:spTgt spid="110"/>
                                        </p:tgtEl>
                                      </p:cBhvr>
                                    </p:cmd>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10"/>
                                        <p:tgtEl>
                                          <p:spTgt spid="76"/>
                                        </p:tgtEl>
                                      </p:cBhvr>
                                    </p:animEffect>
                                    <p:set>
                                      <p:cBhvr>
                                        <p:cTn id="128" dur="1" fill="hold">
                                          <p:stCondLst>
                                            <p:cond delay="9"/>
                                          </p:stCondLst>
                                        </p:cTn>
                                        <p:tgtEl>
                                          <p:spTgt spid="76"/>
                                        </p:tgtEl>
                                        <p:attrNameLst>
                                          <p:attrName>style.visibility</p:attrName>
                                        </p:attrNameLst>
                                      </p:cBhvr>
                                      <p:to>
                                        <p:strVal val="hidden"/>
                                      </p:to>
                                    </p:set>
                                  </p:childTnLst>
                                </p:cTn>
                              </p:par>
                              <p:par>
                                <p:cTn id="129" presetID="3" presetClass="mediacall" presetSubtype="0" fill="hold" nodeType="withEffect">
                                  <p:stCondLst>
                                    <p:cond delay="0"/>
                                  </p:stCondLst>
                                  <p:childTnLst>
                                    <p:cmd type="call" cmd="stop">
                                      <p:cBhvr>
                                        <p:cTn id="130" dur="1" fill="hold"/>
                                        <p:tgtEl>
                                          <p:spTgt spid="110"/>
                                        </p:tgtEl>
                                      </p:cBhvr>
                                    </p:cmd>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10"/>
                                        <p:tgtEl>
                                          <p:spTgt spid="77"/>
                                        </p:tgtEl>
                                      </p:cBhvr>
                                    </p:animEffect>
                                    <p:set>
                                      <p:cBhvr>
                                        <p:cTn id="135" dur="1" fill="hold">
                                          <p:stCondLst>
                                            <p:cond delay="9"/>
                                          </p:stCondLst>
                                        </p:cTn>
                                        <p:tgtEl>
                                          <p:spTgt spid="77"/>
                                        </p:tgtEl>
                                        <p:attrNameLst>
                                          <p:attrName>style.visibility</p:attrName>
                                        </p:attrNameLst>
                                      </p:cBhvr>
                                      <p:to>
                                        <p:strVal val="hidden"/>
                                      </p:to>
                                    </p:set>
                                  </p:childTnLst>
                                </p:cTn>
                              </p:par>
                              <p:par>
                                <p:cTn id="136" presetID="3" presetClass="mediacall" presetSubtype="0" fill="hold" nodeType="withEffect">
                                  <p:stCondLst>
                                    <p:cond delay="0"/>
                                  </p:stCondLst>
                                  <p:childTnLst>
                                    <p:cmd type="call" cmd="stop">
                                      <p:cBhvr>
                                        <p:cTn id="137" dur="1" fill="hold"/>
                                        <p:tgtEl>
                                          <p:spTgt spid="110"/>
                                        </p:tgtEl>
                                      </p:cBhvr>
                                    </p:cmd>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10"/>
                                        <p:tgtEl>
                                          <p:spTgt spid="78"/>
                                        </p:tgtEl>
                                      </p:cBhvr>
                                    </p:animEffect>
                                    <p:set>
                                      <p:cBhvr>
                                        <p:cTn id="142" dur="1" fill="hold">
                                          <p:stCondLst>
                                            <p:cond delay="9"/>
                                          </p:stCondLst>
                                        </p:cTn>
                                        <p:tgtEl>
                                          <p:spTgt spid="78"/>
                                        </p:tgtEl>
                                        <p:attrNameLst>
                                          <p:attrName>style.visibility</p:attrName>
                                        </p:attrNameLst>
                                      </p:cBhvr>
                                      <p:to>
                                        <p:strVal val="hidden"/>
                                      </p:to>
                                    </p:set>
                                  </p:childTnLst>
                                </p:cTn>
                              </p:par>
                              <p:par>
                                <p:cTn id="143" presetID="3" presetClass="mediacall" presetSubtype="0" fill="hold" nodeType="withEffect">
                                  <p:stCondLst>
                                    <p:cond delay="0"/>
                                  </p:stCondLst>
                                  <p:childTnLst>
                                    <p:cmd type="call" cmd="stop">
                                      <p:cBhvr>
                                        <p:cTn id="144" dur="1" fill="hold"/>
                                        <p:tgtEl>
                                          <p:spTgt spid="110"/>
                                        </p:tgtEl>
                                      </p:cBhvr>
                                    </p:cmd>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nodeType="clickEffect">
                                  <p:stCondLst>
                                    <p:cond delay="0"/>
                                  </p:stCondLst>
                                  <p:childTnLst>
                                    <p:animEffect transition="out" filter="fade">
                                      <p:cBhvr>
                                        <p:cTn id="148" dur="10"/>
                                        <p:tgtEl>
                                          <p:spTgt spid="79"/>
                                        </p:tgtEl>
                                      </p:cBhvr>
                                    </p:animEffect>
                                    <p:set>
                                      <p:cBhvr>
                                        <p:cTn id="149" dur="1" fill="hold">
                                          <p:stCondLst>
                                            <p:cond delay="9"/>
                                          </p:stCondLst>
                                        </p:cTn>
                                        <p:tgtEl>
                                          <p:spTgt spid="79"/>
                                        </p:tgtEl>
                                        <p:attrNameLst>
                                          <p:attrName>style.visibility</p:attrName>
                                        </p:attrNameLst>
                                      </p:cBhvr>
                                      <p:to>
                                        <p:strVal val="hidden"/>
                                      </p:to>
                                    </p:set>
                                  </p:childTnLst>
                                </p:cTn>
                              </p:par>
                              <p:par>
                                <p:cTn id="150" presetID="3" presetClass="mediacall" presetSubtype="0" fill="hold" nodeType="withEffect">
                                  <p:stCondLst>
                                    <p:cond delay="0"/>
                                  </p:stCondLst>
                                  <p:childTnLst>
                                    <p:cmd type="call" cmd="stop">
                                      <p:cBhvr>
                                        <p:cTn id="151" dur="1" fill="hold"/>
                                        <p:tgtEl>
                                          <p:spTgt spid="110"/>
                                        </p:tgtEl>
                                      </p:cBhvr>
                                    </p:cmd>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10"/>
                                        <p:tgtEl>
                                          <p:spTgt spid="80"/>
                                        </p:tgtEl>
                                      </p:cBhvr>
                                    </p:animEffect>
                                    <p:set>
                                      <p:cBhvr>
                                        <p:cTn id="156" dur="1" fill="hold">
                                          <p:stCondLst>
                                            <p:cond delay="9"/>
                                          </p:stCondLst>
                                        </p:cTn>
                                        <p:tgtEl>
                                          <p:spTgt spid="80"/>
                                        </p:tgtEl>
                                        <p:attrNameLst>
                                          <p:attrName>style.visibility</p:attrName>
                                        </p:attrNameLst>
                                      </p:cBhvr>
                                      <p:to>
                                        <p:strVal val="hidden"/>
                                      </p:to>
                                    </p:set>
                                  </p:childTnLst>
                                </p:cTn>
                              </p:par>
                              <p:par>
                                <p:cTn id="157" presetID="3" presetClass="mediacall" presetSubtype="0" fill="hold" nodeType="withEffect">
                                  <p:stCondLst>
                                    <p:cond delay="0"/>
                                  </p:stCondLst>
                                  <p:childTnLst>
                                    <p:cmd type="call" cmd="stop">
                                      <p:cBhvr>
                                        <p:cTn id="158" dur="1" fill="hold"/>
                                        <p:tgtEl>
                                          <p:spTgt spid="110"/>
                                        </p:tgtEl>
                                      </p:cBhvr>
                                    </p:cmd>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10"/>
                                        <p:tgtEl>
                                          <p:spTgt spid="81"/>
                                        </p:tgtEl>
                                      </p:cBhvr>
                                    </p:animEffect>
                                    <p:set>
                                      <p:cBhvr>
                                        <p:cTn id="163" dur="1" fill="hold">
                                          <p:stCondLst>
                                            <p:cond delay="9"/>
                                          </p:stCondLst>
                                        </p:cTn>
                                        <p:tgtEl>
                                          <p:spTgt spid="81"/>
                                        </p:tgtEl>
                                        <p:attrNameLst>
                                          <p:attrName>style.visibility</p:attrName>
                                        </p:attrNameLst>
                                      </p:cBhvr>
                                      <p:to>
                                        <p:strVal val="hidden"/>
                                      </p:to>
                                    </p:set>
                                  </p:childTnLst>
                                </p:cTn>
                              </p:par>
                              <p:par>
                                <p:cTn id="164" presetID="3" presetClass="mediacall" presetSubtype="0" fill="hold" nodeType="withEffect">
                                  <p:stCondLst>
                                    <p:cond delay="0"/>
                                  </p:stCondLst>
                                  <p:childTnLst>
                                    <p:cmd type="call" cmd="stop">
                                      <p:cBhvr>
                                        <p:cTn id="165" dur="1" fill="hold"/>
                                        <p:tgtEl>
                                          <p:spTgt spid="110"/>
                                        </p:tgtEl>
                                      </p:cBhvr>
                                    </p:cmd>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nodeType="clickEffect">
                                  <p:stCondLst>
                                    <p:cond delay="0"/>
                                  </p:stCondLst>
                                  <p:childTnLst>
                                    <p:animEffect transition="out" filter="fade">
                                      <p:cBhvr>
                                        <p:cTn id="169" dur="10"/>
                                        <p:tgtEl>
                                          <p:spTgt spid="82"/>
                                        </p:tgtEl>
                                      </p:cBhvr>
                                    </p:animEffect>
                                    <p:set>
                                      <p:cBhvr>
                                        <p:cTn id="170" dur="1" fill="hold">
                                          <p:stCondLst>
                                            <p:cond delay="9"/>
                                          </p:stCondLst>
                                        </p:cTn>
                                        <p:tgtEl>
                                          <p:spTgt spid="82"/>
                                        </p:tgtEl>
                                        <p:attrNameLst>
                                          <p:attrName>style.visibility</p:attrName>
                                        </p:attrNameLst>
                                      </p:cBhvr>
                                      <p:to>
                                        <p:strVal val="hidden"/>
                                      </p:to>
                                    </p:set>
                                  </p:childTnLst>
                                </p:cTn>
                              </p:par>
                              <p:par>
                                <p:cTn id="171" presetID="3" presetClass="mediacall" presetSubtype="0" fill="hold" nodeType="withEffect">
                                  <p:stCondLst>
                                    <p:cond delay="0"/>
                                  </p:stCondLst>
                                  <p:childTnLst>
                                    <p:cmd type="call" cmd="stop">
                                      <p:cBhvr>
                                        <p:cTn id="172" dur="1" fill="hold"/>
                                        <p:tgtEl>
                                          <p:spTgt spid="110"/>
                                        </p:tgtEl>
                                      </p:cBhvr>
                                    </p:cmd>
                                  </p:childTnLst>
                                </p:cTn>
                              </p:par>
                            </p:childTnLst>
                          </p:cTn>
                        </p:par>
                      </p:childTnLst>
                    </p:cTn>
                  </p:par>
                  <p:par>
                    <p:cTn id="173" fill="hold">
                      <p:stCondLst>
                        <p:cond delay="indefinite"/>
                      </p:stCondLst>
                      <p:childTnLst>
                        <p:par>
                          <p:cTn id="174" fill="hold">
                            <p:stCondLst>
                              <p:cond delay="0"/>
                            </p:stCondLst>
                            <p:childTnLst>
                              <p:par>
                                <p:cTn id="175" presetID="10" presetClass="exit" presetSubtype="0" fill="hold" nodeType="clickEffect">
                                  <p:stCondLst>
                                    <p:cond delay="0"/>
                                  </p:stCondLst>
                                  <p:childTnLst>
                                    <p:animEffect transition="out" filter="fade">
                                      <p:cBhvr>
                                        <p:cTn id="176" dur="10"/>
                                        <p:tgtEl>
                                          <p:spTgt spid="83"/>
                                        </p:tgtEl>
                                      </p:cBhvr>
                                    </p:animEffect>
                                    <p:set>
                                      <p:cBhvr>
                                        <p:cTn id="177" dur="1" fill="hold">
                                          <p:stCondLst>
                                            <p:cond delay="9"/>
                                          </p:stCondLst>
                                        </p:cTn>
                                        <p:tgtEl>
                                          <p:spTgt spid="83"/>
                                        </p:tgtEl>
                                        <p:attrNameLst>
                                          <p:attrName>style.visibility</p:attrName>
                                        </p:attrNameLst>
                                      </p:cBhvr>
                                      <p:to>
                                        <p:strVal val="hidden"/>
                                      </p:to>
                                    </p:set>
                                  </p:childTnLst>
                                </p:cTn>
                              </p:par>
                              <p:par>
                                <p:cTn id="178" presetID="3" presetClass="mediacall" presetSubtype="0" fill="hold" nodeType="withEffect">
                                  <p:stCondLst>
                                    <p:cond delay="0"/>
                                  </p:stCondLst>
                                  <p:childTnLst>
                                    <p:cmd type="call" cmd="stop">
                                      <p:cBhvr>
                                        <p:cTn id="179" dur="1" fill="hold"/>
                                        <p:tgtEl>
                                          <p:spTgt spid="110"/>
                                        </p:tgtEl>
                                      </p:cBhvr>
                                    </p:cmd>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10"/>
                                        <p:tgtEl>
                                          <p:spTgt spid="84"/>
                                        </p:tgtEl>
                                      </p:cBhvr>
                                    </p:animEffect>
                                    <p:set>
                                      <p:cBhvr>
                                        <p:cTn id="184" dur="1" fill="hold">
                                          <p:stCondLst>
                                            <p:cond delay="9"/>
                                          </p:stCondLst>
                                        </p:cTn>
                                        <p:tgtEl>
                                          <p:spTgt spid="84"/>
                                        </p:tgtEl>
                                        <p:attrNameLst>
                                          <p:attrName>style.visibility</p:attrName>
                                        </p:attrNameLst>
                                      </p:cBhvr>
                                      <p:to>
                                        <p:strVal val="hidden"/>
                                      </p:to>
                                    </p:set>
                                  </p:childTnLst>
                                </p:cTn>
                              </p:par>
                              <p:par>
                                <p:cTn id="185" presetID="3" presetClass="mediacall" presetSubtype="0" fill="hold" nodeType="withEffect">
                                  <p:stCondLst>
                                    <p:cond delay="0"/>
                                  </p:stCondLst>
                                  <p:childTnLst>
                                    <p:cmd type="call" cmd="stop">
                                      <p:cBhvr>
                                        <p:cTn id="186" dur="1" fill="hold"/>
                                        <p:tgtEl>
                                          <p:spTgt spid="110"/>
                                        </p:tgtEl>
                                      </p:cBhvr>
                                    </p:cmd>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nodeType="clickEffect">
                                  <p:stCondLst>
                                    <p:cond delay="0"/>
                                  </p:stCondLst>
                                  <p:childTnLst>
                                    <p:animEffect transition="out" filter="fade">
                                      <p:cBhvr>
                                        <p:cTn id="190" dur="10"/>
                                        <p:tgtEl>
                                          <p:spTgt spid="85"/>
                                        </p:tgtEl>
                                      </p:cBhvr>
                                    </p:animEffect>
                                    <p:set>
                                      <p:cBhvr>
                                        <p:cTn id="191" dur="1" fill="hold">
                                          <p:stCondLst>
                                            <p:cond delay="9"/>
                                          </p:stCondLst>
                                        </p:cTn>
                                        <p:tgtEl>
                                          <p:spTgt spid="85"/>
                                        </p:tgtEl>
                                        <p:attrNameLst>
                                          <p:attrName>style.visibility</p:attrName>
                                        </p:attrNameLst>
                                      </p:cBhvr>
                                      <p:to>
                                        <p:strVal val="hidden"/>
                                      </p:to>
                                    </p:set>
                                  </p:childTnLst>
                                </p:cTn>
                              </p:par>
                              <p:par>
                                <p:cTn id="192" presetID="3" presetClass="mediacall" presetSubtype="0" fill="hold" nodeType="withEffect">
                                  <p:stCondLst>
                                    <p:cond delay="0"/>
                                  </p:stCondLst>
                                  <p:childTnLst>
                                    <p:cmd type="call" cmd="stop">
                                      <p:cBhvr>
                                        <p:cTn id="193" dur="1" fill="hold"/>
                                        <p:tgtEl>
                                          <p:spTgt spid="110"/>
                                        </p:tgtEl>
                                      </p:cBhvr>
                                    </p:cmd>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nodeType="clickEffect">
                                  <p:stCondLst>
                                    <p:cond delay="0"/>
                                  </p:stCondLst>
                                  <p:childTnLst>
                                    <p:animEffect transition="out" filter="fade">
                                      <p:cBhvr>
                                        <p:cTn id="197" dur="10"/>
                                        <p:tgtEl>
                                          <p:spTgt spid="86"/>
                                        </p:tgtEl>
                                      </p:cBhvr>
                                    </p:animEffect>
                                    <p:set>
                                      <p:cBhvr>
                                        <p:cTn id="198" dur="1" fill="hold">
                                          <p:stCondLst>
                                            <p:cond delay="9"/>
                                          </p:stCondLst>
                                        </p:cTn>
                                        <p:tgtEl>
                                          <p:spTgt spid="86"/>
                                        </p:tgtEl>
                                        <p:attrNameLst>
                                          <p:attrName>style.visibility</p:attrName>
                                        </p:attrNameLst>
                                      </p:cBhvr>
                                      <p:to>
                                        <p:strVal val="hidden"/>
                                      </p:to>
                                    </p:set>
                                  </p:childTnLst>
                                </p:cTn>
                              </p:par>
                              <p:par>
                                <p:cTn id="199" presetID="3" presetClass="mediacall" presetSubtype="0" fill="hold" nodeType="withEffect">
                                  <p:stCondLst>
                                    <p:cond delay="0"/>
                                  </p:stCondLst>
                                  <p:childTnLst>
                                    <p:cmd type="call" cmd="stop">
                                      <p:cBhvr>
                                        <p:cTn id="200" dur="1" fill="hold"/>
                                        <p:tgtEl>
                                          <p:spTgt spid="110"/>
                                        </p:tgtEl>
                                      </p:cBhvr>
                                    </p:cmd>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nodeType="clickEffect">
                                  <p:stCondLst>
                                    <p:cond delay="0"/>
                                  </p:stCondLst>
                                  <p:childTnLst>
                                    <p:animEffect transition="out" filter="fade">
                                      <p:cBhvr>
                                        <p:cTn id="204" dur="10"/>
                                        <p:tgtEl>
                                          <p:spTgt spid="87"/>
                                        </p:tgtEl>
                                      </p:cBhvr>
                                    </p:animEffect>
                                    <p:set>
                                      <p:cBhvr>
                                        <p:cTn id="205" dur="1" fill="hold">
                                          <p:stCondLst>
                                            <p:cond delay="9"/>
                                          </p:stCondLst>
                                        </p:cTn>
                                        <p:tgtEl>
                                          <p:spTgt spid="87"/>
                                        </p:tgtEl>
                                        <p:attrNameLst>
                                          <p:attrName>style.visibility</p:attrName>
                                        </p:attrNameLst>
                                      </p:cBhvr>
                                      <p:to>
                                        <p:strVal val="hidden"/>
                                      </p:to>
                                    </p:set>
                                  </p:childTnLst>
                                </p:cTn>
                              </p:par>
                              <p:par>
                                <p:cTn id="206" presetID="3" presetClass="mediacall" presetSubtype="0" fill="hold" nodeType="withEffect">
                                  <p:stCondLst>
                                    <p:cond delay="0"/>
                                  </p:stCondLst>
                                  <p:childTnLst>
                                    <p:cmd type="call" cmd="stop">
                                      <p:cBhvr>
                                        <p:cTn id="207" dur="1" fill="hold"/>
                                        <p:tgtEl>
                                          <p:spTgt spid="110"/>
                                        </p:tgtEl>
                                      </p:cBhvr>
                                    </p:cmd>
                                  </p:childTnLst>
                                </p:cTn>
                              </p:par>
                            </p:childTnLst>
                          </p:cTn>
                        </p:par>
                      </p:childTnLst>
                    </p:cTn>
                  </p:par>
                  <p:par>
                    <p:cTn id="208" fill="hold">
                      <p:stCondLst>
                        <p:cond delay="indefinite"/>
                      </p:stCondLst>
                      <p:childTnLst>
                        <p:par>
                          <p:cTn id="209" fill="hold">
                            <p:stCondLst>
                              <p:cond delay="0"/>
                            </p:stCondLst>
                            <p:childTnLst>
                              <p:par>
                                <p:cTn id="210" presetID="10" presetClass="exit" presetSubtype="0" fill="hold" nodeType="clickEffect">
                                  <p:stCondLst>
                                    <p:cond delay="0"/>
                                  </p:stCondLst>
                                  <p:childTnLst>
                                    <p:animEffect transition="out" filter="fade">
                                      <p:cBhvr>
                                        <p:cTn id="211" dur="10"/>
                                        <p:tgtEl>
                                          <p:spTgt spid="88"/>
                                        </p:tgtEl>
                                      </p:cBhvr>
                                    </p:animEffect>
                                    <p:set>
                                      <p:cBhvr>
                                        <p:cTn id="212" dur="1" fill="hold">
                                          <p:stCondLst>
                                            <p:cond delay="9"/>
                                          </p:stCondLst>
                                        </p:cTn>
                                        <p:tgtEl>
                                          <p:spTgt spid="88"/>
                                        </p:tgtEl>
                                        <p:attrNameLst>
                                          <p:attrName>style.visibility</p:attrName>
                                        </p:attrNameLst>
                                      </p:cBhvr>
                                      <p:to>
                                        <p:strVal val="hidden"/>
                                      </p:to>
                                    </p:set>
                                  </p:childTnLst>
                                </p:cTn>
                              </p:par>
                              <p:par>
                                <p:cTn id="213" presetID="3" presetClass="mediacall" presetSubtype="0" fill="hold" nodeType="withEffect">
                                  <p:stCondLst>
                                    <p:cond delay="0"/>
                                  </p:stCondLst>
                                  <p:childTnLst>
                                    <p:cmd type="call" cmd="stop">
                                      <p:cBhvr>
                                        <p:cTn id="214" dur="1" fill="hold"/>
                                        <p:tgtEl>
                                          <p:spTgt spid="110"/>
                                        </p:tgtEl>
                                      </p:cBhvr>
                                    </p:cmd>
                                  </p:childTnLst>
                                </p:cTn>
                              </p:par>
                            </p:childTnLst>
                          </p:cTn>
                        </p:par>
                      </p:childTnLst>
                    </p:cTn>
                  </p:par>
                  <p:par>
                    <p:cTn id="215" fill="hold">
                      <p:stCondLst>
                        <p:cond delay="indefinite"/>
                      </p:stCondLst>
                      <p:childTnLst>
                        <p:par>
                          <p:cTn id="216" fill="hold">
                            <p:stCondLst>
                              <p:cond delay="0"/>
                            </p:stCondLst>
                            <p:childTnLst>
                              <p:par>
                                <p:cTn id="217" presetID="10" presetClass="exit" presetSubtype="0" fill="hold" nodeType="clickEffect">
                                  <p:stCondLst>
                                    <p:cond delay="0"/>
                                  </p:stCondLst>
                                  <p:childTnLst>
                                    <p:animEffect transition="out" filter="fade">
                                      <p:cBhvr>
                                        <p:cTn id="218" dur="10"/>
                                        <p:tgtEl>
                                          <p:spTgt spid="89"/>
                                        </p:tgtEl>
                                      </p:cBhvr>
                                    </p:animEffect>
                                    <p:set>
                                      <p:cBhvr>
                                        <p:cTn id="219" dur="1" fill="hold">
                                          <p:stCondLst>
                                            <p:cond delay="9"/>
                                          </p:stCondLst>
                                        </p:cTn>
                                        <p:tgtEl>
                                          <p:spTgt spid="89"/>
                                        </p:tgtEl>
                                        <p:attrNameLst>
                                          <p:attrName>style.visibility</p:attrName>
                                        </p:attrNameLst>
                                      </p:cBhvr>
                                      <p:to>
                                        <p:strVal val="hidden"/>
                                      </p:to>
                                    </p:set>
                                  </p:childTnLst>
                                </p:cTn>
                              </p:par>
                              <p:par>
                                <p:cTn id="220" presetID="3" presetClass="mediacall" presetSubtype="0" fill="hold" nodeType="withEffect">
                                  <p:stCondLst>
                                    <p:cond delay="0"/>
                                  </p:stCondLst>
                                  <p:childTnLst>
                                    <p:cmd type="call" cmd="stop">
                                      <p:cBhvr>
                                        <p:cTn id="221" dur="1" fill="hold"/>
                                        <p:tgtEl>
                                          <p:spTgt spid="110"/>
                                        </p:tgtEl>
                                      </p:cBhvr>
                                    </p:cmd>
                                  </p:childTnLst>
                                </p:cTn>
                              </p:par>
                            </p:childTnLst>
                          </p:cTn>
                        </p:par>
                      </p:childTnLst>
                    </p:cTn>
                  </p:par>
                  <p:par>
                    <p:cTn id="222" fill="hold">
                      <p:stCondLst>
                        <p:cond delay="indefinite"/>
                      </p:stCondLst>
                      <p:childTnLst>
                        <p:par>
                          <p:cTn id="223" fill="hold">
                            <p:stCondLst>
                              <p:cond delay="0"/>
                            </p:stCondLst>
                            <p:childTnLst>
                              <p:par>
                                <p:cTn id="224" presetID="10" presetClass="exit" presetSubtype="0" fill="hold" nodeType="clickEffect">
                                  <p:stCondLst>
                                    <p:cond delay="0"/>
                                  </p:stCondLst>
                                  <p:childTnLst>
                                    <p:animEffect transition="out" filter="fade">
                                      <p:cBhvr>
                                        <p:cTn id="225" dur="10"/>
                                        <p:tgtEl>
                                          <p:spTgt spid="90"/>
                                        </p:tgtEl>
                                      </p:cBhvr>
                                    </p:animEffect>
                                    <p:set>
                                      <p:cBhvr>
                                        <p:cTn id="226" dur="1" fill="hold">
                                          <p:stCondLst>
                                            <p:cond delay="9"/>
                                          </p:stCondLst>
                                        </p:cTn>
                                        <p:tgtEl>
                                          <p:spTgt spid="90"/>
                                        </p:tgtEl>
                                        <p:attrNameLst>
                                          <p:attrName>style.visibility</p:attrName>
                                        </p:attrNameLst>
                                      </p:cBhvr>
                                      <p:to>
                                        <p:strVal val="hidden"/>
                                      </p:to>
                                    </p:set>
                                  </p:childTnLst>
                                </p:cTn>
                              </p:par>
                              <p:par>
                                <p:cTn id="227" presetID="3" presetClass="mediacall" presetSubtype="0" fill="hold" nodeType="withEffect">
                                  <p:stCondLst>
                                    <p:cond delay="0"/>
                                  </p:stCondLst>
                                  <p:childTnLst>
                                    <p:cmd type="call" cmd="stop">
                                      <p:cBhvr>
                                        <p:cTn id="228" dur="1" fill="hold"/>
                                        <p:tgtEl>
                                          <p:spTgt spid="110"/>
                                        </p:tgtEl>
                                      </p:cBhvr>
                                    </p:cmd>
                                  </p:childTnLst>
                                </p:cTn>
                              </p:par>
                            </p:childTnLst>
                          </p:cTn>
                        </p:par>
                      </p:childTnLst>
                    </p:cTn>
                  </p:par>
                  <p:par>
                    <p:cTn id="229" fill="hold">
                      <p:stCondLst>
                        <p:cond delay="indefinite"/>
                      </p:stCondLst>
                      <p:childTnLst>
                        <p:par>
                          <p:cTn id="230" fill="hold">
                            <p:stCondLst>
                              <p:cond delay="0"/>
                            </p:stCondLst>
                            <p:childTnLst>
                              <p:par>
                                <p:cTn id="231" presetID="10" presetClass="exit" presetSubtype="0" fill="hold" nodeType="clickEffect">
                                  <p:stCondLst>
                                    <p:cond delay="0"/>
                                  </p:stCondLst>
                                  <p:childTnLst>
                                    <p:animEffect transition="out" filter="fade">
                                      <p:cBhvr>
                                        <p:cTn id="232" dur="10"/>
                                        <p:tgtEl>
                                          <p:spTgt spid="91"/>
                                        </p:tgtEl>
                                      </p:cBhvr>
                                    </p:animEffect>
                                    <p:set>
                                      <p:cBhvr>
                                        <p:cTn id="233" dur="1" fill="hold">
                                          <p:stCondLst>
                                            <p:cond delay="9"/>
                                          </p:stCondLst>
                                        </p:cTn>
                                        <p:tgtEl>
                                          <p:spTgt spid="91"/>
                                        </p:tgtEl>
                                        <p:attrNameLst>
                                          <p:attrName>style.visibility</p:attrName>
                                        </p:attrNameLst>
                                      </p:cBhvr>
                                      <p:to>
                                        <p:strVal val="hidden"/>
                                      </p:to>
                                    </p:set>
                                  </p:childTnLst>
                                </p:cTn>
                              </p:par>
                              <p:par>
                                <p:cTn id="234" presetID="3" presetClass="mediacall" presetSubtype="0" fill="hold" nodeType="withEffect">
                                  <p:stCondLst>
                                    <p:cond delay="0"/>
                                  </p:stCondLst>
                                  <p:childTnLst>
                                    <p:cmd type="call" cmd="stop">
                                      <p:cBhvr>
                                        <p:cTn id="235" dur="1" fill="hold"/>
                                        <p:tgtEl>
                                          <p:spTgt spid="110"/>
                                        </p:tgtEl>
                                      </p:cBhvr>
                                    </p:cmd>
                                  </p:childTnLst>
                                </p:cTn>
                              </p:par>
                            </p:childTnLst>
                          </p:cTn>
                        </p:par>
                      </p:childTnLst>
                    </p:cTn>
                  </p:par>
                  <p:par>
                    <p:cTn id="236" fill="hold">
                      <p:stCondLst>
                        <p:cond delay="indefinite"/>
                      </p:stCondLst>
                      <p:childTnLst>
                        <p:par>
                          <p:cTn id="237" fill="hold">
                            <p:stCondLst>
                              <p:cond delay="0"/>
                            </p:stCondLst>
                            <p:childTnLst>
                              <p:par>
                                <p:cTn id="238" presetID="10" presetClass="exit" presetSubtype="0" fill="hold" nodeType="clickEffect">
                                  <p:stCondLst>
                                    <p:cond delay="0"/>
                                  </p:stCondLst>
                                  <p:childTnLst>
                                    <p:animEffect transition="out" filter="fade">
                                      <p:cBhvr>
                                        <p:cTn id="239" dur="10"/>
                                        <p:tgtEl>
                                          <p:spTgt spid="92"/>
                                        </p:tgtEl>
                                      </p:cBhvr>
                                    </p:animEffect>
                                    <p:set>
                                      <p:cBhvr>
                                        <p:cTn id="240" dur="1" fill="hold">
                                          <p:stCondLst>
                                            <p:cond delay="9"/>
                                          </p:stCondLst>
                                        </p:cTn>
                                        <p:tgtEl>
                                          <p:spTgt spid="92"/>
                                        </p:tgtEl>
                                        <p:attrNameLst>
                                          <p:attrName>style.visibility</p:attrName>
                                        </p:attrNameLst>
                                      </p:cBhvr>
                                      <p:to>
                                        <p:strVal val="hidden"/>
                                      </p:to>
                                    </p:set>
                                  </p:childTnLst>
                                </p:cTn>
                              </p:par>
                              <p:par>
                                <p:cTn id="241" presetID="3" presetClass="mediacall" presetSubtype="0" fill="hold" nodeType="withEffect">
                                  <p:stCondLst>
                                    <p:cond delay="0"/>
                                  </p:stCondLst>
                                  <p:childTnLst>
                                    <p:cmd type="call" cmd="stop">
                                      <p:cBhvr>
                                        <p:cTn id="242" dur="1" fill="hold"/>
                                        <p:tgtEl>
                                          <p:spTgt spid="110"/>
                                        </p:tgtEl>
                                      </p:cBhvr>
                                    </p:cmd>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nodeType="clickEffect">
                                  <p:stCondLst>
                                    <p:cond delay="0"/>
                                  </p:stCondLst>
                                  <p:childTnLst>
                                    <p:animEffect transition="out" filter="fade">
                                      <p:cBhvr>
                                        <p:cTn id="246" dur="10"/>
                                        <p:tgtEl>
                                          <p:spTgt spid="93"/>
                                        </p:tgtEl>
                                      </p:cBhvr>
                                    </p:animEffect>
                                    <p:set>
                                      <p:cBhvr>
                                        <p:cTn id="247" dur="1" fill="hold">
                                          <p:stCondLst>
                                            <p:cond delay="9"/>
                                          </p:stCondLst>
                                        </p:cTn>
                                        <p:tgtEl>
                                          <p:spTgt spid="93"/>
                                        </p:tgtEl>
                                        <p:attrNameLst>
                                          <p:attrName>style.visibility</p:attrName>
                                        </p:attrNameLst>
                                      </p:cBhvr>
                                      <p:to>
                                        <p:strVal val="hidden"/>
                                      </p:to>
                                    </p:set>
                                  </p:childTnLst>
                                </p:cTn>
                              </p:par>
                              <p:par>
                                <p:cTn id="248" presetID="3" presetClass="mediacall" presetSubtype="0" fill="hold" nodeType="withEffect">
                                  <p:stCondLst>
                                    <p:cond delay="0"/>
                                  </p:stCondLst>
                                  <p:childTnLst>
                                    <p:cmd type="call" cmd="stop">
                                      <p:cBhvr>
                                        <p:cTn id="249" dur="1" fill="hold"/>
                                        <p:tgtEl>
                                          <p:spTgt spid="110"/>
                                        </p:tgtEl>
                                      </p:cBhvr>
                                    </p:cmd>
                                  </p:childTnLst>
                                </p:cTn>
                              </p:par>
                            </p:childTnLst>
                          </p:cTn>
                        </p:par>
                      </p:childTnLst>
                    </p:cTn>
                  </p:par>
                  <p:par>
                    <p:cTn id="250" fill="hold">
                      <p:stCondLst>
                        <p:cond delay="indefinite"/>
                      </p:stCondLst>
                      <p:childTnLst>
                        <p:par>
                          <p:cTn id="251" fill="hold">
                            <p:stCondLst>
                              <p:cond delay="0"/>
                            </p:stCondLst>
                            <p:childTnLst>
                              <p:par>
                                <p:cTn id="252" presetID="10" presetClass="exit" presetSubtype="0" fill="hold" nodeType="clickEffect">
                                  <p:stCondLst>
                                    <p:cond delay="0"/>
                                  </p:stCondLst>
                                  <p:childTnLst>
                                    <p:animEffect transition="out" filter="fade">
                                      <p:cBhvr>
                                        <p:cTn id="253" dur="10"/>
                                        <p:tgtEl>
                                          <p:spTgt spid="94"/>
                                        </p:tgtEl>
                                      </p:cBhvr>
                                    </p:animEffect>
                                    <p:set>
                                      <p:cBhvr>
                                        <p:cTn id="254" dur="1" fill="hold">
                                          <p:stCondLst>
                                            <p:cond delay="9"/>
                                          </p:stCondLst>
                                        </p:cTn>
                                        <p:tgtEl>
                                          <p:spTgt spid="94"/>
                                        </p:tgtEl>
                                        <p:attrNameLst>
                                          <p:attrName>style.visibility</p:attrName>
                                        </p:attrNameLst>
                                      </p:cBhvr>
                                      <p:to>
                                        <p:strVal val="hidden"/>
                                      </p:to>
                                    </p:set>
                                  </p:childTnLst>
                                </p:cTn>
                              </p:par>
                              <p:par>
                                <p:cTn id="255" presetID="3" presetClass="mediacall" presetSubtype="0" fill="hold" nodeType="withEffect">
                                  <p:stCondLst>
                                    <p:cond delay="0"/>
                                  </p:stCondLst>
                                  <p:childTnLst>
                                    <p:cmd type="call" cmd="stop">
                                      <p:cBhvr>
                                        <p:cTn id="256" dur="1" fill="hold"/>
                                        <p:tgtEl>
                                          <p:spTgt spid="110"/>
                                        </p:tgtEl>
                                      </p:cBhvr>
                                    </p:cmd>
                                  </p:childTnLst>
                                </p:cTn>
                              </p:par>
                            </p:childTnLst>
                          </p:cTn>
                        </p:par>
                      </p:childTnLst>
                    </p:cTn>
                  </p:par>
                  <p:par>
                    <p:cTn id="257" fill="hold">
                      <p:stCondLst>
                        <p:cond delay="indefinite"/>
                      </p:stCondLst>
                      <p:childTnLst>
                        <p:par>
                          <p:cTn id="258" fill="hold">
                            <p:stCondLst>
                              <p:cond delay="0"/>
                            </p:stCondLst>
                            <p:childTnLst>
                              <p:par>
                                <p:cTn id="259" presetID="10" presetClass="exit" presetSubtype="0" fill="hold" nodeType="clickEffect">
                                  <p:stCondLst>
                                    <p:cond delay="0"/>
                                  </p:stCondLst>
                                  <p:childTnLst>
                                    <p:animEffect transition="out" filter="fade">
                                      <p:cBhvr>
                                        <p:cTn id="260" dur="10"/>
                                        <p:tgtEl>
                                          <p:spTgt spid="95"/>
                                        </p:tgtEl>
                                      </p:cBhvr>
                                    </p:animEffect>
                                    <p:set>
                                      <p:cBhvr>
                                        <p:cTn id="261" dur="1" fill="hold">
                                          <p:stCondLst>
                                            <p:cond delay="9"/>
                                          </p:stCondLst>
                                        </p:cTn>
                                        <p:tgtEl>
                                          <p:spTgt spid="95"/>
                                        </p:tgtEl>
                                        <p:attrNameLst>
                                          <p:attrName>style.visibility</p:attrName>
                                        </p:attrNameLst>
                                      </p:cBhvr>
                                      <p:to>
                                        <p:strVal val="hidden"/>
                                      </p:to>
                                    </p:set>
                                  </p:childTnLst>
                                </p:cTn>
                              </p:par>
                              <p:par>
                                <p:cTn id="262" presetID="3" presetClass="mediacall" presetSubtype="0" fill="hold" nodeType="withEffect">
                                  <p:stCondLst>
                                    <p:cond delay="0"/>
                                  </p:stCondLst>
                                  <p:childTnLst>
                                    <p:cmd type="call" cmd="stop">
                                      <p:cBhvr>
                                        <p:cTn id="263" dur="1" fill="hold"/>
                                        <p:tgtEl>
                                          <p:spTgt spid="110"/>
                                        </p:tgtEl>
                                      </p:cBhvr>
                                    </p:cmd>
                                  </p:childTnLst>
                                </p:cTn>
                              </p:par>
                            </p:childTnLst>
                          </p:cTn>
                        </p:par>
                      </p:childTnLst>
                    </p:cTn>
                  </p:par>
                  <p:par>
                    <p:cTn id="264" fill="hold">
                      <p:stCondLst>
                        <p:cond delay="indefinite"/>
                      </p:stCondLst>
                      <p:childTnLst>
                        <p:par>
                          <p:cTn id="265" fill="hold">
                            <p:stCondLst>
                              <p:cond delay="0"/>
                            </p:stCondLst>
                            <p:childTnLst>
                              <p:par>
                                <p:cTn id="266" presetID="10" presetClass="exit" presetSubtype="0" fill="hold" nodeType="clickEffect">
                                  <p:stCondLst>
                                    <p:cond delay="0"/>
                                  </p:stCondLst>
                                  <p:childTnLst>
                                    <p:animEffect transition="out" filter="fade">
                                      <p:cBhvr>
                                        <p:cTn id="267" dur="10"/>
                                        <p:tgtEl>
                                          <p:spTgt spid="96"/>
                                        </p:tgtEl>
                                      </p:cBhvr>
                                    </p:animEffect>
                                    <p:set>
                                      <p:cBhvr>
                                        <p:cTn id="268" dur="1" fill="hold">
                                          <p:stCondLst>
                                            <p:cond delay="9"/>
                                          </p:stCondLst>
                                        </p:cTn>
                                        <p:tgtEl>
                                          <p:spTgt spid="96"/>
                                        </p:tgtEl>
                                        <p:attrNameLst>
                                          <p:attrName>style.visibility</p:attrName>
                                        </p:attrNameLst>
                                      </p:cBhvr>
                                      <p:to>
                                        <p:strVal val="hidden"/>
                                      </p:to>
                                    </p:set>
                                  </p:childTnLst>
                                </p:cTn>
                              </p:par>
                              <p:par>
                                <p:cTn id="269" presetID="3" presetClass="mediacall" presetSubtype="0" fill="hold" nodeType="withEffect">
                                  <p:stCondLst>
                                    <p:cond delay="0"/>
                                  </p:stCondLst>
                                  <p:childTnLst>
                                    <p:cmd type="call" cmd="stop">
                                      <p:cBhvr>
                                        <p:cTn id="270" dur="1" fill="hold"/>
                                        <p:tgtEl>
                                          <p:spTgt spid="110"/>
                                        </p:tgtEl>
                                      </p:cBhvr>
                                    </p:cmd>
                                  </p:childTnLst>
                                </p:cTn>
                              </p:par>
                            </p:childTnLst>
                          </p:cTn>
                        </p:par>
                      </p:childTnLst>
                    </p:cTn>
                  </p:par>
                  <p:par>
                    <p:cTn id="271" fill="hold">
                      <p:stCondLst>
                        <p:cond delay="indefinite"/>
                      </p:stCondLst>
                      <p:childTnLst>
                        <p:par>
                          <p:cTn id="272" fill="hold">
                            <p:stCondLst>
                              <p:cond delay="0"/>
                            </p:stCondLst>
                            <p:childTnLst>
                              <p:par>
                                <p:cTn id="273" presetID="10" presetClass="exit" presetSubtype="0" fill="hold" nodeType="clickEffect">
                                  <p:stCondLst>
                                    <p:cond delay="0"/>
                                  </p:stCondLst>
                                  <p:childTnLst>
                                    <p:animEffect transition="out" filter="fade">
                                      <p:cBhvr>
                                        <p:cTn id="274" dur="10"/>
                                        <p:tgtEl>
                                          <p:spTgt spid="97"/>
                                        </p:tgtEl>
                                      </p:cBhvr>
                                    </p:animEffect>
                                    <p:set>
                                      <p:cBhvr>
                                        <p:cTn id="275" dur="1" fill="hold">
                                          <p:stCondLst>
                                            <p:cond delay="9"/>
                                          </p:stCondLst>
                                        </p:cTn>
                                        <p:tgtEl>
                                          <p:spTgt spid="97"/>
                                        </p:tgtEl>
                                        <p:attrNameLst>
                                          <p:attrName>style.visibility</p:attrName>
                                        </p:attrNameLst>
                                      </p:cBhvr>
                                      <p:to>
                                        <p:strVal val="hidden"/>
                                      </p:to>
                                    </p:set>
                                  </p:childTnLst>
                                </p:cTn>
                              </p:par>
                              <p:par>
                                <p:cTn id="276" presetID="3" presetClass="mediacall" presetSubtype="0" fill="hold" nodeType="withEffect">
                                  <p:stCondLst>
                                    <p:cond delay="0"/>
                                  </p:stCondLst>
                                  <p:childTnLst>
                                    <p:cmd type="call" cmd="stop">
                                      <p:cBhvr>
                                        <p:cTn id="277" dur="1" fill="hold"/>
                                        <p:tgtEl>
                                          <p:spTgt spid="110"/>
                                        </p:tgtEl>
                                      </p:cBhvr>
                                    </p:cmd>
                                  </p:childTnLst>
                                </p:cTn>
                              </p:par>
                            </p:childTnLst>
                          </p:cTn>
                        </p:par>
                      </p:childTnLst>
                    </p:cTn>
                  </p:par>
                  <p:par>
                    <p:cTn id="278" fill="hold">
                      <p:stCondLst>
                        <p:cond delay="indefinite"/>
                      </p:stCondLst>
                      <p:childTnLst>
                        <p:par>
                          <p:cTn id="279" fill="hold">
                            <p:stCondLst>
                              <p:cond delay="0"/>
                            </p:stCondLst>
                            <p:childTnLst>
                              <p:par>
                                <p:cTn id="280" presetID="10" presetClass="exit" presetSubtype="0" fill="hold" nodeType="clickEffect">
                                  <p:stCondLst>
                                    <p:cond delay="0"/>
                                  </p:stCondLst>
                                  <p:childTnLst>
                                    <p:animEffect transition="out" filter="fade">
                                      <p:cBhvr>
                                        <p:cTn id="281" dur="10"/>
                                        <p:tgtEl>
                                          <p:spTgt spid="98"/>
                                        </p:tgtEl>
                                      </p:cBhvr>
                                    </p:animEffect>
                                    <p:set>
                                      <p:cBhvr>
                                        <p:cTn id="282" dur="1" fill="hold">
                                          <p:stCondLst>
                                            <p:cond delay="9"/>
                                          </p:stCondLst>
                                        </p:cTn>
                                        <p:tgtEl>
                                          <p:spTgt spid="98"/>
                                        </p:tgtEl>
                                        <p:attrNameLst>
                                          <p:attrName>style.visibility</p:attrName>
                                        </p:attrNameLst>
                                      </p:cBhvr>
                                      <p:to>
                                        <p:strVal val="hidden"/>
                                      </p:to>
                                    </p:set>
                                  </p:childTnLst>
                                </p:cTn>
                              </p:par>
                              <p:par>
                                <p:cTn id="283" presetID="3" presetClass="mediacall" presetSubtype="0" fill="hold" nodeType="withEffect">
                                  <p:stCondLst>
                                    <p:cond delay="0"/>
                                  </p:stCondLst>
                                  <p:childTnLst>
                                    <p:cmd type="call" cmd="stop">
                                      <p:cBhvr>
                                        <p:cTn id="284" dur="1" fill="hold"/>
                                        <p:tgtEl>
                                          <p:spTgt spid="110"/>
                                        </p:tgtEl>
                                      </p:cBhvr>
                                    </p:cmd>
                                  </p:childTnLst>
                                </p:cTn>
                              </p:par>
                            </p:childTnLst>
                          </p:cTn>
                        </p:par>
                      </p:childTnLst>
                    </p:cTn>
                  </p:par>
                  <p:par>
                    <p:cTn id="285" fill="hold">
                      <p:stCondLst>
                        <p:cond delay="indefinite"/>
                      </p:stCondLst>
                      <p:childTnLst>
                        <p:par>
                          <p:cTn id="286" fill="hold">
                            <p:stCondLst>
                              <p:cond delay="0"/>
                            </p:stCondLst>
                            <p:childTnLst>
                              <p:par>
                                <p:cTn id="287" presetID="10" presetClass="exit" presetSubtype="0" fill="hold" nodeType="clickEffect">
                                  <p:stCondLst>
                                    <p:cond delay="0"/>
                                  </p:stCondLst>
                                  <p:childTnLst>
                                    <p:animEffect transition="out" filter="fade">
                                      <p:cBhvr>
                                        <p:cTn id="288" dur="10"/>
                                        <p:tgtEl>
                                          <p:spTgt spid="99"/>
                                        </p:tgtEl>
                                      </p:cBhvr>
                                    </p:animEffect>
                                    <p:set>
                                      <p:cBhvr>
                                        <p:cTn id="289" dur="1" fill="hold">
                                          <p:stCondLst>
                                            <p:cond delay="9"/>
                                          </p:stCondLst>
                                        </p:cTn>
                                        <p:tgtEl>
                                          <p:spTgt spid="99"/>
                                        </p:tgtEl>
                                        <p:attrNameLst>
                                          <p:attrName>style.visibility</p:attrName>
                                        </p:attrNameLst>
                                      </p:cBhvr>
                                      <p:to>
                                        <p:strVal val="hidden"/>
                                      </p:to>
                                    </p:set>
                                  </p:childTnLst>
                                </p:cTn>
                              </p:par>
                              <p:par>
                                <p:cTn id="290" presetID="3" presetClass="mediacall" presetSubtype="0" fill="hold" nodeType="withEffect">
                                  <p:stCondLst>
                                    <p:cond delay="0"/>
                                  </p:stCondLst>
                                  <p:childTnLst>
                                    <p:cmd type="call" cmd="stop">
                                      <p:cBhvr>
                                        <p:cTn id="291" dur="1" fill="hold"/>
                                        <p:tgtEl>
                                          <p:spTgt spid="110"/>
                                        </p:tgtEl>
                                      </p:cBhvr>
                                    </p:cmd>
                                  </p:childTnLst>
                                </p:cTn>
                              </p:par>
                            </p:childTnLst>
                          </p:cTn>
                        </p:par>
                      </p:childTnLst>
                    </p:cTn>
                  </p:par>
                  <p:par>
                    <p:cTn id="292" fill="hold">
                      <p:stCondLst>
                        <p:cond delay="indefinite"/>
                      </p:stCondLst>
                      <p:childTnLst>
                        <p:par>
                          <p:cTn id="293" fill="hold">
                            <p:stCondLst>
                              <p:cond delay="0"/>
                            </p:stCondLst>
                            <p:childTnLst>
                              <p:par>
                                <p:cTn id="294" presetID="10" presetClass="exit" presetSubtype="0" fill="hold" nodeType="clickEffect">
                                  <p:stCondLst>
                                    <p:cond delay="0"/>
                                  </p:stCondLst>
                                  <p:childTnLst>
                                    <p:animEffect transition="out" filter="fade">
                                      <p:cBhvr>
                                        <p:cTn id="295" dur="10"/>
                                        <p:tgtEl>
                                          <p:spTgt spid="100"/>
                                        </p:tgtEl>
                                      </p:cBhvr>
                                    </p:animEffect>
                                    <p:set>
                                      <p:cBhvr>
                                        <p:cTn id="296" dur="1" fill="hold">
                                          <p:stCondLst>
                                            <p:cond delay="9"/>
                                          </p:stCondLst>
                                        </p:cTn>
                                        <p:tgtEl>
                                          <p:spTgt spid="100"/>
                                        </p:tgtEl>
                                        <p:attrNameLst>
                                          <p:attrName>style.visibility</p:attrName>
                                        </p:attrNameLst>
                                      </p:cBhvr>
                                      <p:to>
                                        <p:strVal val="hidden"/>
                                      </p:to>
                                    </p:set>
                                  </p:childTnLst>
                                </p:cTn>
                              </p:par>
                              <p:par>
                                <p:cTn id="297" presetID="3" presetClass="mediacall" presetSubtype="0" fill="hold" nodeType="withEffect">
                                  <p:stCondLst>
                                    <p:cond delay="0"/>
                                  </p:stCondLst>
                                  <p:childTnLst>
                                    <p:cmd type="call" cmd="stop">
                                      <p:cBhvr>
                                        <p:cTn id="298" dur="1" fill="hold"/>
                                        <p:tgtEl>
                                          <p:spTgt spid="110"/>
                                        </p:tgtEl>
                                      </p:cBhvr>
                                    </p:cmd>
                                  </p:childTnLst>
                                </p:cTn>
                              </p:par>
                            </p:childTnLst>
                          </p:cTn>
                        </p:par>
                      </p:childTnLst>
                    </p:cTn>
                  </p:par>
                  <p:par>
                    <p:cTn id="299" fill="hold">
                      <p:stCondLst>
                        <p:cond delay="indefinite"/>
                      </p:stCondLst>
                      <p:childTnLst>
                        <p:par>
                          <p:cTn id="300" fill="hold">
                            <p:stCondLst>
                              <p:cond delay="0"/>
                            </p:stCondLst>
                            <p:childTnLst>
                              <p:par>
                                <p:cTn id="301" presetID="10" presetClass="exit" presetSubtype="0" fill="hold" nodeType="clickEffect">
                                  <p:stCondLst>
                                    <p:cond delay="0"/>
                                  </p:stCondLst>
                                  <p:childTnLst>
                                    <p:animEffect transition="out" filter="fade">
                                      <p:cBhvr>
                                        <p:cTn id="302" dur="10"/>
                                        <p:tgtEl>
                                          <p:spTgt spid="101"/>
                                        </p:tgtEl>
                                      </p:cBhvr>
                                    </p:animEffect>
                                    <p:set>
                                      <p:cBhvr>
                                        <p:cTn id="303" dur="1" fill="hold">
                                          <p:stCondLst>
                                            <p:cond delay="9"/>
                                          </p:stCondLst>
                                        </p:cTn>
                                        <p:tgtEl>
                                          <p:spTgt spid="101"/>
                                        </p:tgtEl>
                                        <p:attrNameLst>
                                          <p:attrName>style.visibility</p:attrName>
                                        </p:attrNameLst>
                                      </p:cBhvr>
                                      <p:to>
                                        <p:strVal val="hidden"/>
                                      </p:to>
                                    </p:set>
                                  </p:childTnLst>
                                </p:cTn>
                              </p:par>
                              <p:par>
                                <p:cTn id="304" presetID="3" presetClass="mediacall" presetSubtype="0" fill="hold" nodeType="withEffect">
                                  <p:stCondLst>
                                    <p:cond delay="0"/>
                                  </p:stCondLst>
                                  <p:childTnLst>
                                    <p:cmd type="call" cmd="stop">
                                      <p:cBhvr>
                                        <p:cTn id="305" dur="1" fill="hold"/>
                                        <p:tgtEl>
                                          <p:spTgt spid="110"/>
                                        </p:tgtEl>
                                      </p:cBhvr>
                                    </p:cmd>
                                  </p:childTnLst>
                                </p:cTn>
                              </p:par>
                            </p:childTnLst>
                          </p:cTn>
                        </p:par>
                      </p:childTnLst>
                    </p:cTn>
                  </p:par>
                  <p:par>
                    <p:cTn id="306" fill="hold">
                      <p:stCondLst>
                        <p:cond delay="indefinite"/>
                      </p:stCondLst>
                      <p:childTnLst>
                        <p:par>
                          <p:cTn id="307" fill="hold">
                            <p:stCondLst>
                              <p:cond delay="0"/>
                            </p:stCondLst>
                            <p:childTnLst>
                              <p:par>
                                <p:cTn id="308" presetID="10" presetClass="exit" presetSubtype="0" fill="hold" nodeType="clickEffect">
                                  <p:stCondLst>
                                    <p:cond delay="0"/>
                                  </p:stCondLst>
                                  <p:childTnLst>
                                    <p:animEffect transition="out" filter="fade">
                                      <p:cBhvr>
                                        <p:cTn id="309" dur="10"/>
                                        <p:tgtEl>
                                          <p:spTgt spid="102"/>
                                        </p:tgtEl>
                                      </p:cBhvr>
                                    </p:animEffect>
                                    <p:set>
                                      <p:cBhvr>
                                        <p:cTn id="310" dur="1" fill="hold">
                                          <p:stCondLst>
                                            <p:cond delay="9"/>
                                          </p:stCondLst>
                                        </p:cTn>
                                        <p:tgtEl>
                                          <p:spTgt spid="102"/>
                                        </p:tgtEl>
                                        <p:attrNameLst>
                                          <p:attrName>style.visibility</p:attrName>
                                        </p:attrNameLst>
                                      </p:cBhvr>
                                      <p:to>
                                        <p:strVal val="hidden"/>
                                      </p:to>
                                    </p:set>
                                  </p:childTnLst>
                                </p:cTn>
                              </p:par>
                              <p:par>
                                <p:cTn id="311" presetID="3" presetClass="mediacall" presetSubtype="0" fill="hold" nodeType="withEffect">
                                  <p:stCondLst>
                                    <p:cond delay="0"/>
                                  </p:stCondLst>
                                  <p:childTnLst>
                                    <p:cmd type="call" cmd="stop">
                                      <p:cBhvr>
                                        <p:cTn id="312" dur="1" fill="hold"/>
                                        <p:tgtEl>
                                          <p:spTgt spid="110"/>
                                        </p:tgtEl>
                                      </p:cBhvr>
                                    </p:cmd>
                                  </p:childTnLst>
                                </p:cTn>
                              </p:par>
                            </p:childTnLst>
                          </p:cTn>
                        </p:par>
                      </p:childTnLst>
                    </p:cTn>
                  </p:par>
                  <p:par>
                    <p:cTn id="313" fill="hold">
                      <p:stCondLst>
                        <p:cond delay="indefinite"/>
                      </p:stCondLst>
                      <p:childTnLst>
                        <p:par>
                          <p:cTn id="314" fill="hold">
                            <p:stCondLst>
                              <p:cond delay="0"/>
                            </p:stCondLst>
                            <p:childTnLst>
                              <p:par>
                                <p:cTn id="315" presetID="10" presetClass="exit" presetSubtype="0" fill="hold" nodeType="clickEffect">
                                  <p:stCondLst>
                                    <p:cond delay="0"/>
                                  </p:stCondLst>
                                  <p:childTnLst>
                                    <p:animEffect transition="out" filter="fade">
                                      <p:cBhvr>
                                        <p:cTn id="316" dur="10"/>
                                        <p:tgtEl>
                                          <p:spTgt spid="103"/>
                                        </p:tgtEl>
                                      </p:cBhvr>
                                    </p:animEffect>
                                    <p:set>
                                      <p:cBhvr>
                                        <p:cTn id="317" dur="1" fill="hold">
                                          <p:stCondLst>
                                            <p:cond delay="9"/>
                                          </p:stCondLst>
                                        </p:cTn>
                                        <p:tgtEl>
                                          <p:spTgt spid="103"/>
                                        </p:tgtEl>
                                        <p:attrNameLst>
                                          <p:attrName>style.visibility</p:attrName>
                                        </p:attrNameLst>
                                      </p:cBhvr>
                                      <p:to>
                                        <p:strVal val="hidden"/>
                                      </p:to>
                                    </p:set>
                                  </p:childTnLst>
                                </p:cTn>
                              </p:par>
                              <p:par>
                                <p:cTn id="318" presetID="3" presetClass="mediacall" presetSubtype="0" fill="hold" nodeType="withEffect">
                                  <p:stCondLst>
                                    <p:cond delay="0"/>
                                  </p:stCondLst>
                                  <p:childTnLst>
                                    <p:cmd type="call" cmd="stop">
                                      <p:cBhvr>
                                        <p:cTn id="319" dur="1" fill="hold"/>
                                        <p:tgtEl>
                                          <p:spTgt spid="110"/>
                                        </p:tgtEl>
                                      </p:cBhvr>
                                    </p:cmd>
                                  </p:childTnLst>
                                </p:cTn>
                              </p:par>
                            </p:childTnLst>
                          </p:cTn>
                        </p:par>
                      </p:childTnLst>
                    </p:cTn>
                  </p:par>
                  <p:par>
                    <p:cTn id="320" fill="hold">
                      <p:stCondLst>
                        <p:cond delay="indefinite"/>
                      </p:stCondLst>
                      <p:childTnLst>
                        <p:par>
                          <p:cTn id="321" fill="hold">
                            <p:stCondLst>
                              <p:cond delay="0"/>
                            </p:stCondLst>
                            <p:childTnLst>
                              <p:par>
                                <p:cTn id="322" presetID="10" presetClass="exit" presetSubtype="0" fill="hold" nodeType="clickEffect">
                                  <p:stCondLst>
                                    <p:cond delay="0"/>
                                  </p:stCondLst>
                                  <p:childTnLst>
                                    <p:animEffect transition="out" filter="fade">
                                      <p:cBhvr>
                                        <p:cTn id="323" dur="10"/>
                                        <p:tgtEl>
                                          <p:spTgt spid="104"/>
                                        </p:tgtEl>
                                      </p:cBhvr>
                                    </p:animEffect>
                                    <p:set>
                                      <p:cBhvr>
                                        <p:cTn id="324" dur="1" fill="hold">
                                          <p:stCondLst>
                                            <p:cond delay="9"/>
                                          </p:stCondLst>
                                        </p:cTn>
                                        <p:tgtEl>
                                          <p:spTgt spid="104"/>
                                        </p:tgtEl>
                                        <p:attrNameLst>
                                          <p:attrName>style.visibility</p:attrName>
                                        </p:attrNameLst>
                                      </p:cBhvr>
                                      <p:to>
                                        <p:strVal val="hidden"/>
                                      </p:to>
                                    </p:set>
                                  </p:childTnLst>
                                </p:cTn>
                              </p:par>
                              <p:par>
                                <p:cTn id="325" presetID="3" presetClass="mediacall" presetSubtype="0" fill="hold" nodeType="withEffect">
                                  <p:stCondLst>
                                    <p:cond delay="0"/>
                                  </p:stCondLst>
                                  <p:childTnLst>
                                    <p:cmd type="call" cmd="stop">
                                      <p:cBhvr>
                                        <p:cTn id="326" dur="1" fill="hold"/>
                                        <p:tgtEl>
                                          <p:spTgt spid="110"/>
                                        </p:tgtEl>
                                      </p:cBhvr>
                                    </p:cmd>
                                  </p:childTnLst>
                                </p:cTn>
                              </p:par>
                            </p:childTnLst>
                          </p:cTn>
                        </p:par>
                      </p:childTnLst>
                    </p:cTn>
                  </p:par>
                  <p:par>
                    <p:cTn id="327" fill="hold">
                      <p:stCondLst>
                        <p:cond delay="indefinite"/>
                      </p:stCondLst>
                      <p:childTnLst>
                        <p:par>
                          <p:cTn id="328" fill="hold">
                            <p:stCondLst>
                              <p:cond delay="0"/>
                            </p:stCondLst>
                            <p:childTnLst>
                              <p:par>
                                <p:cTn id="329" presetID="10" presetClass="exit" presetSubtype="0" fill="hold" nodeType="clickEffect">
                                  <p:stCondLst>
                                    <p:cond delay="0"/>
                                  </p:stCondLst>
                                  <p:childTnLst>
                                    <p:animEffect transition="out" filter="fade">
                                      <p:cBhvr>
                                        <p:cTn id="330" dur="10"/>
                                        <p:tgtEl>
                                          <p:spTgt spid="105"/>
                                        </p:tgtEl>
                                      </p:cBhvr>
                                    </p:animEffect>
                                    <p:set>
                                      <p:cBhvr>
                                        <p:cTn id="331" dur="1" fill="hold">
                                          <p:stCondLst>
                                            <p:cond delay="9"/>
                                          </p:stCondLst>
                                        </p:cTn>
                                        <p:tgtEl>
                                          <p:spTgt spid="105"/>
                                        </p:tgtEl>
                                        <p:attrNameLst>
                                          <p:attrName>style.visibility</p:attrName>
                                        </p:attrNameLst>
                                      </p:cBhvr>
                                      <p:to>
                                        <p:strVal val="hidden"/>
                                      </p:to>
                                    </p:set>
                                  </p:childTnLst>
                                </p:cTn>
                              </p:par>
                              <p:par>
                                <p:cTn id="332" presetID="3" presetClass="mediacall" presetSubtype="0" fill="hold" nodeType="withEffect">
                                  <p:stCondLst>
                                    <p:cond delay="0"/>
                                  </p:stCondLst>
                                  <p:childTnLst>
                                    <p:cmd type="call" cmd="stop">
                                      <p:cBhvr>
                                        <p:cTn id="333" dur="1" fill="hold"/>
                                        <p:tgtEl>
                                          <p:spTgt spid="110"/>
                                        </p:tgtEl>
                                      </p:cBhvr>
                                    </p:cmd>
                                  </p:childTnLst>
                                </p:cTn>
                              </p:par>
                            </p:childTnLst>
                          </p:cTn>
                        </p:par>
                      </p:childTnLst>
                    </p:cTn>
                  </p:par>
                  <p:par>
                    <p:cTn id="334" fill="hold">
                      <p:stCondLst>
                        <p:cond delay="indefinite"/>
                      </p:stCondLst>
                      <p:childTnLst>
                        <p:par>
                          <p:cTn id="335" fill="hold">
                            <p:stCondLst>
                              <p:cond delay="0"/>
                            </p:stCondLst>
                            <p:childTnLst>
                              <p:par>
                                <p:cTn id="336" presetID="10" presetClass="exit" presetSubtype="0" fill="hold" nodeType="clickEffect">
                                  <p:stCondLst>
                                    <p:cond delay="0"/>
                                  </p:stCondLst>
                                  <p:childTnLst>
                                    <p:animEffect transition="out" filter="fade">
                                      <p:cBhvr>
                                        <p:cTn id="337" dur="10"/>
                                        <p:tgtEl>
                                          <p:spTgt spid="106"/>
                                        </p:tgtEl>
                                      </p:cBhvr>
                                    </p:animEffect>
                                    <p:set>
                                      <p:cBhvr>
                                        <p:cTn id="338" dur="1" fill="hold">
                                          <p:stCondLst>
                                            <p:cond delay="9"/>
                                          </p:stCondLst>
                                        </p:cTn>
                                        <p:tgtEl>
                                          <p:spTgt spid="106"/>
                                        </p:tgtEl>
                                        <p:attrNameLst>
                                          <p:attrName>style.visibility</p:attrName>
                                        </p:attrNameLst>
                                      </p:cBhvr>
                                      <p:to>
                                        <p:strVal val="hidden"/>
                                      </p:to>
                                    </p:set>
                                  </p:childTnLst>
                                </p:cTn>
                              </p:par>
                              <p:par>
                                <p:cTn id="339" presetID="3" presetClass="mediacall" presetSubtype="0" fill="hold" nodeType="withEffect">
                                  <p:stCondLst>
                                    <p:cond delay="0"/>
                                  </p:stCondLst>
                                  <p:childTnLst>
                                    <p:cmd type="call" cmd="stop">
                                      <p:cBhvr>
                                        <p:cTn id="340" dur="1" fill="hold"/>
                                        <p:tgtEl>
                                          <p:spTgt spid="110"/>
                                        </p:tgtEl>
                                      </p:cBhvr>
                                    </p:cmd>
                                  </p:childTnLst>
                                </p:cTn>
                              </p:par>
                            </p:childTnLst>
                          </p:cTn>
                        </p:par>
                      </p:childTnLst>
                    </p:cTn>
                  </p:par>
                  <p:par>
                    <p:cTn id="341" fill="hold">
                      <p:stCondLst>
                        <p:cond delay="indefinite"/>
                      </p:stCondLst>
                      <p:childTnLst>
                        <p:par>
                          <p:cTn id="342" fill="hold">
                            <p:stCondLst>
                              <p:cond delay="0"/>
                            </p:stCondLst>
                            <p:childTnLst>
                              <p:par>
                                <p:cTn id="343" presetID="10" presetClass="exit" presetSubtype="0" fill="hold" nodeType="clickEffect">
                                  <p:stCondLst>
                                    <p:cond delay="0"/>
                                  </p:stCondLst>
                                  <p:childTnLst>
                                    <p:animEffect transition="out" filter="fade">
                                      <p:cBhvr>
                                        <p:cTn id="344" dur="10"/>
                                        <p:tgtEl>
                                          <p:spTgt spid="107"/>
                                        </p:tgtEl>
                                      </p:cBhvr>
                                    </p:animEffect>
                                    <p:set>
                                      <p:cBhvr>
                                        <p:cTn id="345" dur="1" fill="hold">
                                          <p:stCondLst>
                                            <p:cond delay="9"/>
                                          </p:stCondLst>
                                        </p:cTn>
                                        <p:tgtEl>
                                          <p:spTgt spid="107"/>
                                        </p:tgtEl>
                                        <p:attrNameLst>
                                          <p:attrName>style.visibility</p:attrName>
                                        </p:attrNameLst>
                                      </p:cBhvr>
                                      <p:to>
                                        <p:strVal val="hidden"/>
                                      </p:to>
                                    </p:set>
                                  </p:childTnLst>
                                </p:cTn>
                              </p:par>
                              <p:par>
                                <p:cTn id="346" presetID="3" presetClass="mediacall" presetSubtype="0" fill="hold" nodeType="withEffect">
                                  <p:stCondLst>
                                    <p:cond delay="0"/>
                                  </p:stCondLst>
                                  <p:childTnLst>
                                    <p:cmd type="call" cmd="stop">
                                      <p:cBhvr>
                                        <p:cTn id="347" dur="1" fill="hold"/>
                                        <p:tgtEl>
                                          <p:spTgt spid="110"/>
                                        </p:tgtEl>
                                      </p:cBhvr>
                                    </p:cmd>
                                  </p:childTnLst>
                                </p:cTn>
                              </p:par>
                            </p:childTnLst>
                          </p:cTn>
                        </p:par>
                      </p:childTnLst>
                    </p:cTn>
                  </p:par>
                  <p:par>
                    <p:cTn id="348" fill="hold">
                      <p:stCondLst>
                        <p:cond delay="indefinite"/>
                      </p:stCondLst>
                      <p:childTnLst>
                        <p:par>
                          <p:cTn id="349" fill="hold">
                            <p:stCondLst>
                              <p:cond delay="0"/>
                            </p:stCondLst>
                            <p:childTnLst>
                              <p:par>
                                <p:cTn id="350" presetID="10" presetClass="exit" presetSubtype="0" fill="hold" nodeType="clickEffect">
                                  <p:stCondLst>
                                    <p:cond delay="0"/>
                                  </p:stCondLst>
                                  <p:childTnLst>
                                    <p:animEffect transition="out" filter="fade">
                                      <p:cBhvr>
                                        <p:cTn id="351" dur="10"/>
                                        <p:tgtEl>
                                          <p:spTgt spid="108"/>
                                        </p:tgtEl>
                                      </p:cBhvr>
                                    </p:animEffect>
                                    <p:set>
                                      <p:cBhvr>
                                        <p:cTn id="352" dur="1" fill="hold">
                                          <p:stCondLst>
                                            <p:cond delay="9"/>
                                          </p:stCondLst>
                                        </p:cTn>
                                        <p:tgtEl>
                                          <p:spTgt spid="108"/>
                                        </p:tgtEl>
                                        <p:attrNameLst>
                                          <p:attrName>style.visibility</p:attrName>
                                        </p:attrNameLst>
                                      </p:cBhvr>
                                      <p:to>
                                        <p:strVal val="hidden"/>
                                      </p:to>
                                    </p:set>
                                  </p:childTnLst>
                                </p:cTn>
                              </p:par>
                              <p:par>
                                <p:cTn id="353" presetID="3" presetClass="mediacall" presetSubtype="0" fill="hold" nodeType="withEffect">
                                  <p:stCondLst>
                                    <p:cond delay="0"/>
                                  </p:stCondLst>
                                  <p:childTnLst>
                                    <p:cmd type="call" cmd="stop">
                                      <p:cBhvr>
                                        <p:cTn id="354" dur="1" fill="hold"/>
                                        <p:tgtEl>
                                          <p:spTgt spid="110"/>
                                        </p:tgtEl>
                                      </p:cBhvr>
                                    </p:cmd>
                                  </p:childTnLst>
                                </p:cTn>
                              </p:par>
                            </p:childTnLst>
                          </p:cTn>
                        </p:par>
                      </p:childTnLst>
                    </p:cTn>
                  </p:par>
                  <p:par>
                    <p:cTn id="355" fill="hold">
                      <p:stCondLst>
                        <p:cond delay="indefinite"/>
                      </p:stCondLst>
                      <p:childTnLst>
                        <p:par>
                          <p:cTn id="356" fill="hold">
                            <p:stCondLst>
                              <p:cond delay="0"/>
                            </p:stCondLst>
                            <p:childTnLst>
                              <p:par>
                                <p:cTn id="357" presetID="10" presetClass="exit" presetSubtype="0" fill="hold" nodeType="clickEffect">
                                  <p:stCondLst>
                                    <p:cond delay="0"/>
                                  </p:stCondLst>
                                  <p:childTnLst>
                                    <p:animEffect transition="out" filter="fade">
                                      <p:cBhvr>
                                        <p:cTn id="358" dur="10"/>
                                        <p:tgtEl>
                                          <p:spTgt spid="109"/>
                                        </p:tgtEl>
                                      </p:cBhvr>
                                    </p:animEffect>
                                    <p:set>
                                      <p:cBhvr>
                                        <p:cTn id="359" dur="1" fill="hold">
                                          <p:stCondLst>
                                            <p:cond delay="9"/>
                                          </p:stCondLst>
                                        </p:cTn>
                                        <p:tgtEl>
                                          <p:spTgt spid="109"/>
                                        </p:tgtEl>
                                        <p:attrNameLst>
                                          <p:attrName>style.visibility</p:attrName>
                                        </p:attrNameLst>
                                      </p:cBhvr>
                                      <p:to>
                                        <p:strVal val="hidden"/>
                                      </p:to>
                                    </p:set>
                                  </p:childTnLst>
                                </p:cTn>
                              </p:par>
                              <p:par>
                                <p:cTn id="360" presetID="3" presetClass="mediacall" presetSubtype="0" fill="hold" nodeType="withEffect">
                                  <p:stCondLst>
                                    <p:cond delay="0"/>
                                  </p:stCondLst>
                                  <p:childTnLst>
                                    <p:cmd type="call" cmd="stop">
                                      <p:cBhvr>
                                        <p:cTn id="361" dur="1" fill="hold"/>
                                        <p:tgtEl>
                                          <p:spTgt spid="1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2" restart="whenNotActive" fill="hold" evtFilter="cancelBubble" nodeType="interactiveSeq">
                <p:stCondLst>
                  <p:cond evt="onClick" delay="0">
                    <p:tgtEl>
                      <p:spTgt spid="59"/>
                    </p:tgtEl>
                  </p:cond>
                </p:stCondLst>
                <p:endSync evt="end" delay="0">
                  <p:rtn val="all"/>
                </p:endSync>
                <p:childTnLst>
                  <p:par>
                    <p:cTn id="363" fill="hold">
                      <p:stCondLst>
                        <p:cond delay="0"/>
                      </p:stCondLst>
                      <p:childTnLst>
                        <p:par>
                          <p:cTn id="364" fill="hold">
                            <p:stCondLst>
                              <p:cond delay="0"/>
                            </p:stCondLst>
                            <p:childTnLst>
                              <p:par>
                                <p:cTn id="365" presetID="30" presetClass="emph" presetSubtype="0" fill="hold" nodeType="clickEffect">
                                  <p:stCondLst>
                                    <p:cond delay="0"/>
                                  </p:stCondLst>
                                  <p:childTnLst>
                                    <p:animClr clrSpc="hsl" dir="cw">
                                      <p:cBhvr override="childStyle">
                                        <p:cTn id="366" dur="500" fill="hold"/>
                                        <p:tgtEl>
                                          <p:spTgt spid="59"/>
                                        </p:tgtEl>
                                        <p:attrNameLst>
                                          <p:attrName>style.color</p:attrName>
                                        </p:attrNameLst>
                                      </p:cBhvr>
                                      <p:by>
                                        <p:hsl h="0" s="12544" l="25088"/>
                                      </p:by>
                                    </p:animClr>
                                    <p:animClr clrSpc="hsl" dir="cw">
                                      <p:cBhvr>
                                        <p:cTn id="367" dur="500" fill="hold"/>
                                        <p:tgtEl>
                                          <p:spTgt spid="59"/>
                                        </p:tgtEl>
                                        <p:attrNameLst>
                                          <p:attrName>fillcolor</p:attrName>
                                        </p:attrNameLst>
                                      </p:cBhvr>
                                      <p:by>
                                        <p:hsl h="0" s="12544" l="25088"/>
                                      </p:by>
                                    </p:animClr>
                                    <p:animClr clrSpc="hsl" dir="cw">
                                      <p:cBhvr>
                                        <p:cTn id="368" dur="500" fill="hold"/>
                                        <p:tgtEl>
                                          <p:spTgt spid="59"/>
                                        </p:tgtEl>
                                        <p:attrNameLst>
                                          <p:attrName>stroke.color</p:attrName>
                                        </p:attrNameLst>
                                      </p:cBhvr>
                                      <p:by>
                                        <p:hsl h="0" s="12544" l="25088"/>
                                      </p:by>
                                    </p:animClr>
                                    <p:set>
                                      <p:cBhvr>
                                        <p:cTn id="369" dur="500" fill="hold"/>
                                        <p:tgtEl>
                                          <p:spTgt spid="59"/>
                                        </p:tgtEl>
                                        <p:attrNameLst>
                                          <p:attrName>fill.type</p:attrName>
                                        </p:attrNameLst>
                                      </p:cBhvr>
                                      <p:to>
                                        <p:strVal val="solid"/>
                                      </p:to>
                                    </p:set>
                                  </p:childTnLst>
                                </p:cTn>
                              </p:par>
                              <p:par>
                                <p:cTn id="370" presetID="8" presetClass="emph" presetSubtype="0" repeatCount="indefinite" fill="hold" nodeType="withEffect">
                                  <p:stCondLst>
                                    <p:cond delay="0"/>
                                  </p:stCondLst>
                                  <p:endCondLst>
                                    <p:cond evt="onNext" delay="0">
                                      <p:tgtEl>
                                        <p:sldTgt/>
                                      </p:tgtEl>
                                    </p:cond>
                                  </p:endCondLst>
                                  <p:childTnLst>
                                    <p:animRot by="21600000">
                                      <p:cBhvr>
                                        <p:cTn id="371" dur="500" fill="hold"/>
                                        <p:tgtEl>
                                          <p:spTgt spid="2"/>
                                        </p:tgtEl>
                                        <p:attrNameLst>
                                          <p:attrName>r</p:attrName>
                                        </p:attrNameLst>
                                      </p:cBhvr>
                                    </p:animRot>
                                  </p:childTnLst>
                                </p:cTn>
                              </p:par>
                              <p:par>
                                <p:cTn id="372" presetID="1" presetClass="mediacall" presetSubtype="0" fill="hold" nodeType="withEffect">
                                  <p:stCondLst>
                                    <p:cond delay="0"/>
                                  </p:stCondLst>
                                  <p:childTnLst>
                                    <p:cmd type="call" cmd="playFrom(0.0)">
                                      <p:cBhvr>
                                        <p:cTn id="373" dur="30406" fill="hold"/>
                                        <p:tgtEl>
                                          <p:spTgt spid="110"/>
                                        </p:tgtEl>
                                      </p:cBhvr>
                                    </p:cmd>
                                  </p:childTnLst>
                                </p:cTn>
                              </p:par>
                            </p:childTnLst>
                          </p:cTn>
                        </p:par>
                      </p:childTnLst>
                    </p:cTn>
                  </p:par>
                </p:childTnLst>
              </p:cTn>
              <p:nextCondLst>
                <p:cond evt="onClick" delay="0">
                  <p:tgtEl>
                    <p:spTgt spid="59"/>
                  </p:tgtEl>
                </p:cond>
              </p:nextCondLst>
            </p:seq>
            <p:video>
              <p:cMediaNode vol="80000">
                <p:cTn id="374" repeatCount="indefinite" fill="hold" display="0">
                  <p:stCondLst>
                    <p:cond delay="indefinite"/>
                  </p:stCondLst>
                  <p:endCondLst>
                    <p:cond evt="onStopAudio" delay="0">
                      <p:tgtEl>
                        <p:sldTgt/>
                      </p:tgtEl>
                    </p:cond>
                    <p:cond evt="onNext" delay="0">
                      <p:tgtEl>
                        <p:sldTgt/>
                      </p:tgtEl>
                    </p:cond>
                  </p:endCondLst>
                </p:cTn>
                <p:tgtEl>
                  <p:spTgt spid="110"/>
                </p:tgtEl>
              </p:cMediaNode>
            </p:video>
            <p:video>
              <p:cMediaNode vol="80000">
                <p:cTn id="375" fill="hold" display="0">
                  <p:stCondLst>
                    <p:cond delay="indefinite"/>
                  </p:stCondLst>
                  <p:endCondLst>
                    <p:cond evt="onStopAudio" delay="0">
                      <p:tgtEl>
                        <p:sldTgt/>
                      </p:tgtEl>
                    </p:cond>
                  </p:endCondLst>
                </p:cTn>
                <p:tgtEl>
                  <p:spTgt spid="116"/>
                </p:tgtEl>
              </p:cMediaNode>
            </p:video>
          </p:childTnLst>
        </p:cTn>
      </p:par>
    </p:tnLst>
    <p:bldLst>
      <p:bldP spid="1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Slide Number Placeholder 5"/>
          <p:cNvSpPr txBox="1">
            <a:spLocks noGrp="1"/>
          </p:cNvSpPr>
          <p:nvPr>
            <p:ph type="sldNum" sz="quarter" idx="12"/>
          </p:nvPr>
        </p:nvSpPr>
        <p:spPr/>
        <p:txBody>
          <a:bodyPr lIns="135852" tIns="67926" rIns="135852" bIns="67926"/>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US" altLang="en-US" sz="1700" dirty="0"/>
            </a:fld>
            <a:endParaRPr lang="en-US" altLang="en-US" sz="1700" dirty="0"/>
          </a:p>
        </p:txBody>
      </p:sp>
      <p:pic>
        <p:nvPicPr>
          <p:cNvPr id="11267" name="Picture 2" descr="C:\Users\1\Desktop\img_2972_202_298.jpg"/>
          <p:cNvPicPr>
            <a:picLocks noChangeAspect="1"/>
          </p:cNvPicPr>
          <p:nvPr/>
        </p:nvPicPr>
        <p:blipFill>
          <a:blip r:embed="rId1"/>
          <a:stretch>
            <a:fillRect/>
          </a:stretch>
        </p:blipFill>
        <p:spPr>
          <a:xfrm>
            <a:off x="1144588" y="701675"/>
            <a:ext cx="6142037" cy="3214688"/>
          </a:xfrm>
          <a:prstGeom prst="rect">
            <a:avLst/>
          </a:prstGeom>
          <a:noFill/>
          <a:ln w="9525">
            <a:noFill/>
          </a:ln>
        </p:spPr>
      </p:pic>
      <p:pic>
        <p:nvPicPr>
          <p:cNvPr id="11268" name="Picture 3" descr="C:\Users\1\Desktop\r7_cysticacne1.jpg"/>
          <p:cNvPicPr>
            <a:picLocks noChangeAspect="1"/>
          </p:cNvPicPr>
          <p:nvPr/>
        </p:nvPicPr>
        <p:blipFill>
          <a:blip r:embed="rId2"/>
          <a:stretch>
            <a:fillRect/>
          </a:stretch>
        </p:blipFill>
        <p:spPr>
          <a:xfrm>
            <a:off x="7869238" y="731838"/>
            <a:ext cx="6142037" cy="3222625"/>
          </a:xfrm>
          <a:prstGeom prst="rect">
            <a:avLst/>
          </a:prstGeom>
          <a:noFill/>
          <a:ln w="9525">
            <a:noFill/>
          </a:ln>
        </p:spPr>
      </p:pic>
      <p:sp>
        <p:nvSpPr>
          <p:cNvPr id="11269" name="Text Box 13"/>
          <p:cNvSpPr txBox="1"/>
          <p:nvPr/>
        </p:nvSpPr>
        <p:spPr>
          <a:xfrm>
            <a:off x="1787525" y="-30162"/>
            <a:ext cx="11582400" cy="730250"/>
          </a:xfrm>
          <a:prstGeom prst="rect">
            <a:avLst/>
          </a:prstGeom>
          <a:noFill/>
          <a:ln w="9525">
            <a:noFill/>
          </a:ln>
        </p:spPr>
        <p:txBody>
          <a:bodyPr lIns="114117" tIns="57059" rIns="114117" bIns="57059">
            <a:spAutoFit/>
          </a:bodyPr>
          <a:p>
            <a:pPr algn="ctr" eaLnBrk="1" hangingPunct="1">
              <a:spcBef>
                <a:spcPct val="50000"/>
              </a:spcBef>
              <a:buNone/>
            </a:pPr>
            <a:r>
              <a:rPr lang="en-US" altLang="en-US" sz="4000" b="1" dirty="0">
                <a:latin typeface="Times New Roman" panose="02020603050405020304" pitchFamily="18" charset="0"/>
              </a:rPr>
              <a:t>Hình ảnh vi khuẩn sống trên cơ thể sinh vật khác</a:t>
            </a:r>
            <a:endParaRPr lang="en-US" altLang="en-US" sz="4000" b="1" dirty="0">
              <a:latin typeface="Times New Roman" panose="02020603050405020304" pitchFamily="18" charset="0"/>
            </a:endParaRPr>
          </a:p>
        </p:txBody>
      </p:sp>
      <p:sp>
        <p:nvSpPr>
          <p:cNvPr id="11270" name="Text Box 20"/>
          <p:cNvSpPr txBox="1"/>
          <p:nvPr/>
        </p:nvSpPr>
        <p:spPr>
          <a:xfrm>
            <a:off x="739775" y="7627938"/>
            <a:ext cx="8220075" cy="546100"/>
          </a:xfrm>
          <a:prstGeom prst="rect">
            <a:avLst/>
          </a:prstGeom>
          <a:noFill/>
          <a:ln w="9525">
            <a:noFill/>
          </a:ln>
        </p:spPr>
        <p:txBody>
          <a:bodyPr lIns="114117" tIns="57059" rIns="114117" bIns="57059">
            <a:spAutoFit/>
          </a:bodyPr>
          <a:p>
            <a:pPr eaLnBrk="1" hangingPunct="1">
              <a:spcBef>
                <a:spcPct val="50000"/>
              </a:spcBef>
              <a:buNone/>
            </a:pPr>
            <a:r>
              <a:rPr lang="en-US" altLang="en-US" sz="2800" b="1" dirty="0">
                <a:latin typeface="Times New Roman" panose="02020603050405020304" pitchFamily="18" charset="0"/>
              </a:rPr>
              <a:t>Vi khuẩn gây vàng lá ở cây họ Cam</a:t>
            </a:r>
            <a:endParaRPr lang="en-US" altLang="en-US" sz="2800" b="1" dirty="0">
              <a:latin typeface="Times New Roman" panose="02020603050405020304" pitchFamily="18" charset="0"/>
            </a:endParaRPr>
          </a:p>
        </p:txBody>
      </p:sp>
      <p:pic>
        <p:nvPicPr>
          <p:cNvPr id="11271" name="Picture 22" descr="hac-lao"/>
          <p:cNvPicPr>
            <a:picLocks noChangeAspect="1"/>
          </p:cNvPicPr>
          <p:nvPr/>
        </p:nvPicPr>
        <p:blipFill>
          <a:blip r:embed="rId3"/>
          <a:stretch>
            <a:fillRect/>
          </a:stretch>
        </p:blipFill>
        <p:spPr>
          <a:xfrm>
            <a:off x="7869238" y="4114800"/>
            <a:ext cx="6142037" cy="3482975"/>
          </a:xfrm>
          <a:prstGeom prst="rect">
            <a:avLst/>
          </a:prstGeom>
          <a:noFill/>
          <a:ln w="9525">
            <a:noFill/>
          </a:ln>
        </p:spPr>
      </p:pic>
      <p:sp>
        <p:nvSpPr>
          <p:cNvPr id="11272" name="Text Box 25"/>
          <p:cNvSpPr txBox="1"/>
          <p:nvPr/>
        </p:nvSpPr>
        <p:spPr>
          <a:xfrm>
            <a:off x="2690813" y="3167063"/>
            <a:ext cx="3049587" cy="546100"/>
          </a:xfrm>
          <a:prstGeom prst="rect">
            <a:avLst/>
          </a:prstGeom>
          <a:noFill/>
          <a:ln w="9525">
            <a:noFill/>
          </a:ln>
        </p:spPr>
        <p:txBody>
          <a:bodyPr lIns="114117" tIns="57059" rIns="114117" bIns="57059">
            <a:spAutoFit/>
          </a:bodyPr>
          <a:p>
            <a:pPr eaLnBrk="1" hangingPunct="1">
              <a:spcBef>
                <a:spcPct val="50000"/>
              </a:spcBef>
              <a:buNone/>
            </a:pPr>
            <a:r>
              <a:rPr lang="en-US" altLang="en-US" sz="2800" b="1" dirty="0">
                <a:latin typeface="Times New Roman" panose="02020603050405020304" pitchFamily="18" charset="0"/>
              </a:rPr>
              <a:t>Chó bị ghẻ</a:t>
            </a:r>
            <a:endParaRPr lang="en-US" altLang="en-US" sz="2800" b="1" dirty="0">
              <a:latin typeface="Times New Roman" panose="02020603050405020304" pitchFamily="18" charset="0"/>
            </a:endParaRPr>
          </a:p>
        </p:txBody>
      </p:sp>
      <p:sp>
        <p:nvSpPr>
          <p:cNvPr id="11273" name="Text Box 26"/>
          <p:cNvSpPr txBox="1"/>
          <p:nvPr/>
        </p:nvSpPr>
        <p:spPr>
          <a:xfrm>
            <a:off x="7966075" y="3289300"/>
            <a:ext cx="6045200" cy="546100"/>
          </a:xfrm>
          <a:prstGeom prst="rect">
            <a:avLst/>
          </a:prstGeom>
          <a:solidFill>
            <a:schemeClr val="bg1"/>
          </a:solidFill>
          <a:ln w="9525">
            <a:noFill/>
          </a:ln>
        </p:spPr>
        <p:txBody>
          <a:bodyPr lIns="114117" tIns="57059" rIns="114117" bIns="57059">
            <a:spAutoFit/>
          </a:bodyPr>
          <a:p>
            <a:pPr eaLnBrk="1" hangingPunct="1">
              <a:spcBef>
                <a:spcPct val="50000"/>
              </a:spcBef>
              <a:buNone/>
            </a:pPr>
            <a:r>
              <a:rPr lang="en-US" altLang="en-US" sz="2800" b="1" dirty="0">
                <a:latin typeface="Times New Roman" panose="02020603050405020304" pitchFamily="18" charset="0"/>
              </a:rPr>
              <a:t>Vi khuẩn gây mụn trứng cá</a:t>
            </a:r>
            <a:endParaRPr lang="en-US" altLang="en-US" sz="2800" b="1" dirty="0">
              <a:latin typeface="Times New Roman" panose="02020603050405020304" pitchFamily="18" charset="0"/>
            </a:endParaRPr>
          </a:p>
        </p:txBody>
      </p:sp>
      <p:sp>
        <p:nvSpPr>
          <p:cNvPr id="11274" name="Text Box 27"/>
          <p:cNvSpPr txBox="1"/>
          <p:nvPr/>
        </p:nvSpPr>
        <p:spPr>
          <a:xfrm>
            <a:off x="9094788" y="7532688"/>
            <a:ext cx="3983037" cy="546100"/>
          </a:xfrm>
          <a:prstGeom prst="rect">
            <a:avLst/>
          </a:prstGeom>
          <a:noFill/>
          <a:ln w="9525">
            <a:noFill/>
          </a:ln>
        </p:spPr>
        <p:txBody>
          <a:bodyPr lIns="114117" tIns="57059" rIns="114117" bIns="57059">
            <a:spAutoFit/>
          </a:bodyPr>
          <a:p>
            <a:pPr eaLnBrk="1" hangingPunct="1">
              <a:spcBef>
                <a:spcPct val="50000"/>
              </a:spcBef>
              <a:buNone/>
            </a:pPr>
            <a:r>
              <a:rPr lang="en-US" altLang="en-US" sz="2800" b="1" dirty="0">
                <a:latin typeface="Times New Roman" panose="02020603050405020304" pitchFamily="18" charset="0"/>
              </a:rPr>
              <a:t>Lác đồng tiền</a:t>
            </a:r>
            <a:endParaRPr lang="en-US" altLang="en-US" sz="2800" b="1" dirty="0">
              <a:latin typeface="Times New Roman" panose="02020603050405020304" pitchFamily="18" charset="0"/>
            </a:endParaRPr>
          </a:p>
        </p:txBody>
      </p:sp>
      <p:pic>
        <p:nvPicPr>
          <p:cNvPr id="11275" name="Picture 24" descr="Káº¿t quáº£ hÃ¬nh áº£nh cho bá»nh vÃ ng lÃ¡"/>
          <p:cNvPicPr>
            <a:picLocks noChangeAspect="1"/>
          </p:cNvPicPr>
          <p:nvPr/>
        </p:nvPicPr>
        <p:blipFill>
          <a:blip r:embed="rId4"/>
          <a:stretch>
            <a:fillRect/>
          </a:stretch>
        </p:blipFill>
        <p:spPr>
          <a:xfrm>
            <a:off x="1144588" y="4246563"/>
            <a:ext cx="6142037" cy="3351212"/>
          </a:xfrm>
          <a:prstGeom prst="rect">
            <a:avLst/>
          </a:prstGeom>
          <a:noFill/>
          <a:ln w="9525">
            <a:noFill/>
          </a:ln>
        </p:spPr>
      </p:pic>
    </p:spTree>
  </p:cSld>
  <p:clrMapOvr>
    <a:masterClrMapping/>
  </p:clrMapOvr>
  <p:transition>
    <p:cover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0" descr="mhjh"/>
          <p:cNvPicPr>
            <a:picLocks noChangeAspect="1"/>
          </p:cNvPicPr>
          <p:nvPr/>
        </p:nvPicPr>
        <p:blipFill>
          <a:blip r:embed="rId1"/>
          <a:stretch>
            <a:fillRect/>
          </a:stretch>
        </p:blipFill>
        <p:spPr>
          <a:xfrm>
            <a:off x="407988" y="687388"/>
            <a:ext cx="1360487" cy="1371600"/>
          </a:xfrm>
          <a:prstGeom prst="rect">
            <a:avLst/>
          </a:prstGeom>
          <a:noFill/>
          <a:ln w="9525">
            <a:noFill/>
          </a:ln>
        </p:spPr>
      </p:pic>
      <p:sp>
        <p:nvSpPr>
          <p:cNvPr id="4" name="TextBox 3"/>
          <p:cNvSpPr txBox="1"/>
          <p:nvPr/>
        </p:nvSpPr>
        <p:spPr>
          <a:xfrm>
            <a:off x="2111375" y="968375"/>
            <a:ext cx="12280900" cy="1346200"/>
          </a:xfrm>
          <a:prstGeom prst="rect">
            <a:avLst/>
          </a:prstGeom>
          <a:noFill/>
          <a:ln w="9525">
            <a:noFill/>
          </a:ln>
        </p:spPr>
        <p:txBody>
          <a:bodyPr lIns="114117" tIns="57059" rIns="114117" bIns="57059">
            <a:spAutoFit/>
          </a:bodyPr>
          <a:p>
            <a:pPr algn="ctr">
              <a:buNone/>
            </a:pPr>
            <a:r>
              <a:rPr lang="en-US" altLang="x-none" sz="4000" b="1" dirty="0">
                <a:latin typeface="Arial" panose="020B0604020202020204" pitchFamily="34" charset="0"/>
              </a:rPr>
              <a:t>4. Em có nhận xét gì về </a:t>
            </a:r>
            <a:r>
              <a:rPr lang="en-US" altLang="x-none" sz="4000" b="1" dirty="0">
                <a:solidFill>
                  <a:srgbClr val="FF0000"/>
                </a:solidFill>
                <a:latin typeface="Arial" panose="020B0604020202020204" pitchFamily="34" charset="0"/>
              </a:rPr>
              <a:t>kích thước</a:t>
            </a:r>
            <a:r>
              <a:rPr lang="en-US" altLang="x-none" sz="4000" b="1" dirty="0">
                <a:latin typeface="Arial" panose="020B0604020202020204" pitchFamily="34" charset="0"/>
              </a:rPr>
              <a:t>, </a:t>
            </a:r>
            <a:r>
              <a:rPr lang="en-US" altLang="x-none" sz="4000" b="1" dirty="0">
                <a:solidFill>
                  <a:srgbClr val="FF0000"/>
                </a:solidFill>
                <a:latin typeface="Arial" panose="020B0604020202020204" pitchFamily="34" charset="0"/>
              </a:rPr>
              <a:t>sự phân bố</a:t>
            </a:r>
            <a:r>
              <a:rPr lang="en-US" altLang="x-none" sz="4000" b="1" dirty="0">
                <a:latin typeface="Arial" panose="020B0604020202020204" pitchFamily="34" charset="0"/>
              </a:rPr>
              <a:t>, </a:t>
            </a:r>
            <a:r>
              <a:rPr lang="en-US" altLang="x-none" sz="4000" b="1" dirty="0">
                <a:solidFill>
                  <a:srgbClr val="FF0000"/>
                </a:solidFill>
                <a:latin typeface="Arial" panose="020B0604020202020204" pitchFamily="34" charset="0"/>
              </a:rPr>
              <a:t>số lượng</a:t>
            </a:r>
            <a:r>
              <a:rPr lang="en-US" altLang="x-none" sz="4000" b="1" dirty="0">
                <a:latin typeface="Arial" panose="020B0604020202020204" pitchFamily="34" charset="0"/>
              </a:rPr>
              <a:t> của vi khuẩn?</a:t>
            </a:r>
            <a:endParaRPr lang="en-US" altLang="x-none" sz="4000" b="1" dirty="0">
              <a:latin typeface="Arial" panose="020B0604020202020204" pitchFamily="34" charset="0"/>
            </a:endParaRPr>
          </a:p>
        </p:txBody>
      </p:sp>
      <p:sp>
        <p:nvSpPr>
          <p:cNvPr id="5" name="Arrow: Down 4"/>
          <p:cNvSpPr/>
          <p:nvPr/>
        </p:nvSpPr>
        <p:spPr>
          <a:xfrm>
            <a:off x="7439025" y="2511425"/>
            <a:ext cx="1066800" cy="1504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TextBox 7"/>
          <p:cNvSpPr txBox="1"/>
          <p:nvPr/>
        </p:nvSpPr>
        <p:spPr>
          <a:xfrm>
            <a:off x="407988" y="4468813"/>
            <a:ext cx="14449425" cy="2578100"/>
          </a:xfrm>
          <a:prstGeom prst="rect">
            <a:avLst/>
          </a:prstGeom>
          <a:noFill/>
          <a:ln w="9525">
            <a:noFill/>
          </a:ln>
        </p:spPr>
        <p:txBody>
          <a:bodyPr lIns="114117" tIns="57059" rIns="114117" bIns="57059">
            <a:spAutoFit/>
          </a:bodyPr>
          <a:p>
            <a:pPr marL="570230" indent="-570230">
              <a:buChar char="-"/>
            </a:pPr>
            <a:r>
              <a:rPr lang="vi-VN" altLang="en-US" sz="4000" b="1" dirty="0">
                <a:latin typeface="Calibri" panose="020F0502020204030204" pitchFamily="34" charset="0"/>
                <a:cs typeface="Calibri" panose="020F0502020204030204" pitchFamily="34" charset="0"/>
              </a:rPr>
              <a:t>V</a:t>
            </a:r>
            <a:r>
              <a:rPr lang="en-US" altLang="en-US" sz="4000" b="1" dirty="0">
                <a:latin typeface="Calibri" panose="020F0502020204030204" pitchFamily="34" charset="0"/>
                <a:cs typeface="Calibri" panose="020F0502020204030204" pitchFamily="34" charset="0"/>
              </a:rPr>
              <a:t>i khuẩn có kích thước nhỏ bé, chỉ quan sát được bằng kính hiển vi.</a:t>
            </a:r>
            <a:r>
              <a:rPr lang="vi-VN" altLang="en-US" sz="4000" b="1" dirty="0">
                <a:latin typeface="Calibri" panose="020F0502020204030204" pitchFamily="34" charset="0"/>
                <a:cs typeface="Calibri" panose="020F0502020204030204" pitchFamily="34" charset="0"/>
              </a:rPr>
              <a:t> </a:t>
            </a:r>
            <a:endParaRPr lang="en-US" altLang="en-US" sz="4000" b="1" dirty="0">
              <a:latin typeface="Calibri" panose="020F0502020204030204" pitchFamily="34" charset="0"/>
              <a:cs typeface="Calibri" panose="020F0502020204030204" pitchFamily="34" charset="0"/>
            </a:endParaRPr>
          </a:p>
          <a:p>
            <a:pPr marL="570230" indent="-570230">
              <a:buChar char="-"/>
            </a:pPr>
            <a:r>
              <a:rPr lang="en-US" altLang="en-US" sz="4000" b="1" dirty="0">
                <a:latin typeface="Calibri" panose="020F0502020204030204" pitchFamily="34" charset="0"/>
                <a:cs typeface="Calibri" panose="020F0502020204030204" pitchFamily="34" charset="0"/>
              </a:rPr>
              <a:t>Phân </a:t>
            </a:r>
            <a:r>
              <a:rPr lang="vi-VN" altLang="en-US" sz="4000" b="1" dirty="0">
                <a:latin typeface="Calibri" panose="020F0502020204030204" pitchFamily="34" charset="0"/>
                <a:cs typeface="Calibri" panose="020F0502020204030204" pitchFamily="34" charset="0"/>
              </a:rPr>
              <a:t>bố rộng rãi trong tự nhiên: trong đất, nước, không khí v</a:t>
            </a:r>
            <a:r>
              <a:rPr lang="vi-VN" altLang="en-US" sz="4000" b="1" dirty="0">
                <a:latin typeface="Calibri" panose="020F0502020204030204" pitchFamily="34" charset="0"/>
                <a:ea typeface="Calibri" panose="020F0502020204030204" pitchFamily="34" charset="0"/>
              </a:rPr>
              <a:t>à</a:t>
            </a:r>
            <a:r>
              <a:rPr lang="vi-VN" altLang="en-US" sz="4000" b="1" dirty="0">
                <a:latin typeface="Calibri" panose="020F0502020204030204" pitchFamily="34" charset="0"/>
                <a:cs typeface="Calibri" panose="020F0502020204030204" pitchFamily="34" charset="0"/>
              </a:rPr>
              <a:t> cả trong cơ thể sinh vật </a:t>
            </a:r>
            <a:r>
              <a:rPr lang="en-US" altLang="en-US" sz="4000" b="1" dirty="0">
                <a:latin typeface="Calibri" panose="020F0502020204030204" pitchFamily="34" charset="0"/>
                <a:cs typeface="Calibri" panose="020F0502020204030204" pitchFamily="34" charset="0"/>
              </a:rPr>
              <a:t>thường </a:t>
            </a:r>
            <a:r>
              <a:rPr lang="vi-VN" altLang="en-US" sz="4000" b="1" dirty="0">
                <a:latin typeface="Calibri" panose="020F0502020204030204" pitchFamily="34" charset="0"/>
                <a:cs typeface="Calibri" panose="020F0502020204030204" pitchFamily="34" charset="0"/>
              </a:rPr>
              <a:t>với số lượng lớn. </a:t>
            </a:r>
            <a:endParaRPr lang="en-US" altLang="x-none" sz="4000" b="1" dirty="0">
              <a:latin typeface="Calibri" panose="020F0502020204030204" pitchFamily="34" charset="0"/>
              <a:ea typeface="Calibri" panose="020F0502020204030204" pitchFamily="34" charset="0"/>
            </a:endParaRPr>
          </a:p>
        </p:txBody>
      </p:sp>
      <p:pic>
        <p:nvPicPr>
          <p:cNvPr id="9" name="Picture 6" descr="Picture3"/>
          <p:cNvPicPr>
            <a:picLocks noChangeAspect="1"/>
          </p:cNvPicPr>
          <p:nvPr/>
        </p:nvPicPr>
        <p:blipFill>
          <a:blip r:embed="rId2"/>
          <a:stretch>
            <a:fillRect/>
          </a:stretch>
        </p:blipFill>
        <p:spPr>
          <a:xfrm>
            <a:off x="796925" y="3254375"/>
            <a:ext cx="1358900" cy="11318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stretch>
            <a:fillRect/>
          </a:stretch>
        </p:blipFill>
        <p:spPr>
          <a:xfrm>
            <a:off x="5367338" y="284163"/>
            <a:ext cx="10177462" cy="7534275"/>
          </a:xfrm>
          <a:prstGeom prst="rect">
            <a:avLst/>
          </a:prstGeom>
          <a:noFill/>
          <a:ln w="9525">
            <a:noFill/>
          </a:ln>
        </p:spPr>
      </p:pic>
      <p:pic>
        <p:nvPicPr>
          <p:cNvPr id="3" name="Picture 10" descr="mhjh"/>
          <p:cNvPicPr>
            <a:picLocks noChangeAspect="1"/>
          </p:cNvPicPr>
          <p:nvPr/>
        </p:nvPicPr>
        <p:blipFill>
          <a:blip r:embed="rId2"/>
          <a:stretch>
            <a:fillRect/>
          </a:stretch>
        </p:blipFill>
        <p:spPr>
          <a:xfrm>
            <a:off x="106680" y="154305"/>
            <a:ext cx="1156970" cy="1371600"/>
          </a:xfrm>
          <a:prstGeom prst="rect">
            <a:avLst/>
          </a:prstGeom>
          <a:noFill/>
          <a:ln w="9525">
            <a:noFill/>
          </a:ln>
        </p:spPr>
      </p:pic>
      <p:sp>
        <p:nvSpPr>
          <p:cNvPr id="2" name="TextBox 1"/>
          <p:cNvSpPr txBox="1"/>
          <p:nvPr/>
        </p:nvSpPr>
        <p:spPr>
          <a:xfrm>
            <a:off x="931228" y="85090"/>
            <a:ext cx="4683125" cy="5654675"/>
          </a:xfrm>
          <a:prstGeom prst="rect">
            <a:avLst/>
          </a:prstGeom>
          <a:noFill/>
          <a:ln w="9525">
            <a:noFill/>
          </a:ln>
        </p:spPr>
        <p:txBody>
          <a:bodyPr lIns="114117" tIns="57059" rIns="114117" bIns="57059">
            <a:spAutoFit/>
          </a:bodyPr>
          <a:p>
            <a:pPr algn="ctr">
              <a:buNone/>
            </a:pPr>
            <a:r>
              <a:rPr lang="en-US" altLang="x-none" sz="4000" b="1" dirty="0">
                <a:latin typeface="Arial" panose="020B0604020202020204" pitchFamily="34" charset="0"/>
              </a:rPr>
              <a:t>Quan sát hình 27.1, nhận xét về hình dạng của các loại vi khuẩn?</a:t>
            </a:r>
            <a:endParaRPr lang="en-US" altLang="x-none" sz="4000" b="1" dirty="0">
              <a:latin typeface="Arial" panose="020B0604020202020204" pitchFamily="34" charset="0"/>
            </a:endParaRPr>
          </a:p>
          <a:p>
            <a:pPr algn="ctr">
              <a:buNone/>
            </a:pPr>
            <a:endParaRPr lang="en-US" altLang="x-none" sz="4000" b="1" dirty="0">
              <a:latin typeface="Arial" panose="020B0604020202020204" pitchFamily="34" charset="0"/>
            </a:endParaRPr>
          </a:p>
          <a:p>
            <a:pPr algn="ctr">
              <a:buNone/>
            </a:pPr>
            <a:r>
              <a:rPr lang="en-US" altLang="x-none" sz="4000" b="1" dirty="0">
                <a:latin typeface="Arial" panose="020B0604020202020204" pitchFamily="34" charset="0"/>
              </a:rPr>
              <a:t>Dựa vào hình dạng hãy xếp chúng vào các nhóm khác nhau?</a:t>
            </a:r>
            <a:endParaRPr lang="en-US" altLang="x-none" sz="4000" b="1" dirty="0">
              <a:latin typeface="Arial" panose="020B0604020202020204" pitchFamily="34" charset="0"/>
            </a:endParaRPr>
          </a:p>
        </p:txBody>
      </p:sp>
      <p:sp>
        <p:nvSpPr>
          <p:cNvPr id="4" name="TextBox 3"/>
          <p:cNvSpPr txBox="1"/>
          <p:nvPr/>
        </p:nvSpPr>
        <p:spPr>
          <a:xfrm>
            <a:off x="138748" y="4906328"/>
            <a:ext cx="7219950" cy="3190875"/>
          </a:xfrm>
          <a:prstGeom prst="rect">
            <a:avLst/>
          </a:prstGeom>
          <a:solidFill>
            <a:schemeClr val="bg1"/>
          </a:solidFill>
          <a:ln w="38100" cap="flat" cmpd="sng">
            <a:solidFill>
              <a:schemeClr val="tx1"/>
            </a:solidFill>
            <a:prstDash val="solid"/>
            <a:miter/>
            <a:headEnd type="none" w="med" len="med"/>
            <a:tailEnd type="none" w="med" len="med"/>
          </a:ln>
        </p:spPr>
        <p:txBody>
          <a:bodyPr lIns="114117" tIns="57059" rIns="114117" bIns="57059">
            <a:spAutoFit/>
          </a:bodyPr>
          <a:p>
            <a:pPr>
              <a:buNone/>
            </a:pPr>
            <a:r>
              <a:rPr lang="en-US" altLang="x-none" sz="4000" b="1" dirty="0">
                <a:latin typeface="Arial" panose="020B0604020202020204" pitchFamily="34" charset="0"/>
              </a:rPr>
              <a:t>- Vi khuẩn có nhiều hình dạng khác nhau, bố riêng lẻ hay thành từng đám, điển hình là 3 dạng: hình que, hình xoắn và hình cầu.</a:t>
            </a:r>
            <a:endParaRPr lang="en-US" altLang="x-none" sz="4000" b="1" dirty="0">
              <a:latin typeface="Arial" panose="020B0604020202020204" pitchFamily="34" charset="0"/>
            </a:endParaRPr>
          </a:p>
        </p:txBody>
      </p:sp>
      <p:pic>
        <p:nvPicPr>
          <p:cNvPr id="6" name="Picture 6" descr="Picture3"/>
          <p:cNvPicPr>
            <a:picLocks noChangeAspect="1"/>
          </p:cNvPicPr>
          <p:nvPr/>
        </p:nvPicPr>
        <p:blipFill>
          <a:blip r:embed="rId3"/>
          <a:stretch>
            <a:fillRect/>
          </a:stretch>
        </p:blipFill>
        <p:spPr>
          <a:xfrm>
            <a:off x="327025" y="3962400"/>
            <a:ext cx="1360488" cy="1131888"/>
          </a:xfrm>
          <a:prstGeom prst="rect">
            <a:avLst/>
          </a:prstGeom>
          <a:noFill/>
          <a:ln w="9525">
            <a:noFill/>
          </a:ln>
        </p:spPr>
      </p:pic>
      <p:sp>
        <p:nvSpPr>
          <p:cNvPr id="7" name="TextBox 6"/>
          <p:cNvSpPr txBox="1"/>
          <p:nvPr/>
        </p:nvSpPr>
        <p:spPr>
          <a:xfrm>
            <a:off x="552450" y="3163888"/>
            <a:ext cx="2270125" cy="730250"/>
          </a:xfrm>
          <a:prstGeom prst="rect">
            <a:avLst/>
          </a:prstGeom>
          <a:noFill/>
          <a:ln w="9525">
            <a:noFill/>
          </a:ln>
        </p:spPr>
        <p:txBody>
          <a:bodyPr lIns="114117" tIns="57059" rIns="114117" bIns="57059">
            <a:spAutoFit/>
          </a:bodyPr>
          <a:p>
            <a:pPr>
              <a:buNone/>
            </a:pPr>
            <a:r>
              <a:rPr lang="en-US" altLang="x-none" sz="4000" b="1" dirty="0">
                <a:latin typeface="Arial" panose="020B0604020202020204" pitchFamily="34" charset="0"/>
              </a:rPr>
              <a:t>Phân bố</a:t>
            </a:r>
            <a:endParaRPr lang="en-US" altLang="x-none" sz="4000" b="1" dirty="0">
              <a:latin typeface="Arial" panose="020B0604020202020204" pitchFamily="34" charset="0"/>
            </a:endParaRPr>
          </a:p>
        </p:txBody>
      </p:sp>
      <p:sp>
        <p:nvSpPr>
          <p:cNvPr id="8" name="TextBox 7"/>
          <p:cNvSpPr txBox="1"/>
          <p:nvPr/>
        </p:nvSpPr>
        <p:spPr>
          <a:xfrm>
            <a:off x="4471988" y="3719513"/>
            <a:ext cx="3041650" cy="731837"/>
          </a:xfrm>
          <a:prstGeom prst="rect">
            <a:avLst/>
          </a:prstGeom>
          <a:noFill/>
          <a:ln w="9525">
            <a:noFill/>
          </a:ln>
        </p:spPr>
        <p:txBody>
          <a:bodyPr lIns="114117" tIns="57059" rIns="114117" bIns="57059">
            <a:spAutoFit/>
          </a:bodyPr>
          <a:p>
            <a:pPr>
              <a:buNone/>
            </a:pPr>
            <a:r>
              <a:rPr lang="en-US" altLang="x-none" sz="4000" b="1" dirty="0">
                <a:latin typeface="Arial" panose="020B0604020202020204" pitchFamily="34" charset="0"/>
              </a:rPr>
              <a:t>Từng đám</a:t>
            </a:r>
            <a:endParaRPr lang="en-US" altLang="x-none" sz="4000" b="1" dirty="0">
              <a:latin typeface="Arial" panose="020B0604020202020204" pitchFamily="34" charset="0"/>
            </a:endParaRPr>
          </a:p>
        </p:txBody>
      </p:sp>
      <p:sp>
        <p:nvSpPr>
          <p:cNvPr id="9" name="TextBox 8"/>
          <p:cNvSpPr txBox="1"/>
          <p:nvPr/>
        </p:nvSpPr>
        <p:spPr>
          <a:xfrm>
            <a:off x="3979545" y="1476375"/>
            <a:ext cx="1689735" cy="1343660"/>
          </a:xfrm>
          <a:prstGeom prst="rect">
            <a:avLst/>
          </a:prstGeom>
          <a:noFill/>
          <a:ln w="9525">
            <a:noFill/>
          </a:ln>
        </p:spPr>
        <p:txBody>
          <a:bodyPr wrap="square" lIns="114117" tIns="57059" rIns="114117" bIns="57059">
            <a:spAutoFit/>
          </a:bodyPr>
          <a:p>
            <a:pPr algn="ctr">
              <a:buNone/>
            </a:pPr>
            <a:r>
              <a:rPr lang="en-US" altLang="x-none" sz="4000" b="1" dirty="0">
                <a:latin typeface="Arial" panose="020B0604020202020204" pitchFamily="34" charset="0"/>
              </a:rPr>
              <a:t>Riêng lẻ</a:t>
            </a:r>
            <a:endParaRPr lang="en-US" altLang="x-none" sz="4000" b="1" dirty="0">
              <a:latin typeface="Arial" panose="020B0604020202020204" pitchFamily="34" charset="0"/>
            </a:endParaRPr>
          </a:p>
        </p:txBody>
      </p:sp>
      <p:cxnSp>
        <p:nvCxnSpPr>
          <p:cNvPr id="11" name="Straight Arrow Connector 10"/>
          <p:cNvCxnSpPr/>
          <p:nvPr/>
        </p:nvCxnSpPr>
        <p:spPr>
          <a:xfrm flipV="1">
            <a:off x="2532063" y="2247900"/>
            <a:ext cx="1731963" cy="1328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60638" y="3576638"/>
            <a:ext cx="1957388" cy="633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charRg st="0" end="65"/>
                                            </p:txEl>
                                          </p:spTgt>
                                        </p:tgtEl>
                                        <p:attrNameLst>
                                          <p:attrName>style.visibility</p:attrName>
                                        </p:attrNameLst>
                                      </p:cBhvr>
                                      <p:to>
                                        <p:strVal val="visible"/>
                                      </p:to>
                                    </p:set>
                                    <p:animEffect transition="in" filter="circle(in)">
                                      <p:cBhvr>
                                        <p:cTn id="17" dur="2000"/>
                                        <p:tgtEl>
                                          <p:spTgt spid="2">
                                            <p:txEl>
                                              <p:charRg st="0" end="6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charRg st="66" end="122"/>
                                            </p:txEl>
                                          </p:spTgt>
                                        </p:tgtEl>
                                        <p:attrNameLst>
                                          <p:attrName>style.visibility</p:attrName>
                                        </p:attrNameLst>
                                      </p:cBhvr>
                                      <p:to>
                                        <p:strVal val="visible"/>
                                      </p:to>
                                    </p:set>
                                    <p:animEffect transition="in" filter="circle(in)">
                                      <p:cBhvr>
                                        <p:cTn id="22" dur="2000"/>
                                        <p:tgtEl>
                                          <p:spTgt spid="2">
                                            <p:txEl>
                                              <p:charRg st="66" end="12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3"/>
                                        </p:tgtEl>
                                      </p:cBhvr>
                                    </p:animEffect>
                                    <p:set>
                                      <p:cBhvr>
                                        <p:cTn id="27" dur="1" fill="hold">
                                          <p:stCondLst>
                                            <p:cond delay="1999"/>
                                          </p:stCondLst>
                                        </p:cTn>
                                        <p:tgtEl>
                                          <p:spTgt spid="3"/>
                                        </p:tgtEl>
                                        <p:attrNameLst>
                                          <p:attrName>style.visibility</p:attrName>
                                        </p:attrNameLst>
                                      </p:cBhvr>
                                      <p:to>
                                        <p:strVal val="hidden"/>
                                      </p:to>
                                    </p:set>
                                  </p:childTnLst>
                                </p:cTn>
                              </p:par>
                              <p:par>
                                <p:cTn id="28" presetID="6" presetClass="exit" presetSubtype="32" fill="hold" grpId="0" nodeType="withEffect">
                                  <p:stCondLst>
                                    <p:cond delay="0"/>
                                  </p:stCondLst>
                                  <p:childTnLst>
                                    <p:animEffect transition="out" filter="circle(out)">
                                      <p:cBhvr>
                                        <p:cTn id="29" dur="2000"/>
                                        <p:tgtEl>
                                          <p:spTgt spid="2">
                                            <p:txEl>
                                              <p:charRg st="0" end="65"/>
                                            </p:txEl>
                                          </p:spTgt>
                                        </p:tgtEl>
                                      </p:cBhvr>
                                    </p:animEffect>
                                    <p:set>
                                      <p:cBhvr>
                                        <p:cTn id="30" dur="1" fill="hold">
                                          <p:stCondLst>
                                            <p:cond delay="1999"/>
                                          </p:stCondLst>
                                        </p:cTn>
                                        <p:tgtEl>
                                          <p:spTgt spid="2">
                                            <p:txEl>
                                              <p:charRg st="0" end="65"/>
                                            </p:txEl>
                                          </p:spTgt>
                                        </p:tgtEl>
                                        <p:attrNameLst>
                                          <p:attrName>style.visibility</p:attrName>
                                        </p:attrNameLst>
                                      </p:cBhvr>
                                      <p:to>
                                        <p:strVal val="hidden"/>
                                      </p:to>
                                    </p:set>
                                  </p:childTnLst>
                                </p:cTn>
                              </p:par>
                              <p:par>
                                <p:cTn id="31" presetID="6" presetClass="exit" presetSubtype="32" fill="hold" grpId="0" nodeType="withEffect">
                                  <p:stCondLst>
                                    <p:cond delay="0"/>
                                  </p:stCondLst>
                                  <p:childTnLst>
                                    <p:animEffect transition="out" filter="circle(out)">
                                      <p:cBhvr>
                                        <p:cTn id="32" dur="2000"/>
                                        <p:tgtEl>
                                          <p:spTgt spid="2">
                                            <p:txEl>
                                              <p:charRg st="66" end="122"/>
                                            </p:txEl>
                                          </p:spTgt>
                                        </p:tgtEl>
                                      </p:cBhvr>
                                    </p:animEffect>
                                    <p:set>
                                      <p:cBhvr>
                                        <p:cTn id="33" dur="1" fill="hold">
                                          <p:stCondLst>
                                            <p:cond delay="1999"/>
                                          </p:stCondLst>
                                        </p:cTn>
                                        <p:tgtEl>
                                          <p:spTgt spid="2">
                                            <p:txEl>
                                              <p:charRg st="66" end="122"/>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2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ircle(in)">
                                      <p:cBhvr>
                                        <p:cTn id="51" dur="2000"/>
                                        <p:tgtEl>
                                          <p:spTgt spid="13"/>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ircle(in)">
                                      <p:cBhvr>
                                        <p:cTn id="54" dur="2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circle(in)">
                                      <p:cBhvr>
                                        <p:cTn id="59" dur="20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ldLvl="0" animBg="1"/>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5"/>
          <p:cNvSpPr/>
          <p:nvPr/>
        </p:nvSpPr>
        <p:spPr>
          <a:xfrm>
            <a:off x="4100513" y="200025"/>
            <a:ext cx="7481888" cy="71596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000" b="1" dirty="0">
                <a:latin typeface="Arial" panose="020B0604020202020204" pitchFamily="34" charset="0"/>
              </a:rPr>
              <a:t>II. CẤU TẠO CỦA VI KHUẨN</a:t>
            </a:r>
            <a:endParaRPr lang="en-US" altLang="x-none" sz="4000" b="1" dirty="0">
              <a:latin typeface="Arial" panose="020B0604020202020204" pitchFamily="34" charset="0"/>
            </a:endParaRPr>
          </a:p>
        </p:txBody>
      </p:sp>
      <p:pic>
        <p:nvPicPr>
          <p:cNvPr id="3" name="Picture 2"/>
          <p:cNvPicPr>
            <a:picLocks noChangeAspect="1"/>
          </p:cNvPicPr>
          <p:nvPr/>
        </p:nvPicPr>
        <p:blipFill>
          <a:blip r:embed="rId1"/>
          <a:stretch>
            <a:fillRect/>
          </a:stretch>
        </p:blipFill>
        <p:spPr>
          <a:xfrm>
            <a:off x="138113" y="1096963"/>
            <a:ext cx="15406687" cy="71326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8031163" y="820738"/>
            <a:ext cx="7345362" cy="7091362"/>
          </a:xfrm>
          <a:prstGeom prst="rect">
            <a:avLst/>
          </a:prstGeom>
          <a:noFill/>
          <a:ln w="9525" cap="flat" cmpd="sng">
            <a:solidFill>
              <a:schemeClr val="tx1"/>
            </a:solidFill>
            <a:prstDash val="solid"/>
            <a:miter/>
            <a:headEnd type="none" w="med" len="med"/>
            <a:tailEnd type="none" w="med" len="med"/>
          </a:ln>
        </p:spPr>
      </p:pic>
      <p:pic>
        <p:nvPicPr>
          <p:cNvPr id="4" name="Picture 10" descr="mhjh"/>
          <p:cNvPicPr>
            <a:picLocks noChangeAspect="1"/>
          </p:cNvPicPr>
          <p:nvPr/>
        </p:nvPicPr>
        <p:blipFill>
          <a:blip r:embed="rId2"/>
          <a:stretch>
            <a:fillRect/>
          </a:stretch>
        </p:blipFill>
        <p:spPr>
          <a:xfrm>
            <a:off x="0" y="242888"/>
            <a:ext cx="1073150" cy="1000125"/>
          </a:xfrm>
          <a:prstGeom prst="rect">
            <a:avLst/>
          </a:prstGeom>
          <a:noFill/>
          <a:ln w="9525">
            <a:noFill/>
          </a:ln>
        </p:spPr>
      </p:pic>
      <p:sp>
        <p:nvSpPr>
          <p:cNvPr id="5" name="TextBox 4"/>
          <p:cNvSpPr txBox="1"/>
          <p:nvPr/>
        </p:nvSpPr>
        <p:spPr>
          <a:xfrm>
            <a:off x="1052513" y="119063"/>
            <a:ext cx="6840537" cy="7868920"/>
          </a:xfrm>
          <a:prstGeom prst="rect">
            <a:avLst/>
          </a:prstGeom>
          <a:noFill/>
          <a:ln w="9525">
            <a:noFill/>
          </a:ln>
        </p:spPr>
        <p:txBody>
          <a:bodyPr lIns="114117" tIns="57059" rIns="114117" bIns="57059">
            <a:spAutoFit/>
          </a:bodyPr>
          <a:p>
            <a:pPr>
              <a:buNone/>
            </a:pPr>
            <a:endParaRPr lang="en-US" altLang="x-none" sz="3600" b="1" dirty="0">
              <a:latin typeface="Arial" panose="020B0604020202020204" pitchFamily="34" charset="0"/>
            </a:endParaRPr>
          </a:p>
          <a:p>
            <a:pPr>
              <a:buNone/>
            </a:pPr>
            <a:r>
              <a:rPr lang="en-US" altLang="x-none" sz="3600" b="1" dirty="0">
                <a:latin typeface="Arial" panose="020B0604020202020204" pitchFamily="34" charset="0"/>
              </a:rPr>
              <a:t>1. Trình bày cấu tạo của tế bào vi khuẩn?</a:t>
            </a:r>
            <a:endParaRPr lang="en-US" altLang="x-none" sz="3600" b="1" dirty="0">
              <a:latin typeface="Arial" panose="020B0604020202020204" pitchFamily="34" charset="0"/>
            </a:endParaRPr>
          </a:p>
          <a:p>
            <a:pPr algn="ctr">
              <a:buNone/>
            </a:pPr>
            <a:endParaRPr lang="en-US" altLang="x-none" sz="3600" b="1" dirty="0">
              <a:latin typeface="Arial" panose="020B0604020202020204" pitchFamily="34" charset="0"/>
            </a:endParaRPr>
          </a:p>
          <a:p>
            <a:pPr>
              <a:buNone/>
            </a:pPr>
            <a:endParaRPr lang="en-US" altLang="x-none" sz="3600" b="1" dirty="0">
              <a:latin typeface="Arial" panose="020B0604020202020204" pitchFamily="34" charset="0"/>
            </a:endParaRPr>
          </a:p>
          <a:p>
            <a:pPr>
              <a:buNone/>
            </a:pPr>
            <a:r>
              <a:rPr lang="en-US" altLang="x-none" sz="3600" b="1" dirty="0">
                <a:solidFill>
                  <a:srgbClr val="FF0000"/>
                </a:solidFill>
                <a:latin typeface="Arial" panose="020B0604020202020204" pitchFamily="34" charset="0"/>
              </a:rPr>
              <a:t>Cấu tạo gồm</a:t>
            </a:r>
            <a:endParaRPr lang="en-US" altLang="x-none" sz="3600" b="1" dirty="0">
              <a:solidFill>
                <a:srgbClr val="FF0000"/>
              </a:solidFill>
              <a:latin typeface="Arial" panose="020B0604020202020204" pitchFamily="34" charset="0"/>
            </a:endParaRPr>
          </a:p>
          <a:p>
            <a:pPr algn="ctr">
              <a:buNone/>
            </a:pPr>
            <a:endParaRPr lang="en-US" altLang="x-none" sz="3600" b="1" dirty="0">
              <a:latin typeface="Arial" panose="020B0604020202020204" pitchFamily="34" charset="0"/>
            </a:endParaRPr>
          </a:p>
          <a:p>
            <a:pPr algn="ctr">
              <a:buNone/>
            </a:pPr>
            <a:endParaRPr lang="en-US" altLang="x-none" sz="3600" b="1" dirty="0">
              <a:latin typeface="Arial" panose="020B0604020202020204" pitchFamily="34" charset="0"/>
            </a:endParaRPr>
          </a:p>
          <a:p>
            <a:pPr algn="ctr">
              <a:buNone/>
            </a:pPr>
            <a:r>
              <a:rPr lang="en-US" altLang="x-none" sz="3600" b="1" dirty="0">
                <a:latin typeface="Arial" panose="020B0604020202020204" pitchFamily="34" charset="0"/>
              </a:rPr>
              <a:t>2. Vì sao nói vi khuẩn là sinh vật có cấu tạo cơ thể đơn giản nhất trong thế giới sống?</a:t>
            </a:r>
            <a:endParaRPr lang="en-US" altLang="x-none" sz="3600" b="1" dirty="0">
              <a:latin typeface="Arial" panose="020B0604020202020204" pitchFamily="34" charset="0"/>
            </a:endParaRPr>
          </a:p>
          <a:p>
            <a:pPr algn="ctr">
              <a:buNone/>
            </a:pPr>
            <a:r>
              <a:rPr lang="en-US" altLang="x-none" sz="3600" b="1" dirty="0">
                <a:solidFill>
                  <a:srgbClr val="FF0000"/>
                </a:solidFill>
                <a:latin typeface="Arial" panose="020B0604020202020204" pitchFamily="34" charset="0"/>
              </a:rPr>
              <a:t>Vì vi khuẩn có cấu tạo cơ thể chỉ gồm </a:t>
            </a:r>
            <a:r>
              <a:rPr lang="en-US" altLang="x-none" sz="3600" b="1" u="sng" dirty="0">
                <a:solidFill>
                  <a:srgbClr val="FF0000"/>
                </a:solidFill>
                <a:latin typeface="Arial" panose="020B0604020202020204" pitchFamily="34" charset="0"/>
              </a:rPr>
              <a:t>một tế bào nhân sơ</a:t>
            </a:r>
            <a:endParaRPr lang="en-US" altLang="x-none" sz="3600" b="1" dirty="0">
              <a:latin typeface="Arial" panose="020B0604020202020204" pitchFamily="34" charset="0"/>
            </a:endParaRPr>
          </a:p>
        </p:txBody>
      </p:sp>
      <p:cxnSp>
        <p:nvCxnSpPr>
          <p:cNvPr id="6" name="Straight Arrow Connector 5"/>
          <p:cNvCxnSpPr/>
          <p:nvPr/>
        </p:nvCxnSpPr>
        <p:spPr>
          <a:xfrm flipV="1">
            <a:off x="3957638" y="1755775"/>
            <a:ext cx="1125538" cy="1192213"/>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5" idx="1"/>
          </p:cNvCxnSpPr>
          <p:nvPr/>
        </p:nvCxnSpPr>
        <p:spPr>
          <a:xfrm flipV="1">
            <a:off x="4027805" y="2117725"/>
            <a:ext cx="939800" cy="772795"/>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995738" y="2647950"/>
            <a:ext cx="1071563" cy="320675"/>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995738" y="2968625"/>
            <a:ext cx="1087438" cy="87313"/>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79863" y="2970213"/>
            <a:ext cx="1103313" cy="569913"/>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67288" y="1249045"/>
            <a:ext cx="3116262" cy="666750"/>
          </a:xfrm>
          <a:prstGeom prst="rect">
            <a:avLst/>
          </a:prstGeom>
          <a:noFill/>
          <a:ln w="9525">
            <a:noFill/>
          </a:ln>
        </p:spPr>
        <p:txBody>
          <a:bodyPr lIns="114117" tIns="57059" rIns="114117" bIns="57059">
            <a:spAutoFit/>
          </a:bodyPr>
          <a:p>
            <a:pPr>
              <a:buNone/>
            </a:pPr>
            <a:r>
              <a:rPr lang="en-US" altLang="x-none" sz="3600" b="1" dirty="0">
                <a:solidFill>
                  <a:srgbClr val="FF0000"/>
                </a:solidFill>
                <a:latin typeface="Arial" panose="020B0604020202020204" pitchFamily="34" charset="0"/>
              </a:rPr>
              <a:t>Thành tế bào</a:t>
            </a:r>
            <a:endParaRPr lang="en-US" altLang="x-none" sz="3600" b="1" dirty="0">
              <a:solidFill>
                <a:srgbClr val="FF0000"/>
              </a:solidFill>
              <a:latin typeface="Arial" panose="020B0604020202020204" pitchFamily="34" charset="0"/>
            </a:endParaRPr>
          </a:p>
        </p:txBody>
      </p:sp>
      <p:sp>
        <p:nvSpPr>
          <p:cNvPr id="15" name="TextBox 14"/>
          <p:cNvSpPr txBox="1"/>
          <p:nvPr/>
        </p:nvSpPr>
        <p:spPr>
          <a:xfrm>
            <a:off x="4967288" y="1784350"/>
            <a:ext cx="3116262" cy="666750"/>
          </a:xfrm>
          <a:prstGeom prst="rect">
            <a:avLst/>
          </a:prstGeom>
          <a:noFill/>
          <a:ln w="9525">
            <a:noFill/>
          </a:ln>
        </p:spPr>
        <p:txBody>
          <a:bodyPr lIns="114117" tIns="57059" rIns="114117" bIns="57059">
            <a:spAutoFit/>
          </a:bodyPr>
          <a:p>
            <a:pPr>
              <a:buNone/>
            </a:pPr>
            <a:r>
              <a:rPr lang="en-US" altLang="x-none" sz="3600" b="1" dirty="0">
                <a:solidFill>
                  <a:srgbClr val="FF0000"/>
                </a:solidFill>
                <a:latin typeface="Arial" panose="020B0604020202020204" pitchFamily="34" charset="0"/>
              </a:rPr>
              <a:t>Màng tế bào</a:t>
            </a:r>
            <a:endParaRPr lang="en-US" altLang="x-none" sz="3600" b="1" dirty="0">
              <a:solidFill>
                <a:srgbClr val="FF0000"/>
              </a:solidFill>
              <a:latin typeface="Arial" panose="020B0604020202020204" pitchFamily="34" charset="0"/>
            </a:endParaRPr>
          </a:p>
        </p:txBody>
      </p:sp>
      <p:sp>
        <p:nvSpPr>
          <p:cNvPr id="16" name="TextBox 15"/>
          <p:cNvSpPr txBox="1"/>
          <p:nvPr/>
        </p:nvSpPr>
        <p:spPr>
          <a:xfrm>
            <a:off x="4967288" y="2340293"/>
            <a:ext cx="3116262" cy="666750"/>
          </a:xfrm>
          <a:prstGeom prst="rect">
            <a:avLst/>
          </a:prstGeom>
          <a:noFill/>
          <a:ln w="9525">
            <a:noFill/>
          </a:ln>
        </p:spPr>
        <p:txBody>
          <a:bodyPr lIns="114117" tIns="57059" rIns="114117" bIns="57059">
            <a:spAutoFit/>
          </a:bodyPr>
          <a:p>
            <a:pPr>
              <a:buNone/>
            </a:pPr>
            <a:r>
              <a:rPr lang="en-US" altLang="x-none" sz="3600" b="1" dirty="0">
                <a:solidFill>
                  <a:srgbClr val="FF0000"/>
                </a:solidFill>
                <a:latin typeface="Arial" panose="020B0604020202020204" pitchFamily="34" charset="0"/>
              </a:rPr>
              <a:t>Tế bào chất</a:t>
            </a:r>
            <a:endParaRPr lang="en-US" altLang="x-none" sz="3600" b="1" dirty="0">
              <a:solidFill>
                <a:srgbClr val="FF0000"/>
              </a:solidFill>
              <a:latin typeface="Arial" panose="020B0604020202020204" pitchFamily="34" charset="0"/>
            </a:endParaRPr>
          </a:p>
        </p:txBody>
      </p:sp>
      <p:sp>
        <p:nvSpPr>
          <p:cNvPr id="17" name="TextBox 16"/>
          <p:cNvSpPr txBox="1"/>
          <p:nvPr/>
        </p:nvSpPr>
        <p:spPr>
          <a:xfrm>
            <a:off x="5008563" y="2834323"/>
            <a:ext cx="3117850" cy="666750"/>
          </a:xfrm>
          <a:prstGeom prst="rect">
            <a:avLst/>
          </a:prstGeom>
          <a:noFill/>
          <a:ln w="9525">
            <a:noFill/>
          </a:ln>
        </p:spPr>
        <p:txBody>
          <a:bodyPr lIns="114117" tIns="57059" rIns="114117" bIns="57059">
            <a:spAutoFit/>
          </a:bodyPr>
          <a:p>
            <a:pPr>
              <a:buNone/>
            </a:pPr>
            <a:r>
              <a:rPr lang="en-US" altLang="x-none" sz="3600" b="1" dirty="0">
                <a:solidFill>
                  <a:srgbClr val="FF0000"/>
                </a:solidFill>
                <a:latin typeface="Arial" panose="020B0604020202020204" pitchFamily="34" charset="0"/>
              </a:rPr>
              <a:t>Vùng nhân</a:t>
            </a:r>
            <a:endParaRPr lang="en-US" altLang="x-none" sz="3600" b="1" dirty="0">
              <a:solidFill>
                <a:srgbClr val="FF0000"/>
              </a:solidFill>
              <a:latin typeface="Arial" panose="020B0604020202020204" pitchFamily="34" charset="0"/>
            </a:endParaRPr>
          </a:p>
        </p:txBody>
      </p:sp>
      <p:sp>
        <p:nvSpPr>
          <p:cNvPr id="18" name="TextBox 17"/>
          <p:cNvSpPr txBox="1"/>
          <p:nvPr/>
        </p:nvSpPr>
        <p:spPr>
          <a:xfrm>
            <a:off x="5067300" y="3322320"/>
            <a:ext cx="3117850" cy="666750"/>
          </a:xfrm>
          <a:prstGeom prst="rect">
            <a:avLst/>
          </a:prstGeom>
          <a:noFill/>
          <a:ln w="9525">
            <a:noFill/>
          </a:ln>
        </p:spPr>
        <p:txBody>
          <a:bodyPr lIns="114117" tIns="57059" rIns="114117" bIns="57059">
            <a:spAutoFit/>
          </a:bodyPr>
          <a:p>
            <a:pPr>
              <a:buNone/>
            </a:pPr>
            <a:r>
              <a:rPr lang="en-US" altLang="x-none" sz="3600" b="1" dirty="0">
                <a:solidFill>
                  <a:srgbClr val="FF0000"/>
                </a:solidFill>
                <a:latin typeface="Arial" panose="020B0604020202020204" pitchFamily="34" charset="0"/>
              </a:rPr>
              <a:t>Roi</a:t>
            </a:r>
            <a:endParaRPr lang="en-US" altLang="x-none" sz="3600" b="1" dirty="0">
              <a:solidFill>
                <a:srgbClr val="FF0000"/>
              </a:solidFill>
              <a:latin typeface="Arial" panose="020B0604020202020204" pitchFamily="34" charset="0"/>
            </a:endParaRPr>
          </a:p>
        </p:txBody>
      </p:sp>
      <p:sp>
        <p:nvSpPr>
          <p:cNvPr id="19" name="TextBox 18"/>
          <p:cNvSpPr txBox="1"/>
          <p:nvPr/>
        </p:nvSpPr>
        <p:spPr>
          <a:xfrm>
            <a:off x="5067300" y="3805555"/>
            <a:ext cx="3117850" cy="666750"/>
          </a:xfrm>
          <a:prstGeom prst="rect">
            <a:avLst/>
          </a:prstGeom>
          <a:noFill/>
          <a:ln w="9525">
            <a:noFill/>
          </a:ln>
        </p:spPr>
        <p:txBody>
          <a:bodyPr lIns="114117" tIns="57059" rIns="114117" bIns="57059">
            <a:spAutoFit/>
          </a:bodyPr>
          <a:p>
            <a:pPr>
              <a:buNone/>
            </a:pPr>
            <a:r>
              <a:rPr lang="en-US" altLang="x-none" sz="3600" b="1" dirty="0">
                <a:solidFill>
                  <a:srgbClr val="FF0000"/>
                </a:solidFill>
                <a:latin typeface="Arial" panose="020B0604020202020204" pitchFamily="34" charset="0"/>
              </a:rPr>
              <a:t>Lông</a:t>
            </a:r>
            <a:endParaRPr lang="en-US" altLang="x-none" sz="3600" b="1" dirty="0">
              <a:solidFill>
                <a:srgbClr val="FF0000"/>
              </a:solidFill>
              <a:latin typeface="Arial" panose="020B0604020202020204" pitchFamily="34" charset="0"/>
            </a:endParaRPr>
          </a:p>
        </p:txBody>
      </p:sp>
      <p:cxnSp>
        <p:nvCxnSpPr>
          <p:cNvPr id="24" name="Straight Arrow Connector 23"/>
          <p:cNvCxnSpPr/>
          <p:nvPr/>
        </p:nvCxnSpPr>
        <p:spPr>
          <a:xfrm>
            <a:off x="3957638" y="2947988"/>
            <a:ext cx="1168400" cy="1052513"/>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Arrow: Curved Right 33"/>
          <p:cNvSpPr/>
          <p:nvPr/>
        </p:nvSpPr>
        <p:spPr>
          <a:xfrm>
            <a:off x="168275" y="1463675"/>
            <a:ext cx="904875" cy="15922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p:txBody>
      </p:sp>
      <p:sp>
        <p:nvSpPr>
          <p:cNvPr id="35" name="Arrow: Curved Right 34"/>
          <p:cNvSpPr/>
          <p:nvPr/>
        </p:nvSpPr>
        <p:spPr>
          <a:xfrm>
            <a:off x="84138" y="5464175"/>
            <a:ext cx="904875" cy="15938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p:txBody>
      </p:sp>
      <p:sp>
        <p:nvSpPr>
          <p:cNvPr id="21" name="TextBox 20"/>
          <p:cNvSpPr txBox="1"/>
          <p:nvPr/>
        </p:nvSpPr>
        <p:spPr>
          <a:xfrm>
            <a:off x="1291879" y="98854"/>
            <a:ext cx="9475239" cy="728345"/>
          </a:xfrm>
          <a:prstGeom prst="rect">
            <a:avLst/>
          </a:prstGeom>
          <a:noFill/>
        </p:spPr>
        <p:txBody>
          <a:bodyPr wrap="square" lIns="114117" tIns="57059" rIns="114117" bIns="57059">
            <a:spAutoFit/>
          </a:bodyPr>
          <a:lstStyle/>
          <a:p>
            <a:pPr marR="0" defTabSz="914400">
              <a:buClrTx/>
              <a:buSzTx/>
              <a:buFontTx/>
              <a:buNone/>
              <a:defRPr/>
            </a:pPr>
            <a:r>
              <a:rPr kumimoji="0" lang="en-US" sz="4000" b="1" kern="1200" cap="none" spc="0" normalizeH="0" baseline="0" noProof="0" dirty="0">
                <a:ln w="9525">
                  <a:solidFill>
                    <a:schemeClr val="tx1"/>
                  </a:solidFill>
                  <a:prstDash val="solid"/>
                </a:ln>
                <a:effectLst>
                  <a:outerShdw blurRad="12700" dist="38100" dir="2700000" algn="tl" rotWithShape="0">
                    <a:schemeClr val="bg1">
                      <a:lumMod val="50000"/>
                    </a:schemeClr>
                  </a:outerShdw>
                </a:effectLst>
                <a:latin typeface="Arial" panose="020B0604020202020204" pitchFamily="34" charset="0"/>
                <a:ea typeface="+mn-ea"/>
                <a:cs typeface="Arial" panose="020B0604020202020204" pitchFamily="34" charset="0"/>
              </a:rPr>
              <a:t>Quan </a:t>
            </a:r>
            <a:r>
              <a:rPr kumimoji="0" lang="en-US" sz="4000" b="1" kern="1200" cap="none" spc="0" normalizeH="0" baseline="0" noProof="0" dirty="0" err="1">
                <a:ln w="9525">
                  <a:solidFill>
                    <a:schemeClr val="tx1"/>
                  </a:solidFill>
                  <a:prstDash val="solid"/>
                </a:ln>
                <a:effectLst>
                  <a:outerShdw blurRad="12700" dist="38100" dir="2700000" algn="tl" rotWithShape="0">
                    <a:schemeClr val="bg1">
                      <a:lumMod val="50000"/>
                    </a:schemeClr>
                  </a:outerShdw>
                </a:effectLst>
                <a:latin typeface="Arial" panose="020B0604020202020204" pitchFamily="34" charset="0"/>
                <a:ea typeface="+mn-ea"/>
                <a:cs typeface="Arial" panose="020B0604020202020204" pitchFamily="34" charset="0"/>
              </a:rPr>
              <a:t>sát</a:t>
            </a:r>
            <a:r>
              <a:rPr kumimoji="0" lang="en-US" sz="4000" b="1" kern="1200" cap="none" spc="0" normalizeH="0" baseline="0" noProof="0" dirty="0">
                <a:ln w="9525">
                  <a:solidFill>
                    <a:schemeClr val="tx1"/>
                  </a:solidFill>
                  <a:prstDash val="solid"/>
                </a:ln>
                <a:effectLst>
                  <a:outerShdw blurRad="12700" dist="38100" dir="2700000" algn="tl" rotWithShape="0">
                    <a:schemeClr val="bg1">
                      <a:lumMod val="50000"/>
                    </a:schemeClr>
                  </a:outerShdw>
                </a:effectLst>
                <a:latin typeface="Arial" panose="020B0604020202020204" pitchFamily="34" charset="0"/>
                <a:ea typeface="+mn-ea"/>
                <a:cs typeface="Arial" panose="020B0604020202020204" pitchFamily="34" charset="0"/>
              </a:rPr>
              <a:t> </a:t>
            </a:r>
            <a:r>
              <a:rPr kumimoji="0" lang="en-US" sz="4000" b="1" kern="1200" cap="none" spc="0" normalizeH="0" baseline="0" noProof="0" dirty="0" err="1">
                <a:ln w="9525">
                  <a:solidFill>
                    <a:schemeClr val="tx1"/>
                  </a:solidFill>
                  <a:prstDash val="solid"/>
                </a:ln>
                <a:effectLst>
                  <a:outerShdw blurRad="12700" dist="38100" dir="2700000" algn="tl" rotWithShape="0">
                    <a:schemeClr val="bg1">
                      <a:lumMod val="50000"/>
                    </a:schemeClr>
                  </a:outerShdw>
                </a:effectLst>
                <a:latin typeface="Arial" panose="020B0604020202020204" pitchFamily="34" charset="0"/>
                <a:ea typeface="+mn-ea"/>
                <a:cs typeface="Arial" panose="020B0604020202020204" pitchFamily="34" charset="0"/>
              </a:rPr>
              <a:t>hình</a:t>
            </a:r>
            <a:r>
              <a:rPr kumimoji="0" lang="en-US" sz="4000" b="1" kern="1200" cap="none" spc="0" normalizeH="0" baseline="0" noProof="0" dirty="0">
                <a:ln w="9525">
                  <a:solidFill>
                    <a:schemeClr val="tx1"/>
                  </a:solidFill>
                  <a:prstDash val="solid"/>
                </a:ln>
                <a:effectLst>
                  <a:outerShdw blurRad="12700" dist="38100" dir="2700000" algn="tl" rotWithShape="0">
                    <a:schemeClr val="bg1">
                      <a:lumMod val="50000"/>
                    </a:schemeClr>
                  </a:outerShdw>
                </a:effectLst>
                <a:latin typeface="Arial" panose="020B0604020202020204" pitchFamily="34" charset="0"/>
                <a:ea typeface="+mn-ea"/>
                <a:cs typeface="Arial" panose="020B0604020202020204" pitchFamily="34" charset="0"/>
              </a:rPr>
              <a:t> 27.2:</a:t>
            </a:r>
            <a:endParaRPr kumimoji="0" lang="en-US" sz="4000" b="1" kern="1200" cap="none" spc="0" normalizeH="0" baseline="0" noProof="0" dirty="0">
              <a:ln w="9525">
                <a:solidFill>
                  <a:schemeClr val="tx1"/>
                </a:solidFill>
                <a:prstDash val="solid"/>
              </a:ln>
              <a:effectLst>
                <a:outerShdw blurRad="12700" dist="38100" dir="2700000" algn="tl" rotWithShape="0">
                  <a:schemeClr val="bg1">
                    <a:lumMod val="50000"/>
                  </a:schemeClr>
                </a:outerShdw>
              </a:effectLst>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000" fill="hold">
                                          <p:stCondLst>
                                            <p:cond delay="0"/>
                                          </p:stCondLst>
                                        </p:cTn>
                                        <p:tgtEl>
                                          <p:spTgt spid="21"/>
                                        </p:tgtEl>
                                        <p:attrNameLst>
                                          <p:attrName>style.visibility</p:attrName>
                                        </p:attrNameLst>
                                      </p:cBhvr>
                                      <p:to>
                                        <p:strVal val="visible"/>
                                      </p:to>
                                    </p:set>
                                    <p:animEffect transition="in" filter="circle(in)">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000" fill="hold">
                                          <p:stCondLst>
                                            <p:cond delay="0"/>
                                          </p:stCondLst>
                                        </p:cTn>
                                        <p:tgtEl>
                                          <p:spTgt spid="5">
                                            <p:txEl>
                                              <p:charRg st="1" end="43"/>
                                            </p:txEl>
                                          </p:spTgt>
                                        </p:tgtEl>
                                        <p:attrNameLst>
                                          <p:attrName>style.visibility</p:attrName>
                                        </p:attrNameLst>
                                      </p:cBhvr>
                                      <p:to>
                                        <p:strVal val="visible"/>
                                      </p:to>
                                    </p:set>
                                    <p:animEffect transition="in" filter="circle(in)">
                                      <p:cBhvr>
                                        <p:cTn id="22" dur="1000"/>
                                        <p:tgtEl>
                                          <p:spTgt spid="5">
                                            <p:txEl>
                                              <p:charRg st="1" end="4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000" fill="hold">
                                          <p:stCondLst>
                                            <p:cond delay="0"/>
                                          </p:stCondLst>
                                        </p:cTn>
                                        <p:tgtEl>
                                          <p:spTgt spid="34"/>
                                        </p:tgtEl>
                                        <p:attrNameLst>
                                          <p:attrName>style.visibility</p:attrName>
                                        </p:attrNameLst>
                                      </p:cBhvr>
                                      <p:to>
                                        <p:strVal val="visible"/>
                                      </p:to>
                                    </p:set>
                                    <p:animEffect transition="in" filter="circle(in)">
                                      <p:cBhvr>
                                        <p:cTn id="27" dur="1000"/>
                                        <p:tgtEl>
                                          <p:spTgt spid="34"/>
                                        </p:tgtEl>
                                      </p:cBhvr>
                                    </p:animEffect>
                                  </p:childTnLst>
                                </p:cTn>
                              </p:par>
                              <p:par>
                                <p:cTn id="28" presetID="6" presetClass="entr" presetSubtype="16" fill="hold" nodeType="withEffect">
                                  <p:stCondLst>
                                    <p:cond delay="0"/>
                                  </p:stCondLst>
                                  <p:childTnLst>
                                    <p:set>
                                      <p:cBhvr>
                                        <p:cTn id="29" dur="1000" fill="hold">
                                          <p:stCondLst>
                                            <p:cond delay="0"/>
                                          </p:stCondLst>
                                        </p:cTn>
                                        <p:tgtEl>
                                          <p:spTgt spid="5">
                                            <p:txEl>
                                              <p:charRg st="45" end="57"/>
                                            </p:txEl>
                                          </p:spTgt>
                                        </p:tgtEl>
                                        <p:attrNameLst>
                                          <p:attrName>style.visibility</p:attrName>
                                        </p:attrNameLst>
                                      </p:cBhvr>
                                      <p:to>
                                        <p:strVal val="visible"/>
                                      </p:to>
                                    </p:set>
                                    <p:animEffect transition="in" filter="circle(in)">
                                      <p:cBhvr>
                                        <p:cTn id="30" dur="1000"/>
                                        <p:tgtEl>
                                          <p:spTgt spid="5">
                                            <p:txEl>
                                              <p:charRg st="45" end="5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000" fill="hold">
                                          <p:stCondLst>
                                            <p:cond delay="0"/>
                                          </p:stCondLst>
                                        </p:cTn>
                                        <p:tgtEl>
                                          <p:spTgt spid="6"/>
                                        </p:tgtEl>
                                        <p:attrNameLst>
                                          <p:attrName>style.visibility</p:attrName>
                                        </p:attrNameLst>
                                      </p:cBhvr>
                                      <p:to>
                                        <p:strVal val="visible"/>
                                      </p:to>
                                    </p:set>
                                    <p:animEffect transition="in" filter="circle(in)">
                                      <p:cBhvr>
                                        <p:cTn id="35" dur="1000"/>
                                        <p:tgtEl>
                                          <p:spTgt spid="6"/>
                                        </p:tgtEl>
                                      </p:cBhvr>
                                    </p:animEffect>
                                  </p:childTnLst>
                                </p:cTn>
                              </p:par>
                              <p:par>
                                <p:cTn id="36" presetID="6" presetClass="entr" presetSubtype="16" fill="hold" grpId="0" nodeType="withEffect">
                                  <p:stCondLst>
                                    <p:cond delay="0"/>
                                  </p:stCondLst>
                                  <p:childTnLst>
                                    <p:set>
                                      <p:cBhvr>
                                        <p:cTn id="37" dur="1000" fill="hold">
                                          <p:stCondLst>
                                            <p:cond delay="0"/>
                                          </p:stCondLst>
                                        </p:cTn>
                                        <p:tgtEl>
                                          <p:spTgt spid="12"/>
                                        </p:tgtEl>
                                        <p:attrNameLst>
                                          <p:attrName>style.visibility</p:attrName>
                                        </p:attrNameLst>
                                      </p:cBhvr>
                                      <p:to>
                                        <p:strVal val="visible"/>
                                      </p:to>
                                    </p:set>
                                    <p:animEffect transition="in" filter="circle(in)">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000" fill="hold">
                                          <p:stCondLst>
                                            <p:cond delay="0"/>
                                          </p:stCondLst>
                                        </p:cTn>
                                        <p:tgtEl>
                                          <p:spTgt spid="7"/>
                                        </p:tgtEl>
                                        <p:attrNameLst>
                                          <p:attrName>style.visibility</p:attrName>
                                        </p:attrNameLst>
                                      </p:cBhvr>
                                      <p:to>
                                        <p:strVal val="visible"/>
                                      </p:to>
                                    </p:set>
                                    <p:animEffect transition="in" filter="circle(in)">
                                      <p:cBhvr>
                                        <p:cTn id="43" dur="1000"/>
                                        <p:tgtEl>
                                          <p:spTgt spid="7"/>
                                        </p:tgtEl>
                                      </p:cBhvr>
                                    </p:animEffect>
                                  </p:childTnLst>
                                </p:cTn>
                              </p:par>
                              <p:par>
                                <p:cTn id="44" presetID="6" presetClass="entr" presetSubtype="16" fill="hold" grpId="0" nodeType="withEffect">
                                  <p:stCondLst>
                                    <p:cond delay="0"/>
                                  </p:stCondLst>
                                  <p:childTnLst>
                                    <p:set>
                                      <p:cBhvr>
                                        <p:cTn id="45" dur="1000" fill="hold">
                                          <p:stCondLst>
                                            <p:cond delay="0"/>
                                          </p:stCondLst>
                                        </p:cTn>
                                        <p:tgtEl>
                                          <p:spTgt spid="15"/>
                                        </p:tgtEl>
                                        <p:attrNameLst>
                                          <p:attrName>style.visibility</p:attrName>
                                        </p:attrNameLst>
                                      </p:cBhvr>
                                      <p:to>
                                        <p:strVal val="visible"/>
                                      </p:to>
                                    </p:set>
                                    <p:animEffect transition="in" filter="circle(in)">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000" fill="hold">
                                          <p:stCondLst>
                                            <p:cond delay="0"/>
                                          </p:stCondLst>
                                        </p:cTn>
                                        <p:tgtEl>
                                          <p:spTgt spid="8"/>
                                        </p:tgtEl>
                                        <p:attrNameLst>
                                          <p:attrName>style.visibility</p:attrName>
                                        </p:attrNameLst>
                                      </p:cBhvr>
                                      <p:to>
                                        <p:strVal val="visible"/>
                                      </p:to>
                                    </p:set>
                                    <p:animEffect transition="in" filter="circle(in)">
                                      <p:cBhvr>
                                        <p:cTn id="51" dur="1000"/>
                                        <p:tgtEl>
                                          <p:spTgt spid="8"/>
                                        </p:tgtEl>
                                      </p:cBhvr>
                                    </p:animEffect>
                                  </p:childTnLst>
                                </p:cTn>
                              </p:par>
                              <p:par>
                                <p:cTn id="52" presetID="6" presetClass="entr" presetSubtype="16" fill="hold" grpId="0" nodeType="withEffect">
                                  <p:stCondLst>
                                    <p:cond delay="0"/>
                                  </p:stCondLst>
                                  <p:childTnLst>
                                    <p:set>
                                      <p:cBhvr>
                                        <p:cTn id="53" dur="1000" fill="hold">
                                          <p:stCondLst>
                                            <p:cond delay="0"/>
                                          </p:stCondLst>
                                        </p:cTn>
                                        <p:tgtEl>
                                          <p:spTgt spid="16"/>
                                        </p:tgtEl>
                                        <p:attrNameLst>
                                          <p:attrName>style.visibility</p:attrName>
                                        </p:attrNameLst>
                                      </p:cBhvr>
                                      <p:to>
                                        <p:strVal val="visible"/>
                                      </p:to>
                                    </p:set>
                                    <p:animEffect transition="in" filter="circle(in)">
                                      <p:cBhvr>
                                        <p:cTn id="54" dur="1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000" fill="hold">
                                          <p:stCondLst>
                                            <p:cond delay="0"/>
                                          </p:stCondLst>
                                        </p:cTn>
                                        <p:tgtEl>
                                          <p:spTgt spid="9"/>
                                        </p:tgtEl>
                                        <p:attrNameLst>
                                          <p:attrName>style.visibility</p:attrName>
                                        </p:attrNameLst>
                                      </p:cBhvr>
                                      <p:to>
                                        <p:strVal val="visible"/>
                                      </p:to>
                                    </p:set>
                                    <p:animEffect transition="in" filter="circle(in)">
                                      <p:cBhvr>
                                        <p:cTn id="59" dur="1000"/>
                                        <p:tgtEl>
                                          <p:spTgt spid="9"/>
                                        </p:tgtEl>
                                      </p:cBhvr>
                                    </p:animEffect>
                                  </p:childTnLst>
                                </p:cTn>
                              </p:par>
                              <p:par>
                                <p:cTn id="60" presetID="6" presetClass="entr" presetSubtype="16" fill="hold" grpId="0" nodeType="withEffect">
                                  <p:stCondLst>
                                    <p:cond delay="0"/>
                                  </p:stCondLst>
                                  <p:childTnLst>
                                    <p:set>
                                      <p:cBhvr>
                                        <p:cTn id="61" dur="1000" fill="hold">
                                          <p:stCondLst>
                                            <p:cond delay="0"/>
                                          </p:stCondLst>
                                        </p:cTn>
                                        <p:tgtEl>
                                          <p:spTgt spid="17"/>
                                        </p:tgtEl>
                                        <p:attrNameLst>
                                          <p:attrName>style.visibility</p:attrName>
                                        </p:attrNameLst>
                                      </p:cBhvr>
                                      <p:to>
                                        <p:strVal val="visible"/>
                                      </p:to>
                                    </p:set>
                                    <p:animEffect transition="in" filter="circle(in)">
                                      <p:cBhvr>
                                        <p:cTn id="62" dur="1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000" fill="hold">
                                          <p:stCondLst>
                                            <p:cond delay="0"/>
                                          </p:stCondLst>
                                        </p:cTn>
                                        <p:tgtEl>
                                          <p:spTgt spid="10"/>
                                        </p:tgtEl>
                                        <p:attrNameLst>
                                          <p:attrName>style.visibility</p:attrName>
                                        </p:attrNameLst>
                                      </p:cBhvr>
                                      <p:to>
                                        <p:strVal val="visible"/>
                                      </p:to>
                                    </p:set>
                                    <p:animEffect transition="in" filter="circle(in)">
                                      <p:cBhvr>
                                        <p:cTn id="67" dur="1000"/>
                                        <p:tgtEl>
                                          <p:spTgt spid="10"/>
                                        </p:tgtEl>
                                      </p:cBhvr>
                                    </p:animEffect>
                                  </p:childTnLst>
                                </p:cTn>
                              </p:par>
                              <p:par>
                                <p:cTn id="68" presetID="6" presetClass="entr" presetSubtype="16" fill="hold" grpId="0" nodeType="withEffect">
                                  <p:stCondLst>
                                    <p:cond delay="0"/>
                                  </p:stCondLst>
                                  <p:childTnLst>
                                    <p:set>
                                      <p:cBhvr>
                                        <p:cTn id="69" dur="1000" fill="hold">
                                          <p:stCondLst>
                                            <p:cond delay="0"/>
                                          </p:stCondLst>
                                        </p:cTn>
                                        <p:tgtEl>
                                          <p:spTgt spid="18"/>
                                        </p:tgtEl>
                                        <p:attrNameLst>
                                          <p:attrName>style.visibility</p:attrName>
                                        </p:attrNameLst>
                                      </p:cBhvr>
                                      <p:to>
                                        <p:strVal val="visible"/>
                                      </p:to>
                                    </p:set>
                                    <p:animEffect transition="in" filter="circle(in)">
                                      <p:cBhvr>
                                        <p:cTn id="70" dur="10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000" fill="hold">
                                          <p:stCondLst>
                                            <p:cond delay="0"/>
                                          </p:stCondLst>
                                        </p:cTn>
                                        <p:tgtEl>
                                          <p:spTgt spid="24"/>
                                        </p:tgtEl>
                                        <p:attrNameLst>
                                          <p:attrName>style.visibility</p:attrName>
                                        </p:attrNameLst>
                                      </p:cBhvr>
                                      <p:to>
                                        <p:strVal val="visible"/>
                                      </p:to>
                                    </p:set>
                                    <p:animEffect transition="in" filter="circle(in)">
                                      <p:cBhvr>
                                        <p:cTn id="75" dur="1000"/>
                                        <p:tgtEl>
                                          <p:spTgt spid="24"/>
                                        </p:tgtEl>
                                      </p:cBhvr>
                                    </p:animEffect>
                                  </p:childTnLst>
                                </p:cTn>
                              </p:par>
                              <p:par>
                                <p:cTn id="76" presetID="6" presetClass="entr" presetSubtype="16" fill="hold" grpId="0" nodeType="withEffect">
                                  <p:stCondLst>
                                    <p:cond delay="0"/>
                                  </p:stCondLst>
                                  <p:childTnLst>
                                    <p:set>
                                      <p:cBhvr>
                                        <p:cTn id="77" dur="1000" fill="hold">
                                          <p:stCondLst>
                                            <p:cond delay="0"/>
                                          </p:stCondLst>
                                        </p:cTn>
                                        <p:tgtEl>
                                          <p:spTgt spid="19"/>
                                        </p:tgtEl>
                                        <p:attrNameLst>
                                          <p:attrName>style.visibility</p:attrName>
                                        </p:attrNameLst>
                                      </p:cBhvr>
                                      <p:to>
                                        <p:strVal val="visible"/>
                                      </p:to>
                                    </p:set>
                                    <p:animEffect transition="in" filter="circle(in)">
                                      <p:cBhvr>
                                        <p:cTn id="78" dur="10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000" fill="hold">
                                          <p:stCondLst>
                                            <p:cond delay="0"/>
                                          </p:stCondLst>
                                        </p:cTn>
                                        <p:tgtEl>
                                          <p:spTgt spid="35"/>
                                        </p:tgtEl>
                                        <p:attrNameLst>
                                          <p:attrName>style.visibility</p:attrName>
                                        </p:attrNameLst>
                                      </p:cBhvr>
                                      <p:to>
                                        <p:strVal val="visible"/>
                                      </p:to>
                                    </p:set>
                                    <p:animEffect transition="in" filter="circle(in)">
                                      <p:cBhvr>
                                        <p:cTn id="83" dur="1000"/>
                                        <p:tgtEl>
                                          <p:spTgt spid="35"/>
                                        </p:tgtEl>
                                      </p:cBhvr>
                                    </p:animEffect>
                                  </p:childTnLst>
                                </p:cTn>
                              </p:par>
                              <p:par>
                                <p:cTn id="84" presetID="6" presetClass="entr" presetSubtype="16" fill="hold" nodeType="withEffect">
                                  <p:stCondLst>
                                    <p:cond delay="0"/>
                                  </p:stCondLst>
                                  <p:childTnLst>
                                    <p:set>
                                      <p:cBhvr>
                                        <p:cTn id="85" dur="1000" fill="hold">
                                          <p:stCondLst>
                                            <p:cond delay="0"/>
                                          </p:stCondLst>
                                        </p:cTn>
                                        <p:tgtEl>
                                          <p:spTgt spid="5">
                                            <p:txEl>
                                              <p:charRg st="147" end="205"/>
                                            </p:txEl>
                                          </p:spTgt>
                                        </p:tgtEl>
                                        <p:attrNameLst>
                                          <p:attrName>style.visibility</p:attrName>
                                        </p:attrNameLst>
                                      </p:cBhvr>
                                      <p:to>
                                        <p:strVal val="visible"/>
                                      </p:to>
                                    </p:set>
                                    <p:animEffect transition="in" filter="circle(in)">
                                      <p:cBhvr>
                                        <p:cTn id="86" dur="1000"/>
                                        <p:tgtEl>
                                          <p:spTgt spid="5">
                                            <p:txEl>
                                              <p:charRg st="147" end="2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8" grpId="0"/>
      <p:bldP spid="19" grpId="0"/>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1"/>
          <p:cNvPicPr>
            <a:picLocks noChangeAspect="1"/>
          </p:cNvPicPr>
          <p:nvPr/>
        </p:nvPicPr>
        <p:blipFill>
          <a:blip r:embed="rId1"/>
          <a:stretch>
            <a:fillRect/>
          </a:stretch>
        </p:blipFill>
        <p:spPr>
          <a:xfrm>
            <a:off x="8669338" y="236538"/>
            <a:ext cx="6699250" cy="7804150"/>
          </a:xfrm>
          <a:prstGeom prst="rect">
            <a:avLst/>
          </a:prstGeom>
          <a:noFill/>
          <a:ln w="19050" cap="flat" cmpd="sng">
            <a:solidFill>
              <a:schemeClr val="tx1"/>
            </a:solidFill>
            <a:prstDash val="solid"/>
            <a:miter/>
            <a:headEnd type="none" w="med" len="med"/>
            <a:tailEnd type="none" w="med" len="med"/>
          </a:ln>
        </p:spPr>
      </p:pic>
      <p:pic>
        <p:nvPicPr>
          <p:cNvPr id="3" name="Picture 6" descr="Picture3"/>
          <p:cNvPicPr>
            <a:picLocks noChangeAspect="1"/>
          </p:cNvPicPr>
          <p:nvPr/>
        </p:nvPicPr>
        <p:blipFill>
          <a:blip r:embed="rId2"/>
          <a:stretch>
            <a:fillRect/>
          </a:stretch>
        </p:blipFill>
        <p:spPr>
          <a:xfrm>
            <a:off x="723900" y="609600"/>
            <a:ext cx="1360488" cy="1131888"/>
          </a:xfrm>
          <a:prstGeom prst="rect">
            <a:avLst/>
          </a:prstGeom>
          <a:noFill/>
          <a:ln w="9525">
            <a:noFill/>
          </a:ln>
        </p:spPr>
      </p:pic>
      <p:sp>
        <p:nvSpPr>
          <p:cNvPr id="5" name="TextBox 4"/>
          <p:cNvSpPr txBox="1"/>
          <p:nvPr/>
        </p:nvSpPr>
        <p:spPr>
          <a:xfrm>
            <a:off x="439738" y="2301875"/>
            <a:ext cx="8002587" cy="4424363"/>
          </a:xfrm>
          <a:prstGeom prst="rect">
            <a:avLst/>
          </a:prstGeom>
          <a:noFill/>
          <a:ln w="28575" cap="flat" cmpd="sng">
            <a:solidFill>
              <a:schemeClr val="tx1"/>
            </a:solidFill>
            <a:prstDash val="solid"/>
            <a:miter/>
            <a:headEnd type="none" w="med" len="med"/>
            <a:tailEnd type="none" w="med" len="med"/>
          </a:ln>
        </p:spPr>
        <p:txBody>
          <a:bodyPr lIns="114117" tIns="57059" rIns="114117" bIns="57059">
            <a:spAutoFit/>
          </a:bodyPr>
          <a:p>
            <a:pPr algn="just">
              <a:buNone/>
            </a:pPr>
            <a:r>
              <a:rPr lang="en-US" altLang="x-none" sz="4000" b="1" dirty="0">
                <a:latin typeface="Arial" panose="020B0604020202020204" pitchFamily="34" charset="0"/>
              </a:rPr>
              <a:t>- Vi khuẩn là những cơ thể đơn bào, nhân sơ.</a:t>
            </a:r>
            <a:endParaRPr lang="en-US" altLang="x-none" sz="4000" b="1" dirty="0">
              <a:latin typeface="Arial" panose="020B0604020202020204" pitchFamily="34" charset="0"/>
            </a:endParaRPr>
          </a:p>
          <a:p>
            <a:pPr algn="just">
              <a:buNone/>
            </a:pPr>
            <a:r>
              <a:rPr lang="en-US" altLang="x-none" sz="4000" b="1" dirty="0">
                <a:latin typeface="Arial" panose="020B0604020202020204" pitchFamily="34" charset="0"/>
              </a:rPr>
              <a:t>- Cấu tạo một vi khuẩn gồm: </a:t>
            </a:r>
            <a:endParaRPr lang="en-US" altLang="x-none" sz="4000" b="1" dirty="0">
              <a:latin typeface="Arial" panose="020B0604020202020204" pitchFamily="34" charset="0"/>
            </a:endParaRPr>
          </a:p>
          <a:p>
            <a:pPr algn="just">
              <a:buNone/>
            </a:pPr>
            <a:r>
              <a:rPr lang="en-US" altLang="x-none" sz="4000" b="1" dirty="0">
                <a:latin typeface="Arial" panose="020B0604020202020204" pitchFamily="34" charset="0"/>
              </a:rPr>
              <a:t>+ Thành tế bào, màng tế bào, tế bào chất và vùng nhân. </a:t>
            </a:r>
            <a:endParaRPr lang="en-US" altLang="x-none" sz="4000" b="1" dirty="0">
              <a:latin typeface="Arial" panose="020B0604020202020204" pitchFamily="34" charset="0"/>
            </a:endParaRPr>
          </a:p>
          <a:p>
            <a:pPr algn="just">
              <a:buNone/>
            </a:pPr>
            <a:r>
              <a:rPr lang="en-US" altLang="x-none" sz="4000" b="1" dirty="0">
                <a:latin typeface="Arial" panose="020B0604020202020204" pitchFamily="34" charset="0"/>
              </a:rPr>
              <a:t>+ Ngoài ra, một số vi khuẩn còn có: lông và roi.</a:t>
            </a:r>
            <a:endParaRPr lang="en-US" altLang="x-none" sz="4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0" y="802005"/>
            <a:ext cx="8529320" cy="6760845"/>
          </a:xfrm>
          <a:prstGeom prst="rect">
            <a:avLst/>
          </a:prstGeom>
          <a:noFill/>
          <a:ln w="9525">
            <a:noFill/>
          </a:ln>
        </p:spPr>
        <p:txBody>
          <a:bodyPr wrap="square" lIns="114117" tIns="57059" rIns="114117" bIns="57059">
            <a:spAutoFit/>
          </a:bodyPr>
          <a:p>
            <a:pPr lvl="1">
              <a:lnSpc>
                <a:spcPct val="150000"/>
              </a:lnSpc>
              <a:buNone/>
            </a:pPr>
            <a:r>
              <a:rPr lang="en-US" altLang="x-none" sz="3600" b="1" dirty="0">
                <a:latin typeface="Times New Roman" panose="02020603050405020304" pitchFamily="18" charset="0"/>
                <a:cs typeface="Times New Roman" panose="02020603050405020304" pitchFamily="18" charset="0"/>
              </a:rPr>
              <a:t>Điền các từ:                                  ,                       </a:t>
            </a:r>
            <a:endParaRPr lang="en-US" altLang="x-none" sz="3600" b="1" dirty="0">
              <a:latin typeface="Times New Roman" panose="02020603050405020304" pitchFamily="18" charset="0"/>
              <a:cs typeface="Times New Roman" panose="02020603050405020304" pitchFamily="18" charset="0"/>
            </a:endParaRPr>
          </a:p>
          <a:p>
            <a:pPr lvl="1">
              <a:lnSpc>
                <a:spcPct val="150000"/>
              </a:lnSpc>
              <a:buNone/>
            </a:pPr>
            <a:r>
              <a:rPr lang="en-US" altLang="x-none" sz="3600" b="1" dirty="0">
                <a:latin typeface="Times New Roman" panose="02020603050405020304" pitchFamily="18" charset="0"/>
                <a:cs typeface="Times New Roman" panose="02020603050405020304" pitchFamily="18" charset="0"/>
              </a:rPr>
              <a:t>                vào những chỗ thích hợp trong đoạn câu sau:</a:t>
            </a:r>
            <a:endParaRPr lang="en-US" altLang="x-none" sz="3600" b="1" dirty="0">
              <a:latin typeface="Times New Roman" panose="02020603050405020304" pitchFamily="18" charset="0"/>
              <a:cs typeface="Times New Roman" panose="02020603050405020304" pitchFamily="18" charset="0"/>
            </a:endParaRPr>
          </a:p>
          <a:p>
            <a:pPr lvl="1" algn="l">
              <a:lnSpc>
                <a:spcPct val="150000"/>
              </a:lnSpc>
              <a:buNone/>
            </a:pPr>
            <a:r>
              <a:rPr lang="en-US" altLang="x-none" sz="3600" b="1" dirty="0">
                <a:solidFill>
                  <a:srgbClr val="3333FF"/>
                </a:solidFill>
                <a:latin typeface="Times New Roman" panose="02020603050405020304" pitchFamily="18" charset="0"/>
                <a:cs typeface="Times New Roman" panose="02020603050405020304" pitchFamily="18" charset="0"/>
              </a:rPr>
              <a:t>Xác sinh vật và chất thải động vật chết rơi xuống đất được …………….....ở trong đất biến đổi thành các …………………......... Các chất này được cây sử dụng để nuôi sống cơ thể.</a:t>
            </a:r>
            <a:endParaRPr lang="en-US" altLang="x-none" sz="3600" b="1" dirty="0">
              <a:solidFill>
                <a:srgbClr val="3333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8529320" y="173355"/>
            <a:ext cx="7015480" cy="8056245"/>
          </a:xfrm>
          <a:prstGeom prst="rect">
            <a:avLst/>
          </a:prstGeom>
          <a:noFill/>
          <a:ln w="9525">
            <a:noFill/>
          </a:ln>
        </p:spPr>
      </p:pic>
      <p:sp>
        <p:nvSpPr>
          <p:cNvPr id="4" name="TextBox 3"/>
          <p:cNvSpPr txBox="1"/>
          <p:nvPr/>
        </p:nvSpPr>
        <p:spPr>
          <a:xfrm>
            <a:off x="211138" y="1810068"/>
            <a:ext cx="2166937" cy="666750"/>
          </a:xfrm>
          <a:prstGeom prst="rect">
            <a:avLst/>
          </a:prstGeom>
          <a:noFill/>
          <a:ln w="9525" cap="flat" cmpd="sng">
            <a:solidFill>
              <a:schemeClr val="bg1"/>
            </a:solidFill>
            <a:prstDash val="solid"/>
            <a:miter/>
            <a:headEnd type="none" w="med" len="med"/>
            <a:tailEnd type="none" w="med" len="med"/>
          </a:ln>
          <a:extLst>
            <a:ext uri="{909E8E84-426E-40DD-AFC4-6F175D3DCCD1}">
              <a14:hiddenFill xmlns:a14="http://schemas.microsoft.com/office/drawing/2010/main">
                <a:solidFill>
                  <a:schemeClr val="bg1"/>
                </a:solidFill>
              </a14:hiddenFill>
            </a:ext>
          </a:extLst>
        </p:spPr>
        <p:txBody>
          <a:bodyPr lIns="114117" tIns="57059" rIns="114117" bIns="57059">
            <a:spAutoFit/>
          </a:bodyPr>
          <a:p>
            <a:pPr>
              <a:buNone/>
            </a:pPr>
            <a:r>
              <a:rPr lang="en-US" altLang="x-none" sz="3600" b="1" i="1" dirty="0">
                <a:ln>
                  <a:noFill/>
                </a:ln>
                <a:solidFill>
                  <a:srgbClr val="FF0000"/>
                </a:solidFill>
                <a:latin typeface="Arial" panose="020B0604020202020204" pitchFamily="34" charset="0"/>
              </a:rPr>
              <a:t>vi khuẩn</a:t>
            </a:r>
            <a:endParaRPr lang="en-US" altLang="x-none" sz="3600" b="1" i="1" dirty="0">
              <a:ln>
                <a:noFill/>
              </a:ln>
              <a:solidFill>
                <a:srgbClr val="FF0000"/>
              </a:solidFill>
              <a:latin typeface="Arial" panose="020B0604020202020204" pitchFamily="34" charset="0"/>
            </a:endParaRPr>
          </a:p>
        </p:txBody>
      </p:sp>
      <p:pic>
        <p:nvPicPr>
          <p:cNvPr id="5" name="Picture 10" descr="mhjh"/>
          <p:cNvPicPr>
            <a:picLocks noChangeAspect="1"/>
          </p:cNvPicPr>
          <p:nvPr/>
        </p:nvPicPr>
        <p:blipFill>
          <a:blip r:embed="rId2"/>
          <a:stretch>
            <a:fillRect/>
          </a:stretch>
        </p:blipFill>
        <p:spPr>
          <a:xfrm>
            <a:off x="211138" y="154305"/>
            <a:ext cx="1071562" cy="1000125"/>
          </a:xfrm>
          <a:prstGeom prst="rect">
            <a:avLst/>
          </a:prstGeom>
          <a:noFill/>
          <a:ln w="9525">
            <a:noFill/>
          </a:ln>
        </p:spPr>
      </p:pic>
      <p:sp>
        <p:nvSpPr>
          <p:cNvPr id="9" name="Rounded Rectangle 4"/>
          <p:cNvSpPr/>
          <p:nvPr/>
        </p:nvSpPr>
        <p:spPr>
          <a:xfrm>
            <a:off x="3740150" y="31750"/>
            <a:ext cx="7481888" cy="71596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000" b="1" dirty="0">
                <a:latin typeface="Arial" panose="020B0604020202020204" pitchFamily="34" charset="0"/>
              </a:rPr>
              <a:t>III. VAI TRÒ CỦA VI KHUẨN</a:t>
            </a:r>
            <a:endParaRPr lang="en-US" altLang="x-none" sz="4000" b="1" dirty="0">
              <a:latin typeface="Arial" panose="020B0604020202020204" pitchFamily="34" charset="0"/>
            </a:endParaRPr>
          </a:p>
        </p:txBody>
      </p:sp>
      <p:sp>
        <p:nvSpPr>
          <p:cNvPr id="14" name="TextBox 13"/>
          <p:cNvSpPr txBox="1"/>
          <p:nvPr/>
        </p:nvSpPr>
        <p:spPr>
          <a:xfrm>
            <a:off x="3019425" y="1090295"/>
            <a:ext cx="3960813" cy="666750"/>
          </a:xfrm>
          <a:prstGeom prst="rect">
            <a:avLst/>
          </a:prstGeom>
          <a:noFill/>
          <a:ln w="9525">
            <a:noFill/>
          </a:ln>
        </p:spPr>
        <p:txBody>
          <a:bodyPr lIns="114117" tIns="57059" rIns="114117" bIns="57059">
            <a:spAutoFit/>
          </a:bodyPr>
          <a:p>
            <a:pPr>
              <a:buNone/>
            </a:pPr>
            <a:r>
              <a:rPr lang="en-US" altLang="x-none" sz="3600" b="1" i="1" dirty="0">
                <a:solidFill>
                  <a:srgbClr val="FF0000"/>
                </a:solidFill>
                <a:latin typeface="Arial" panose="020B0604020202020204" pitchFamily="34" charset="0"/>
              </a:rPr>
              <a:t>chất dinh dưỡng </a:t>
            </a:r>
            <a:endParaRPr lang="en-US" altLang="x-none" sz="3600" b="1" i="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6" presetClass="entr" presetSubtype="16" fill="hold" grpId="1"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00433007 0.01875 L 0.30094 0.283333 " pathEditMode="relative" rAng="0" ptsTypes="">
                                      <p:cBhvr>
                                        <p:cTn id="27" dur="2000" fill="hold"/>
                                        <p:tgtEl>
                                          <p:spTgt spid="4"/>
                                        </p:tgtEl>
                                        <p:attrNameLst>
                                          <p:attrName>ppt_x</p:attrName>
                                          <p:attrName>ppt_y</p:attrName>
                                        </p:attrNameLst>
                                      </p:cBhvr>
                                      <p:rCtr x="182" y="166"/>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 -0.000154321 L -0.122712 0.572068 " pathEditMode="relative" rAng="0" ptsTypes="">
                                      <p:cBhvr>
                                        <p:cTn id="31" dur="2000" fill="hold"/>
                                        <p:tgtEl>
                                          <p:spTgt spid="14"/>
                                        </p:tgtEl>
                                        <p:attrNameLst>
                                          <p:attrName>ppt_x</p:attrName>
                                          <p:attrName>ppt_y</p:attrName>
                                        </p:attrNameLst>
                                      </p:cBhvr>
                                      <p:rCtr x="-63" y="2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4" grpId="1" bldLvl="0" animBg="1"/>
      <p:bldP spid="14" grpId="0"/>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Number Placeholder 3"/>
          <p:cNvSpPr txBox="1">
            <a:spLocks noGrp="1"/>
          </p:cNvSpPr>
          <p:nvPr>
            <p:ph type="sldNum" sz="quarter" idx="12"/>
          </p:nvPr>
        </p:nvSpPr>
        <p:spPr/>
        <p:txBody>
          <a:bodyPr lIns="135852" tIns="67926" rIns="135852" bIns="67926"/>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US" altLang="en-US" sz="1700" dirty="0"/>
            </a:fld>
            <a:endParaRPr lang="en-US" altLang="en-US" sz="1700" dirty="0"/>
          </a:p>
        </p:txBody>
      </p:sp>
      <p:pic>
        <p:nvPicPr>
          <p:cNvPr id="2" name="Picture 2"/>
          <p:cNvPicPr>
            <a:picLocks noChangeAspect="1"/>
          </p:cNvPicPr>
          <p:nvPr/>
        </p:nvPicPr>
        <p:blipFill>
          <a:blip r:embed="rId1"/>
          <a:stretch>
            <a:fillRect/>
          </a:stretch>
        </p:blipFill>
        <p:spPr>
          <a:xfrm>
            <a:off x="2039938" y="1341438"/>
            <a:ext cx="11464925" cy="6216650"/>
          </a:xfrm>
          <a:prstGeom prst="rect">
            <a:avLst/>
          </a:prstGeom>
          <a:noFill/>
          <a:ln w="9525">
            <a:noFill/>
          </a:ln>
        </p:spPr>
      </p:pic>
      <p:sp>
        <p:nvSpPr>
          <p:cNvPr id="18437" name="Text Box 5"/>
          <p:cNvSpPr txBox="1">
            <a:spLocks noChangeArrowheads="1"/>
          </p:cNvSpPr>
          <p:nvPr/>
        </p:nvSpPr>
        <p:spPr bwMode="auto">
          <a:xfrm>
            <a:off x="5149850" y="7442200"/>
            <a:ext cx="5051425" cy="546100"/>
          </a:xfrm>
          <a:prstGeom prst="rect">
            <a:avLst/>
          </a:prstGeom>
          <a:noFill/>
          <a:ln>
            <a:noFill/>
          </a:ln>
        </p:spPr>
        <p:txBody>
          <a:bodyPr lIns="114117" tIns="57059" rIns="114117" bIns="57059">
            <a:spAutoFit/>
          </a:bodyPr>
          <a:p>
            <a:pPr algn="ctr" eaLnBrk="1" hangingPunct="1">
              <a:spcBef>
                <a:spcPct val="50000"/>
              </a:spcBef>
              <a:buNone/>
            </a:pPr>
            <a:r>
              <a:rPr lang="en-US" altLang="en-US" sz="2800" b="1" dirty="0">
                <a:solidFill>
                  <a:srgbClr val="FF0066"/>
                </a:solidFill>
                <a:latin typeface="Arial" panose="020B0604020202020204" pitchFamily="34" charset="0"/>
              </a:rPr>
              <a:t>Khu rừng quyết cổ đại</a:t>
            </a:r>
            <a:endParaRPr lang="en-US" altLang="en-US" sz="2800" b="1" dirty="0">
              <a:solidFill>
                <a:srgbClr val="FF0066"/>
              </a:solidFill>
              <a:latin typeface="Arial" panose="020B0604020202020204" pitchFamily="34" charset="0"/>
            </a:endParaRPr>
          </a:p>
        </p:txBody>
      </p:sp>
      <p:sp>
        <p:nvSpPr>
          <p:cNvPr id="3" name="TextBox 1"/>
          <p:cNvSpPr txBox="1"/>
          <p:nvPr/>
        </p:nvSpPr>
        <p:spPr>
          <a:xfrm>
            <a:off x="542925" y="163513"/>
            <a:ext cx="14265275" cy="1962150"/>
          </a:xfrm>
          <a:prstGeom prst="rect">
            <a:avLst/>
          </a:prstGeom>
          <a:noFill/>
          <a:ln w="9525">
            <a:noFill/>
          </a:ln>
        </p:spPr>
        <p:txBody>
          <a:bodyPr lIns="114117" tIns="57059" rIns="114117" bIns="57059">
            <a:spAutoFit/>
          </a:bodyPr>
          <a:p>
            <a:pPr algn="ctr">
              <a:buNone/>
            </a:pPr>
            <a:r>
              <a:rPr lang="en-US" altLang="x-none" sz="4000" b="1" dirty="0">
                <a:latin typeface="Arial" panose="020B0604020202020204" pitchFamily="34" charset="0"/>
              </a:rPr>
              <a:t>Các chất thải hữu cơ sau một thời gian chôn vùi trong đất thì phân hủy hết. Điều đó có thể ứng dụng gì trong đời sống?</a:t>
            </a:r>
            <a:endParaRPr lang="en-US" altLang="x-none" sz="4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wedge">
                                      <p:cBhvr>
                                        <p:cTn id="10" dur="500"/>
                                        <p:tgtEl>
                                          <p:spTgt spid="1843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itle 1"/>
          <p:cNvSpPr>
            <a:spLocks noGrp="1"/>
          </p:cNvSpPr>
          <p:nvPr>
            <p:ph type="title"/>
          </p:nvPr>
        </p:nvSpPr>
        <p:spPr>
          <a:xfrm>
            <a:off x="1476375" y="-36512"/>
            <a:ext cx="12592050" cy="1371600"/>
          </a:xfrm>
        </p:spPr>
        <p:txBody>
          <a:bodyPr vert="horz" wrap="square" lIns="135852" tIns="67926" rIns="135852" bIns="67926" anchor="ctr" anchorCtr="0"/>
          <a:p>
            <a:pPr>
              <a:buNone/>
            </a:pPr>
            <a:endParaRPr lang="en-US" altLang="x-none" dirty="0"/>
          </a:p>
        </p:txBody>
      </p:sp>
      <p:pic>
        <p:nvPicPr>
          <p:cNvPr id="5" name="Picture 7" descr="ap_20100417010822449"/>
          <p:cNvPicPr>
            <a:picLocks noChangeAspect="1"/>
          </p:cNvPicPr>
          <p:nvPr/>
        </p:nvPicPr>
        <p:blipFill>
          <a:blip r:embed="rId1"/>
          <a:stretch>
            <a:fillRect/>
          </a:stretch>
        </p:blipFill>
        <p:spPr>
          <a:xfrm>
            <a:off x="1649413" y="214313"/>
            <a:ext cx="3711575" cy="3292475"/>
          </a:xfrm>
          <a:prstGeom prst="rect">
            <a:avLst/>
          </a:prstGeom>
          <a:noFill/>
          <a:ln w="9525" cap="flat" cmpd="sng">
            <a:solidFill>
              <a:schemeClr val="tx1"/>
            </a:solidFill>
            <a:prstDash val="solid"/>
            <a:miter/>
            <a:headEnd type="none" w="med" len="med"/>
            <a:tailEnd type="none" w="med" len="med"/>
          </a:ln>
        </p:spPr>
      </p:pic>
      <p:pic>
        <p:nvPicPr>
          <p:cNvPr id="6" name="il_fi" descr="1211296786_nito2"/>
          <p:cNvPicPr>
            <a:picLocks noChangeAspect="1"/>
          </p:cNvPicPr>
          <p:nvPr/>
        </p:nvPicPr>
        <p:blipFill>
          <a:blip r:embed="rId2"/>
          <a:stretch>
            <a:fillRect/>
          </a:stretch>
        </p:blipFill>
        <p:spPr>
          <a:xfrm>
            <a:off x="5730875" y="214313"/>
            <a:ext cx="3521075" cy="3292475"/>
          </a:xfrm>
          <a:prstGeom prst="rect">
            <a:avLst/>
          </a:prstGeom>
          <a:noFill/>
          <a:ln w="9525" cap="flat" cmpd="sng">
            <a:solidFill>
              <a:schemeClr val="tx1"/>
            </a:solidFill>
            <a:prstDash val="solid"/>
            <a:miter/>
            <a:headEnd type="none" w="med" len="med"/>
            <a:tailEnd type="none" w="med" len="med"/>
          </a:ln>
        </p:spPr>
      </p:pic>
      <p:sp>
        <p:nvSpPr>
          <p:cNvPr id="7" name="Text Box 9"/>
          <p:cNvSpPr txBox="1">
            <a:spLocks noChangeArrowheads="1"/>
          </p:cNvSpPr>
          <p:nvPr/>
        </p:nvSpPr>
        <p:spPr bwMode="auto">
          <a:xfrm>
            <a:off x="1649413" y="3690938"/>
            <a:ext cx="3711575" cy="1500188"/>
          </a:xfrm>
          <a:prstGeom prst="rect">
            <a:avLst/>
          </a:prstGeom>
          <a:noFill/>
          <a:ln w="9525">
            <a:solidFill>
              <a:schemeClr val="tx1"/>
            </a:solidFill>
            <a:miter lim="800000"/>
          </a:ln>
        </p:spPr>
        <p:txBody>
          <a:bodyPr wrap="square" lIns="114117" tIns="57059" rIns="114117" bIns="57059">
            <a:spAutoFit/>
          </a:bodyPr>
          <a:p>
            <a:pPr algn="ctr" eaLnBrk="1" hangingPunct="1">
              <a:spcBef>
                <a:spcPct val="50000"/>
              </a:spcBef>
              <a:buNone/>
            </a:pPr>
            <a:r>
              <a:rPr lang="vi-VN" altLang="en-US" sz="3000" b="1" dirty="0">
                <a:latin typeface="Arial" panose="020B0604020202020204" pitchFamily="34" charset="0"/>
                <a:cs typeface="Times New Roman" panose="02020603050405020304" pitchFamily="18" charset="0"/>
              </a:rPr>
              <a:t>Vi khuẩn lam sống cộng sinh với bèo hoa dâu</a:t>
            </a:r>
            <a:endParaRPr lang="vi-VN" altLang="en-US" sz="3000" b="1" dirty="0">
              <a:latin typeface="Arial" panose="020B0604020202020204" pitchFamily="34" charset="0"/>
              <a:ea typeface="Times New Roman" panose="02020603050405020304" pitchFamily="18" charset="0"/>
            </a:endParaRPr>
          </a:p>
        </p:txBody>
      </p:sp>
      <p:sp>
        <p:nvSpPr>
          <p:cNvPr id="8" name="Text Box 10"/>
          <p:cNvSpPr txBox="1">
            <a:spLocks noChangeArrowheads="1"/>
          </p:cNvSpPr>
          <p:nvPr/>
        </p:nvSpPr>
        <p:spPr bwMode="auto">
          <a:xfrm>
            <a:off x="5461000" y="3689350"/>
            <a:ext cx="4060825" cy="1500188"/>
          </a:xfrm>
          <a:prstGeom prst="rect">
            <a:avLst/>
          </a:prstGeom>
          <a:noFill/>
          <a:ln w="9525">
            <a:solidFill>
              <a:schemeClr val="tx1"/>
            </a:solidFill>
            <a:miter lim="800000"/>
          </a:ln>
        </p:spPr>
        <p:txBody>
          <a:bodyPr wrap="square" lIns="114117" tIns="57059" rIns="114117" bIns="57059">
            <a:spAutoFit/>
          </a:bodyPr>
          <a:p>
            <a:pPr algn="ctr" eaLnBrk="1" hangingPunct="1">
              <a:spcBef>
                <a:spcPct val="50000"/>
              </a:spcBef>
              <a:buNone/>
            </a:pPr>
            <a:r>
              <a:rPr lang="vi-VN" altLang="en-US" sz="3000" b="1" dirty="0">
                <a:latin typeface="Arial" panose="020B0604020202020204" pitchFamily="34" charset="0"/>
                <a:cs typeface="Times New Roman" panose="02020603050405020304" pitchFamily="18" charset="0"/>
              </a:rPr>
              <a:t>Vi khuẩn cố định đạm sống cộng sinh trong rễ cây họ đậu</a:t>
            </a:r>
            <a:endParaRPr lang="vi-VN" altLang="en-US" sz="3000" b="1" dirty="0">
              <a:latin typeface="Arial" panose="020B0604020202020204" pitchFamily="34" charset="0"/>
              <a:ea typeface="Times New Roman" panose="02020603050405020304" pitchFamily="18" charset="0"/>
            </a:endParaRPr>
          </a:p>
        </p:txBody>
      </p:sp>
      <p:sp>
        <p:nvSpPr>
          <p:cNvPr id="11" name="Rectangle 10"/>
          <p:cNvSpPr/>
          <p:nvPr/>
        </p:nvSpPr>
        <p:spPr>
          <a:xfrm>
            <a:off x="184150" y="5340350"/>
            <a:ext cx="15176500" cy="2674938"/>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lIns="114117" tIns="57059" rIns="114117" bIns="57059"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en-US" altLang="x-none" sz="3600" b="1" dirty="0">
                <a:solidFill>
                  <a:srgbClr val="0000FF"/>
                </a:solidFill>
                <a:latin typeface="Arial" panose="020B0604020202020204" pitchFamily="34" charset="0"/>
              </a:rPr>
              <a:t>Trong tự nhiên: </a:t>
            </a:r>
            <a:endParaRPr lang="en-US" altLang="x-none" sz="3600" b="1" dirty="0">
              <a:solidFill>
                <a:srgbClr val="0000FF"/>
              </a:solidFill>
              <a:latin typeface="Arial" panose="020B0604020202020204" pitchFamily="34" charset="0"/>
            </a:endParaRPr>
          </a:p>
          <a:p>
            <a:pPr lvl="0">
              <a:buNone/>
            </a:pPr>
            <a:r>
              <a:rPr lang="en-US" altLang="x-none" sz="3600" b="1" dirty="0">
                <a:solidFill>
                  <a:srgbClr val="0000FF"/>
                </a:solidFill>
                <a:latin typeface="Arial" panose="020B0604020202020204" pitchFamily="34" charset="0"/>
              </a:rPr>
              <a:t>+ Chuyển nitrogen trong không khí thành chất đạm giúp cây hấp thụ.</a:t>
            </a:r>
            <a:endParaRPr lang="en-US" altLang="x-none" sz="3600" b="1" dirty="0">
              <a:solidFill>
                <a:srgbClr val="0000FF"/>
              </a:solidFill>
              <a:latin typeface="Arial" panose="020B0604020202020204" pitchFamily="34" charset="0"/>
            </a:endParaRPr>
          </a:p>
          <a:p>
            <a:pPr lvl="0">
              <a:buNone/>
            </a:pPr>
            <a:r>
              <a:rPr lang="en-US" altLang="x-none" sz="3600" b="1" dirty="0">
                <a:solidFill>
                  <a:srgbClr val="0000FF"/>
                </a:solidFill>
                <a:latin typeface="Arial" panose="020B0604020202020204" pitchFamily="34" charset="0"/>
              </a:rPr>
              <a:t>+ Phân giải xác sinh vật và chất thải động vật thành các chất dinh dưỡng cho cây hấp thụ….</a:t>
            </a:r>
            <a:endParaRPr lang="en-US" altLang="x-none" sz="3600" b="1" dirty="0">
              <a:solidFill>
                <a:srgbClr val="0000FF"/>
              </a:solidFill>
              <a:latin typeface="Arial" panose="020B0604020202020204" pitchFamily="34" charset="0"/>
            </a:endParaRPr>
          </a:p>
        </p:txBody>
      </p:sp>
      <p:pic>
        <p:nvPicPr>
          <p:cNvPr id="15" name="Content Placeholder 14"/>
          <p:cNvPicPr>
            <a:picLocks noGrp="1" noChangeAspect="1"/>
          </p:cNvPicPr>
          <p:nvPr>
            <p:ph idx="1"/>
          </p:nvPr>
        </p:nvPicPr>
        <p:blipFill>
          <a:blip r:embed="rId3"/>
          <a:stretch>
            <a:fillRect/>
          </a:stretch>
        </p:blipFill>
        <p:spPr>
          <a:xfrm>
            <a:off x="9620250" y="214313"/>
            <a:ext cx="4621213" cy="49149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283210" y="1201738"/>
            <a:ext cx="14719300" cy="6207125"/>
          </a:xfrm>
          <a:prstGeom prst="rect">
            <a:avLst/>
          </a:prstGeom>
          <a:noFill/>
        </p:spPr>
        <p:txBody>
          <a:bodyPr wrap="square" lIns="114117" tIns="57059" rIns="114117" bIns="57059" rtlCol="0">
            <a:spAutoFit/>
          </a:bodyPr>
          <a:p>
            <a:pPr>
              <a:buNone/>
            </a:pPr>
            <a:r>
              <a:rPr lang="en-US" altLang="x-none" sz="3600" b="1" dirty="0">
                <a:effectLst>
                  <a:outerShdw blurRad="38100" dist="38100" dir="2700000">
                    <a:srgbClr val="C0C0C0"/>
                  </a:outerShdw>
                </a:effectLst>
                <a:latin typeface="Arial" panose="020B0604020202020204" pitchFamily="34" charset="0"/>
              </a:rPr>
              <a:t>Đọc SGK mục III:</a:t>
            </a:r>
            <a:endParaRPr lang="en-US" altLang="x-none" sz="3600" b="1" dirty="0">
              <a:effectLst>
                <a:outerShdw blurRad="38100" dist="38100" dir="2700000">
                  <a:srgbClr val="C0C0C0"/>
                </a:outerShdw>
              </a:effectLst>
              <a:latin typeface="Arial" panose="020B0604020202020204" pitchFamily="34" charset="0"/>
            </a:endParaRPr>
          </a:p>
          <a:p>
            <a:pPr>
              <a:buNone/>
            </a:pPr>
            <a:r>
              <a:rPr lang="en-US" altLang="x-none" sz="3600" b="1" dirty="0">
                <a:latin typeface="Arial" panose="020B0604020202020204" pitchFamily="34" charset="0"/>
              </a:rPr>
              <a:t>1. Mỗi HS nêu ít nhất 3 ứng dụng của vi khuẩn trong đời sống con người?</a:t>
            </a:r>
            <a:endParaRPr lang="en-US" altLang="x-none" sz="3600" b="1" dirty="0">
              <a:latin typeface="Arial" panose="020B0604020202020204" pitchFamily="34" charset="0"/>
            </a:endParaRPr>
          </a:p>
          <a:p>
            <a:pPr>
              <a:buNone/>
            </a:pPr>
            <a:endParaRPr lang="en-US" altLang="x-none" sz="3600" b="1" dirty="0">
              <a:latin typeface="Arial" panose="020B0604020202020204" pitchFamily="34" charset="0"/>
            </a:endParaRPr>
          </a:p>
          <a:p>
            <a:pPr>
              <a:buNone/>
            </a:pPr>
            <a:r>
              <a:rPr lang="en-US" altLang="x-none" sz="3600" b="1" dirty="0">
                <a:latin typeface="Arial" panose="020B0604020202020204" pitchFamily="34" charset="0"/>
              </a:rPr>
              <a:t>2. Tại sao ăn sữa chua hằng ngày có thể giúp chúng ta ngon miệng hơn? </a:t>
            </a:r>
            <a:endParaRPr lang="en-US" altLang="x-none" sz="3600" b="1" dirty="0">
              <a:latin typeface="Arial" panose="020B0604020202020204" pitchFamily="34" charset="0"/>
            </a:endParaRPr>
          </a:p>
          <a:p>
            <a:pPr>
              <a:buNone/>
            </a:pPr>
            <a:endParaRPr lang="en-US" altLang="x-none" sz="3600" b="1" dirty="0">
              <a:latin typeface="Arial" panose="020B0604020202020204" pitchFamily="34" charset="0"/>
            </a:endParaRPr>
          </a:p>
          <a:p>
            <a:pPr>
              <a:buNone/>
            </a:pPr>
            <a:r>
              <a:rPr lang="en-US" altLang="x-none" sz="3600" b="1" dirty="0">
                <a:latin typeface="Arial" panose="020B0604020202020204" pitchFamily="34" charset="0"/>
              </a:rPr>
              <a:t>3. Đọc mục “Em có biết” ở cuối bài cho biết ngoài sữa chua còn có loại thực phẩm nào được tạo thành từ ứng dụng của vi khuẩn có tác dụng kích thích tiêu hóa? Cần lưu ý gì khi sử dụng các loại thực phẩm đó để không gây hại cho sức khỏe?</a:t>
            </a:r>
            <a:endParaRPr lang="en-US" altLang="x-none" sz="3600" b="1" dirty="0">
              <a:latin typeface="Arial" panose="020B0604020202020204" pitchFamily="34" charset="0"/>
            </a:endParaRPr>
          </a:p>
        </p:txBody>
      </p:sp>
      <p:sp>
        <p:nvSpPr>
          <p:cNvPr id="4" name="Rectangle 3"/>
          <p:cNvSpPr/>
          <p:nvPr/>
        </p:nvSpPr>
        <p:spPr>
          <a:xfrm>
            <a:off x="5080000" y="393700"/>
            <a:ext cx="6375400" cy="808038"/>
          </a:xfrm>
          <a:prstGeom prst="rect">
            <a:avLst/>
          </a:prstGeom>
          <a:noFill/>
          <a:ln w="9525">
            <a:noFill/>
          </a:ln>
        </p:spPr>
        <p:txBody>
          <a:bodyPr wrap="none" lIns="114117" tIns="57059" rIns="114117" bIns="57059">
            <a:spAutoFit/>
          </a:bodyPr>
          <a:p>
            <a:pPr>
              <a:buNone/>
            </a:pPr>
            <a:r>
              <a:rPr lang="en-US" altLang="x-none" sz="4500" b="1" dirty="0">
                <a:solidFill>
                  <a:srgbClr val="FF0000"/>
                </a:solidFill>
                <a:latin typeface="Arial" panose="020B0604020202020204" pitchFamily="34" charset="0"/>
              </a:rPr>
              <a:t>PHIẾU HỌC TẬP SỐ 2 </a:t>
            </a:r>
            <a:endParaRPr lang="en-US" altLang="x-none" sz="450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stretch>
            <a:fillRect/>
          </a:stretch>
        </p:blipFill>
        <p:spPr>
          <a:xfrm>
            <a:off x="7480300" y="0"/>
            <a:ext cx="7842250" cy="5984875"/>
          </a:xfrm>
          <a:prstGeom prst="rect">
            <a:avLst/>
          </a:prstGeom>
          <a:noFill/>
          <a:ln w="9525">
            <a:noFill/>
          </a:ln>
        </p:spPr>
      </p:pic>
      <p:sp>
        <p:nvSpPr>
          <p:cNvPr id="6" name="TextBox 5"/>
          <p:cNvSpPr txBox="1"/>
          <p:nvPr/>
        </p:nvSpPr>
        <p:spPr>
          <a:xfrm>
            <a:off x="7480300" y="6299200"/>
            <a:ext cx="7842250" cy="1730375"/>
          </a:xfrm>
          <a:prstGeom prst="rect">
            <a:avLst/>
          </a:prstGeom>
          <a:noFill/>
          <a:ln w="9525">
            <a:noFill/>
          </a:ln>
        </p:spPr>
        <p:txBody>
          <a:bodyPr lIns="114117" tIns="57059" rIns="114117" bIns="57059">
            <a:spAutoFit/>
          </a:bodyPr>
          <a:p>
            <a:pPr algn="ctr">
              <a:buNone/>
            </a:pPr>
            <a:r>
              <a:rPr sz="3500" b="1" dirty="0">
                <a:latin typeface="Calibri" panose="020F0502020204030204" pitchFamily="34" charset="0"/>
                <a:cs typeface="Calibri" panose="020F0502020204030204" pitchFamily="34" charset="0"/>
              </a:rPr>
              <a:t>10 nghìn tỷ sinh vật vô cùng nhỏ bé thuộc hơn 1000 lo</a:t>
            </a:r>
            <a:r>
              <a:rPr sz="3500" b="1" dirty="0">
                <a:latin typeface="Calibri" panose="020F0502020204030204" pitchFamily="34" charset="0"/>
                <a:ea typeface="Calibri" panose="020F0502020204030204" pitchFamily="34" charset="0"/>
              </a:rPr>
              <a:t>à</a:t>
            </a:r>
            <a:r>
              <a:rPr sz="3500" b="1" dirty="0">
                <a:latin typeface="Calibri" panose="020F0502020204030204" pitchFamily="34" charset="0"/>
                <a:cs typeface="Calibri" panose="020F0502020204030204" pitchFamily="34" charset="0"/>
              </a:rPr>
              <a:t>i sống trong đường ruột của người</a:t>
            </a:r>
            <a:endParaRPr lang="en-US" altLang="x-none" sz="3500" b="1" dirty="0">
              <a:latin typeface="Calibri" panose="020F0502020204030204" pitchFamily="34" charset="0"/>
              <a:ea typeface="Calibri" panose="020F0502020204030204" pitchFamily="34" charset="0"/>
            </a:endParaRPr>
          </a:p>
        </p:txBody>
      </p:sp>
      <p:sp>
        <p:nvSpPr>
          <p:cNvPr id="7" name="TextBox 6"/>
          <p:cNvSpPr txBox="1"/>
          <p:nvPr/>
        </p:nvSpPr>
        <p:spPr>
          <a:xfrm>
            <a:off x="325438" y="1400175"/>
            <a:ext cx="7154862" cy="4424363"/>
          </a:xfrm>
          <a:prstGeom prst="rect">
            <a:avLst/>
          </a:prstGeom>
          <a:noFill/>
          <a:ln w="9525">
            <a:noFill/>
          </a:ln>
        </p:spPr>
        <p:txBody>
          <a:bodyPr lIns="114117" tIns="57059" rIns="114117" bIns="57059">
            <a:spAutoFit/>
          </a:bodyPr>
          <a:p>
            <a:pPr algn="ctr">
              <a:buNone/>
            </a:pPr>
            <a:r>
              <a:rPr sz="4000" b="1" dirty="0">
                <a:latin typeface="Calibri" panose="020F0502020204030204" pitchFamily="34" charset="0"/>
                <a:cs typeface="Calibri" panose="020F0502020204030204" pitchFamily="34" charset="0"/>
              </a:rPr>
              <a:t>Trong cơ thể chúng ta các sinh vật vô cùng nhỏ bé n</a:t>
            </a:r>
            <a:r>
              <a:rPr sz="4000" b="1" dirty="0">
                <a:latin typeface="Calibri" panose="020F0502020204030204" pitchFamily="34" charset="0"/>
                <a:ea typeface="Calibri" panose="020F0502020204030204" pitchFamily="34" charset="0"/>
              </a:rPr>
              <a:t>à</a:t>
            </a:r>
            <a:r>
              <a:rPr sz="4000" b="1" dirty="0">
                <a:latin typeface="Calibri" panose="020F0502020204030204" pitchFamily="34" charset="0"/>
                <a:cs typeface="Calibri" panose="020F0502020204030204" pitchFamily="34" charset="0"/>
              </a:rPr>
              <a:t>y có số lượng lớn hơn một nửa tổng số tế b</a:t>
            </a:r>
            <a:r>
              <a:rPr sz="4000" b="1" dirty="0">
                <a:latin typeface="Calibri" panose="020F0502020204030204" pitchFamily="34" charset="0"/>
                <a:ea typeface="Calibri" panose="020F0502020204030204" pitchFamily="34" charset="0"/>
              </a:rPr>
              <a:t>à</a:t>
            </a:r>
            <a:r>
              <a:rPr sz="4000" b="1" dirty="0">
                <a:latin typeface="Calibri" panose="020F0502020204030204" pitchFamily="34" charset="0"/>
                <a:cs typeface="Calibri" panose="020F0502020204030204" pitchFamily="34" charset="0"/>
              </a:rPr>
              <a:t>o cấu tạo nên cơ thể người</a:t>
            </a:r>
            <a:r>
              <a:rPr lang="en-US" altLang="x-none" sz="4000" b="1" dirty="0">
                <a:latin typeface="Calibri" panose="020F0502020204030204" pitchFamily="34" charset="0"/>
                <a:cs typeface="Calibri" panose="020F0502020204030204" pitchFamily="34" charset="0"/>
              </a:rPr>
              <a:t>( Cơ thể người có số lượng tế b</a:t>
            </a:r>
            <a:r>
              <a:rPr lang="en-US" altLang="x-none" sz="4000" b="1" dirty="0">
                <a:latin typeface="Calibri" panose="020F0502020204030204" pitchFamily="34" charset="0"/>
                <a:ea typeface="Calibri" panose="020F0502020204030204" pitchFamily="34" charset="0"/>
              </a:rPr>
              <a:t>à</a:t>
            </a:r>
            <a:r>
              <a:rPr lang="en-US" altLang="x-none" sz="4000" b="1" dirty="0">
                <a:latin typeface="Calibri" panose="020F0502020204030204" pitchFamily="34" charset="0"/>
                <a:cs typeface="Calibri" panose="020F0502020204030204" pitchFamily="34" charset="0"/>
              </a:rPr>
              <a:t>o rất lớn khoảng 75 nghìn tỉ tế b</a:t>
            </a:r>
            <a:r>
              <a:rPr lang="en-US" altLang="x-none" sz="4000" b="1" dirty="0">
                <a:latin typeface="Calibri" panose="020F0502020204030204" pitchFamily="34" charset="0"/>
                <a:ea typeface="Calibri" panose="020F0502020204030204" pitchFamily="34" charset="0"/>
              </a:rPr>
              <a:t>à</a:t>
            </a:r>
            <a:r>
              <a:rPr lang="en-US" altLang="x-none" sz="4000" b="1" dirty="0">
                <a:latin typeface="Calibri" panose="020F0502020204030204" pitchFamily="34" charset="0"/>
                <a:cs typeface="Calibri" panose="020F0502020204030204" pitchFamily="34" charset="0"/>
              </a:rPr>
              <a:t>o). </a:t>
            </a:r>
            <a:endParaRPr lang="en-US" altLang="x-none" sz="4000" b="1" dirty="0">
              <a:latin typeface="Calibri" panose="020F0502020204030204" pitchFamily="34" charset="0"/>
              <a:ea typeface="Calibri" panose="020F0502020204030204" pitchFamily="34" charset="0"/>
            </a:endParaRPr>
          </a:p>
        </p:txBody>
      </p:sp>
      <p:pic>
        <p:nvPicPr>
          <p:cNvPr id="8" name="Picture 10" descr="mhjh"/>
          <p:cNvPicPr>
            <a:picLocks noChangeAspect="1"/>
          </p:cNvPicPr>
          <p:nvPr/>
        </p:nvPicPr>
        <p:blipFill>
          <a:blip r:embed="rId2"/>
          <a:stretch>
            <a:fillRect/>
          </a:stretch>
        </p:blipFill>
        <p:spPr>
          <a:xfrm>
            <a:off x="0" y="171450"/>
            <a:ext cx="1360488" cy="1371600"/>
          </a:xfrm>
          <a:prstGeom prst="rect">
            <a:avLst/>
          </a:prstGeom>
          <a:noFill/>
          <a:ln w="9525">
            <a:noFill/>
          </a:ln>
        </p:spPr>
      </p:pic>
      <p:sp>
        <p:nvSpPr>
          <p:cNvPr id="9" name="TextBox 8"/>
          <p:cNvSpPr txBox="1"/>
          <p:nvPr/>
        </p:nvSpPr>
        <p:spPr>
          <a:xfrm>
            <a:off x="908050" y="377825"/>
            <a:ext cx="6834188" cy="6270625"/>
          </a:xfrm>
          <a:prstGeom prst="rect">
            <a:avLst/>
          </a:prstGeom>
          <a:noFill/>
          <a:ln w="9525">
            <a:noFill/>
          </a:ln>
        </p:spPr>
        <p:txBody>
          <a:bodyPr lIns="114117" tIns="57059" rIns="114117" bIns="57059">
            <a:spAutoFit/>
          </a:bodyPr>
          <a:p>
            <a:pPr algn="ctr">
              <a:buNone/>
            </a:pPr>
            <a:r>
              <a:rPr sz="4000" b="1" dirty="0">
                <a:latin typeface="Calibri" panose="020F0502020204030204" pitchFamily="34" charset="0"/>
                <a:cs typeface="Calibri" panose="020F0502020204030204" pitchFamily="34" charset="0"/>
              </a:rPr>
              <a:t>Em có biết chúng l</a:t>
            </a:r>
            <a:r>
              <a:rPr sz="4000" b="1" dirty="0">
                <a:latin typeface="Calibri" panose="020F0502020204030204" pitchFamily="34" charset="0"/>
                <a:ea typeface="Calibri" panose="020F0502020204030204" pitchFamily="34" charset="0"/>
              </a:rPr>
              <a:t>à</a:t>
            </a:r>
            <a:r>
              <a:rPr sz="4000" b="1" dirty="0">
                <a:latin typeface="Calibri" panose="020F0502020204030204" pitchFamily="34" charset="0"/>
                <a:cs typeface="Calibri" panose="020F0502020204030204" pitchFamily="34" charset="0"/>
              </a:rPr>
              <a:t> những sinh vật n</a:t>
            </a:r>
            <a:r>
              <a:rPr sz="4000" b="1" dirty="0">
                <a:latin typeface="Calibri" panose="020F0502020204030204" pitchFamily="34" charset="0"/>
                <a:ea typeface="Calibri" panose="020F0502020204030204" pitchFamily="34" charset="0"/>
              </a:rPr>
              <a:t>à</a:t>
            </a:r>
            <a:r>
              <a:rPr sz="4000" b="1" dirty="0">
                <a:latin typeface="Calibri" panose="020F0502020204030204" pitchFamily="34" charset="0"/>
                <a:cs typeface="Calibri" panose="020F0502020204030204" pitchFamily="34" charset="0"/>
              </a:rPr>
              <a:t>o không?</a:t>
            </a:r>
            <a:endParaRPr lang="en-US" altLang="x-none" sz="4000" b="1" dirty="0">
              <a:latin typeface="Calibri" panose="020F0502020204030204" pitchFamily="34" charset="0"/>
              <a:cs typeface="Calibri" panose="020F0502020204030204" pitchFamily="34" charset="0"/>
            </a:endParaRPr>
          </a:p>
          <a:p>
            <a:pPr algn="ctr">
              <a:buNone/>
            </a:pPr>
            <a:r>
              <a:rPr sz="4000" b="1" dirty="0">
                <a:latin typeface="Calibri" panose="020F0502020204030204" pitchFamily="34" charset="0"/>
                <a:cs typeface="Calibri" panose="020F0502020204030204" pitchFamily="34" charset="0"/>
              </a:rPr>
              <a:t> </a:t>
            </a:r>
            <a:endParaRPr lang="en-US" altLang="x-none" sz="4000" b="1" dirty="0">
              <a:latin typeface="Calibri" panose="020F0502020204030204" pitchFamily="34" charset="0"/>
              <a:cs typeface="Calibri" panose="020F0502020204030204" pitchFamily="34" charset="0"/>
            </a:endParaRPr>
          </a:p>
          <a:p>
            <a:pPr algn="ctr">
              <a:buNone/>
            </a:pPr>
            <a:r>
              <a:rPr sz="4000" b="1" dirty="0">
                <a:latin typeface="Calibri" panose="020F0502020204030204" pitchFamily="34" charset="0"/>
                <a:cs typeface="Calibri" panose="020F0502020204030204" pitchFamily="34" charset="0"/>
              </a:rPr>
              <a:t>Em có nhận xét gì về số lượng, kích thước của vi khuẩn trên cơ thể người?</a:t>
            </a:r>
            <a:endParaRPr sz="4000" b="1" dirty="0">
              <a:latin typeface="Calibri" panose="020F0502020204030204" pitchFamily="34" charset="0"/>
              <a:cs typeface="Calibri" panose="020F0502020204030204" pitchFamily="34" charset="0"/>
            </a:endParaRPr>
          </a:p>
          <a:p>
            <a:pPr algn="ctr">
              <a:buNone/>
            </a:pPr>
            <a:endParaRPr sz="4000" b="1" dirty="0">
              <a:latin typeface="Calibri" panose="020F0502020204030204" pitchFamily="34" charset="0"/>
              <a:cs typeface="Calibri" panose="020F0502020204030204" pitchFamily="34" charset="0"/>
            </a:endParaRPr>
          </a:p>
          <a:p>
            <a:pPr algn="ctr">
              <a:buNone/>
            </a:pPr>
            <a:r>
              <a:rPr sz="4000" b="1" dirty="0">
                <a:latin typeface="Calibri" panose="020F0502020204030204" pitchFamily="34" charset="0"/>
                <a:cs typeface="Calibri" panose="020F0502020204030204" pitchFamily="34" charset="0"/>
              </a:rPr>
              <a:t>Ngo</a:t>
            </a:r>
            <a:r>
              <a:rPr sz="4000" b="1" dirty="0">
                <a:latin typeface="Calibri" panose="020F0502020204030204" pitchFamily="34" charset="0"/>
                <a:ea typeface="Calibri" panose="020F0502020204030204" pitchFamily="34" charset="0"/>
              </a:rPr>
              <a:t>à</a:t>
            </a:r>
            <a:r>
              <a:rPr sz="4000" b="1" dirty="0">
                <a:latin typeface="Calibri" panose="020F0502020204030204" pitchFamily="34" charset="0"/>
                <a:cs typeface="Calibri" panose="020F0502020204030204" pitchFamily="34" charset="0"/>
              </a:rPr>
              <a:t>i sống trên cơ thể người, vi khuẩn còn có thể sống ở đâu? Chúng có lợi hay có hại?</a:t>
            </a:r>
            <a:endParaRPr lang="en-US" altLang="x-none" sz="4000" b="1" dirty="0">
              <a:latin typeface="Calibri" panose="020F0502020204030204" pitchFamily="34" charset="0"/>
              <a:ea typeface="Calibri" panose="020F0502020204030204" pitchFamily="34" charset="0"/>
            </a:endParaRPr>
          </a:p>
        </p:txBody>
      </p:sp>
      <p:sp>
        <p:nvSpPr>
          <p:cNvPr id="2" name="TextBox 1"/>
          <p:cNvSpPr txBox="1"/>
          <p:nvPr/>
        </p:nvSpPr>
        <p:spPr>
          <a:xfrm>
            <a:off x="12577763" y="879475"/>
            <a:ext cx="2225675" cy="1346200"/>
          </a:xfrm>
          <a:prstGeom prst="rect">
            <a:avLst/>
          </a:prstGeom>
          <a:noFill/>
          <a:ln w="9525">
            <a:noFill/>
          </a:ln>
        </p:spPr>
        <p:txBody>
          <a:bodyPr lIns="114117" tIns="57059" rIns="114117" bIns="57059">
            <a:spAutoFit/>
          </a:bodyPr>
          <a:p>
            <a:pPr algn="ctr">
              <a:buNone/>
            </a:pPr>
            <a:r>
              <a:rPr lang="en-US" altLang="x-none" sz="4000" b="1" dirty="0">
                <a:solidFill>
                  <a:srgbClr val="FF0000"/>
                </a:solidFill>
                <a:latin typeface="Arial" panose="020B0604020202020204" pitchFamily="34" charset="0"/>
              </a:rPr>
              <a:t>Vi khuẩn</a:t>
            </a:r>
            <a:endParaRPr lang="en-US" altLang="x-none" sz="4000" b="1" dirty="0">
              <a:solidFill>
                <a:srgbClr val="FF0000"/>
              </a:solidFill>
              <a:latin typeface="Arial" panose="020B0604020202020204" pitchFamily="34" charset="0"/>
            </a:endParaRPr>
          </a:p>
        </p:txBody>
      </p:sp>
      <p:sp>
        <p:nvSpPr>
          <p:cNvPr id="3" name="Arrow: Down 2"/>
          <p:cNvSpPr/>
          <p:nvPr/>
        </p:nvSpPr>
        <p:spPr>
          <a:xfrm>
            <a:off x="13411200" y="1465263"/>
            <a:ext cx="303213" cy="70167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7"/>
                                        </p:tgtEl>
                                        <p:attrNameLst>
                                          <p:attrName>ppt_w</p:attrName>
                                        </p:attrNameLst>
                                      </p:cBhvr>
                                      <p:tavLst>
                                        <p:tav tm="0">
                                          <p:val>
                                            <p:strVal val="ppt_w"/>
                                          </p:val>
                                        </p:tav>
                                        <p:tav tm="100000">
                                          <p:val>
                                            <p:fltVal val="0.000000"/>
                                          </p:val>
                                        </p:tav>
                                      </p:tavLst>
                                    </p:anim>
                                    <p:anim calcmode="lin" valueType="num">
                                      <p:cBhvr>
                                        <p:cTn id="22" dur="500"/>
                                        <p:tgtEl>
                                          <p:spTgt spid="7"/>
                                        </p:tgtEl>
                                        <p:attrNameLst>
                                          <p:attrName>ppt_h</p:attrName>
                                        </p:attrNameLst>
                                      </p:cBhvr>
                                      <p:tavLst>
                                        <p:tav tm="0">
                                          <p:val>
                                            <p:strVal val="ppt_h"/>
                                          </p:val>
                                        </p:tav>
                                        <p:tav tm="100000">
                                          <p:val>
                                            <p:fltVal val="0.000000"/>
                                          </p:val>
                                        </p:tav>
                                      </p:tavLst>
                                    </p:anim>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9">
                                            <p:txEl>
                                              <p:charRg st="0" end="46"/>
                                            </p:txEl>
                                          </p:spTgt>
                                        </p:tgtEl>
                                        <p:attrNameLst>
                                          <p:attrName>style.visibility</p:attrName>
                                        </p:attrNameLst>
                                      </p:cBhvr>
                                      <p:to>
                                        <p:strVal val="visible"/>
                                      </p:to>
                                    </p:set>
                                    <p:animEffect transition="in" filter="circle(in)">
                                      <p:cBhvr>
                                        <p:cTn id="34" dur="2000"/>
                                        <p:tgtEl>
                                          <p:spTgt spid="9">
                                            <p:txEl>
                                              <p:charRg st="0" end="4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9">
                                            <p:txEl>
                                              <p:charRg st="46" end="48"/>
                                            </p:txEl>
                                          </p:spTgt>
                                        </p:tgtEl>
                                        <p:attrNameLst>
                                          <p:attrName>style.visibility</p:attrName>
                                        </p:attrNameLst>
                                      </p:cBhvr>
                                      <p:to>
                                        <p:strVal val="visible"/>
                                      </p:to>
                                    </p:set>
                                    <p:animEffect transition="in" filter="circle(in)">
                                      <p:cBhvr>
                                        <p:cTn id="39" dur="2000"/>
                                        <p:tgtEl>
                                          <p:spTgt spid="9">
                                            <p:txEl>
                                              <p:charRg st="46" end="48"/>
                                            </p:tx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circle(in)">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xit" presetSubtype="1" fill="hold" nodeType="clickEffect">
                                  <p:stCondLst>
                                    <p:cond delay="0"/>
                                  </p:stCondLst>
                                  <p:childTnLst>
                                    <p:animEffect transition="out" filter="wheel(1)">
                                      <p:cBhvr>
                                        <p:cTn id="49" dur="2000"/>
                                        <p:tgtEl>
                                          <p:spTgt spid="9">
                                            <p:txEl>
                                              <p:charRg st="0" end="46"/>
                                            </p:txEl>
                                          </p:spTgt>
                                        </p:tgtEl>
                                      </p:cBhvr>
                                    </p:animEffect>
                                    <p:set>
                                      <p:cBhvr>
                                        <p:cTn id="50" dur="1" fill="hold">
                                          <p:stCondLst>
                                            <p:cond delay="1999"/>
                                          </p:stCondLst>
                                        </p:cTn>
                                        <p:tgtEl>
                                          <p:spTgt spid="9">
                                            <p:txEl>
                                              <p:charRg st="0" end="46"/>
                                            </p:txEl>
                                          </p:spTgt>
                                        </p:tgtEl>
                                        <p:attrNameLst>
                                          <p:attrName>style.visibility</p:attrName>
                                        </p:attrNameLst>
                                      </p:cBhvr>
                                      <p:to>
                                        <p:strVal val="hidden"/>
                                      </p:to>
                                    </p:set>
                                  </p:childTnLst>
                                </p:cTn>
                              </p:par>
                              <p:par>
                                <p:cTn id="51" presetID="21" presetClass="exit" presetSubtype="1" fill="hold" nodeType="withEffect">
                                  <p:stCondLst>
                                    <p:cond delay="0"/>
                                  </p:stCondLst>
                                  <p:childTnLst>
                                    <p:animEffect transition="out" filter="wheel(1)">
                                      <p:cBhvr>
                                        <p:cTn id="52" dur="2000"/>
                                        <p:tgtEl>
                                          <p:spTgt spid="9">
                                            <p:txEl>
                                              <p:charRg st="46" end="48"/>
                                            </p:txEl>
                                          </p:spTgt>
                                        </p:tgtEl>
                                      </p:cBhvr>
                                    </p:animEffect>
                                    <p:set>
                                      <p:cBhvr>
                                        <p:cTn id="53" dur="1" fill="hold">
                                          <p:stCondLst>
                                            <p:cond delay="1999"/>
                                          </p:stCondLst>
                                        </p:cTn>
                                        <p:tgtEl>
                                          <p:spTgt spid="9">
                                            <p:txEl>
                                              <p:charRg st="46" end="48"/>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9">
                                            <p:txEl>
                                              <p:charRg st="48" end="122"/>
                                            </p:txEl>
                                          </p:spTgt>
                                        </p:tgtEl>
                                        <p:attrNameLst>
                                          <p:attrName>style.visibility</p:attrName>
                                        </p:attrNameLst>
                                      </p:cBhvr>
                                      <p:to>
                                        <p:strVal val="visible"/>
                                      </p:to>
                                    </p:set>
                                    <p:animEffect transition="in" filter="circle(in)">
                                      <p:cBhvr>
                                        <p:cTn id="58" dur="2000"/>
                                        <p:tgtEl>
                                          <p:spTgt spid="9">
                                            <p:txEl>
                                              <p:charRg st="48" end="12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9">
                                            <p:txEl>
                                              <p:charRg st="123" end="210"/>
                                            </p:txEl>
                                          </p:spTgt>
                                        </p:tgtEl>
                                        <p:attrNameLst>
                                          <p:attrName>style.visibility</p:attrName>
                                        </p:attrNameLst>
                                      </p:cBhvr>
                                      <p:to>
                                        <p:strVal val="visible"/>
                                      </p:to>
                                    </p:set>
                                    <p:animEffect transition="in" filter="circle(in)">
                                      <p:cBhvr>
                                        <p:cTn id="63" dur="2000"/>
                                        <p:tgtEl>
                                          <p:spTgt spid="9">
                                            <p:txEl>
                                              <p:charRg st="123" end="2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5" name="Picture 3" descr="Cải muối"/>
          <p:cNvPicPr>
            <a:picLocks noChangeAspect="1"/>
          </p:cNvPicPr>
          <p:nvPr/>
        </p:nvPicPr>
        <p:blipFill>
          <a:blip r:embed="rId1"/>
          <a:stretch>
            <a:fillRect/>
          </a:stretch>
        </p:blipFill>
        <p:spPr>
          <a:xfrm>
            <a:off x="4100513" y="2193925"/>
            <a:ext cx="3851275" cy="5197475"/>
          </a:xfrm>
          <a:prstGeom prst="rect">
            <a:avLst/>
          </a:prstGeom>
          <a:noFill/>
          <a:ln w="9525">
            <a:noFill/>
          </a:ln>
        </p:spPr>
      </p:pic>
      <p:sp>
        <p:nvSpPr>
          <p:cNvPr id="15" name="TextBox 14"/>
          <p:cNvSpPr txBox="1"/>
          <p:nvPr/>
        </p:nvSpPr>
        <p:spPr>
          <a:xfrm>
            <a:off x="198438" y="228600"/>
            <a:ext cx="15346362" cy="1346200"/>
          </a:xfrm>
          <a:prstGeom prst="rect">
            <a:avLst/>
          </a:prstGeom>
          <a:noFill/>
          <a:ln w="9525">
            <a:noFill/>
          </a:ln>
        </p:spPr>
        <p:txBody>
          <a:bodyPr lIns="114117" tIns="57059" rIns="114117" bIns="57059">
            <a:spAutoFit/>
          </a:bodyPr>
          <a:p>
            <a:pPr algn="ctr">
              <a:buNone/>
            </a:pPr>
            <a:r>
              <a:rPr lang="en-US" altLang="x-none" sz="4000" b="1" dirty="0">
                <a:latin typeface="Arial" panose="020B0604020202020204" pitchFamily="34" charset="0"/>
              </a:rPr>
              <a:t>1. Em hãy nêu một số ứng dụng của vi khuẩn trong đời sống con người?</a:t>
            </a:r>
            <a:endParaRPr lang="en-US" altLang="x-none" sz="4000" b="1" dirty="0">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8037513" y="2193925"/>
            <a:ext cx="3678237" cy="5181600"/>
          </a:xfrm>
          <a:prstGeom prst="rect">
            <a:avLst/>
          </a:prstGeom>
          <a:noFill/>
          <a:ln w="9525">
            <a:noFill/>
          </a:ln>
        </p:spPr>
      </p:pic>
      <p:pic>
        <p:nvPicPr>
          <p:cNvPr id="13" name="Picture 6" descr="Da ua"/>
          <p:cNvPicPr>
            <a:picLocks noChangeAspect="1"/>
          </p:cNvPicPr>
          <p:nvPr/>
        </p:nvPicPr>
        <p:blipFill>
          <a:blip r:embed="rId3"/>
          <a:stretch>
            <a:fillRect/>
          </a:stretch>
        </p:blipFill>
        <p:spPr>
          <a:xfrm>
            <a:off x="90488" y="2193925"/>
            <a:ext cx="3924300" cy="5197475"/>
          </a:xfrm>
          <a:prstGeom prst="rect">
            <a:avLst/>
          </a:prstGeom>
          <a:noFill/>
          <a:ln w="9525">
            <a:noFill/>
          </a:ln>
        </p:spPr>
      </p:pic>
      <p:pic>
        <p:nvPicPr>
          <p:cNvPr id="14" name="Picture 5" descr="Dấm nho"/>
          <p:cNvPicPr>
            <a:picLocks noChangeAspect="1"/>
          </p:cNvPicPr>
          <p:nvPr/>
        </p:nvPicPr>
        <p:blipFill>
          <a:blip r:embed="rId4"/>
          <a:stretch>
            <a:fillRect/>
          </a:stretch>
        </p:blipFill>
        <p:spPr>
          <a:xfrm>
            <a:off x="11801475" y="2193925"/>
            <a:ext cx="3652838" cy="5181600"/>
          </a:xfrm>
          <a:prstGeom prst="rect">
            <a:avLst/>
          </a:prstGeom>
          <a:noFill/>
          <a:ln w="9525">
            <a:noFill/>
          </a:ln>
        </p:spPr>
      </p:pic>
      <p:sp>
        <p:nvSpPr>
          <p:cNvPr id="16" name="Text Box 7"/>
          <p:cNvSpPr txBox="1"/>
          <p:nvPr/>
        </p:nvSpPr>
        <p:spPr>
          <a:xfrm>
            <a:off x="12524423" y="7355205"/>
            <a:ext cx="2581275" cy="574675"/>
          </a:xfrm>
          <a:prstGeom prst="rect">
            <a:avLst/>
          </a:prstGeom>
          <a:solidFill>
            <a:srgbClr val="33CC33"/>
          </a:solidFill>
          <a:ln w="9525">
            <a:noFill/>
          </a:ln>
        </p:spPr>
        <p:txBody>
          <a:bodyPr lIns="114117" tIns="57059" rIns="114117" bIns="57059">
            <a:spAutoFit/>
          </a:bodyPr>
          <a:p>
            <a:pPr eaLnBrk="1" hangingPunct="1">
              <a:spcBef>
                <a:spcPct val="50000"/>
              </a:spcBef>
              <a:buNone/>
            </a:pPr>
            <a:r>
              <a:rPr lang="en-US" altLang="en-US" sz="3000" b="1" dirty="0">
                <a:solidFill>
                  <a:srgbClr val="FF0066"/>
                </a:solidFill>
                <a:latin typeface=".VnTime" pitchFamily="34" charset="0"/>
              </a:rPr>
              <a:t>Rượu nho</a:t>
            </a:r>
            <a:endParaRPr lang="en-US" altLang="en-US" sz="3000" b="1" dirty="0">
              <a:solidFill>
                <a:srgbClr val="FF0066"/>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21" presetClass="entr" presetSubtype="4" fill="hold" nodeType="withEffect">
                                  <p:stCondLst>
                                    <p:cond delay="0"/>
                                  </p:stCondLst>
                                  <p:childTnLst>
                                    <p:set>
                                      <p:cBhvr>
                                        <p:cTn id="14" dur="1" fill="hold">
                                          <p:stCondLst>
                                            <p:cond delay="0"/>
                                          </p:stCondLst>
                                        </p:cTn>
                                        <p:tgtEl>
                                          <p:spTgt spid="28675"/>
                                        </p:tgtEl>
                                        <p:attrNameLst>
                                          <p:attrName>style.visibility</p:attrName>
                                        </p:attrNameLst>
                                      </p:cBhvr>
                                      <p:to>
                                        <p:strVal val="visible"/>
                                      </p:to>
                                    </p:set>
                                    <p:animEffect transition="in" filter="wheel(4)">
                                      <p:cBhvr>
                                        <p:cTn id="15" dur="2000"/>
                                        <p:tgtEl>
                                          <p:spTgt spid="28675"/>
                                        </p:tgtEl>
                                      </p:cBhvr>
                                    </p:animEffect>
                                  </p:childTnLst>
                                </p:cTn>
                              </p:par>
                              <p:par>
                                <p:cTn id="16" presetID="6"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Box 14"/>
          <p:cNvSpPr txBox="1"/>
          <p:nvPr/>
        </p:nvSpPr>
        <p:spPr>
          <a:xfrm>
            <a:off x="98425" y="144463"/>
            <a:ext cx="15347950" cy="1346200"/>
          </a:xfrm>
          <a:prstGeom prst="rect">
            <a:avLst/>
          </a:prstGeom>
          <a:noFill/>
          <a:ln w="9525">
            <a:noFill/>
          </a:ln>
        </p:spPr>
        <p:txBody>
          <a:bodyPr lIns="114117" tIns="57059" rIns="114117" bIns="57059">
            <a:spAutoFit/>
          </a:bodyPr>
          <a:p>
            <a:pPr algn="ctr">
              <a:buNone/>
            </a:pPr>
            <a:r>
              <a:rPr lang="en-US" altLang="x-none" sz="4000" b="1" dirty="0">
                <a:latin typeface="Arial" panose="020B0604020202020204" pitchFamily="34" charset="0"/>
              </a:rPr>
              <a:t>1. Em hãy nêu một số ứng dụng của vi khuẩn trong đời sống con người?</a:t>
            </a:r>
            <a:endParaRPr lang="en-US" altLang="x-none" sz="4000" b="1" dirty="0">
              <a:latin typeface="Arial" panose="020B0604020202020204" pitchFamily="34" charset="0"/>
            </a:endParaRPr>
          </a:p>
        </p:txBody>
      </p:sp>
      <p:pic>
        <p:nvPicPr>
          <p:cNvPr id="12" name="Picture 2" descr="michinh"/>
          <p:cNvPicPr>
            <a:picLocks noChangeAspect="1"/>
          </p:cNvPicPr>
          <p:nvPr/>
        </p:nvPicPr>
        <p:blipFill>
          <a:blip r:embed="rId1"/>
          <a:stretch>
            <a:fillRect/>
          </a:stretch>
        </p:blipFill>
        <p:spPr>
          <a:xfrm>
            <a:off x="3992563" y="1935163"/>
            <a:ext cx="3802062" cy="4429125"/>
          </a:xfrm>
          <a:prstGeom prst="rect">
            <a:avLst/>
          </a:prstGeom>
          <a:noFill/>
          <a:ln w="9525">
            <a:noFill/>
          </a:ln>
        </p:spPr>
      </p:pic>
      <p:pic>
        <p:nvPicPr>
          <p:cNvPr id="13" name="Picture 12"/>
          <p:cNvPicPr>
            <a:picLocks noChangeAspect="1"/>
          </p:cNvPicPr>
          <p:nvPr/>
        </p:nvPicPr>
        <p:blipFill>
          <a:blip r:embed="rId2"/>
          <a:stretch>
            <a:fillRect/>
          </a:stretch>
        </p:blipFill>
        <p:spPr>
          <a:xfrm>
            <a:off x="98425" y="1714500"/>
            <a:ext cx="3802063" cy="4789488"/>
          </a:xfrm>
          <a:prstGeom prst="rect">
            <a:avLst/>
          </a:prstGeom>
          <a:noFill/>
          <a:ln w="9525">
            <a:noFill/>
          </a:ln>
        </p:spPr>
      </p:pic>
      <p:pic>
        <p:nvPicPr>
          <p:cNvPr id="16" name="Picture 15"/>
          <p:cNvPicPr>
            <a:picLocks noChangeAspect="1"/>
          </p:cNvPicPr>
          <p:nvPr/>
        </p:nvPicPr>
        <p:blipFill>
          <a:blip r:embed="rId3"/>
          <a:stretch>
            <a:fillRect/>
          </a:stretch>
        </p:blipFill>
        <p:spPr>
          <a:xfrm>
            <a:off x="7888288" y="1935163"/>
            <a:ext cx="3509962" cy="4429125"/>
          </a:xfrm>
          <a:prstGeom prst="rect">
            <a:avLst/>
          </a:prstGeom>
          <a:noFill/>
          <a:ln w="9525">
            <a:noFill/>
          </a:ln>
        </p:spPr>
      </p:pic>
      <p:pic>
        <p:nvPicPr>
          <p:cNvPr id="17" name="Picture 3" descr="sulynuc"/>
          <p:cNvPicPr>
            <a:picLocks noChangeAspect="1"/>
          </p:cNvPicPr>
          <p:nvPr/>
        </p:nvPicPr>
        <p:blipFill>
          <a:blip r:embed="rId4"/>
          <a:stretch>
            <a:fillRect/>
          </a:stretch>
        </p:blipFill>
        <p:spPr>
          <a:xfrm>
            <a:off x="11644313" y="1695450"/>
            <a:ext cx="3802062" cy="4668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135852" tIns="67926" rIns="135852" bIns="67926" numCol="1" anchor="ctr" anchorCtr="0" compatLnSpc="1">
            <a:noAutofit/>
          </a:bodyPr>
          <a:p>
            <a:pPr>
              <a:buNone/>
            </a:pPr>
            <a:r>
              <a:rPr lang="en-US" altLang="x-none" sz="4000" b="1" dirty="0"/>
              <a:t>2. Tại sao ăn sữa chua hằng ngày có thể giúp chúng ta ngon miệng hơn? </a:t>
            </a:r>
            <a:br>
              <a:rPr lang="en-US" altLang="x-none" sz="4000" b="1" dirty="0"/>
            </a:br>
            <a:endParaRPr lang="en-US" altLang="x-none" sz="4000" b="1" dirty="0"/>
          </a:p>
        </p:txBody>
      </p:sp>
      <p:sp>
        <p:nvSpPr>
          <p:cNvPr id="4" name="Arrow: Curved Right 3"/>
          <p:cNvSpPr/>
          <p:nvPr/>
        </p:nvSpPr>
        <p:spPr>
          <a:xfrm>
            <a:off x="283210" y="804228"/>
            <a:ext cx="904875" cy="15938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p:cNvSpPr txBox="1"/>
          <p:nvPr/>
        </p:nvSpPr>
        <p:spPr>
          <a:xfrm>
            <a:off x="1250950" y="1452880"/>
            <a:ext cx="12866688" cy="1346200"/>
          </a:xfrm>
          <a:prstGeom prst="rect">
            <a:avLst/>
          </a:prstGeom>
          <a:noFill/>
          <a:ln w="9525" cap="flat" cmpd="sng">
            <a:solidFill>
              <a:schemeClr val="tx1"/>
            </a:solidFill>
            <a:prstDash val="solid"/>
            <a:miter/>
            <a:headEnd type="none" w="med" len="med"/>
            <a:tailEnd type="none" w="med" len="med"/>
          </a:ln>
        </p:spPr>
        <p:txBody>
          <a:bodyPr lIns="114117" tIns="57059" rIns="114117" bIns="57059">
            <a:spAutoFit/>
          </a:bodyPr>
          <a:p>
            <a:pPr algn="ctr">
              <a:buNone/>
            </a:pPr>
            <a:r>
              <a:rPr lang="en-US" altLang="x-none" sz="4000" b="1" dirty="0">
                <a:latin typeface="Arial" panose="020B0604020202020204" pitchFamily="34" charset="0"/>
              </a:rPr>
              <a:t>Trong sữa chua có </a:t>
            </a:r>
            <a:r>
              <a:rPr lang="en-US" altLang="x-none" sz="4000" b="1" dirty="0">
                <a:solidFill>
                  <a:srgbClr val="FF0000"/>
                </a:solidFill>
                <a:latin typeface="Arial" panose="020B0604020202020204" pitchFamily="34" charset="0"/>
              </a:rPr>
              <a:t>vi khuẩn lactic</a:t>
            </a:r>
            <a:r>
              <a:rPr lang="en-US" altLang="x-none" sz="4000" b="1" dirty="0">
                <a:latin typeface="Arial" panose="020B0604020202020204" pitchFamily="34" charset="0"/>
              </a:rPr>
              <a:t>- đây là vi khuẩn có lợi, hỗ trợ tiêu hóa thức ăn.</a:t>
            </a:r>
            <a:endParaRPr lang="en-US" altLang="x-none" sz="4000" b="1" dirty="0">
              <a:latin typeface="Arial" panose="020B0604020202020204" pitchFamily="34" charset="0"/>
            </a:endParaRPr>
          </a:p>
        </p:txBody>
      </p:sp>
      <p:sp>
        <p:nvSpPr>
          <p:cNvPr id="6" name="TextBox 5"/>
          <p:cNvSpPr txBox="1"/>
          <p:nvPr/>
        </p:nvSpPr>
        <p:spPr>
          <a:xfrm>
            <a:off x="1250950" y="3126423"/>
            <a:ext cx="13714413" cy="3192462"/>
          </a:xfrm>
          <a:prstGeom prst="rect">
            <a:avLst/>
          </a:prstGeom>
          <a:noFill/>
          <a:ln w="9525">
            <a:noFill/>
          </a:ln>
        </p:spPr>
        <p:txBody>
          <a:bodyPr lIns="114117" tIns="57059" rIns="114117" bIns="57059">
            <a:spAutoFit/>
          </a:bodyPr>
          <a:p>
            <a:pPr>
              <a:buNone/>
            </a:pPr>
            <a:r>
              <a:rPr lang="en-US" altLang="x-none" sz="4000" b="1" dirty="0">
                <a:latin typeface="Arial" panose="020B0604020202020204" pitchFamily="34" charset="0"/>
              </a:rPr>
              <a:t>3. Đọc mục “Em có biết” ở cuối bài cho biết, ngoài sữa chua còn có loại thực phẩm nào được tạo thành từ ứng dụng của vi khuẩn có tác dụng kích thích tiêu hóa? Cần lưu ý gì khi sử dụng các loại thực phẩm đó để không gây hại cho sức khỏe?</a:t>
            </a:r>
            <a:endParaRPr lang="en-US" altLang="x-none" sz="4000" b="1" dirty="0">
              <a:latin typeface="Arial" panose="020B0604020202020204" pitchFamily="34" charset="0"/>
            </a:endParaRPr>
          </a:p>
        </p:txBody>
      </p:sp>
      <p:sp>
        <p:nvSpPr>
          <p:cNvPr id="7" name="Arrow: Curved Right 6"/>
          <p:cNvSpPr/>
          <p:nvPr/>
        </p:nvSpPr>
        <p:spPr>
          <a:xfrm>
            <a:off x="283210" y="5019040"/>
            <a:ext cx="904875" cy="228219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TextBox 7"/>
          <p:cNvSpPr txBox="1"/>
          <p:nvPr/>
        </p:nvSpPr>
        <p:spPr>
          <a:xfrm>
            <a:off x="1250950" y="6507798"/>
            <a:ext cx="12866688" cy="1346200"/>
          </a:xfrm>
          <a:prstGeom prst="rect">
            <a:avLst/>
          </a:prstGeom>
          <a:noFill/>
          <a:ln w="9525" cap="flat" cmpd="sng">
            <a:solidFill>
              <a:schemeClr val="tx1"/>
            </a:solidFill>
            <a:prstDash val="solid"/>
            <a:miter/>
            <a:headEnd type="none" w="med" len="med"/>
            <a:tailEnd type="none" w="med" len="med"/>
          </a:ln>
        </p:spPr>
        <p:txBody>
          <a:bodyPr lIns="114117" tIns="57059" rIns="114117" bIns="57059">
            <a:spAutoFit/>
          </a:bodyPr>
          <a:p>
            <a:pPr algn="ctr">
              <a:buNone/>
            </a:pPr>
            <a:r>
              <a:rPr lang="en-US" altLang="x-none" sz="4000" b="1" dirty="0">
                <a:latin typeface="Arial" panose="020B0604020202020204" pitchFamily="34" charset="0"/>
              </a:rPr>
              <a:t>Không ăn cà, dưa muối khi </a:t>
            </a:r>
            <a:r>
              <a:rPr lang="en-US" altLang="x-none" sz="4000" b="1" dirty="0">
                <a:solidFill>
                  <a:srgbClr val="FF0000"/>
                </a:solidFill>
                <a:latin typeface="Arial" panose="020B0604020202020204" pitchFamily="34" charset="0"/>
              </a:rPr>
              <a:t>chưa “ chín” </a:t>
            </a:r>
            <a:r>
              <a:rPr lang="en-US" altLang="x-none" sz="4000" b="1" dirty="0">
                <a:latin typeface="Arial" panose="020B0604020202020204" pitchFamily="34" charset="0"/>
              </a:rPr>
              <a:t>hoặc đã có </a:t>
            </a:r>
            <a:r>
              <a:rPr lang="en-US" altLang="x-none" sz="4000" b="1" dirty="0">
                <a:solidFill>
                  <a:srgbClr val="FF0000"/>
                </a:solidFill>
                <a:latin typeface="Arial" panose="020B0604020202020204" pitchFamily="34" charset="0"/>
              </a:rPr>
              <a:t>váng trắng</a:t>
            </a:r>
            <a:r>
              <a:rPr lang="en-US" altLang="x-none" sz="4000" b="1" dirty="0">
                <a:latin typeface="Arial" panose="020B0604020202020204" pitchFamily="34" charset="0"/>
              </a:rPr>
              <a:t>.</a:t>
            </a:r>
            <a:endParaRPr lang="en-US" altLang="x-none" sz="4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p:bldP spid="7" grpId="0" bldLvl="0" animBg="1"/>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573088" y="900113"/>
            <a:ext cx="14435137" cy="7329487"/>
          </a:xfrm>
          <a:prstGeom prst="rect">
            <a:avLst/>
          </a:prstGeom>
          <a:noFill/>
          <a:ln w="9525">
            <a:noFill/>
          </a:ln>
        </p:spPr>
      </p:pic>
      <p:sp>
        <p:nvSpPr>
          <p:cNvPr id="4" name="Rounded Rectangle 4"/>
          <p:cNvSpPr/>
          <p:nvPr/>
        </p:nvSpPr>
        <p:spPr>
          <a:xfrm>
            <a:off x="2428875" y="182880"/>
            <a:ext cx="11026775" cy="7175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000" b="1" dirty="0">
                <a:latin typeface="Arial" panose="020B0604020202020204" pitchFamily="34" charset="0"/>
              </a:rPr>
              <a:t>IV. MỘT SỐ BỆNH DO VI KHUẨN GÂY RA</a:t>
            </a:r>
            <a:endParaRPr lang="en-US" altLang="x-none" sz="4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Slide Number Placeholder 5"/>
          <p:cNvSpPr txBox="1">
            <a:spLocks noGrp="1"/>
          </p:cNvSpPr>
          <p:nvPr>
            <p:ph type="sldNum" sz="quarter" idx="12"/>
          </p:nvPr>
        </p:nvSpPr>
        <p:spPr/>
        <p:txBody>
          <a:bodyPr lIns="135852" tIns="67926" rIns="135852" bIns="67926"/>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US" altLang="en-US" sz="1700" dirty="0"/>
            </a:fld>
            <a:endParaRPr lang="en-US" altLang="en-US" sz="1700" dirty="0"/>
          </a:p>
        </p:txBody>
      </p:sp>
      <p:pic>
        <p:nvPicPr>
          <p:cNvPr id="31748" name="Picture 4" descr="tuberculose"/>
          <p:cNvPicPr>
            <a:picLocks noChangeAspect="1"/>
          </p:cNvPicPr>
          <p:nvPr/>
        </p:nvPicPr>
        <p:blipFill>
          <a:blip r:embed="rId1"/>
          <a:stretch>
            <a:fillRect/>
          </a:stretch>
        </p:blipFill>
        <p:spPr>
          <a:xfrm>
            <a:off x="2235200" y="2051050"/>
            <a:ext cx="3497263" cy="3084513"/>
          </a:xfrm>
          <a:prstGeom prst="rect">
            <a:avLst/>
          </a:prstGeom>
          <a:noFill/>
          <a:ln w="9525">
            <a:noFill/>
          </a:ln>
        </p:spPr>
      </p:pic>
      <p:sp>
        <p:nvSpPr>
          <p:cNvPr id="31749" name="Text Box 5"/>
          <p:cNvSpPr txBox="1"/>
          <p:nvPr/>
        </p:nvSpPr>
        <p:spPr>
          <a:xfrm>
            <a:off x="2622550" y="4708525"/>
            <a:ext cx="2914650" cy="454025"/>
          </a:xfrm>
          <a:prstGeom prst="rect">
            <a:avLst/>
          </a:prstGeom>
          <a:solidFill>
            <a:schemeClr val="accent1"/>
          </a:solidFill>
          <a:ln w="9525">
            <a:noFill/>
          </a:ln>
        </p:spPr>
        <p:txBody>
          <a:bodyPr lIns="114117" tIns="57059" rIns="114117" bIns="57059">
            <a:spAutoFit/>
          </a:bodyPr>
          <a:p>
            <a:pPr eaLnBrk="1" hangingPunct="1">
              <a:spcBef>
                <a:spcPct val="50000"/>
              </a:spcBef>
              <a:buNone/>
            </a:pPr>
            <a:r>
              <a:rPr lang="en-US" altLang="en-US" sz="2200" b="1" dirty="0">
                <a:solidFill>
                  <a:schemeClr val="bg1"/>
                </a:solidFill>
                <a:latin typeface="Arial" panose="020B0604020202020204" pitchFamily="34" charset="0"/>
              </a:rPr>
              <a:t>Trực  khuẩn lao</a:t>
            </a:r>
            <a:endParaRPr lang="en-US" altLang="en-US" sz="2200" b="1" dirty="0">
              <a:solidFill>
                <a:schemeClr val="bg1"/>
              </a:solidFill>
              <a:latin typeface="Arial" panose="020B0604020202020204" pitchFamily="34" charset="0"/>
            </a:endParaRPr>
          </a:p>
        </p:txBody>
      </p:sp>
      <p:pic>
        <p:nvPicPr>
          <p:cNvPr id="31750" name="Picture 6" descr="Phẩy khuẩn tả"/>
          <p:cNvPicPr>
            <a:picLocks noChangeAspect="1"/>
          </p:cNvPicPr>
          <p:nvPr/>
        </p:nvPicPr>
        <p:blipFill>
          <a:blip r:embed="rId2"/>
          <a:stretch>
            <a:fillRect/>
          </a:stretch>
        </p:blipFill>
        <p:spPr>
          <a:xfrm>
            <a:off x="7772400" y="5273675"/>
            <a:ext cx="4954588" cy="2651125"/>
          </a:xfrm>
          <a:prstGeom prst="rect">
            <a:avLst/>
          </a:prstGeom>
          <a:noFill/>
          <a:ln w="9525">
            <a:noFill/>
          </a:ln>
        </p:spPr>
      </p:pic>
      <p:sp>
        <p:nvSpPr>
          <p:cNvPr id="31751" name="Text Box 7"/>
          <p:cNvSpPr txBox="1"/>
          <p:nvPr/>
        </p:nvSpPr>
        <p:spPr>
          <a:xfrm>
            <a:off x="9151938" y="7872413"/>
            <a:ext cx="2332037" cy="452437"/>
          </a:xfrm>
          <a:prstGeom prst="rect">
            <a:avLst/>
          </a:prstGeom>
          <a:solidFill>
            <a:schemeClr val="accent1"/>
          </a:solidFill>
          <a:ln w="9525">
            <a:noFill/>
          </a:ln>
        </p:spPr>
        <p:txBody>
          <a:bodyPr lIns="114117" tIns="57059" rIns="114117" bIns="57059">
            <a:spAutoFit/>
          </a:bodyPr>
          <a:p>
            <a:pPr eaLnBrk="1" hangingPunct="1">
              <a:spcBef>
                <a:spcPct val="50000"/>
              </a:spcBef>
              <a:buNone/>
            </a:pPr>
            <a:r>
              <a:rPr lang="en-US" altLang="en-US" sz="2200" b="1" dirty="0">
                <a:solidFill>
                  <a:schemeClr val="bg1"/>
                </a:solidFill>
                <a:latin typeface="Arial" panose="020B0604020202020204" pitchFamily="34" charset="0"/>
              </a:rPr>
              <a:t>Phẩy khuẩn tả</a:t>
            </a:r>
            <a:endParaRPr lang="en-US" altLang="en-US" sz="2200" b="1" dirty="0">
              <a:solidFill>
                <a:schemeClr val="bg1"/>
              </a:solidFill>
              <a:latin typeface="Arial" panose="020B0604020202020204" pitchFamily="34" charset="0"/>
            </a:endParaRPr>
          </a:p>
        </p:txBody>
      </p:sp>
      <p:pic>
        <p:nvPicPr>
          <p:cNvPr id="31752" name="Picture 8" descr="Vi khuẩn có thể gây viêm phổi "/>
          <p:cNvPicPr>
            <a:picLocks noChangeAspect="1"/>
          </p:cNvPicPr>
          <p:nvPr/>
        </p:nvPicPr>
        <p:blipFill>
          <a:blip r:embed="rId3"/>
          <a:stretch>
            <a:fillRect/>
          </a:stretch>
        </p:blipFill>
        <p:spPr>
          <a:xfrm>
            <a:off x="11029950" y="2112963"/>
            <a:ext cx="3394075" cy="2651125"/>
          </a:xfrm>
          <a:prstGeom prst="rect">
            <a:avLst/>
          </a:prstGeom>
          <a:noFill/>
          <a:ln w="9525">
            <a:noFill/>
          </a:ln>
        </p:spPr>
      </p:pic>
      <p:sp>
        <p:nvSpPr>
          <p:cNvPr id="31753" name="Text Box 9"/>
          <p:cNvSpPr txBox="1"/>
          <p:nvPr/>
        </p:nvSpPr>
        <p:spPr>
          <a:xfrm>
            <a:off x="10783888" y="4829175"/>
            <a:ext cx="3832225" cy="454025"/>
          </a:xfrm>
          <a:prstGeom prst="rect">
            <a:avLst/>
          </a:prstGeom>
          <a:solidFill>
            <a:schemeClr val="accent1"/>
          </a:solidFill>
          <a:ln w="9525">
            <a:noFill/>
          </a:ln>
        </p:spPr>
        <p:txBody>
          <a:bodyPr lIns="114117" tIns="57059" rIns="114117" bIns="57059">
            <a:spAutoFit/>
          </a:bodyPr>
          <a:p>
            <a:pPr eaLnBrk="1" hangingPunct="1">
              <a:spcBef>
                <a:spcPct val="50000"/>
              </a:spcBef>
              <a:buNone/>
            </a:pPr>
            <a:r>
              <a:rPr lang="en-US" altLang="en-US" sz="2200" b="1" dirty="0">
                <a:solidFill>
                  <a:schemeClr val="bg1"/>
                </a:solidFill>
                <a:latin typeface="Arial" panose="020B0604020202020204" pitchFamily="34" charset="0"/>
              </a:rPr>
              <a:t>Vi khuẩn gây viêm phổi</a:t>
            </a:r>
            <a:endParaRPr lang="en-US" altLang="en-US" sz="2200" b="1" dirty="0">
              <a:solidFill>
                <a:schemeClr val="bg1"/>
              </a:solidFill>
              <a:latin typeface="Arial" panose="020B0604020202020204" pitchFamily="34" charset="0"/>
            </a:endParaRPr>
          </a:p>
        </p:txBody>
      </p:sp>
      <p:pic>
        <p:nvPicPr>
          <p:cNvPr id="31754" name="Picture 10" descr="04041207"/>
          <p:cNvPicPr>
            <a:picLocks noChangeAspect="1"/>
          </p:cNvPicPr>
          <p:nvPr/>
        </p:nvPicPr>
        <p:blipFill>
          <a:blip r:embed="rId4"/>
          <a:stretch>
            <a:fillRect/>
          </a:stretch>
        </p:blipFill>
        <p:spPr>
          <a:xfrm>
            <a:off x="2235200" y="5273675"/>
            <a:ext cx="4565650" cy="2651125"/>
          </a:xfrm>
          <a:prstGeom prst="rect">
            <a:avLst/>
          </a:prstGeom>
          <a:noFill/>
          <a:ln w="9525">
            <a:noFill/>
          </a:ln>
        </p:spPr>
      </p:pic>
      <p:sp>
        <p:nvSpPr>
          <p:cNvPr id="31755" name="Text Box 11"/>
          <p:cNvSpPr txBox="1"/>
          <p:nvPr/>
        </p:nvSpPr>
        <p:spPr>
          <a:xfrm>
            <a:off x="2720975" y="7789863"/>
            <a:ext cx="3108325" cy="454025"/>
          </a:xfrm>
          <a:prstGeom prst="rect">
            <a:avLst/>
          </a:prstGeom>
          <a:solidFill>
            <a:schemeClr val="accent1"/>
          </a:solidFill>
          <a:ln w="9525">
            <a:noFill/>
          </a:ln>
        </p:spPr>
        <p:txBody>
          <a:bodyPr lIns="114117" tIns="57059" rIns="114117" bIns="57059">
            <a:spAutoFit/>
          </a:bodyPr>
          <a:p>
            <a:pPr eaLnBrk="1" hangingPunct="1">
              <a:spcBef>
                <a:spcPct val="50000"/>
              </a:spcBef>
              <a:buNone/>
            </a:pPr>
            <a:r>
              <a:rPr lang="en-US" altLang="en-US" sz="2200" b="1" dirty="0">
                <a:solidFill>
                  <a:schemeClr val="bg1"/>
                </a:solidFill>
                <a:latin typeface="Arial" panose="020B0604020202020204" pitchFamily="34" charset="0"/>
              </a:rPr>
              <a:t>Vi khuẩn uốn ván</a:t>
            </a:r>
            <a:endParaRPr lang="en-US" altLang="en-US" sz="2200" b="1" dirty="0">
              <a:solidFill>
                <a:schemeClr val="bg1"/>
              </a:solidFill>
              <a:latin typeface="Arial" panose="020B0604020202020204" pitchFamily="34" charset="0"/>
            </a:endParaRPr>
          </a:p>
        </p:txBody>
      </p:sp>
      <p:pic>
        <p:nvPicPr>
          <p:cNvPr id="31756" name="Picture 12" descr="salmonella02"/>
          <p:cNvPicPr>
            <a:picLocks noChangeAspect="1"/>
          </p:cNvPicPr>
          <p:nvPr/>
        </p:nvPicPr>
        <p:blipFill>
          <a:blip r:embed="rId5"/>
          <a:stretch>
            <a:fillRect/>
          </a:stretch>
        </p:blipFill>
        <p:spPr>
          <a:xfrm>
            <a:off x="6418263" y="2051050"/>
            <a:ext cx="3679825" cy="2835275"/>
          </a:xfrm>
          <a:prstGeom prst="rect">
            <a:avLst/>
          </a:prstGeom>
          <a:noFill/>
          <a:ln w="9525">
            <a:noFill/>
          </a:ln>
        </p:spPr>
      </p:pic>
      <p:sp>
        <p:nvSpPr>
          <p:cNvPr id="31757" name="Text Box 13"/>
          <p:cNvSpPr txBox="1"/>
          <p:nvPr/>
        </p:nvSpPr>
        <p:spPr>
          <a:xfrm>
            <a:off x="6394450" y="4881563"/>
            <a:ext cx="3832225" cy="454025"/>
          </a:xfrm>
          <a:prstGeom prst="rect">
            <a:avLst/>
          </a:prstGeom>
          <a:solidFill>
            <a:schemeClr val="accent1"/>
          </a:solidFill>
          <a:ln w="9525">
            <a:noFill/>
          </a:ln>
        </p:spPr>
        <p:txBody>
          <a:bodyPr lIns="114117" tIns="57059" rIns="114117" bIns="57059">
            <a:spAutoFit/>
          </a:bodyPr>
          <a:p>
            <a:pPr eaLnBrk="1" hangingPunct="1">
              <a:spcBef>
                <a:spcPct val="50000"/>
              </a:spcBef>
              <a:buNone/>
            </a:pPr>
            <a:r>
              <a:rPr lang="en-US" altLang="en-US" sz="2200" b="1" dirty="0">
                <a:solidFill>
                  <a:schemeClr val="bg1"/>
                </a:solidFill>
                <a:latin typeface="Arial" panose="020B0604020202020204" pitchFamily="34" charset="0"/>
              </a:rPr>
              <a:t>Vi khuẩn sốt thương hàn</a:t>
            </a:r>
            <a:endParaRPr lang="en-US" altLang="en-US" sz="2200" b="1" dirty="0">
              <a:solidFill>
                <a:schemeClr val="bg1"/>
              </a:solidFill>
              <a:latin typeface="Arial" panose="020B0604020202020204" pitchFamily="34" charset="0"/>
            </a:endParaRPr>
          </a:p>
        </p:txBody>
      </p:sp>
      <p:pic>
        <p:nvPicPr>
          <p:cNvPr id="20" name="Picture 10" descr="mhjh"/>
          <p:cNvPicPr>
            <a:picLocks noChangeAspect="1"/>
          </p:cNvPicPr>
          <p:nvPr/>
        </p:nvPicPr>
        <p:blipFill>
          <a:blip r:embed="rId6"/>
          <a:stretch>
            <a:fillRect/>
          </a:stretch>
        </p:blipFill>
        <p:spPr>
          <a:xfrm>
            <a:off x="254000" y="61913"/>
            <a:ext cx="1073150" cy="1000125"/>
          </a:xfrm>
          <a:prstGeom prst="rect">
            <a:avLst/>
          </a:prstGeom>
          <a:noFill/>
          <a:ln w="9525">
            <a:noFill/>
          </a:ln>
        </p:spPr>
      </p:pic>
      <p:sp>
        <p:nvSpPr>
          <p:cNvPr id="21" name="TextBox 20"/>
          <p:cNvSpPr txBox="1"/>
          <p:nvPr/>
        </p:nvSpPr>
        <p:spPr>
          <a:xfrm>
            <a:off x="1530350" y="187325"/>
            <a:ext cx="13455650" cy="1962150"/>
          </a:xfrm>
          <a:prstGeom prst="rect">
            <a:avLst/>
          </a:prstGeom>
          <a:noFill/>
          <a:ln w="9525">
            <a:noFill/>
          </a:ln>
        </p:spPr>
        <p:txBody>
          <a:bodyPr lIns="114117" tIns="57059" rIns="114117" bIns="57059">
            <a:spAutoFit/>
          </a:bodyPr>
          <a:p>
            <a:pPr algn="ctr">
              <a:buNone/>
            </a:pPr>
            <a:r>
              <a:rPr lang="en-US" altLang="x-none" sz="4000" b="1" dirty="0">
                <a:latin typeface="Arial" panose="020B0604020202020204" pitchFamily="34" charset="0"/>
              </a:rPr>
              <a:t>Đọc thông tin trong SGK kết hợp với hình 27.4 đến 27.6, hãy nêu các tác hại của vi khuẩn gây ra cho con người, động vật, thực vật?</a:t>
            </a:r>
            <a:endParaRPr lang="en-US" altLang="x-none" sz="4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Effect transition="in" filter="wedge">
                                      <p:cBhvr>
                                        <p:cTn id="17" dur="2000"/>
                                        <p:tgtEl>
                                          <p:spTgt spid="31748"/>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31749"/>
                                        </p:tgtEl>
                                        <p:attrNameLst>
                                          <p:attrName>style.visibility</p:attrName>
                                        </p:attrNameLst>
                                      </p:cBhvr>
                                      <p:to>
                                        <p:strVal val="visible"/>
                                      </p:to>
                                    </p:set>
                                    <p:animEffect transition="in" filter="wedge">
                                      <p:cBhvr>
                                        <p:cTn id="20" dur="2000"/>
                                        <p:tgtEl>
                                          <p:spTgt spid="31749"/>
                                        </p:tgtEl>
                                      </p:cBhvr>
                                    </p:animEffect>
                                  </p:childTnLst>
                                </p:cTn>
                              </p:par>
                              <p:par>
                                <p:cTn id="21" presetID="20" presetClass="entr" presetSubtype="0" fill="hold" nodeType="withEffect">
                                  <p:stCondLst>
                                    <p:cond delay="0"/>
                                  </p:stCondLst>
                                  <p:childTnLst>
                                    <p:set>
                                      <p:cBhvr>
                                        <p:cTn id="22" dur="1" fill="hold">
                                          <p:stCondLst>
                                            <p:cond delay="0"/>
                                          </p:stCondLst>
                                        </p:cTn>
                                        <p:tgtEl>
                                          <p:spTgt spid="31756"/>
                                        </p:tgtEl>
                                        <p:attrNameLst>
                                          <p:attrName>style.visibility</p:attrName>
                                        </p:attrNameLst>
                                      </p:cBhvr>
                                      <p:to>
                                        <p:strVal val="visible"/>
                                      </p:to>
                                    </p:set>
                                    <p:animEffect transition="in" filter="wedge">
                                      <p:cBhvr>
                                        <p:cTn id="23" dur="2000"/>
                                        <p:tgtEl>
                                          <p:spTgt spid="31756"/>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31757"/>
                                        </p:tgtEl>
                                        <p:attrNameLst>
                                          <p:attrName>style.visibility</p:attrName>
                                        </p:attrNameLst>
                                      </p:cBhvr>
                                      <p:to>
                                        <p:strVal val="visible"/>
                                      </p:to>
                                    </p:set>
                                    <p:animEffect transition="in" filter="wedge">
                                      <p:cBhvr>
                                        <p:cTn id="26" dur="2000"/>
                                        <p:tgtEl>
                                          <p:spTgt spid="31757"/>
                                        </p:tgtEl>
                                      </p:cBhvr>
                                    </p:animEffect>
                                  </p:childTnLst>
                                </p:cTn>
                              </p:par>
                              <p:par>
                                <p:cTn id="27" presetID="20" presetClass="entr" presetSubtype="0" fill="hold" nodeType="withEffect">
                                  <p:stCondLst>
                                    <p:cond delay="0"/>
                                  </p:stCondLst>
                                  <p:childTnLst>
                                    <p:set>
                                      <p:cBhvr>
                                        <p:cTn id="28" dur="1" fill="hold">
                                          <p:stCondLst>
                                            <p:cond delay="0"/>
                                          </p:stCondLst>
                                        </p:cTn>
                                        <p:tgtEl>
                                          <p:spTgt spid="31752"/>
                                        </p:tgtEl>
                                        <p:attrNameLst>
                                          <p:attrName>style.visibility</p:attrName>
                                        </p:attrNameLst>
                                      </p:cBhvr>
                                      <p:to>
                                        <p:strVal val="visible"/>
                                      </p:to>
                                    </p:set>
                                    <p:animEffect transition="in" filter="wedge">
                                      <p:cBhvr>
                                        <p:cTn id="29" dur="2000"/>
                                        <p:tgtEl>
                                          <p:spTgt spid="31752"/>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31753"/>
                                        </p:tgtEl>
                                        <p:attrNameLst>
                                          <p:attrName>style.visibility</p:attrName>
                                        </p:attrNameLst>
                                      </p:cBhvr>
                                      <p:to>
                                        <p:strVal val="visible"/>
                                      </p:to>
                                    </p:set>
                                    <p:animEffect transition="in" filter="wedge">
                                      <p:cBhvr>
                                        <p:cTn id="32" dur="2000"/>
                                        <p:tgtEl>
                                          <p:spTgt spid="31753"/>
                                        </p:tgtEl>
                                      </p:cBhvr>
                                    </p:animEffect>
                                  </p:childTnLst>
                                </p:cTn>
                              </p:par>
                              <p:par>
                                <p:cTn id="33" presetID="20" presetClass="entr" presetSubtype="0" fill="hold" nodeType="withEffect">
                                  <p:stCondLst>
                                    <p:cond delay="0"/>
                                  </p:stCondLst>
                                  <p:childTnLst>
                                    <p:set>
                                      <p:cBhvr>
                                        <p:cTn id="34" dur="1" fill="hold">
                                          <p:stCondLst>
                                            <p:cond delay="0"/>
                                          </p:stCondLst>
                                        </p:cTn>
                                        <p:tgtEl>
                                          <p:spTgt spid="31754"/>
                                        </p:tgtEl>
                                        <p:attrNameLst>
                                          <p:attrName>style.visibility</p:attrName>
                                        </p:attrNameLst>
                                      </p:cBhvr>
                                      <p:to>
                                        <p:strVal val="visible"/>
                                      </p:to>
                                    </p:set>
                                    <p:animEffect transition="in" filter="wedge">
                                      <p:cBhvr>
                                        <p:cTn id="35" dur="2000"/>
                                        <p:tgtEl>
                                          <p:spTgt spid="31754"/>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31755"/>
                                        </p:tgtEl>
                                        <p:attrNameLst>
                                          <p:attrName>style.visibility</p:attrName>
                                        </p:attrNameLst>
                                      </p:cBhvr>
                                      <p:to>
                                        <p:strVal val="visible"/>
                                      </p:to>
                                    </p:set>
                                    <p:animEffect transition="in" filter="wedge">
                                      <p:cBhvr>
                                        <p:cTn id="38" dur="2000"/>
                                        <p:tgtEl>
                                          <p:spTgt spid="31755"/>
                                        </p:tgtEl>
                                      </p:cBhvr>
                                    </p:animEffect>
                                  </p:childTnLst>
                                </p:cTn>
                              </p:par>
                              <p:par>
                                <p:cTn id="39" presetID="20" presetClass="entr" presetSubtype="0" fill="hold" nodeType="withEffect">
                                  <p:stCondLst>
                                    <p:cond delay="0"/>
                                  </p:stCondLst>
                                  <p:childTnLst>
                                    <p:set>
                                      <p:cBhvr>
                                        <p:cTn id="40" dur="1" fill="hold">
                                          <p:stCondLst>
                                            <p:cond delay="0"/>
                                          </p:stCondLst>
                                        </p:cTn>
                                        <p:tgtEl>
                                          <p:spTgt spid="31750"/>
                                        </p:tgtEl>
                                        <p:attrNameLst>
                                          <p:attrName>style.visibility</p:attrName>
                                        </p:attrNameLst>
                                      </p:cBhvr>
                                      <p:to>
                                        <p:strVal val="visible"/>
                                      </p:to>
                                    </p:set>
                                    <p:animEffect transition="in" filter="wedge">
                                      <p:cBhvr>
                                        <p:cTn id="41" dur="2000"/>
                                        <p:tgtEl>
                                          <p:spTgt spid="31750"/>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31751"/>
                                        </p:tgtEl>
                                        <p:attrNameLst>
                                          <p:attrName>style.visibility</p:attrName>
                                        </p:attrNameLst>
                                      </p:cBhvr>
                                      <p:to>
                                        <p:strVal val="visible"/>
                                      </p:to>
                                    </p:set>
                                    <p:animEffect transition="in" filter="wedge">
                                      <p:cBhvr>
                                        <p:cTn id="44" dur="2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1" grpId="0" animBg="1"/>
      <p:bldP spid="31753" grpId="0" animBg="1"/>
      <p:bldP spid="31755" grpId="0" animBg="1"/>
      <p:bldP spid="31757"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65" name="Text Box 25"/>
          <p:cNvSpPr txBox="1"/>
          <p:nvPr/>
        </p:nvSpPr>
        <p:spPr>
          <a:xfrm>
            <a:off x="2428875" y="3835400"/>
            <a:ext cx="3886200" cy="684213"/>
          </a:xfrm>
          <a:prstGeom prst="rect">
            <a:avLst/>
          </a:prstGeom>
          <a:noFill/>
          <a:ln w="9525">
            <a:noFill/>
          </a:ln>
        </p:spPr>
        <p:txBody>
          <a:bodyPr lIns="114117" tIns="57059" rIns="114117" bIns="57059">
            <a:spAutoFit/>
          </a:bodyPr>
          <a:p>
            <a:pPr eaLnBrk="1" hangingPunct="1">
              <a:spcBef>
                <a:spcPct val="50000"/>
              </a:spcBef>
              <a:buNone/>
            </a:pPr>
            <a:r>
              <a:rPr lang="en-US" altLang="en-US" sz="3700" dirty="0">
                <a:solidFill>
                  <a:srgbClr val="0000FF"/>
                </a:solidFill>
                <a:latin typeface="Times New Roman" panose="02020603050405020304" pitchFamily="18" charset="0"/>
              </a:rPr>
              <a:t>Nhiễm trùng da</a:t>
            </a:r>
            <a:endParaRPr lang="en-US" altLang="en-US" sz="3700" dirty="0">
              <a:solidFill>
                <a:srgbClr val="0000FF"/>
              </a:solidFill>
              <a:latin typeface="Times New Roman" panose="02020603050405020304" pitchFamily="18" charset="0"/>
            </a:endParaRPr>
          </a:p>
        </p:txBody>
      </p:sp>
      <p:sp>
        <p:nvSpPr>
          <p:cNvPr id="35867" name="Text Box 27"/>
          <p:cNvSpPr txBox="1"/>
          <p:nvPr/>
        </p:nvSpPr>
        <p:spPr>
          <a:xfrm>
            <a:off x="8258175" y="7589838"/>
            <a:ext cx="5040313" cy="684212"/>
          </a:xfrm>
          <a:prstGeom prst="rect">
            <a:avLst/>
          </a:prstGeom>
          <a:noFill/>
          <a:ln w="9525">
            <a:noFill/>
          </a:ln>
        </p:spPr>
        <p:txBody>
          <a:bodyPr lIns="114117" tIns="57059" rIns="114117" bIns="57059">
            <a:spAutoFit/>
          </a:bodyPr>
          <a:p>
            <a:pPr eaLnBrk="1" hangingPunct="1">
              <a:spcBef>
                <a:spcPct val="50000"/>
              </a:spcBef>
              <a:buNone/>
            </a:pPr>
            <a:r>
              <a:rPr lang="en-US" altLang="en-US" sz="3700" dirty="0">
                <a:solidFill>
                  <a:srgbClr val="0000FF"/>
                </a:solidFill>
                <a:latin typeface="Times New Roman" panose="02020603050405020304" pitchFamily="18" charset="0"/>
              </a:rPr>
              <a:t>Ngộ độc thực phẩm</a:t>
            </a:r>
            <a:endParaRPr lang="en-US" altLang="en-US" sz="3700" dirty="0">
              <a:solidFill>
                <a:srgbClr val="0000FF"/>
              </a:solidFill>
              <a:latin typeface="Times New Roman" panose="02020603050405020304" pitchFamily="18" charset="0"/>
            </a:endParaRPr>
          </a:p>
        </p:txBody>
      </p:sp>
      <p:sp>
        <p:nvSpPr>
          <p:cNvPr id="35869" name="Text Box 29"/>
          <p:cNvSpPr txBox="1"/>
          <p:nvPr/>
        </p:nvSpPr>
        <p:spPr>
          <a:xfrm>
            <a:off x="8064500" y="3840163"/>
            <a:ext cx="3983038" cy="684212"/>
          </a:xfrm>
          <a:prstGeom prst="rect">
            <a:avLst/>
          </a:prstGeom>
          <a:noFill/>
          <a:ln w="9525">
            <a:noFill/>
          </a:ln>
        </p:spPr>
        <p:txBody>
          <a:bodyPr lIns="114117" tIns="57059" rIns="114117" bIns="57059">
            <a:spAutoFit/>
          </a:bodyPr>
          <a:p>
            <a:pPr eaLnBrk="1" hangingPunct="1">
              <a:spcBef>
                <a:spcPct val="50000"/>
              </a:spcBef>
              <a:buNone/>
            </a:pPr>
            <a:r>
              <a:rPr lang="en-US" altLang="en-US" sz="3700" dirty="0">
                <a:solidFill>
                  <a:srgbClr val="0000FF"/>
                </a:solidFill>
                <a:latin typeface="Times New Roman" panose="02020603050405020304" pitchFamily="18" charset="0"/>
              </a:rPr>
              <a:t>     Mụn trứng cá</a:t>
            </a:r>
            <a:endParaRPr lang="en-US" altLang="en-US" sz="3700" dirty="0">
              <a:solidFill>
                <a:srgbClr val="0000FF"/>
              </a:solidFill>
              <a:latin typeface="Times New Roman" panose="02020603050405020304" pitchFamily="18" charset="0"/>
            </a:endParaRPr>
          </a:p>
        </p:txBody>
      </p:sp>
      <p:sp>
        <p:nvSpPr>
          <p:cNvPr id="35871" name="Text Box 31"/>
          <p:cNvSpPr txBox="1"/>
          <p:nvPr/>
        </p:nvSpPr>
        <p:spPr>
          <a:xfrm>
            <a:off x="1943100" y="7534275"/>
            <a:ext cx="4954588" cy="684213"/>
          </a:xfrm>
          <a:prstGeom prst="rect">
            <a:avLst/>
          </a:prstGeom>
          <a:noFill/>
          <a:ln w="9525">
            <a:noFill/>
          </a:ln>
        </p:spPr>
        <p:txBody>
          <a:bodyPr lIns="114117" tIns="57059" rIns="114117" bIns="57059">
            <a:spAutoFit/>
          </a:bodyPr>
          <a:p>
            <a:pPr eaLnBrk="1" hangingPunct="1">
              <a:spcBef>
                <a:spcPct val="50000"/>
              </a:spcBef>
              <a:buNone/>
            </a:pPr>
            <a:r>
              <a:rPr lang="en-US" altLang="en-US" sz="3700" dirty="0">
                <a:solidFill>
                  <a:srgbClr val="0000FF"/>
                </a:solidFill>
                <a:latin typeface="Times New Roman" panose="02020603050405020304" pitchFamily="18" charset="0"/>
              </a:rPr>
              <a:t>     Tay chân miệng</a:t>
            </a:r>
            <a:endParaRPr lang="en-US" altLang="en-US" sz="3700" dirty="0">
              <a:solidFill>
                <a:srgbClr val="0000FF"/>
              </a:solidFill>
              <a:latin typeface="Times New Roman" panose="02020603050405020304" pitchFamily="18" charset="0"/>
            </a:endParaRPr>
          </a:p>
        </p:txBody>
      </p:sp>
      <p:sp>
        <p:nvSpPr>
          <p:cNvPr id="35875" name="Text Box 35"/>
          <p:cNvSpPr txBox="1">
            <a:spLocks noChangeArrowheads="1"/>
          </p:cNvSpPr>
          <p:nvPr/>
        </p:nvSpPr>
        <p:spPr bwMode="auto">
          <a:xfrm>
            <a:off x="2784475" y="6350"/>
            <a:ext cx="10785475" cy="730250"/>
          </a:xfrm>
          <a:prstGeom prst="rect">
            <a:avLst/>
          </a:prstGeom>
          <a:noFill/>
          <a:ln>
            <a:noFill/>
          </a:ln>
        </p:spPr>
        <p:txBody>
          <a:bodyPr lIns="114117" tIns="57059" rIns="114117" bIns="57059">
            <a:spAutoFit/>
          </a:bodyPr>
          <a:p>
            <a:pPr eaLnBrk="1" hangingPunct="1">
              <a:buNone/>
            </a:pPr>
            <a:r>
              <a:rPr lang="en-US" altLang="en-US" sz="4000" b="1" dirty="0">
                <a:solidFill>
                  <a:srgbClr val="FF0000"/>
                </a:solidFill>
                <a:latin typeface="Arial" panose="020B0604020202020204" pitchFamily="34" charset="0"/>
                <a:cs typeface="Times New Roman" panose="02020603050405020304" pitchFamily="18" charset="0"/>
              </a:rPr>
              <a:t>M</a:t>
            </a:r>
            <a:r>
              <a:rPr lang="vi-VN" altLang="en-US" sz="4000" b="1" dirty="0">
                <a:solidFill>
                  <a:srgbClr val="FF0000"/>
                </a:solidFill>
                <a:latin typeface="Arial" panose="020B0604020202020204" pitchFamily="34" charset="0"/>
                <a:cs typeface="Times New Roman" panose="02020603050405020304" pitchFamily="18" charset="0"/>
              </a:rPr>
              <a:t>ột</a:t>
            </a:r>
            <a:r>
              <a:rPr lang="en-US" altLang="en-US" sz="4000" b="1" dirty="0">
                <a:solidFill>
                  <a:srgbClr val="FF0000"/>
                </a:solidFill>
                <a:latin typeface="Arial" panose="020B0604020202020204" pitchFamily="34" charset="0"/>
                <a:cs typeface="Times New Roman" panose="02020603050405020304" pitchFamily="18" charset="0"/>
              </a:rPr>
              <a:t> v</a:t>
            </a:r>
            <a:r>
              <a:rPr lang="vi-VN" altLang="en-US" sz="4000" b="1" dirty="0">
                <a:solidFill>
                  <a:srgbClr val="FF0000"/>
                </a:solidFill>
                <a:latin typeface="Arial" panose="020B0604020202020204" pitchFamily="34" charset="0"/>
                <a:ea typeface="Times New Roman" panose="02020603050405020304" pitchFamily="18" charset="0"/>
              </a:rPr>
              <a:t>à</a:t>
            </a:r>
            <a:r>
              <a:rPr lang="vi-VN" altLang="en-US" sz="4000" b="1" dirty="0">
                <a:solidFill>
                  <a:srgbClr val="FF0000"/>
                </a:solidFill>
                <a:latin typeface="Arial" panose="020B0604020202020204" pitchFamily="34" charset="0"/>
                <a:cs typeface="Times New Roman" panose="02020603050405020304" pitchFamily="18" charset="0"/>
              </a:rPr>
              <a:t>i</a:t>
            </a:r>
            <a:r>
              <a:rPr lang="en-US" altLang="en-US" sz="4000" b="1" dirty="0">
                <a:solidFill>
                  <a:srgbClr val="FF0000"/>
                </a:solidFill>
                <a:latin typeface="Arial" panose="020B0604020202020204" pitchFamily="34" charset="0"/>
                <a:cs typeface="Times New Roman" panose="02020603050405020304" pitchFamily="18" charset="0"/>
              </a:rPr>
              <a:t> b</a:t>
            </a:r>
            <a:r>
              <a:rPr lang="vi-VN" altLang="en-US" sz="4000" b="1" dirty="0">
                <a:solidFill>
                  <a:srgbClr val="FF0000"/>
                </a:solidFill>
                <a:latin typeface="Arial" panose="020B0604020202020204" pitchFamily="34" charset="0"/>
                <a:cs typeface="Times New Roman" panose="02020603050405020304" pitchFamily="18" charset="0"/>
              </a:rPr>
              <a:t>ệnh do vi khuẩn gây ra</a:t>
            </a:r>
            <a:r>
              <a:rPr lang="en-US" altLang="en-US" sz="4000" b="1" dirty="0">
                <a:solidFill>
                  <a:srgbClr val="FF0000"/>
                </a:solidFill>
                <a:latin typeface="Arial" panose="020B0604020202020204" pitchFamily="34" charset="0"/>
                <a:cs typeface="Times New Roman" panose="02020603050405020304" pitchFamily="18" charset="0"/>
              </a:rPr>
              <a:t> ở người</a:t>
            </a:r>
            <a:endParaRPr lang="vi-VN" altLang="en-US" sz="4000" b="1" dirty="0">
              <a:solidFill>
                <a:srgbClr val="FF0000"/>
              </a:solidFill>
              <a:latin typeface="Arial" panose="020B0604020202020204" pitchFamily="34" charset="0"/>
              <a:ea typeface="Times New Roman" panose="02020603050405020304" pitchFamily="18" charset="0"/>
            </a:endParaRPr>
          </a:p>
        </p:txBody>
      </p:sp>
      <p:pic>
        <p:nvPicPr>
          <p:cNvPr id="16399" name="Picture 15" descr="Káº¿t quáº£ hÃ¬nh áº£nh cho nhiá»m trÃ¹ng da"/>
          <p:cNvPicPr>
            <a:picLocks noChangeAspect="1"/>
          </p:cNvPicPr>
          <p:nvPr/>
        </p:nvPicPr>
        <p:blipFill>
          <a:blip r:embed="rId1"/>
          <a:stretch>
            <a:fillRect/>
          </a:stretch>
        </p:blipFill>
        <p:spPr>
          <a:xfrm>
            <a:off x="1943100" y="731838"/>
            <a:ext cx="5537200" cy="3108325"/>
          </a:xfrm>
          <a:prstGeom prst="rect">
            <a:avLst/>
          </a:prstGeom>
          <a:noFill/>
          <a:ln w="9525">
            <a:noFill/>
          </a:ln>
        </p:spPr>
      </p:pic>
      <p:pic>
        <p:nvPicPr>
          <p:cNvPr id="16401" name="Picture 17" descr="Káº¿t quáº£ hÃ¬nh áº£nh cho má»¥n tur71ng cÃ¡"/>
          <p:cNvPicPr>
            <a:picLocks noChangeAspect="1"/>
          </p:cNvPicPr>
          <p:nvPr/>
        </p:nvPicPr>
        <p:blipFill>
          <a:blip r:embed="rId2"/>
          <a:stretch>
            <a:fillRect/>
          </a:stretch>
        </p:blipFill>
        <p:spPr>
          <a:xfrm>
            <a:off x="7675563" y="701675"/>
            <a:ext cx="5926137" cy="3138488"/>
          </a:xfrm>
          <a:prstGeom prst="rect">
            <a:avLst/>
          </a:prstGeom>
          <a:noFill/>
          <a:ln w="9525">
            <a:noFill/>
          </a:ln>
        </p:spPr>
      </p:pic>
      <p:pic>
        <p:nvPicPr>
          <p:cNvPr id="16403" name="Picture 19" descr="Káº¿t quáº£ hÃ¬nh áº£nh cho tÃ¢y chÃ¢n miá»ng"/>
          <p:cNvPicPr>
            <a:picLocks noChangeAspect="1"/>
          </p:cNvPicPr>
          <p:nvPr/>
        </p:nvPicPr>
        <p:blipFill>
          <a:blip r:embed="rId3"/>
          <a:stretch>
            <a:fillRect/>
          </a:stretch>
        </p:blipFill>
        <p:spPr>
          <a:xfrm>
            <a:off x="1943100" y="4846638"/>
            <a:ext cx="5537200" cy="2833687"/>
          </a:xfrm>
          <a:prstGeom prst="rect">
            <a:avLst/>
          </a:prstGeom>
          <a:noFill/>
          <a:ln w="9525">
            <a:noFill/>
          </a:ln>
        </p:spPr>
      </p:pic>
      <p:pic>
        <p:nvPicPr>
          <p:cNvPr id="16405" name="Picture 21" descr="Káº¿t quáº£ hÃ¬nh áº£nh cho ngá» Äá»c thá»±c pháº©m"/>
          <p:cNvPicPr>
            <a:picLocks noChangeAspect="1"/>
          </p:cNvPicPr>
          <p:nvPr/>
        </p:nvPicPr>
        <p:blipFill>
          <a:blip r:embed="rId4"/>
          <a:stretch>
            <a:fillRect/>
          </a:stretch>
        </p:blipFill>
        <p:spPr>
          <a:xfrm>
            <a:off x="7529513" y="4572000"/>
            <a:ext cx="6072187" cy="3017838"/>
          </a:xfrm>
          <a:prstGeom prst="rect">
            <a:avLst/>
          </a:prstGeom>
          <a:noFill/>
          <a:ln w="9525">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875"/>
                                        </p:tgtEl>
                                        <p:attrNameLst>
                                          <p:attrName>style.visibility</p:attrName>
                                        </p:attrNameLst>
                                      </p:cBhvr>
                                      <p:to>
                                        <p:strVal val="visible"/>
                                      </p:to>
                                    </p:set>
                                    <p:animEffect transition="in" filter="checkerboard(across)">
                                      <p:cBhvr>
                                        <p:cTn id="7" dur="500"/>
                                        <p:tgtEl>
                                          <p:spTgt spid="358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99"/>
                                        </p:tgtEl>
                                        <p:attrNameLst>
                                          <p:attrName>style.visibility</p:attrName>
                                        </p:attrNameLst>
                                      </p:cBhvr>
                                      <p:to>
                                        <p:strVal val="visible"/>
                                      </p:to>
                                    </p:set>
                                    <p:animEffect transition="in" filter="box(in)">
                                      <p:cBhvr>
                                        <p:cTn id="12" dur="500"/>
                                        <p:tgtEl>
                                          <p:spTgt spid="1639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65"/>
                                        </p:tgtEl>
                                        <p:attrNameLst>
                                          <p:attrName>style.visibility</p:attrName>
                                        </p:attrNameLst>
                                      </p:cBhvr>
                                      <p:to>
                                        <p:strVal val="visible"/>
                                      </p:to>
                                    </p:set>
                                    <p:animEffect transition="in" filter="box(in)">
                                      <p:cBhvr>
                                        <p:cTn id="17" dur="500"/>
                                        <p:tgtEl>
                                          <p:spTgt spid="3586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401"/>
                                        </p:tgtEl>
                                        <p:attrNameLst>
                                          <p:attrName>style.visibility</p:attrName>
                                        </p:attrNameLst>
                                      </p:cBhvr>
                                      <p:to>
                                        <p:strVal val="visible"/>
                                      </p:to>
                                    </p:set>
                                    <p:animEffect transition="in" filter="box(in)">
                                      <p:cBhvr>
                                        <p:cTn id="22" dur="500"/>
                                        <p:tgtEl>
                                          <p:spTgt spid="1640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869"/>
                                        </p:tgtEl>
                                        <p:attrNameLst>
                                          <p:attrName>style.visibility</p:attrName>
                                        </p:attrNameLst>
                                      </p:cBhvr>
                                      <p:to>
                                        <p:strVal val="visible"/>
                                      </p:to>
                                    </p:set>
                                    <p:animEffect transition="in" filter="box(in)">
                                      <p:cBhvr>
                                        <p:cTn id="27" dur="500"/>
                                        <p:tgtEl>
                                          <p:spTgt spid="3586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6403"/>
                                        </p:tgtEl>
                                        <p:attrNameLst>
                                          <p:attrName>style.visibility</p:attrName>
                                        </p:attrNameLst>
                                      </p:cBhvr>
                                      <p:to>
                                        <p:strVal val="visible"/>
                                      </p:to>
                                    </p:set>
                                    <p:animEffect transition="in" filter="box(in)">
                                      <p:cBhvr>
                                        <p:cTn id="32" dur="500"/>
                                        <p:tgtEl>
                                          <p:spTgt spid="1640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5871"/>
                                        </p:tgtEl>
                                        <p:attrNameLst>
                                          <p:attrName>style.visibility</p:attrName>
                                        </p:attrNameLst>
                                      </p:cBhvr>
                                      <p:to>
                                        <p:strVal val="visible"/>
                                      </p:to>
                                    </p:set>
                                    <p:animEffect transition="in" filter="box(in)">
                                      <p:cBhvr>
                                        <p:cTn id="37" dur="500"/>
                                        <p:tgtEl>
                                          <p:spTgt spid="3587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6405"/>
                                        </p:tgtEl>
                                        <p:attrNameLst>
                                          <p:attrName>style.visibility</p:attrName>
                                        </p:attrNameLst>
                                      </p:cBhvr>
                                      <p:to>
                                        <p:strVal val="visible"/>
                                      </p:to>
                                    </p:set>
                                    <p:animEffect transition="in" filter="box(in)">
                                      <p:cBhvr>
                                        <p:cTn id="42" dur="500"/>
                                        <p:tgtEl>
                                          <p:spTgt spid="1640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867"/>
                                        </p:tgtEl>
                                        <p:attrNameLst>
                                          <p:attrName>style.visibility</p:attrName>
                                        </p:attrNameLst>
                                      </p:cBhvr>
                                      <p:to>
                                        <p:strVal val="visible"/>
                                      </p:to>
                                    </p:set>
                                    <p:animEffect transition="in" filter="box(in)">
                                      <p:cBhvr>
                                        <p:cTn id="47" dur="500"/>
                                        <p:tgtEl>
                                          <p:spTgt spid="35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5" grpId="0"/>
      <p:bldP spid="35867" grpId="0"/>
      <p:bldP spid="35869" grpId="0"/>
      <p:bldP spid="35871" grpId="0"/>
      <p:bldP spid="358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65" name="Text Box 25"/>
          <p:cNvSpPr txBox="1"/>
          <p:nvPr/>
        </p:nvSpPr>
        <p:spPr>
          <a:xfrm>
            <a:off x="1943100" y="3932238"/>
            <a:ext cx="3886200" cy="730250"/>
          </a:xfrm>
          <a:prstGeom prst="rect">
            <a:avLst/>
          </a:prstGeom>
          <a:noFill/>
          <a:ln w="9525">
            <a:noFill/>
          </a:ln>
        </p:spPr>
        <p:txBody>
          <a:bodyPr lIns="114117" tIns="57059" rIns="114117" bIns="57059">
            <a:spAutoFit/>
          </a:bodyPr>
          <a:p>
            <a:pPr eaLnBrk="1" hangingPunct="1">
              <a:spcBef>
                <a:spcPct val="50000"/>
              </a:spcBef>
              <a:buNone/>
            </a:pPr>
            <a:r>
              <a:rPr lang="en-US" altLang="en-US" sz="4000" dirty="0">
                <a:solidFill>
                  <a:srgbClr val="0000FF"/>
                </a:solidFill>
                <a:latin typeface="Times New Roman" panose="02020603050405020304" pitchFamily="18" charset="0"/>
              </a:rPr>
              <a:t>    Bệnh tả ở gà</a:t>
            </a:r>
            <a:endParaRPr lang="en-US" altLang="en-US" sz="4000" dirty="0">
              <a:solidFill>
                <a:srgbClr val="0000FF"/>
              </a:solidFill>
              <a:latin typeface="Times New Roman" panose="02020603050405020304" pitchFamily="18" charset="0"/>
            </a:endParaRPr>
          </a:p>
        </p:txBody>
      </p:sp>
      <p:sp>
        <p:nvSpPr>
          <p:cNvPr id="35867" name="Text Box 27"/>
          <p:cNvSpPr txBox="1"/>
          <p:nvPr/>
        </p:nvSpPr>
        <p:spPr>
          <a:xfrm>
            <a:off x="8258175" y="7589838"/>
            <a:ext cx="5040313" cy="684212"/>
          </a:xfrm>
          <a:prstGeom prst="rect">
            <a:avLst/>
          </a:prstGeom>
          <a:noFill/>
          <a:ln w="9525">
            <a:noFill/>
          </a:ln>
        </p:spPr>
        <p:txBody>
          <a:bodyPr lIns="114117" tIns="57059" rIns="114117" bIns="57059">
            <a:spAutoFit/>
          </a:bodyPr>
          <a:p>
            <a:pPr eaLnBrk="1" hangingPunct="1">
              <a:spcBef>
                <a:spcPct val="50000"/>
              </a:spcBef>
              <a:buNone/>
            </a:pPr>
            <a:r>
              <a:rPr lang="en-US" altLang="en-US" sz="3700" dirty="0">
                <a:solidFill>
                  <a:srgbClr val="0000FF"/>
                </a:solidFill>
                <a:latin typeface="Times New Roman" panose="02020603050405020304" pitchFamily="18" charset="0"/>
              </a:rPr>
              <a:t>   Bệnh vàng lá ở cam</a:t>
            </a:r>
            <a:endParaRPr lang="en-US" altLang="en-US" sz="3700" dirty="0">
              <a:solidFill>
                <a:srgbClr val="0000FF"/>
              </a:solidFill>
              <a:latin typeface="Times New Roman" panose="02020603050405020304" pitchFamily="18" charset="0"/>
            </a:endParaRPr>
          </a:p>
        </p:txBody>
      </p:sp>
      <p:sp>
        <p:nvSpPr>
          <p:cNvPr id="35869" name="Text Box 29"/>
          <p:cNvSpPr txBox="1"/>
          <p:nvPr/>
        </p:nvSpPr>
        <p:spPr>
          <a:xfrm>
            <a:off x="8064500" y="3840163"/>
            <a:ext cx="4468813" cy="684212"/>
          </a:xfrm>
          <a:prstGeom prst="rect">
            <a:avLst/>
          </a:prstGeom>
          <a:noFill/>
          <a:ln w="9525">
            <a:noFill/>
          </a:ln>
        </p:spPr>
        <p:txBody>
          <a:bodyPr lIns="114117" tIns="57059" rIns="114117" bIns="57059">
            <a:spAutoFit/>
          </a:bodyPr>
          <a:p>
            <a:pPr eaLnBrk="1" hangingPunct="1">
              <a:spcBef>
                <a:spcPct val="50000"/>
              </a:spcBef>
              <a:buNone/>
            </a:pPr>
            <a:r>
              <a:rPr lang="en-US" altLang="en-US" sz="3700" dirty="0">
                <a:solidFill>
                  <a:srgbClr val="0000FF"/>
                </a:solidFill>
                <a:latin typeface="Times New Roman" panose="02020603050405020304" pitchFamily="18" charset="0"/>
              </a:rPr>
              <a:t>   Bệnh than ở cừu</a:t>
            </a:r>
            <a:endParaRPr lang="en-US" altLang="en-US" sz="3700" dirty="0">
              <a:solidFill>
                <a:srgbClr val="0000FF"/>
              </a:solidFill>
              <a:latin typeface="Times New Roman" panose="02020603050405020304" pitchFamily="18" charset="0"/>
            </a:endParaRPr>
          </a:p>
        </p:txBody>
      </p:sp>
      <p:sp>
        <p:nvSpPr>
          <p:cNvPr id="35871" name="Text Box 31"/>
          <p:cNvSpPr txBox="1"/>
          <p:nvPr/>
        </p:nvSpPr>
        <p:spPr>
          <a:xfrm>
            <a:off x="1943100" y="7589838"/>
            <a:ext cx="5537200" cy="730250"/>
          </a:xfrm>
          <a:prstGeom prst="rect">
            <a:avLst/>
          </a:prstGeom>
          <a:noFill/>
          <a:ln w="9525">
            <a:noFill/>
          </a:ln>
        </p:spPr>
        <p:txBody>
          <a:bodyPr lIns="114117" tIns="57059" rIns="114117" bIns="57059">
            <a:spAutoFit/>
          </a:bodyPr>
          <a:p>
            <a:pPr eaLnBrk="1" hangingPunct="1">
              <a:spcBef>
                <a:spcPct val="50000"/>
              </a:spcBef>
              <a:buNone/>
            </a:pPr>
            <a:r>
              <a:rPr lang="en-US" altLang="en-US" sz="4000" dirty="0">
                <a:solidFill>
                  <a:srgbClr val="0000FF"/>
                </a:solidFill>
                <a:latin typeface="Times New Roman" panose="02020603050405020304" pitchFamily="18" charset="0"/>
              </a:rPr>
              <a:t>Bệnh chổi rồng ở nhãn</a:t>
            </a:r>
            <a:endParaRPr lang="en-US" altLang="en-US" sz="4000" dirty="0">
              <a:solidFill>
                <a:srgbClr val="0000FF"/>
              </a:solidFill>
              <a:latin typeface="Times New Roman" panose="02020603050405020304" pitchFamily="18" charset="0"/>
            </a:endParaRPr>
          </a:p>
        </p:txBody>
      </p:sp>
      <p:sp>
        <p:nvSpPr>
          <p:cNvPr id="35875" name="Text Box 35"/>
          <p:cNvSpPr txBox="1">
            <a:spLocks noChangeArrowheads="1"/>
          </p:cNvSpPr>
          <p:nvPr/>
        </p:nvSpPr>
        <p:spPr bwMode="auto">
          <a:xfrm>
            <a:off x="1316038" y="11113"/>
            <a:ext cx="13495338" cy="666750"/>
          </a:xfrm>
          <a:prstGeom prst="rect">
            <a:avLst/>
          </a:prstGeom>
          <a:noFill/>
          <a:ln>
            <a:noFill/>
          </a:ln>
        </p:spPr>
        <p:txBody>
          <a:bodyPr wrap="square" lIns="114117" tIns="57059" rIns="114117" bIns="57059">
            <a:spAutoFit/>
          </a:bodyPr>
          <a:p>
            <a:pPr eaLnBrk="1" hangingPunct="1">
              <a:buNone/>
            </a:pPr>
            <a:r>
              <a:rPr lang="en-US" altLang="en-US" sz="3600" b="1" dirty="0">
                <a:solidFill>
                  <a:srgbClr val="FF0000"/>
                </a:solidFill>
                <a:latin typeface="Arial" panose="020B0604020202020204" pitchFamily="34" charset="0"/>
                <a:cs typeface="Times New Roman" panose="02020603050405020304" pitchFamily="18" charset="0"/>
              </a:rPr>
              <a:t>M</a:t>
            </a:r>
            <a:r>
              <a:rPr lang="vi-VN" altLang="en-US" sz="3600" b="1" dirty="0">
                <a:solidFill>
                  <a:srgbClr val="FF0000"/>
                </a:solidFill>
                <a:latin typeface="Arial" panose="020B0604020202020204" pitchFamily="34" charset="0"/>
                <a:cs typeface="Times New Roman" panose="02020603050405020304" pitchFamily="18" charset="0"/>
              </a:rPr>
              <a:t>ột</a:t>
            </a:r>
            <a:r>
              <a:rPr lang="en-US" altLang="en-US" sz="3600" b="1" dirty="0">
                <a:solidFill>
                  <a:srgbClr val="FF0000"/>
                </a:solidFill>
                <a:latin typeface="Arial" panose="020B0604020202020204" pitchFamily="34" charset="0"/>
                <a:cs typeface="Times New Roman" panose="02020603050405020304" pitchFamily="18" charset="0"/>
              </a:rPr>
              <a:t> v</a:t>
            </a:r>
            <a:r>
              <a:rPr lang="vi-VN" altLang="en-US" sz="3600" b="1" dirty="0">
                <a:solidFill>
                  <a:srgbClr val="FF0000"/>
                </a:solidFill>
                <a:latin typeface="Arial" panose="020B0604020202020204" pitchFamily="34" charset="0"/>
                <a:ea typeface="Times New Roman" panose="02020603050405020304" pitchFamily="18" charset="0"/>
              </a:rPr>
              <a:t>à</a:t>
            </a:r>
            <a:r>
              <a:rPr lang="vi-VN" altLang="en-US" sz="3600" b="1" dirty="0">
                <a:solidFill>
                  <a:srgbClr val="FF0000"/>
                </a:solidFill>
                <a:latin typeface="Arial" panose="020B0604020202020204" pitchFamily="34" charset="0"/>
                <a:cs typeface="Times New Roman" panose="02020603050405020304" pitchFamily="18" charset="0"/>
              </a:rPr>
              <a:t>i</a:t>
            </a:r>
            <a:r>
              <a:rPr lang="en-US" altLang="en-US" sz="3600" b="1" dirty="0">
                <a:solidFill>
                  <a:srgbClr val="FF0000"/>
                </a:solidFill>
                <a:latin typeface="Arial" panose="020B0604020202020204" pitchFamily="34" charset="0"/>
                <a:cs typeface="Times New Roman" panose="02020603050405020304" pitchFamily="18" charset="0"/>
              </a:rPr>
              <a:t> b</a:t>
            </a:r>
            <a:r>
              <a:rPr lang="vi-VN" altLang="en-US" sz="3600" b="1" dirty="0">
                <a:solidFill>
                  <a:srgbClr val="FF0000"/>
                </a:solidFill>
                <a:latin typeface="Arial" panose="020B0604020202020204" pitchFamily="34" charset="0"/>
                <a:cs typeface="Times New Roman" panose="02020603050405020304" pitchFamily="18" charset="0"/>
              </a:rPr>
              <a:t>ệnh do vi khuẩn gây ra</a:t>
            </a:r>
            <a:r>
              <a:rPr lang="en-US" altLang="en-US" sz="3600" b="1" dirty="0">
                <a:solidFill>
                  <a:srgbClr val="FF0000"/>
                </a:solidFill>
                <a:latin typeface="Arial" panose="020B0604020202020204" pitchFamily="34" charset="0"/>
                <a:cs typeface="Times New Roman" panose="02020603050405020304" pitchFamily="18" charset="0"/>
              </a:rPr>
              <a:t> ở vật nuôi v</a:t>
            </a:r>
            <a:r>
              <a:rPr lang="en-US" altLang="en-US" sz="3600" b="1" dirty="0">
                <a:solidFill>
                  <a:srgbClr val="FF0000"/>
                </a:solidFill>
                <a:latin typeface="Arial" panose="020B0604020202020204" pitchFamily="34" charset="0"/>
                <a:ea typeface="Times New Roman" panose="02020603050405020304" pitchFamily="18" charset="0"/>
              </a:rPr>
              <a:t>à</a:t>
            </a:r>
            <a:r>
              <a:rPr lang="en-US" altLang="en-US" sz="3600" b="1" dirty="0">
                <a:solidFill>
                  <a:srgbClr val="FF0000"/>
                </a:solidFill>
                <a:latin typeface="Arial" panose="020B0604020202020204" pitchFamily="34" charset="0"/>
                <a:cs typeface="Times New Roman" panose="02020603050405020304" pitchFamily="18" charset="0"/>
              </a:rPr>
              <a:t> cây trồng</a:t>
            </a:r>
            <a:endParaRPr lang="en-US" altLang="en-US" sz="3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50190" name="Picture 14" descr="Káº¿t quáº£ hÃ¬nh áº£nh cho bá»nh táº£ á» gÃ "/>
          <p:cNvPicPr>
            <a:picLocks noChangeAspect="1"/>
          </p:cNvPicPr>
          <p:nvPr/>
        </p:nvPicPr>
        <p:blipFill>
          <a:blip r:embed="rId1"/>
          <a:stretch>
            <a:fillRect/>
          </a:stretch>
        </p:blipFill>
        <p:spPr>
          <a:xfrm>
            <a:off x="1943100" y="650875"/>
            <a:ext cx="5635625" cy="3281363"/>
          </a:xfrm>
          <a:prstGeom prst="rect">
            <a:avLst/>
          </a:prstGeom>
          <a:noFill/>
          <a:ln w="9525">
            <a:noFill/>
          </a:ln>
        </p:spPr>
      </p:pic>
      <p:pic>
        <p:nvPicPr>
          <p:cNvPr id="50192" name="Picture 16" descr="Káº¿t quáº£ hÃ¬nh áº£nh cho bá»nh than á» cá»«u"/>
          <p:cNvPicPr>
            <a:picLocks noChangeAspect="1"/>
          </p:cNvPicPr>
          <p:nvPr/>
        </p:nvPicPr>
        <p:blipFill>
          <a:blip r:embed="rId2"/>
          <a:stretch>
            <a:fillRect/>
          </a:stretch>
        </p:blipFill>
        <p:spPr>
          <a:xfrm>
            <a:off x="7772400" y="650875"/>
            <a:ext cx="5829300" cy="3281363"/>
          </a:xfrm>
          <a:prstGeom prst="rect">
            <a:avLst/>
          </a:prstGeom>
          <a:noFill/>
          <a:ln w="9525">
            <a:noFill/>
          </a:ln>
        </p:spPr>
      </p:pic>
      <p:pic>
        <p:nvPicPr>
          <p:cNvPr id="50200" name="Picture 24" descr="Káº¿t quáº£ hÃ¬nh áº£nh cho bá»nh vÃ ng lÃ¡"/>
          <p:cNvPicPr>
            <a:picLocks noChangeAspect="1"/>
          </p:cNvPicPr>
          <p:nvPr/>
        </p:nvPicPr>
        <p:blipFill>
          <a:blip r:embed="rId3"/>
          <a:stretch>
            <a:fillRect/>
          </a:stretch>
        </p:blipFill>
        <p:spPr>
          <a:xfrm>
            <a:off x="7772400" y="4572000"/>
            <a:ext cx="5829300" cy="3108325"/>
          </a:xfrm>
          <a:prstGeom prst="rect">
            <a:avLst/>
          </a:prstGeom>
          <a:noFill/>
          <a:ln w="9525">
            <a:noFill/>
          </a:ln>
        </p:spPr>
      </p:pic>
      <p:pic>
        <p:nvPicPr>
          <p:cNvPr id="50202" name="Picture 26" descr="Káº¿t quáº£ hÃ¬nh áº£nh cho bá»nh chá»i rá»ng"/>
          <p:cNvPicPr>
            <a:picLocks noChangeAspect="1"/>
          </p:cNvPicPr>
          <p:nvPr/>
        </p:nvPicPr>
        <p:blipFill>
          <a:blip r:embed="rId4"/>
          <a:stretch>
            <a:fillRect/>
          </a:stretch>
        </p:blipFill>
        <p:spPr>
          <a:xfrm>
            <a:off x="1943100" y="4572000"/>
            <a:ext cx="5635625" cy="3108325"/>
          </a:xfrm>
          <a:prstGeom prst="rect">
            <a:avLst/>
          </a:prstGeom>
          <a:noFill/>
          <a:ln w="9525">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875"/>
                                        </p:tgtEl>
                                        <p:attrNameLst>
                                          <p:attrName>style.visibility</p:attrName>
                                        </p:attrNameLst>
                                      </p:cBhvr>
                                      <p:to>
                                        <p:strVal val="visible"/>
                                      </p:to>
                                    </p:set>
                                    <p:animEffect transition="in" filter="checkerboard(across)">
                                      <p:cBhvr>
                                        <p:cTn id="7" dur="500"/>
                                        <p:tgtEl>
                                          <p:spTgt spid="3587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0190"/>
                                        </p:tgtEl>
                                        <p:attrNameLst>
                                          <p:attrName>style.visibility</p:attrName>
                                        </p:attrNameLst>
                                      </p:cBhvr>
                                      <p:to>
                                        <p:strVal val="visible"/>
                                      </p:to>
                                    </p:set>
                                    <p:animEffect transition="in" filter="checkerboard(across)">
                                      <p:cBhvr>
                                        <p:cTn id="12" dur="500"/>
                                        <p:tgtEl>
                                          <p:spTgt spid="5019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5865"/>
                                        </p:tgtEl>
                                        <p:attrNameLst>
                                          <p:attrName>style.visibility</p:attrName>
                                        </p:attrNameLst>
                                      </p:cBhvr>
                                      <p:to>
                                        <p:strVal val="visible"/>
                                      </p:to>
                                    </p:set>
                                    <p:animEffect transition="in" filter="checkerboard(across)">
                                      <p:cBhvr>
                                        <p:cTn id="17" dur="500"/>
                                        <p:tgtEl>
                                          <p:spTgt spid="3586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0192"/>
                                        </p:tgtEl>
                                        <p:attrNameLst>
                                          <p:attrName>style.visibility</p:attrName>
                                        </p:attrNameLst>
                                      </p:cBhvr>
                                      <p:to>
                                        <p:strVal val="visible"/>
                                      </p:to>
                                    </p:set>
                                    <p:animEffect transition="in" filter="checkerboard(across)">
                                      <p:cBhvr>
                                        <p:cTn id="22" dur="500"/>
                                        <p:tgtEl>
                                          <p:spTgt spid="5019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5869"/>
                                        </p:tgtEl>
                                        <p:attrNameLst>
                                          <p:attrName>style.visibility</p:attrName>
                                        </p:attrNameLst>
                                      </p:cBhvr>
                                      <p:to>
                                        <p:strVal val="visible"/>
                                      </p:to>
                                    </p:set>
                                    <p:animEffect transition="in" filter="checkerboard(across)">
                                      <p:cBhvr>
                                        <p:cTn id="27" dur="500"/>
                                        <p:tgtEl>
                                          <p:spTgt spid="3586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0202"/>
                                        </p:tgtEl>
                                        <p:attrNameLst>
                                          <p:attrName>style.visibility</p:attrName>
                                        </p:attrNameLst>
                                      </p:cBhvr>
                                      <p:to>
                                        <p:strVal val="visible"/>
                                      </p:to>
                                    </p:set>
                                    <p:animEffect transition="in" filter="checkerboard(across)">
                                      <p:cBhvr>
                                        <p:cTn id="32" dur="500"/>
                                        <p:tgtEl>
                                          <p:spTgt spid="5020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5871"/>
                                        </p:tgtEl>
                                        <p:attrNameLst>
                                          <p:attrName>style.visibility</p:attrName>
                                        </p:attrNameLst>
                                      </p:cBhvr>
                                      <p:to>
                                        <p:strVal val="visible"/>
                                      </p:to>
                                    </p:set>
                                    <p:animEffect transition="in" filter="checkerboard(across)">
                                      <p:cBhvr>
                                        <p:cTn id="37" dur="500"/>
                                        <p:tgtEl>
                                          <p:spTgt spid="3587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0200"/>
                                        </p:tgtEl>
                                        <p:attrNameLst>
                                          <p:attrName>style.visibility</p:attrName>
                                        </p:attrNameLst>
                                      </p:cBhvr>
                                      <p:to>
                                        <p:strVal val="visible"/>
                                      </p:to>
                                    </p:set>
                                    <p:animEffect transition="in" filter="checkerboard(across)">
                                      <p:cBhvr>
                                        <p:cTn id="42" dur="500"/>
                                        <p:tgtEl>
                                          <p:spTgt spid="5020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5867"/>
                                        </p:tgtEl>
                                        <p:attrNameLst>
                                          <p:attrName>style.visibility</p:attrName>
                                        </p:attrNameLst>
                                      </p:cBhvr>
                                      <p:to>
                                        <p:strVal val="visible"/>
                                      </p:to>
                                    </p:set>
                                    <p:animEffect transition="in" filter="checkerboard(across)">
                                      <p:cBhvr>
                                        <p:cTn id="47" dur="500"/>
                                        <p:tgtEl>
                                          <p:spTgt spid="35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5" grpId="0"/>
      <p:bldP spid="35867" grpId="0"/>
      <p:bldP spid="35869" grpId="0"/>
      <p:bldP spid="35871" grpId="0"/>
      <p:bldP spid="358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Nguy cơ tử vong từ việc nhiễm vi khuẩn tụ cầu vàng - BV Hoàn Mỹ Sài Gòn">
            <a:hlinkClick r:id="" action="ppaction://media"/>
          </p:cNvPr>
          <p:cNvPicPr>
            <a:picLocks noGrp="1" noChangeAspect="1"/>
          </p:cNvPicPr>
          <p:nvPr>
            <p:ph idx="1"/>
            <a:videoFile r:link="rId1"/>
          </p:nvPr>
        </p:nvPicPr>
        <p:blipFill>
          <a:blip r:embed="rId2"/>
          <a:stretch>
            <a:fillRect/>
          </a:stretch>
        </p:blipFill>
        <p:spPr>
          <a:xfrm>
            <a:off x="1068388" y="708025"/>
            <a:ext cx="13408025" cy="7373938"/>
          </a:xfrm>
        </p:spPr>
      </p:pic>
      <p:sp>
        <p:nvSpPr>
          <p:cNvPr id="28675" name="Title 1"/>
          <p:cNvSpPr>
            <a:spLocks noGrp="1"/>
          </p:cNvSpPr>
          <p:nvPr>
            <p:ph type="title"/>
          </p:nvPr>
        </p:nvSpPr>
        <p:spPr/>
        <p:txBody>
          <a:bodyPr vert="horz" wrap="square" lIns="135852" tIns="67926" rIns="135852" bIns="67926" anchor="ctr" anchorCtr="0"/>
          <a:p>
            <a:pPr>
              <a:buNone/>
            </a:pPr>
            <a:endParaRPr lang="en-US" altLang="x-none" dirty="0"/>
          </a:p>
        </p:txBody>
      </p:sp>
      <p:sp>
        <p:nvSpPr>
          <p:cNvPr id="5" name="Rectangle 4"/>
          <p:cNvSpPr/>
          <p:nvPr/>
        </p:nvSpPr>
        <p:spPr>
          <a:xfrm>
            <a:off x="4325938" y="6350"/>
            <a:ext cx="7010400" cy="730250"/>
          </a:xfrm>
          <a:prstGeom prst="rect">
            <a:avLst/>
          </a:prstGeom>
          <a:noFill/>
          <a:ln w="9525">
            <a:noFill/>
          </a:ln>
        </p:spPr>
        <p:txBody>
          <a:bodyPr wrap="none" lIns="114117" tIns="57059" rIns="114117" bIns="57059">
            <a:spAutoFit/>
          </a:bodyPr>
          <a:p>
            <a:pPr>
              <a:buNone/>
            </a:pPr>
            <a:r>
              <a:rPr lang="en-US" altLang="x-none" sz="4000" b="1" dirty="0">
                <a:latin typeface="Arial" panose="020B0604020202020204" pitchFamily="34" charset="0"/>
              </a:rPr>
              <a:t>Nhiễm vi khuẩn tụ cầu vàng</a:t>
            </a:r>
            <a:endParaRPr lang="en-US" altLang="x-none" sz="4000" b="1" dirty="0">
              <a:latin typeface="Arial" panose="020B0604020202020204" pitchFamily="34" charset="0"/>
            </a:endParaRPr>
          </a:p>
        </p:txBody>
      </p:sp>
      <p:pic>
        <p:nvPicPr>
          <p:cNvPr id="11266" name="Picture 2"/>
          <p:cNvPicPr>
            <a:picLocks noChangeAspect="1"/>
          </p:cNvPicPr>
          <p:nvPr/>
        </p:nvPicPr>
        <p:blipFill>
          <a:blip r:embed="rId3"/>
          <a:stretch>
            <a:fillRect/>
          </a:stretch>
        </p:blipFill>
        <p:spPr>
          <a:xfrm>
            <a:off x="3925888" y="977900"/>
            <a:ext cx="7694612" cy="5514975"/>
          </a:xfrm>
          <a:prstGeom prst="rect">
            <a:avLst/>
          </a:prstGeom>
          <a:noFill/>
          <a:ln w="9525">
            <a:noFill/>
          </a:ln>
        </p:spPr>
      </p:pic>
      <p:sp>
        <p:nvSpPr>
          <p:cNvPr id="28678" name="Rectangle 5"/>
          <p:cNvSpPr/>
          <p:nvPr/>
        </p:nvSpPr>
        <p:spPr>
          <a:xfrm>
            <a:off x="2332038" y="7054850"/>
            <a:ext cx="11658600" cy="669925"/>
          </a:xfrm>
          <a:prstGeom prst="rect">
            <a:avLst/>
          </a:prstGeom>
          <a:noFill/>
          <a:ln w="9525">
            <a:noFill/>
          </a:ln>
        </p:spPr>
        <p:txBody>
          <a:bodyPr lIns="114117" tIns="57059" rIns="114117" bIns="57059">
            <a:spAutoFit/>
          </a:bodyPr>
          <a:p>
            <a:pPr>
              <a:buNone/>
            </a:pPr>
            <a:r>
              <a:rPr lang="en-US" altLang="x-none" dirty="0">
                <a:latin typeface="Arial" panose="020B0604020202020204" pitchFamily="34" charset="0"/>
              </a:rPr>
              <a:t>(NGUY CƠ TỬ VONG TỪ VIỆC NHIỄM VI KHUẨN TỤ CẦU VÀNG_YOUTUBE</a:t>
            </a:r>
            <a:endParaRPr lang="en-US" altLang="x-none" dirty="0">
              <a:latin typeface="Arial" panose="020B0604020202020204" pitchFamily="34" charset="0"/>
            </a:endParaRPr>
          </a:p>
          <a:p>
            <a:pPr>
              <a:buNone/>
            </a:pPr>
            <a:r>
              <a:rPr u="sng" dirty="0">
                <a:latin typeface="Arial" panose="020B0604020202020204" pitchFamily="34" charset="0"/>
                <a:hlinkClick r:id="rId4"/>
              </a:rPr>
              <a:t>https://www.youtube.com/watch?v=pLDeAXCsbqM&amp;ab_channel=BVHoanMySaigon</a:t>
            </a:r>
            <a:endParaRPr lang="en-US" altLang="x-non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circle(in)">
                                      <p:cBhvr>
                                        <p:cTn id="12" dur="2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nodeType="clickEffect">
                                  <p:stCondLst>
                                    <p:cond delay="0"/>
                                  </p:stCondLst>
                                  <p:childTnLst>
                                    <p:animEffect transition="out" filter="wheel(1)">
                                      <p:cBhvr>
                                        <p:cTn id="16" dur="2000"/>
                                        <p:tgtEl>
                                          <p:spTgt spid="11266"/>
                                        </p:tgtEl>
                                      </p:cBhvr>
                                    </p:animEffect>
                                    <p:set>
                                      <p:cBhvr>
                                        <p:cTn id="17" dur="1" fill="hold">
                                          <p:stCondLst>
                                            <p:cond delay="1999"/>
                                          </p:stCondLst>
                                        </p:cTn>
                                        <p:tgtEl>
                                          <p:spTgt spid="1126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9"/>
                </p:tgtEl>
              </p:cMediaNode>
            </p:video>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noChangeArrowheads="1"/>
          </p:cNvSpPr>
          <p:nvPr>
            <p:ph type="title"/>
          </p:nvPr>
        </p:nvSpPr>
        <p:spPr>
          <a:xfrm>
            <a:off x="1651635" y="7138670"/>
            <a:ext cx="12507595" cy="746125"/>
          </a:xfrm>
        </p:spPr>
        <p:txBody>
          <a:bodyPr vert="horz" wrap="square" lIns="135852" tIns="67926" rIns="135852" bIns="67926" numCol="1" anchor="ctr" anchorCtr="0" compatLnSpc="1"/>
          <a:p>
            <a:pPr eaLnBrk="1" hangingPunct="1">
              <a:buNone/>
            </a:pPr>
            <a:r>
              <a:rPr lang="en-US" altLang="en-US" sz="4000" b="1" dirty="0">
                <a:solidFill>
                  <a:srgbClr val="3333FF"/>
                </a:solidFill>
              </a:rPr>
              <a:t>Vi khuẩn xâm nhập làm thực phẩm bị hư, ôi thiu</a:t>
            </a:r>
            <a:endParaRPr lang="en-US" altLang="en-US" sz="4000" b="1" dirty="0">
              <a:solidFill>
                <a:srgbClr val="3333FF"/>
              </a:solidFill>
            </a:endParaRPr>
          </a:p>
        </p:txBody>
      </p:sp>
      <p:pic>
        <p:nvPicPr>
          <p:cNvPr id="54283" name="Picture 11" descr="Káº¿t quáº£ hÃ¬nh áº£nh cho thá»©c Än Ã´i thiu"/>
          <p:cNvPicPr>
            <a:picLocks noChangeAspect="1"/>
          </p:cNvPicPr>
          <p:nvPr/>
        </p:nvPicPr>
        <p:blipFill>
          <a:blip r:embed="rId1"/>
          <a:stretch>
            <a:fillRect/>
          </a:stretch>
        </p:blipFill>
        <p:spPr>
          <a:xfrm>
            <a:off x="1771650" y="2101850"/>
            <a:ext cx="5926138" cy="4664075"/>
          </a:xfrm>
          <a:prstGeom prst="rect">
            <a:avLst/>
          </a:prstGeom>
          <a:noFill/>
          <a:ln w="9525">
            <a:noFill/>
          </a:ln>
        </p:spPr>
      </p:pic>
      <p:pic>
        <p:nvPicPr>
          <p:cNvPr id="54285" name="Picture 13" descr="Káº¿t quáº£ hÃ¬nh áº£nh cho thá»©c Än Ã´i thiu"/>
          <p:cNvPicPr>
            <a:picLocks noChangeAspect="1"/>
          </p:cNvPicPr>
          <p:nvPr/>
        </p:nvPicPr>
        <p:blipFill>
          <a:blip r:embed="rId2"/>
          <a:stretch>
            <a:fillRect/>
          </a:stretch>
        </p:blipFill>
        <p:spPr>
          <a:xfrm>
            <a:off x="7958138" y="2101850"/>
            <a:ext cx="5865812" cy="4664075"/>
          </a:xfrm>
          <a:prstGeom prst="rect">
            <a:avLst/>
          </a:prstGeom>
          <a:noFill/>
          <a:ln w="9525">
            <a:noFill/>
          </a:ln>
        </p:spPr>
      </p:pic>
      <p:pic>
        <p:nvPicPr>
          <p:cNvPr id="6" name="Picture 10" descr="mhjh"/>
          <p:cNvPicPr>
            <a:picLocks noChangeAspect="1"/>
          </p:cNvPicPr>
          <p:nvPr/>
        </p:nvPicPr>
        <p:blipFill>
          <a:blip r:embed="rId3"/>
          <a:stretch>
            <a:fillRect/>
          </a:stretch>
        </p:blipFill>
        <p:spPr>
          <a:xfrm>
            <a:off x="254000" y="61913"/>
            <a:ext cx="1073150" cy="1000125"/>
          </a:xfrm>
          <a:prstGeom prst="rect">
            <a:avLst/>
          </a:prstGeom>
          <a:noFill/>
          <a:ln w="9525">
            <a:noFill/>
          </a:ln>
        </p:spPr>
      </p:pic>
      <p:sp>
        <p:nvSpPr>
          <p:cNvPr id="9" name="TextBox 8"/>
          <p:cNvSpPr txBox="1"/>
          <p:nvPr/>
        </p:nvSpPr>
        <p:spPr>
          <a:xfrm>
            <a:off x="1674813" y="358775"/>
            <a:ext cx="13100050" cy="1346200"/>
          </a:xfrm>
          <a:prstGeom prst="rect">
            <a:avLst/>
          </a:prstGeom>
          <a:noFill/>
          <a:ln w="9525">
            <a:noFill/>
          </a:ln>
        </p:spPr>
        <p:txBody>
          <a:bodyPr lIns="114117" tIns="57059" rIns="114117" bIns="57059">
            <a:spAutoFit/>
          </a:bodyPr>
          <a:p>
            <a:pPr algn="ctr">
              <a:buNone/>
            </a:pPr>
            <a:r>
              <a:rPr lang="en-US" altLang="x-none" sz="4000" b="1" dirty="0">
                <a:latin typeface="Arial" panose="020B0604020202020204" pitchFamily="34" charset="0"/>
              </a:rPr>
              <a:t>Chúng ta có nên sử dụng thức ăn </a:t>
            </a:r>
            <a:r>
              <a:rPr lang="en-US" altLang="x-none" sz="4000" b="1" dirty="0">
                <a:solidFill>
                  <a:srgbClr val="FF0000"/>
                </a:solidFill>
                <a:latin typeface="Arial" panose="020B0604020202020204" pitchFamily="34" charset="0"/>
              </a:rPr>
              <a:t>bị ôi thiu </a:t>
            </a:r>
            <a:r>
              <a:rPr lang="en-US" altLang="x-none" sz="4000" b="1" dirty="0">
                <a:latin typeface="Arial" panose="020B0604020202020204" pitchFamily="34" charset="0"/>
              </a:rPr>
              <a:t>không? Vì sao? Phải làm gì để thức ăn không bị ôi thiu?</a:t>
            </a:r>
            <a:endParaRPr lang="en-US" altLang="x-none" sz="4000" b="1" dirty="0">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000" fill="hold">
                                          <p:stCondLst>
                                            <p:cond delay="0"/>
                                          </p:stCondLst>
                                        </p:cTn>
                                        <p:tgtEl>
                                          <p:spTgt spid="9">
                                            <p:txEl>
                                              <p:charRg st="0" end="99"/>
                                            </p:txEl>
                                          </p:spTgt>
                                        </p:tgtEl>
                                        <p:attrNameLst>
                                          <p:attrName>style.visibility</p:attrName>
                                        </p:attrNameLst>
                                      </p:cBhvr>
                                      <p:to>
                                        <p:strVal val="visible"/>
                                      </p:to>
                                    </p:set>
                                    <p:animEffect transition="in" filter="circle(in)">
                                      <p:cBhvr>
                                        <p:cTn id="12" dur="1000"/>
                                        <p:tgtEl>
                                          <p:spTgt spid="9">
                                            <p:txEl>
                                              <p:charRg st="0" end="9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000" fill="hold">
                                          <p:stCondLst>
                                            <p:cond delay="0"/>
                                          </p:stCondLst>
                                        </p:cTn>
                                        <p:tgtEl>
                                          <p:spTgt spid="54283"/>
                                        </p:tgtEl>
                                        <p:attrNameLst>
                                          <p:attrName>style.visibility</p:attrName>
                                        </p:attrNameLst>
                                      </p:cBhvr>
                                      <p:to>
                                        <p:strVal val="visible"/>
                                      </p:to>
                                    </p:set>
                                    <p:animEffect transition="in" filter="blinds(horizontal)">
                                      <p:cBhvr>
                                        <p:cTn id="17" dur="1000"/>
                                        <p:tgtEl>
                                          <p:spTgt spid="5428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000" fill="hold">
                                          <p:stCondLst>
                                            <p:cond delay="0"/>
                                          </p:stCondLst>
                                        </p:cTn>
                                        <p:tgtEl>
                                          <p:spTgt spid="54285"/>
                                        </p:tgtEl>
                                        <p:attrNameLst>
                                          <p:attrName>style.visibility</p:attrName>
                                        </p:attrNameLst>
                                      </p:cBhvr>
                                      <p:to>
                                        <p:strVal val="visible"/>
                                      </p:to>
                                    </p:set>
                                    <p:animEffect transition="in" filter="blinds(horizontal)">
                                      <p:cBhvr>
                                        <p:cTn id="22" dur="1000"/>
                                        <p:tgtEl>
                                          <p:spTgt spid="54285"/>
                                        </p:tgtEl>
                                      </p:cBhvr>
                                    </p:animEffect>
                                  </p:childTnLst>
                                </p:cTn>
                              </p:par>
                              <p:par>
                                <p:cTn id="23" presetID="29" presetClass="entr" presetSubtype="0" fill="hold" grpId="0" nodeType="withEffect">
                                  <p:stCondLst>
                                    <p:cond delay="0"/>
                                  </p:stCondLst>
                                  <p:childTnLst>
                                    <p:set>
                                      <p:cBhvr>
                                        <p:cTn id="24" dur="1000" fill="hold">
                                          <p:stCondLst>
                                            <p:cond delay="0"/>
                                          </p:stCondLst>
                                        </p:cTn>
                                        <p:tgtEl>
                                          <p:spTgt spid="54274"/>
                                        </p:tgtEl>
                                        <p:attrNameLst>
                                          <p:attrName>style.visibility</p:attrName>
                                        </p:attrNameLst>
                                      </p:cBhvr>
                                      <p:to>
                                        <p:strVal val="visible"/>
                                      </p:to>
                                    </p:set>
                                    <p:anim calcmode="lin" valueType="num">
                                      <p:cBhvr>
                                        <p:cTn id="25" dur="1000" fill="hold"/>
                                        <p:tgtEl>
                                          <p:spTgt spid="54274"/>
                                        </p:tgtEl>
                                        <p:attrNameLst>
                                          <p:attrName>ppt_x</p:attrName>
                                        </p:attrNameLst>
                                      </p:cBhvr>
                                      <p:tavLst>
                                        <p:tav tm="0">
                                          <p:val>
                                            <p:strVal val="#ppt_x-.2"/>
                                          </p:val>
                                        </p:tav>
                                        <p:tav tm="100000">
                                          <p:val>
                                            <p:strVal val="#ppt_x"/>
                                          </p:val>
                                        </p:tav>
                                      </p:tavLst>
                                    </p:anim>
                                    <p:anim calcmode="lin" valueType="num">
                                      <p:cBhvr>
                                        <p:cTn id="26" dur="1000" fill="hold"/>
                                        <p:tgtEl>
                                          <p:spTgt spid="5427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914" name="Text Box 26"/>
          <p:cNvSpPr txBox="1"/>
          <p:nvPr/>
        </p:nvSpPr>
        <p:spPr>
          <a:xfrm>
            <a:off x="657225" y="528638"/>
            <a:ext cx="14031913" cy="1346200"/>
          </a:xfrm>
          <a:prstGeom prst="rect">
            <a:avLst/>
          </a:prstGeom>
          <a:noFill/>
          <a:ln w="9525">
            <a:noFill/>
          </a:ln>
        </p:spPr>
        <p:txBody>
          <a:bodyPr lIns="114117" tIns="57059" rIns="114117" bIns="57059">
            <a:spAutoFit/>
          </a:bodyPr>
          <a:p>
            <a:pPr algn="just" eaLnBrk="1" hangingPunct="1">
              <a:buNone/>
            </a:pPr>
            <a:r>
              <a:rPr lang="vi-VN" altLang="en-US" sz="4000" b="1" dirty="0">
                <a:latin typeface="Calibri" panose="020F0502020204030204" pitchFamily="34" charset="0"/>
                <a:cs typeface="Calibri" panose="020F0502020204030204" pitchFamily="34" charset="0"/>
              </a:rPr>
              <a:t>Muốn giữ thức ăn không bị ôi thiu cần ngăn ngừa vi khuẩn sinh sản bằng cách: làm lạnh, phơi khô, ướp muối...</a:t>
            </a:r>
            <a:endParaRPr lang="vi-VN" altLang="en-US" sz="4000" b="1" dirty="0">
              <a:latin typeface="Calibri" panose="020F0502020204030204" pitchFamily="34" charset="0"/>
              <a:ea typeface="Calibri" panose="020F0502020204030204" pitchFamily="34" charset="0"/>
            </a:endParaRPr>
          </a:p>
        </p:txBody>
      </p:sp>
      <p:pic>
        <p:nvPicPr>
          <p:cNvPr id="17426" name="Picture 18" descr="Káº¿t quáº£ hÃ¬nh áº£nh cho lÃ m láº¡nh thá»±c pháº©m"/>
          <p:cNvPicPr>
            <a:picLocks noChangeAspect="1"/>
          </p:cNvPicPr>
          <p:nvPr/>
        </p:nvPicPr>
        <p:blipFill>
          <a:blip r:embed="rId1"/>
          <a:stretch>
            <a:fillRect/>
          </a:stretch>
        </p:blipFill>
        <p:spPr>
          <a:xfrm>
            <a:off x="1074738" y="2413000"/>
            <a:ext cx="5537200" cy="4845050"/>
          </a:xfrm>
          <a:prstGeom prst="rect">
            <a:avLst/>
          </a:prstGeom>
          <a:noFill/>
          <a:ln w="9525">
            <a:noFill/>
          </a:ln>
        </p:spPr>
      </p:pic>
      <p:pic>
        <p:nvPicPr>
          <p:cNvPr id="17428" name="Picture 20" descr="Káº¿t quáº£ hÃ¬nh áº£nh cho phÆ¡i khÃ´"/>
          <p:cNvPicPr>
            <a:picLocks noChangeAspect="1"/>
          </p:cNvPicPr>
          <p:nvPr/>
        </p:nvPicPr>
        <p:blipFill>
          <a:blip r:embed="rId2"/>
          <a:stretch>
            <a:fillRect/>
          </a:stretch>
        </p:blipFill>
        <p:spPr>
          <a:xfrm>
            <a:off x="7583488" y="2413000"/>
            <a:ext cx="6024562" cy="4845050"/>
          </a:xfrm>
          <a:prstGeom prst="rect">
            <a:avLst/>
          </a:prstGeom>
          <a:noFill/>
          <a:ln w="9525">
            <a:noFill/>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914"/>
                                        </p:tgtEl>
                                        <p:attrNameLst>
                                          <p:attrName>style.visibility</p:attrName>
                                        </p:attrNameLst>
                                      </p:cBhvr>
                                      <p:to>
                                        <p:strVal val="visible"/>
                                      </p:to>
                                    </p:set>
                                    <p:anim calcmode="lin" valueType="num">
                                      <p:cBhvr additive="base">
                                        <p:cTn id="7" dur="500" fill="hold"/>
                                        <p:tgtEl>
                                          <p:spTgt spid="37914"/>
                                        </p:tgtEl>
                                        <p:attrNameLst>
                                          <p:attrName>ppt_x</p:attrName>
                                        </p:attrNameLst>
                                      </p:cBhvr>
                                      <p:tavLst>
                                        <p:tav tm="0">
                                          <p:val>
                                            <p:strVal val="#ppt_x"/>
                                          </p:val>
                                        </p:tav>
                                        <p:tav tm="100000">
                                          <p:val>
                                            <p:strVal val="#ppt_x"/>
                                          </p:val>
                                        </p:tav>
                                      </p:tavLst>
                                    </p:anim>
                                    <p:anim calcmode="lin" valueType="num">
                                      <p:cBhvr additive="base">
                                        <p:cTn id="8" dur="500" fill="hold"/>
                                        <p:tgtEl>
                                          <p:spTgt spid="379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7426"/>
                                        </p:tgtEl>
                                        <p:attrNameLst>
                                          <p:attrName>style.visibility</p:attrName>
                                        </p:attrNameLst>
                                      </p:cBhvr>
                                      <p:to>
                                        <p:strVal val="visible"/>
                                      </p:to>
                                    </p:set>
                                    <p:animEffect transition="in" filter="diamond(in)">
                                      <p:cBhvr>
                                        <p:cTn id="13" dur="2000"/>
                                        <p:tgtEl>
                                          <p:spTgt spid="1742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7428"/>
                                        </p:tgtEl>
                                        <p:attrNameLst>
                                          <p:attrName>style.visibility</p:attrName>
                                        </p:attrNameLst>
                                      </p:cBhvr>
                                      <p:to>
                                        <p:strVal val="visible"/>
                                      </p:to>
                                    </p:set>
                                    <p:animEffect transition="in" filter="diamond(in)">
                                      <p:cBhvr>
                                        <p:cTn id="18" dur="2000"/>
                                        <p:tgtEl>
                                          <p:spTgt spid="1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title"/>
          </p:nvPr>
        </p:nvSpPr>
        <p:spPr/>
        <p:txBody>
          <a:bodyPr vert="horz" wrap="square" lIns="135852" tIns="67926" rIns="135852" bIns="67926" anchor="ctr" anchorCtr="0"/>
          <a:p>
            <a:pPr>
              <a:buNone/>
            </a:pPr>
            <a:endParaRPr lang="en-US" altLang="x-none" dirty="0"/>
          </a:p>
        </p:txBody>
      </p:sp>
      <p:pic>
        <p:nvPicPr>
          <p:cNvPr id="4099" name="Content Placeholder 4"/>
          <p:cNvPicPr>
            <a:picLocks noGrp="1" noChangeAspect="1"/>
          </p:cNvPicPr>
          <p:nvPr>
            <p:ph idx="1"/>
          </p:nvPr>
        </p:nvPicPr>
        <p:blipFill>
          <a:blip r:embed="rId1"/>
          <a:stretch>
            <a:fillRect/>
          </a:stretch>
        </p:blipFill>
        <p:spPr>
          <a:xfrm>
            <a:off x="5846763" y="2092325"/>
            <a:ext cx="3851275" cy="5086350"/>
          </a:xfrm>
        </p:spPr>
      </p:pic>
      <p:pic>
        <p:nvPicPr>
          <p:cNvPr id="4100" name="Content Placeholder 3"/>
          <p:cNvPicPr>
            <a:picLocks noChangeAspect="1"/>
          </p:cNvPicPr>
          <p:nvPr/>
        </p:nvPicPr>
        <p:blipFill>
          <a:blip r:embed="rId2"/>
          <a:stretch>
            <a:fillRect/>
          </a:stretch>
        </p:blipFill>
        <p:spPr>
          <a:xfrm>
            <a:off x="777875" y="0"/>
            <a:ext cx="13989050" cy="8229600"/>
          </a:xfrm>
          <a:prstGeom prst="rect">
            <a:avLst/>
          </a:prstGeom>
          <a:noFill/>
          <a:ln w="9525">
            <a:noFill/>
          </a:ln>
        </p:spPr>
      </p:pic>
      <p:pic>
        <p:nvPicPr>
          <p:cNvPr id="6" name="Picture 5"/>
          <p:cNvPicPr>
            <a:picLocks noChangeAspect="1"/>
          </p:cNvPicPr>
          <p:nvPr/>
        </p:nvPicPr>
        <p:blipFill>
          <a:blip r:embed="rId1"/>
          <a:stretch>
            <a:fillRect/>
          </a:stretch>
        </p:blipFill>
        <p:spPr>
          <a:xfrm>
            <a:off x="2039938" y="847725"/>
            <a:ext cx="5053013" cy="6675438"/>
          </a:xfrm>
          <a:prstGeom prst="rect">
            <a:avLst/>
          </a:prstGeom>
        </p:spPr>
        <p:style>
          <a:lnRef idx="2">
            <a:schemeClr val="dk1"/>
          </a:lnRef>
          <a:fillRef idx="1">
            <a:schemeClr val="lt1"/>
          </a:fillRef>
          <a:effectRef idx="0">
            <a:schemeClr val="dk1"/>
          </a:effectRef>
          <a:fontRef idx="minor">
            <a:schemeClr val="dk1"/>
          </a:fontRef>
        </p:style>
      </p:pic>
      <p:sp>
        <p:nvSpPr>
          <p:cNvPr id="4102" name="TextBox 6"/>
          <p:cNvSpPr txBox="1"/>
          <p:nvPr/>
        </p:nvSpPr>
        <p:spPr>
          <a:xfrm>
            <a:off x="7383463" y="1096963"/>
            <a:ext cx="6704012" cy="3808412"/>
          </a:xfrm>
          <a:prstGeom prst="rect">
            <a:avLst/>
          </a:prstGeom>
          <a:noFill/>
          <a:ln w="9525">
            <a:noFill/>
          </a:ln>
        </p:spPr>
        <p:txBody>
          <a:bodyPr lIns="114117" tIns="57059" rIns="114117" bIns="57059">
            <a:spAutoFit/>
          </a:bodyPr>
          <a:p>
            <a:pPr algn="just">
              <a:buNone/>
            </a:pPr>
            <a:r>
              <a:rPr lang="en-US" altLang="x-none" sz="4000" b="1" dirty="0">
                <a:latin typeface="Arial" panose="020B0604020202020204" pitchFamily="34" charset="0"/>
              </a:rPr>
              <a:t>PHIẾU HỌC TẬP SỐ KWL</a:t>
            </a:r>
            <a:endParaRPr lang="en-US" altLang="x-none" sz="4000" b="1" dirty="0">
              <a:latin typeface="Arial" panose="020B0604020202020204" pitchFamily="34" charset="0"/>
            </a:endParaRPr>
          </a:p>
          <a:p>
            <a:pPr algn="just">
              <a:buNone/>
            </a:pPr>
            <a:endParaRPr lang="en-US" altLang="x-none" sz="4000" b="1" dirty="0">
              <a:latin typeface="Arial" panose="020B0604020202020204" pitchFamily="34" charset="0"/>
            </a:endParaRPr>
          </a:p>
          <a:p>
            <a:pPr algn="ctr">
              <a:buNone/>
            </a:pPr>
            <a:r>
              <a:rPr lang="en-US" altLang="x-none" sz="4000" b="1" dirty="0">
                <a:latin typeface="Calibri" panose="020F0502020204030204" pitchFamily="34" charset="0"/>
                <a:cs typeface="Calibri" panose="020F0502020204030204" pitchFamily="34" charset="0"/>
              </a:rPr>
              <a:t>Hãy viết ít nhất 3 điều đã biết v</a:t>
            </a:r>
            <a:r>
              <a:rPr lang="en-US" altLang="x-none" sz="4000" b="1" dirty="0">
                <a:latin typeface="Calibri" panose="020F0502020204030204" pitchFamily="34" charset="0"/>
                <a:ea typeface="Calibri" panose="020F0502020204030204" pitchFamily="34" charset="0"/>
              </a:rPr>
              <a:t>à</a:t>
            </a:r>
            <a:r>
              <a:rPr lang="en-US" altLang="x-none" sz="4000" b="1" dirty="0">
                <a:latin typeface="Calibri" panose="020F0502020204030204" pitchFamily="34" charset="0"/>
                <a:cs typeface="Calibri" panose="020F0502020204030204" pitchFamily="34" charset="0"/>
              </a:rPr>
              <a:t> 3 điều chưa biết (muốn đựơc học) về vi khuẩn v</a:t>
            </a:r>
            <a:r>
              <a:rPr lang="en-US" altLang="x-none" sz="4000" b="1" dirty="0">
                <a:latin typeface="Calibri" panose="020F0502020204030204" pitchFamily="34" charset="0"/>
                <a:ea typeface="Calibri" panose="020F0502020204030204" pitchFamily="34" charset="0"/>
              </a:rPr>
              <a:t>à</a:t>
            </a:r>
            <a:r>
              <a:rPr lang="en-US" altLang="x-none" sz="4000" b="1" dirty="0">
                <a:latin typeface="Calibri" panose="020F0502020204030204" pitchFamily="34" charset="0"/>
                <a:cs typeface="Calibri" panose="020F0502020204030204" pitchFamily="34" charset="0"/>
              </a:rPr>
              <a:t>o phiếu học tập KWL.</a:t>
            </a:r>
            <a:endParaRPr lang="en-US" altLang="x-none" sz="4000" b="1" dirty="0">
              <a:latin typeface="Calibri" panose="020F0502020204030204" pitchFamily="34" charset="0"/>
              <a:ea typeface="Calibri" panose="020F0502020204030204" pitchFamily="34" charset="0"/>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0" descr="mhjh"/>
          <p:cNvPicPr>
            <a:picLocks noChangeAspect="1"/>
          </p:cNvPicPr>
          <p:nvPr/>
        </p:nvPicPr>
        <p:blipFill>
          <a:blip r:embed="rId1"/>
          <a:stretch>
            <a:fillRect/>
          </a:stretch>
        </p:blipFill>
        <p:spPr>
          <a:xfrm>
            <a:off x="254000" y="61913"/>
            <a:ext cx="1073150" cy="1000125"/>
          </a:xfrm>
          <a:prstGeom prst="rect">
            <a:avLst/>
          </a:prstGeom>
          <a:noFill/>
          <a:ln w="9525">
            <a:noFill/>
          </a:ln>
        </p:spPr>
      </p:pic>
      <p:sp>
        <p:nvSpPr>
          <p:cNvPr id="3" name="TextBox 2"/>
          <p:cNvSpPr txBox="1"/>
          <p:nvPr/>
        </p:nvSpPr>
        <p:spPr>
          <a:xfrm>
            <a:off x="1327150" y="0"/>
            <a:ext cx="13454063" cy="2578100"/>
          </a:xfrm>
          <a:prstGeom prst="rect">
            <a:avLst/>
          </a:prstGeom>
          <a:noFill/>
          <a:ln w="9525">
            <a:noFill/>
          </a:ln>
        </p:spPr>
        <p:txBody>
          <a:bodyPr lIns="114117" tIns="57059" rIns="114117" bIns="57059">
            <a:spAutoFit/>
          </a:bodyPr>
          <a:p>
            <a:pPr algn="ctr">
              <a:buNone/>
            </a:pPr>
            <a:r>
              <a:rPr lang="en-US" altLang="x-none" sz="4000" b="1" dirty="0">
                <a:latin typeface="Arial" panose="020B0604020202020204" pitchFamily="34" charset="0"/>
              </a:rPr>
              <a:t>Khi mắc các bệnh do vi khuẩn gây ra ở người như viêm họng do vi khuẩn, bệnh tả,… em thường có biện pháp gì để chữa trị? Hãy đề ra các biện pháp phòng, tránh bệnh do vi khuẩn gây ra ở người?</a:t>
            </a:r>
            <a:endParaRPr lang="en-US" altLang="x-none" sz="4000" b="1" dirty="0">
              <a:latin typeface="Arial" panose="020B0604020202020204" pitchFamily="34" charset="0"/>
            </a:endParaRPr>
          </a:p>
        </p:txBody>
      </p:sp>
      <p:sp>
        <p:nvSpPr>
          <p:cNvPr id="4" name="Arrow: Down 3"/>
          <p:cNvSpPr/>
          <p:nvPr/>
        </p:nvSpPr>
        <p:spPr>
          <a:xfrm>
            <a:off x="7199313" y="2652713"/>
            <a:ext cx="962025" cy="1257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TextBox 4"/>
          <p:cNvSpPr txBox="1"/>
          <p:nvPr/>
        </p:nvSpPr>
        <p:spPr>
          <a:xfrm>
            <a:off x="790575" y="4406900"/>
            <a:ext cx="13454063" cy="2884488"/>
          </a:xfrm>
          <a:prstGeom prst="rect">
            <a:avLst/>
          </a:prstGeom>
          <a:noFill/>
          <a:ln w="9525">
            <a:noFill/>
          </a:ln>
        </p:spPr>
        <p:txBody>
          <a:bodyPr lIns="114117" tIns="57059" rIns="114117" bIns="57059">
            <a:spAutoFit/>
          </a:bodyPr>
          <a:p>
            <a:pPr marL="570230" indent="-570230">
              <a:lnSpc>
                <a:spcPct val="150000"/>
              </a:lnSpc>
              <a:buFont typeface="Wingdings" panose="05000000000000000000" pitchFamily="2" charset="2"/>
              <a:buChar char="Ø"/>
            </a:pPr>
            <a:r>
              <a:rPr lang="en-US" altLang="x-none" sz="4000" b="1" dirty="0">
                <a:latin typeface="Arial" panose="020B0604020202020204" pitchFamily="34" charset="0"/>
              </a:rPr>
              <a:t>Sử dụng thuốc kháng sinh.</a:t>
            </a:r>
            <a:endParaRPr lang="en-US" altLang="x-none" sz="4000" b="1" dirty="0">
              <a:latin typeface="Arial" panose="020B0604020202020204" pitchFamily="34" charset="0"/>
            </a:endParaRPr>
          </a:p>
          <a:p>
            <a:pPr marL="570230" indent="-570230">
              <a:lnSpc>
                <a:spcPct val="150000"/>
              </a:lnSpc>
              <a:buFont typeface="Wingdings" panose="05000000000000000000" pitchFamily="2" charset="2"/>
              <a:buChar char="Ø"/>
            </a:pPr>
            <a:r>
              <a:rPr lang="en-US" altLang="x-none" sz="4000" b="1" dirty="0">
                <a:latin typeface="Arial" panose="020B0604020202020204" pitchFamily="34" charset="0"/>
              </a:rPr>
              <a:t>Ăn chín, uống sôi, rửa tay, giữ gìn cơ thể và môi trường sống sạch sẽ.</a:t>
            </a:r>
            <a:endParaRPr lang="en-US" altLang="x-none" sz="4000" b="1" dirty="0">
              <a:latin typeface="Arial" panose="020B0604020202020204" pitchFamily="34" charset="0"/>
            </a:endParaRPr>
          </a:p>
        </p:txBody>
      </p:sp>
      <p:sp>
        <p:nvSpPr>
          <p:cNvPr id="9" name="TextBox 8"/>
          <p:cNvSpPr txBox="1"/>
          <p:nvPr/>
        </p:nvSpPr>
        <p:spPr>
          <a:xfrm>
            <a:off x="9774873" y="4406900"/>
            <a:ext cx="3417887" cy="1038225"/>
          </a:xfrm>
          <a:prstGeom prst="rect">
            <a:avLst/>
          </a:prstGeom>
          <a:noFill/>
          <a:ln w="9525">
            <a:noFill/>
          </a:ln>
        </p:spPr>
        <p:txBody>
          <a:bodyPr lIns="114117" tIns="57059" rIns="114117" bIns="57059">
            <a:spAutoFit/>
          </a:bodyPr>
          <a:p>
            <a:pPr>
              <a:lnSpc>
                <a:spcPct val="150000"/>
              </a:lnSpc>
              <a:buNone/>
            </a:pPr>
            <a:r>
              <a:rPr lang="en-US" altLang="x-none" sz="4000" b="1" dirty="0">
                <a:solidFill>
                  <a:srgbClr val="FF0000"/>
                </a:solidFill>
                <a:latin typeface="Arial" panose="020B0604020202020204" pitchFamily="34" charset="0"/>
              </a:rPr>
              <a:t>Kháng thuốc</a:t>
            </a:r>
            <a:endParaRPr lang="en-US" altLang="x-none" sz="4000" b="1" dirty="0">
              <a:solidFill>
                <a:srgbClr val="FF0000"/>
              </a:solidFill>
              <a:latin typeface="Arial" panose="020B0604020202020204" pitchFamily="34" charset="0"/>
            </a:endParaRPr>
          </a:p>
        </p:txBody>
      </p:sp>
      <p:sp>
        <p:nvSpPr>
          <p:cNvPr id="10" name="Arrow: Right 9"/>
          <p:cNvSpPr/>
          <p:nvPr/>
        </p:nvSpPr>
        <p:spPr>
          <a:xfrm>
            <a:off x="8457248" y="4964113"/>
            <a:ext cx="1073150" cy="19208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xEl>
                                              <p:charRg st="0" end="26"/>
                                            </p:txEl>
                                          </p:spTgt>
                                        </p:tgtEl>
                                        <p:attrNameLst>
                                          <p:attrName>style.visibility</p:attrName>
                                        </p:attrNameLst>
                                      </p:cBhvr>
                                      <p:to>
                                        <p:strVal val="visible"/>
                                      </p:to>
                                    </p:set>
                                    <p:animEffect transition="in" filter="circle(in)">
                                      <p:cBhvr>
                                        <p:cTn id="23" dur="2000"/>
                                        <p:tgtEl>
                                          <p:spTgt spid="5">
                                            <p:txEl>
                                              <p:charRg st="0" end="2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xEl>
                                              <p:charRg st="26" end="97"/>
                                            </p:txEl>
                                          </p:spTgt>
                                        </p:tgtEl>
                                        <p:attrNameLst>
                                          <p:attrName>style.visibility</p:attrName>
                                        </p:attrNameLst>
                                      </p:cBhvr>
                                      <p:to>
                                        <p:strVal val="visible"/>
                                      </p:to>
                                    </p:set>
                                    <p:animEffect transition="in" filter="circle(in)">
                                      <p:cBhvr>
                                        <p:cTn id="28" dur="2000"/>
                                        <p:tgtEl>
                                          <p:spTgt spid="5">
                                            <p:txEl>
                                              <p:charRg st="26" end="9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p:bldP spid="10"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HIỂM HỌA KHÁNG THUỐC KHÁNG SINH - CHÀO BUỔI SÁNG [24-03-2017]">
            <a:hlinkClick r:id="" action="ppaction://media"/>
          </p:cNvPr>
          <p:cNvPicPr>
            <a:picLocks noChangeAspect="1"/>
          </p:cNvPicPr>
          <p:nvPr>
            <a:videoFile r:link="rId1"/>
          </p:nvPr>
        </p:nvPicPr>
        <p:blipFill>
          <a:blip r:embed="rId2"/>
          <a:stretch>
            <a:fillRect/>
          </a:stretch>
        </p:blipFill>
        <p:spPr>
          <a:xfrm>
            <a:off x="517525" y="731838"/>
            <a:ext cx="14416088" cy="7035800"/>
          </a:xfrm>
          <a:prstGeom prst="rect">
            <a:avLst/>
          </a:prstGeom>
          <a:noFill/>
          <a:ln w="9525">
            <a:noFill/>
          </a:ln>
        </p:spPr>
      </p:pic>
      <p:sp>
        <p:nvSpPr>
          <p:cNvPr id="32771" name="TextBox 2"/>
          <p:cNvSpPr txBox="1"/>
          <p:nvPr/>
        </p:nvSpPr>
        <p:spPr>
          <a:xfrm>
            <a:off x="3859530" y="30480"/>
            <a:ext cx="9004300" cy="728345"/>
          </a:xfrm>
          <a:prstGeom prst="rect">
            <a:avLst/>
          </a:prstGeom>
          <a:noFill/>
          <a:ln w="9525">
            <a:noFill/>
          </a:ln>
        </p:spPr>
        <p:txBody>
          <a:bodyPr wrap="square" lIns="114117" tIns="57059" rIns="114117" bIns="57059">
            <a:spAutoFit/>
          </a:bodyPr>
          <a:p>
            <a:pPr>
              <a:buNone/>
            </a:pPr>
            <a:r>
              <a:rPr lang="en-US" altLang="x-none" sz="4000" b="1" dirty="0">
                <a:latin typeface="Arial" panose="020B0604020202020204" pitchFamily="34" charset="0"/>
              </a:rPr>
              <a:t>Hiểm họa kháng thuốc kháng sinh</a:t>
            </a:r>
            <a:endParaRPr lang="en-US" altLang="x-none" sz="4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2"/>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890588" y="898525"/>
            <a:ext cx="13735050" cy="666750"/>
          </a:xfrm>
          <a:prstGeom prst="rect">
            <a:avLst/>
          </a:prstGeom>
          <a:noFill/>
          <a:ln w="9525">
            <a:noFill/>
          </a:ln>
        </p:spPr>
        <p:txBody>
          <a:bodyPr lIns="114117" tIns="57059" rIns="114117" bIns="57059">
            <a:spAutoFit/>
          </a:bodyPr>
          <a:p>
            <a:pPr>
              <a:buNone/>
            </a:pPr>
            <a:r>
              <a:rPr lang="en-US" altLang="x-none" sz="3600" b="1" dirty="0">
                <a:solidFill>
                  <a:srgbClr val="3333FF"/>
                </a:solidFill>
                <a:latin typeface="Arial" panose="020B0604020202020204" pitchFamily="34" charset="0"/>
              </a:rPr>
              <a:t>Vai trò của vi khuẩn:</a:t>
            </a:r>
            <a:endParaRPr lang="en-US" altLang="x-none" sz="3600" b="1" dirty="0">
              <a:solidFill>
                <a:srgbClr val="3333FF"/>
              </a:solidFill>
              <a:latin typeface="Arial" panose="020B0604020202020204" pitchFamily="34" charset="0"/>
            </a:endParaRPr>
          </a:p>
        </p:txBody>
      </p:sp>
      <p:sp>
        <p:nvSpPr>
          <p:cNvPr id="33796" name="TextBox 8"/>
          <p:cNvSpPr txBox="1"/>
          <p:nvPr/>
        </p:nvSpPr>
        <p:spPr>
          <a:xfrm>
            <a:off x="1073150" y="4468813"/>
            <a:ext cx="6699250" cy="666750"/>
          </a:xfrm>
          <a:prstGeom prst="rect">
            <a:avLst/>
          </a:prstGeom>
          <a:noFill/>
          <a:ln w="9525">
            <a:noFill/>
          </a:ln>
        </p:spPr>
        <p:txBody>
          <a:bodyPr lIns="114117" tIns="57059" rIns="114117" bIns="57059">
            <a:spAutoFit/>
          </a:bodyPr>
          <a:p>
            <a:pPr>
              <a:buNone/>
            </a:pPr>
            <a:r>
              <a:rPr lang="en-US" altLang="x-none" sz="3600" dirty="0">
                <a:latin typeface="Arial" panose="020B0604020202020204" pitchFamily="34" charset="0"/>
              </a:rPr>
              <a:t>- </a:t>
            </a:r>
            <a:endParaRPr lang="en-US" altLang="x-none" sz="3600" dirty="0">
              <a:latin typeface="Arial" panose="020B0604020202020204" pitchFamily="34" charset="0"/>
            </a:endParaRPr>
          </a:p>
        </p:txBody>
      </p:sp>
      <p:sp>
        <p:nvSpPr>
          <p:cNvPr id="2" name="TextBox 1"/>
          <p:cNvSpPr txBox="1"/>
          <p:nvPr/>
        </p:nvSpPr>
        <p:spPr>
          <a:xfrm>
            <a:off x="720725" y="1600200"/>
            <a:ext cx="13933488" cy="2882900"/>
          </a:xfrm>
          <a:prstGeom prst="rect">
            <a:avLst/>
          </a:prstGeom>
          <a:noFill/>
          <a:ln w="9525">
            <a:noFill/>
          </a:ln>
        </p:spPr>
        <p:txBody>
          <a:bodyPr lIns="114117" tIns="57059" rIns="114117" bIns="57059">
            <a:spAutoFit/>
          </a:bodyPr>
          <a:p>
            <a:pPr marL="570230" indent="-570230">
              <a:buFont typeface="Wingdings" panose="05000000000000000000" pitchFamily="2" charset="2"/>
              <a:buChar char="v"/>
            </a:pPr>
            <a:r>
              <a:rPr lang="en-US" altLang="x-none" sz="3600" b="1" dirty="0">
                <a:solidFill>
                  <a:srgbClr val="3333FF"/>
                </a:solidFill>
                <a:latin typeface="Arial" panose="020B0604020202020204" pitchFamily="34" charset="0"/>
              </a:rPr>
              <a:t>Có hại:</a:t>
            </a:r>
            <a:endParaRPr lang="en-US" altLang="x-none" sz="3600" b="1" dirty="0">
              <a:solidFill>
                <a:srgbClr val="3333FF"/>
              </a:solidFill>
              <a:latin typeface="Arial" panose="020B0604020202020204" pitchFamily="34" charset="0"/>
            </a:endParaRPr>
          </a:p>
          <a:p>
            <a:pPr marL="570230" indent="-570230">
              <a:buChar char="-"/>
            </a:pPr>
            <a:r>
              <a:rPr lang="en-US" altLang="x-none" sz="3600" b="1" dirty="0">
                <a:latin typeface="Arial" panose="020B0604020202020204" pitchFamily="34" charset="0"/>
              </a:rPr>
              <a:t>Gây bệnh cho người, vật nuôi và cây trồng.</a:t>
            </a:r>
            <a:endParaRPr lang="en-US" altLang="x-none" sz="3600" b="1" dirty="0">
              <a:latin typeface="Arial" panose="020B0604020202020204" pitchFamily="34" charset="0"/>
            </a:endParaRPr>
          </a:p>
          <a:p>
            <a:pPr marL="570230" indent="-570230">
              <a:buChar char="-"/>
            </a:pPr>
            <a:r>
              <a:rPr lang="en-US" altLang="x-none" sz="3600" b="1" dirty="0">
                <a:latin typeface="Arial" panose="020B0604020202020204" pitchFamily="34" charset="0"/>
              </a:rPr>
              <a:t>Làm hỏng đồ dùng, thực phẩm…</a:t>
            </a:r>
            <a:endParaRPr lang="en-US" altLang="x-none" sz="3600" b="1" dirty="0">
              <a:latin typeface="Arial" panose="020B0604020202020204" pitchFamily="34" charset="0"/>
            </a:endParaRPr>
          </a:p>
          <a:p>
            <a:pPr marL="570230" indent="-570230">
              <a:buFont typeface="Wingdings" panose="05000000000000000000" pitchFamily="2" charset="2"/>
              <a:buChar char="v"/>
            </a:pPr>
            <a:r>
              <a:rPr lang="en-US" altLang="x-none" sz="3600" b="1" dirty="0">
                <a:solidFill>
                  <a:srgbClr val="3333FF"/>
                </a:solidFill>
                <a:latin typeface="Arial" panose="020B0604020202020204" pitchFamily="34" charset="0"/>
              </a:rPr>
              <a:t>Để phòng bệnh </a:t>
            </a:r>
            <a:r>
              <a:rPr lang="en-US" altLang="x-none" sz="3600" b="1" dirty="0">
                <a:latin typeface="Arial" panose="020B0604020202020204" pitchFamily="34" charset="0"/>
              </a:rPr>
              <a:t>do vi khuẩn gây ra cần thực hiện tốt vệ sinh cá nhân, vệ sinh ăn uống và vệ sinh môi trường.</a:t>
            </a:r>
            <a:endParaRPr lang="en-US" altLang="x-none" sz="3600" b="1" dirty="0">
              <a:latin typeface="Arial" panose="020B0604020202020204" pitchFamily="34" charset="0"/>
            </a:endParaRPr>
          </a:p>
        </p:txBody>
      </p:sp>
      <p:pic>
        <p:nvPicPr>
          <p:cNvPr id="8" name="Picture 6" descr="Picture3"/>
          <p:cNvPicPr>
            <a:picLocks noChangeAspect="1"/>
          </p:cNvPicPr>
          <p:nvPr/>
        </p:nvPicPr>
        <p:blipFill>
          <a:blip r:embed="rId1"/>
          <a:stretch>
            <a:fillRect/>
          </a:stretch>
        </p:blipFill>
        <p:spPr>
          <a:xfrm>
            <a:off x="238125" y="87313"/>
            <a:ext cx="1360488" cy="11318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Slide Number Placeholder 5"/>
          <p:cNvSpPr txBox="1">
            <a:spLocks noGrp="1"/>
          </p:cNvSpPr>
          <p:nvPr>
            <p:ph type="sldNum" sz="quarter" idx="12"/>
          </p:nvPr>
        </p:nvSpPr>
        <p:spPr/>
        <p:txBody>
          <a:bodyPr lIns="135852" tIns="67926" rIns="135852" bIns="67926"/>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US" altLang="en-US" sz="1700" dirty="0"/>
            </a:fld>
            <a:endParaRPr lang="en-US" altLang="en-US" sz="1700" dirty="0"/>
          </a:p>
        </p:txBody>
      </p:sp>
      <p:sp>
        <p:nvSpPr>
          <p:cNvPr id="33796" name="Text Box 4"/>
          <p:cNvSpPr txBox="1"/>
          <p:nvPr/>
        </p:nvSpPr>
        <p:spPr>
          <a:xfrm>
            <a:off x="803275" y="6059488"/>
            <a:ext cx="13706475" cy="1343660"/>
          </a:xfrm>
          <a:prstGeom prst="rect">
            <a:avLst/>
          </a:prstGeom>
          <a:noFill/>
          <a:ln w="9525">
            <a:noFill/>
          </a:ln>
        </p:spPr>
        <p:txBody>
          <a:bodyPr lIns="114117" tIns="57059" rIns="114117" bIns="57059">
            <a:spAutoFit/>
          </a:bodyPr>
          <a:p>
            <a:pPr algn="just" eaLnBrk="1" hangingPunct="1">
              <a:spcBef>
                <a:spcPct val="50000"/>
              </a:spcBef>
              <a:buNone/>
            </a:pPr>
            <a:r>
              <a:rPr lang="en-US" altLang="en-US" sz="4000" b="1" dirty="0">
                <a:solidFill>
                  <a:srgbClr val="0000FF"/>
                </a:solidFill>
                <a:latin typeface="Times New Roman" panose="02020603050405020304" pitchFamily="18" charset="0"/>
                <a:cs typeface="Times New Roman" panose="02020603050405020304" pitchFamily="18" charset="0"/>
              </a:rPr>
              <a:t>  Môi trường bị ô nhiễm vì vi khuẩn phân hủy xác động vật sẽ gây mhôi thối ảnh hưởng đến sức khỏe con người.</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pic>
        <p:nvPicPr>
          <p:cNvPr id="34820" name="Picture 12" descr="250421"/>
          <p:cNvPicPr>
            <a:picLocks noChangeAspect="1"/>
          </p:cNvPicPr>
          <p:nvPr/>
        </p:nvPicPr>
        <p:blipFill>
          <a:blip r:embed="rId1"/>
          <a:stretch>
            <a:fillRect/>
          </a:stretch>
        </p:blipFill>
        <p:spPr>
          <a:xfrm>
            <a:off x="1068388" y="2141538"/>
            <a:ext cx="6159500" cy="3657600"/>
          </a:xfrm>
          <a:prstGeom prst="rect">
            <a:avLst/>
          </a:prstGeom>
          <a:noFill/>
          <a:ln w="9525">
            <a:noFill/>
          </a:ln>
        </p:spPr>
      </p:pic>
      <p:pic>
        <p:nvPicPr>
          <p:cNvPr id="34821" name="Picture 14" descr="1294367779"/>
          <p:cNvPicPr>
            <a:picLocks noChangeAspect="1"/>
          </p:cNvPicPr>
          <p:nvPr/>
        </p:nvPicPr>
        <p:blipFill>
          <a:blip r:embed="rId2"/>
          <a:stretch>
            <a:fillRect/>
          </a:stretch>
        </p:blipFill>
        <p:spPr>
          <a:xfrm>
            <a:off x="7675563" y="2106613"/>
            <a:ext cx="6800850" cy="3692525"/>
          </a:xfrm>
          <a:prstGeom prst="rect">
            <a:avLst/>
          </a:prstGeom>
          <a:noFill/>
          <a:ln w="9525">
            <a:noFill/>
          </a:ln>
        </p:spPr>
      </p:pic>
      <p:sp>
        <p:nvSpPr>
          <p:cNvPr id="34822" name="TextBox 1"/>
          <p:cNvSpPr txBox="1"/>
          <p:nvPr/>
        </p:nvSpPr>
        <p:spPr>
          <a:xfrm>
            <a:off x="1068388" y="573088"/>
            <a:ext cx="13112750" cy="1346200"/>
          </a:xfrm>
          <a:prstGeom prst="rect">
            <a:avLst/>
          </a:prstGeom>
          <a:noFill/>
          <a:ln w="9525">
            <a:noFill/>
          </a:ln>
        </p:spPr>
        <p:txBody>
          <a:bodyPr lIns="114117" tIns="57059" rIns="114117" bIns="57059">
            <a:spAutoFit/>
          </a:bodyPr>
          <a:p>
            <a:pPr algn="ctr">
              <a:buNone/>
            </a:pPr>
            <a:r>
              <a:rPr lang="en-US" altLang="x-none" sz="4000" b="1" dirty="0">
                <a:latin typeface="Arial" panose="020B0604020202020204" pitchFamily="34" charset="0"/>
              </a:rPr>
              <a:t>Vứt xác động vật chết không đúng nơi quy định sẽ dẫn đến tác hại gì? </a:t>
            </a:r>
            <a:endParaRPr lang="en-US" altLang="x-none" sz="4000" b="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796"/>
                                        </p:tgtEl>
                                        <p:attrNameLst>
                                          <p:attrName>style.visibility</p:attrName>
                                        </p:attrNameLst>
                                      </p:cBhvr>
                                      <p:to>
                                        <p:strVal val="visible"/>
                                      </p:to>
                                    </p:set>
                                    <p:anim calcmode="discrete" valueType="clr">
                                      <p:cBhvr override="childStyle">
                                        <p:cTn id="7" dur="80"/>
                                        <p:tgtEl>
                                          <p:spTgt spid="337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6"/>
                                        </p:tgtEl>
                                        <p:attrNameLst>
                                          <p:attrName>fillcolor</p:attrName>
                                        </p:attrNameLst>
                                      </p:cBhvr>
                                      <p:tavLst>
                                        <p:tav tm="0">
                                          <p:val>
                                            <p:clrVal>
                                              <a:schemeClr val="accent2"/>
                                            </p:clrVal>
                                          </p:val>
                                        </p:tav>
                                        <p:tav tm="50000">
                                          <p:val>
                                            <p:clrVal>
                                              <a:schemeClr val="hlink"/>
                                            </p:clrVal>
                                          </p:val>
                                        </p:tav>
                                      </p:tavLst>
                                    </p:anim>
                                    <p:set>
                                      <p:cBhvr>
                                        <p:cTn id="9" dur="80"/>
                                        <p:tgtEl>
                                          <p:spTgt spid="337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2" descr="Benh VK"/>
          <p:cNvPicPr>
            <a:picLocks noChangeAspect="1"/>
          </p:cNvPicPr>
          <p:nvPr/>
        </p:nvPicPr>
        <p:blipFill>
          <a:blip r:embed="rId1">
            <a:clrChange>
              <a:clrFrom>
                <a:srgbClr val="663399"/>
              </a:clrFrom>
              <a:clrTo>
                <a:srgbClr val="663399">
                  <a:alpha val="0"/>
                </a:srgbClr>
              </a:clrTo>
            </a:clrChange>
          </a:blip>
          <a:stretch>
            <a:fillRect/>
          </a:stretch>
        </p:blipFill>
        <p:spPr>
          <a:xfrm>
            <a:off x="1144588" y="0"/>
            <a:ext cx="13312775" cy="4267200"/>
          </a:xfrm>
          <a:prstGeom prst="rect">
            <a:avLst/>
          </a:prstGeom>
          <a:noFill/>
          <a:ln w="9525">
            <a:noFill/>
          </a:ln>
        </p:spPr>
      </p:pic>
      <p:sp>
        <p:nvSpPr>
          <p:cNvPr id="54276" name="Text Box 4"/>
          <p:cNvSpPr txBox="1">
            <a:spLocks noChangeArrowheads="1"/>
          </p:cNvSpPr>
          <p:nvPr/>
        </p:nvSpPr>
        <p:spPr bwMode="auto">
          <a:xfrm>
            <a:off x="-76835" y="4834890"/>
            <a:ext cx="15407005" cy="2459355"/>
          </a:xfrm>
          <a:prstGeom prst="rect">
            <a:avLst/>
          </a:prstGeom>
          <a:noFill/>
          <a:ln>
            <a:noFill/>
          </a:ln>
        </p:spPr>
        <p:txBody>
          <a:bodyPr wrap="square" lIns="570586" tIns="399410" rIns="570586" bIns="399410">
            <a:spAutoFit/>
          </a:bodyPr>
          <a:p>
            <a:pPr algn="just" eaLnBrk="1" hangingPunct="1">
              <a:spcBef>
                <a:spcPct val="50000"/>
              </a:spcBef>
              <a:buFont typeface="Wingdings" panose="05000000000000000000" pitchFamily="2" charset="2"/>
              <a:buNone/>
            </a:pPr>
            <a:r>
              <a:rPr lang="en-US" altLang="en-US" sz="3600" b="1" dirty="0">
                <a:solidFill>
                  <a:srgbClr val="3333FF"/>
                </a:solidFill>
                <a:latin typeface="Arial" panose="020B0604020202020204" pitchFamily="34" charset="0"/>
                <a:sym typeface="Wingdings" panose="05000000000000000000" pitchFamily="2" charset="2"/>
              </a:rPr>
              <a:t>Không nên </a:t>
            </a:r>
            <a:r>
              <a:rPr lang="sv-SE" altLang="en-US" sz="3600" b="1" dirty="0">
                <a:latin typeface="Arial" panose="020B0604020202020204" pitchFamily="34" charset="0"/>
              </a:rPr>
              <a:t>vì thức ăn bán ngoài đường không có gì che chắn bảo vệ thì có rất nhiều vi khuẩn xâm nhập, ăn vào rất dễ bị ngộ độc.</a:t>
            </a:r>
            <a:endParaRPr lang="sv-SE" altLang="en-US" sz="3600" b="1" dirty="0">
              <a:latin typeface="Arial" panose="020B0604020202020204" pitchFamily="34" charset="0"/>
            </a:endParaRPr>
          </a:p>
        </p:txBody>
      </p:sp>
      <p:sp>
        <p:nvSpPr>
          <p:cNvPr id="19465" name="Text Box 6"/>
          <p:cNvSpPr txBox="1">
            <a:spLocks noChangeArrowheads="1"/>
          </p:cNvSpPr>
          <p:nvPr/>
        </p:nvSpPr>
        <p:spPr bwMode="auto">
          <a:xfrm>
            <a:off x="1578928" y="7139940"/>
            <a:ext cx="12230100" cy="666750"/>
          </a:xfrm>
          <a:prstGeom prst="rect">
            <a:avLst/>
          </a:prstGeom>
          <a:noFill/>
          <a:ln>
            <a:noFill/>
          </a:ln>
        </p:spPr>
        <p:txBody>
          <a:bodyPr wrap="square" lIns="114117" tIns="57059" rIns="114117" bIns="57059">
            <a:spAutoFit/>
          </a:bodyPr>
          <a:p>
            <a:pPr algn="ctr" eaLnBrk="1" hangingPunct="1">
              <a:spcBef>
                <a:spcPct val="50000"/>
              </a:spcBef>
              <a:buNone/>
            </a:pPr>
            <a:r>
              <a:rPr lang="en-US" altLang="en-US" sz="3600" b="1" dirty="0">
                <a:solidFill>
                  <a:srgbClr val="FF3300"/>
                </a:solidFill>
                <a:latin typeface="Arial" panose="020B0604020202020204" pitchFamily="34" charset="0"/>
              </a:rPr>
              <a:t>Em có biết loại vi khuẩn nào vừa có lợi và vừa có hại?</a:t>
            </a:r>
            <a:endParaRPr lang="en-US" altLang="en-US" sz="3600" b="1" dirty="0">
              <a:solidFill>
                <a:srgbClr val="FF3300"/>
              </a:solidFill>
              <a:latin typeface="Arial" panose="020B0604020202020204" pitchFamily="34" charset="0"/>
            </a:endParaRPr>
          </a:p>
        </p:txBody>
      </p:sp>
      <p:sp>
        <p:nvSpPr>
          <p:cNvPr id="35845" name="TextBox 1"/>
          <p:cNvSpPr txBox="1"/>
          <p:nvPr/>
        </p:nvSpPr>
        <p:spPr>
          <a:xfrm>
            <a:off x="-62865" y="4312285"/>
            <a:ext cx="15839440" cy="666750"/>
          </a:xfrm>
          <a:prstGeom prst="rect">
            <a:avLst/>
          </a:prstGeom>
          <a:noFill/>
          <a:ln w="9525">
            <a:noFill/>
          </a:ln>
        </p:spPr>
        <p:txBody>
          <a:bodyPr wrap="square" lIns="114117" tIns="57059" rIns="114117" bIns="57059">
            <a:spAutoFit/>
          </a:bodyPr>
          <a:p>
            <a:pPr>
              <a:buNone/>
            </a:pPr>
            <a:r>
              <a:rPr lang="en-US" altLang="x-none" sz="3600" b="1" dirty="0">
                <a:solidFill>
                  <a:srgbClr val="FF0000"/>
                </a:solidFill>
                <a:latin typeface="Arial" panose="020B0604020202020204" pitchFamily="34" charset="0"/>
              </a:rPr>
              <a:t>Chúng ta có nên ăn quà vặt ở những nơi như thế này không? Tại sao?</a:t>
            </a:r>
            <a:endParaRPr lang="en-US" altLang="x-none" sz="3600" b="1" dirty="0">
              <a:solidFill>
                <a:srgbClr val="FF0000"/>
              </a:solidFill>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arn(outVertical)">
                                      <p:cBhvr>
                                        <p:cTn id="7" dur="5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465"/>
                                        </p:tgtEl>
                                        <p:attrNameLst>
                                          <p:attrName>style.visibility</p:attrName>
                                        </p:attrNameLst>
                                      </p:cBhvr>
                                      <p:to>
                                        <p:strVal val="visible"/>
                                      </p:to>
                                    </p:set>
                                    <p:animEffect transition="in" filter="diamond(in)">
                                      <p:cBhvr>
                                        <p:cTn id="12" dur="20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1946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noChangeArrowheads="1"/>
          </p:cNvSpPr>
          <p:nvPr>
            <p:ph type="title"/>
          </p:nvPr>
        </p:nvSpPr>
        <p:spPr>
          <a:xfrm>
            <a:off x="2525713" y="0"/>
            <a:ext cx="10493375" cy="768350"/>
          </a:xfrm>
        </p:spPr>
        <p:txBody>
          <a:bodyPr vert="horz" wrap="square" lIns="135852" tIns="67926" rIns="135852" bIns="67926" numCol="1" anchor="ctr" anchorCtr="0" compatLnSpc="1"/>
          <a:p>
            <a:pPr eaLnBrk="1" hangingPunct="1">
              <a:buNone/>
            </a:pPr>
            <a:r>
              <a:rPr lang="en-US" altLang="en-US" sz="4000" b="1" dirty="0">
                <a:solidFill>
                  <a:srgbClr val="FF0000"/>
                </a:solidFill>
              </a:rPr>
              <a:t>Vi khuẩn phân hủy chất hữu cơ</a:t>
            </a:r>
            <a:endParaRPr lang="en-US" altLang="en-US" sz="4000" b="1" dirty="0">
              <a:solidFill>
                <a:srgbClr val="FF0000"/>
              </a:solidFill>
            </a:endParaRPr>
          </a:p>
        </p:txBody>
      </p:sp>
      <p:pic>
        <p:nvPicPr>
          <p:cNvPr id="66564" name="Picture 4" descr="Káº¿t quáº£ hÃ¬nh áº£nh cho thá»©c Än Ã´i thiu"/>
          <p:cNvPicPr>
            <a:picLocks noGrp="1" noChangeAspect="1"/>
          </p:cNvPicPr>
          <p:nvPr>
            <p:ph idx="1"/>
          </p:nvPr>
        </p:nvPicPr>
        <p:blipFill>
          <a:blip r:embed="rId1"/>
          <a:srcRect/>
          <a:stretch>
            <a:fillRect/>
          </a:stretch>
        </p:blipFill>
        <p:spPr>
          <a:xfrm>
            <a:off x="2039938" y="785813"/>
            <a:ext cx="5538787" cy="2925762"/>
          </a:xfrm>
        </p:spPr>
      </p:pic>
      <p:pic>
        <p:nvPicPr>
          <p:cNvPr id="66565" name="Picture 21" descr="HÃ¬nh áº£nh cÃ³ liÃªn quan"/>
          <p:cNvPicPr>
            <a:picLocks noChangeAspect="1"/>
          </p:cNvPicPr>
          <p:nvPr/>
        </p:nvPicPr>
        <p:blipFill>
          <a:blip r:embed="rId2"/>
          <a:stretch>
            <a:fillRect/>
          </a:stretch>
        </p:blipFill>
        <p:spPr>
          <a:xfrm>
            <a:off x="7675563" y="785813"/>
            <a:ext cx="6119812" cy="2925762"/>
          </a:xfrm>
          <a:prstGeom prst="rect">
            <a:avLst/>
          </a:prstGeom>
          <a:noFill/>
          <a:ln w="9525">
            <a:noFill/>
          </a:ln>
        </p:spPr>
      </p:pic>
      <p:sp>
        <p:nvSpPr>
          <p:cNvPr id="66566" name="Rectangle 6"/>
          <p:cNvSpPr>
            <a:spLocks noChangeArrowheads="1"/>
          </p:cNvSpPr>
          <p:nvPr/>
        </p:nvSpPr>
        <p:spPr bwMode="auto">
          <a:xfrm>
            <a:off x="2525713" y="3932238"/>
            <a:ext cx="10493375" cy="766763"/>
          </a:xfrm>
          <a:prstGeom prst="rect">
            <a:avLst/>
          </a:prstGeom>
          <a:noFill/>
          <a:ln>
            <a:noFill/>
          </a:ln>
        </p:spPr>
        <p:txBody>
          <a:bodyPr lIns="114117" tIns="57059" rIns="114117" bIns="57059" anchor="ctr"/>
          <a:p>
            <a:pPr algn="ctr">
              <a:buNone/>
            </a:pPr>
            <a:r>
              <a:rPr lang="en-US" altLang="en-US" sz="4000" b="1" dirty="0">
                <a:solidFill>
                  <a:srgbClr val="FF0000"/>
                </a:solidFill>
                <a:latin typeface="Arial" panose="020B0604020202020204" pitchFamily="34" charset="0"/>
              </a:rPr>
              <a:t>Vi khuẩn lên men chua</a:t>
            </a:r>
            <a:endParaRPr lang="en-US" altLang="en-US" sz="4000" b="1" dirty="0">
              <a:solidFill>
                <a:srgbClr val="FF0000"/>
              </a:solidFill>
              <a:latin typeface="Arial" panose="020B0604020202020204" pitchFamily="34" charset="0"/>
            </a:endParaRPr>
          </a:p>
        </p:txBody>
      </p:sp>
      <p:pic>
        <p:nvPicPr>
          <p:cNvPr id="30736" name="Picture 16" descr="IMG_0230"/>
          <p:cNvPicPr>
            <a:picLocks noChangeAspect="1"/>
          </p:cNvPicPr>
          <p:nvPr/>
        </p:nvPicPr>
        <p:blipFill>
          <a:blip r:embed="rId3"/>
          <a:stretch>
            <a:fillRect/>
          </a:stretch>
        </p:blipFill>
        <p:spPr>
          <a:xfrm>
            <a:off x="7675563" y="4664075"/>
            <a:ext cx="5926137" cy="3565525"/>
          </a:xfrm>
          <a:prstGeom prst="rect">
            <a:avLst/>
          </a:prstGeom>
          <a:noFill/>
          <a:ln w="9525">
            <a:noFill/>
          </a:ln>
        </p:spPr>
      </p:pic>
      <p:pic>
        <p:nvPicPr>
          <p:cNvPr id="66571" name="Picture 11" descr="Káº¿t quáº£ hÃ¬nh áº£nh cho thá»©c Än bá» Ã´i thiu"/>
          <p:cNvPicPr>
            <a:picLocks noChangeAspect="1"/>
          </p:cNvPicPr>
          <p:nvPr/>
        </p:nvPicPr>
        <p:blipFill>
          <a:blip r:embed="rId4"/>
          <a:stretch>
            <a:fillRect/>
          </a:stretch>
        </p:blipFill>
        <p:spPr>
          <a:xfrm>
            <a:off x="1943100" y="4664075"/>
            <a:ext cx="5732463" cy="3565525"/>
          </a:xfrm>
          <a:prstGeom prst="rect">
            <a:avLst/>
          </a:prstGeom>
          <a:noFill/>
          <a:ln w="9525">
            <a:noFill/>
          </a:ln>
        </p:spPr>
      </p:pic>
      <p:sp>
        <p:nvSpPr>
          <p:cNvPr id="35865" name="Text Box 25"/>
          <p:cNvSpPr txBox="1"/>
          <p:nvPr/>
        </p:nvSpPr>
        <p:spPr>
          <a:xfrm>
            <a:off x="2062163" y="3711575"/>
            <a:ext cx="3886200" cy="731838"/>
          </a:xfrm>
          <a:prstGeom prst="rect">
            <a:avLst/>
          </a:prstGeom>
          <a:noFill/>
          <a:ln w="9525">
            <a:noFill/>
          </a:ln>
        </p:spPr>
        <p:txBody>
          <a:bodyPr lIns="114117" tIns="57059" rIns="114117" bIns="57059">
            <a:spAutoFit/>
          </a:bodyPr>
          <a:p>
            <a:pPr eaLnBrk="1" hangingPunct="1">
              <a:spcBef>
                <a:spcPct val="50000"/>
              </a:spcBef>
              <a:buNone/>
            </a:pPr>
            <a:r>
              <a:rPr lang="en-US" altLang="en-US" sz="4000" dirty="0">
                <a:solidFill>
                  <a:srgbClr val="0000FF"/>
                </a:solidFill>
                <a:latin typeface="Times New Roman" panose="02020603050405020304" pitchFamily="18" charset="0"/>
              </a:rPr>
              <a:t>         Hại</a:t>
            </a:r>
            <a:endParaRPr lang="en-US" altLang="en-US" sz="4000" dirty="0">
              <a:solidFill>
                <a:srgbClr val="0000FF"/>
              </a:solidFill>
              <a:latin typeface="Times New Roman" panose="02020603050405020304" pitchFamily="18" charset="0"/>
            </a:endParaRPr>
          </a:p>
        </p:txBody>
      </p:sp>
      <p:sp>
        <p:nvSpPr>
          <p:cNvPr id="2" name="Text Box 25"/>
          <p:cNvSpPr txBox="1"/>
          <p:nvPr/>
        </p:nvSpPr>
        <p:spPr>
          <a:xfrm>
            <a:off x="9423400" y="3617913"/>
            <a:ext cx="3886200" cy="731837"/>
          </a:xfrm>
          <a:prstGeom prst="rect">
            <a:avLst/>
          </a:prstGeom>
          <a:noFill/>
          <a:ln w="9525">
            <a:noFill/>
          </a:ln>
        </p:spPr>
        <p:txBody>
          <a:bodyPr lIns="114117" tIns="57059" rIns="114117" bIns="57059">
            <a:spAutoFit/>
          </a:bodyPr>
          <a:p>
            <a:pPr eaLnBrk="1" hangingPunct="1">
              <a:spcBef>
                <a:spcPct val="50000"/>
              </a:spcBef>
              <a:buNone/>
            </a:pPr>
            <a:r>
              <a:rPr lang="en-US" altLang="en-US" sz="4000" dirty="0">
                <a:solidFill>
                  <a:srgbClr val="0000FF"/>
                </a:solidFill>
                <a:latin typeface="Times New Roman" panose="02020603050405020304" pitchFamily="18" charset="0"/>
              </a:rPr>
              <a:t>              Lợi</a:t>
            </a:r>
            <a:endParaRPr lang="en-US" altLang="en-US" sz="4000" dirty="0">
              <a:solidFill>
                <a:srgbClr val="0000FF"/>
              </a:solidFill>
              <a:latin typeface="Times New Roman" panose="02020603050405020304" pitchFamily="18" charset="0"/>
            </a:endParaRPr>
          </a:p>
        </p:txBody>
      </p:sp>
      <p:sp>
        <p:nvSpPr>
          <p:cNvPr id="3" name="TextBox 2"/>
          <p:cNvSpPr txBox="1"/>
          <p:nvPr/>
        </p:nvSpPr>
        <p:spPr>
          <a:xfrm>
            <a:off x="187325" y="1147763"/>
            <a:ext cx="1665288" cy="5099050"/>
          </a:xfrm>
          <a:prstGeom prst="rect">
            <a:avLst/>
          </a:prstGeom>
          <a:noFill/>
          <a:ln w="9525">
            <a:noFill/>
          </a:ln>
        </p:spPr>
        <p:txBody>
          <a:bodyPr lIns="114117" tIns="57059" rIns="114117" bIns="57059">
            <a:spAutoFit/>
          </a:bodyPr>
          <a:p>
            <a:pPr algn="ctr">
              <a:buNone/>
            </a:pPr>
            <a:r>
              <a:rPr lang="en-US" altLang="x-none" sz="3600" b="1" dirty="0">
                <a:latin typeface="Arial" panose="020B0604020202020204" pitchFamily="34" charset="0"/>
              </a:rPr>
              <a:t>Vi khuẩn trên cơ thể người có lợi hay có hại?</a:t>
            </a:r>
            <a:endParaRPr lang="en-US" altLang="x-none" sz="36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linds(horizontal)">
                                      <p:cBhvr>
                                        <p:cTn id="7" dur="500"/>
                                        <p:tgtEl>
                                          <p:spTgt spid="665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blinds(horizontal)">
                                      <p:cBhvr>
                                        <p:cTn id="12" dur="500"/>
                                        <p:tgtEl>
                                          <p:spTgt spid="665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65"/>
                                        </p:tgtEl>
                                        <p:attrNameLst>
                                          <p:attrName>style.visibility</p:attrName>
                                        </p:attrNameLst>
                                      </p:cBhvr>
                                      <p:to>
                                        <p:strVal val="visible"/>
                                      </p:to>
                                    </p:set>
                                    <p:animEffect transition="in" filter="box(in)">
                                      <p:cBhvr>
                                        <p:cTn id="17" dur="500"/>
                                        <p:tgtEl>
                                          <p:spTgt spid="358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6565"/>
                                        </p:tgtEl>
                                        <p:attrNameLst>
                                          <p:attrName>style.visibility</p:attrName>
                                        </p:attrNameLst>
                                      </p:cBhvr>
                                      <p:to>
                                        <p:strVal val="visible"/>
                                      </p:to>
                                    </p:set>
                                    <p:animEffect transition="in" filter="blinds(horizontal)">
                                      <p:cBhvr>
                                        <p:cTn id="22" dur="500"/>
                                        <p:tgtEl>
                                          <p:spTgt spid="6656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6566"/>
                                        </p:tgtEl>
                                        <p:attrNameLst>
                                          <p:attrName>style.visibility</p:attrName>
                                        </p:attrNameLst>
                                      </p:cBhvr>
                                      <p:to>
                                        <p:strVal val="visible"/>
                                      </p:to>
                                    </p:set>
                                    <p:animEffect transition="in" filter="blinds(horizontal)">
                                      <p:cBhvr>
                                        <p:cTn id="32" dur="500"/>
                                        <p:tgtEl>
                                          <p:spTgt spid="6656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6571"/>
                                        </p:tgtEl>
                                        <p:attrNameLst>
                                          <p:attrName>style.visibility</p:attrName>
                                        </p:attrNameLst>
                                      </p:cBhvr>
                                      <p:to>
                                        <p:strVal val="visible"/>
                                      </p:to>
                                    </p:set>
                                    <p:animEffect transition="in" filter="blinds(horizontal)">
                                      <p:cBhvr>
                                        <p:cTn id="37" dur="500"/>
                                        <p:tgtEl>
                                          <p:spTgt spid="6657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736"/>
                                        </p:tgtEl>
                                        <p:attrNameLst>
                                          <p:attrName>style.visibility</p:attrName>
                                        </p:attrNameLst>
                                      </p:cBhvr>
                                      <p:to>
                                        <p:strVal val="visible"/>
                                      </p:to>
                                    </p:set>
                                    <p:animEffect transition="in" filter="blinds(horizontal)">
                                      <p:cBhvr>
                                        <p:cTn id="42" dur="500"/>
                                        <p:tgtEl>
                                          <p:spTgt spid="3073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ircle(in)">
                                      <p:cBhvr>
                                        <p:cTn id="4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6" grpId="0"/>
      <p:bldP spid="35865" grpId="0"/>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itle 1"/>
          <p:cNvSpPr>
            <a:spLocks noGrp="1"/>
          </p:cNvSpPr>
          <p:nvPr>
            <p:ph type="title"/>
          </p:nvPr>
        </p:nvSpPr>
        <p:spPr/>
        <p:txBody>
          <a:bodyPr vert="horz" wrap="square" lIns="135852" tIns="67926" rIns="135852" bIns="67926" anchor="ctr" anchorCtr="0"/>
          <a:p>
            <a:pPr>
              <a:buNone/>
            </a:pPr>
            <a:endParaRPr lang="en-US" altLang="x-none" dirty="0"/>
          </a:p>
        </p:txBody>
      </p:sp>
      <p:pic>
        <p:nvPicPr>
          <p:cNvPr id="37891" name="Content Placeholder 4"/>
          <p:cNvPicPr>
            <a:picLocks noGrp="1" noChangeAspect="1"/>
          </p:cNvPicPr>
          <p:nvPr>
            <p:ph idx="1"/>
          </p:nvPr>
        </p:nvPicPr>
        <p:blipFill>
          <a:blip r:embed="rId1"/>
          <a:stretch>
            <a:fillRect/>
          </a:stretch>
        </p:blipFill>
        <p:spPr>
          <a:xfrm>
            <a:off x="5846763" y="2092325"/>
            <a:ext cx="3851275" cy="5086350"/>
          </a:xfrm>
        </p:spPr>
      </p:pic>
      <p:pic>
        <p:nvPicPr>
          <p:cNvPr id="37892" name="Content Placeholder 3"/>
          <p:cNvPicPr>
            <a:picLocks noChangeAspect="1"/>
          </p:cNvPicPr>
          <p:nvPr/>
        </p:nvPicPr>
        <p:blipFill>
          <a:blip r:embed="rId2"/>
          <a:stretch>
            <a:fillRect/>
          </a:stretch>
        </p:blipFill>
        <p:spPr>
          <a:xfrm>
            <a:off x="777875" y="0"/>
            <a:ext cx="13989050" cy="8229600"/>
          </a:xfrm>
          <a:prstGeom prst="rect">
            <a:avLst/>
          </a:prstGeom>
          <a:noFill/>
          <a:ln w="9525">
            <a:noFill/>
          </a:ln>
        </p:spPr>
      </p:pic>
      <p:pic>
        <p:nvPicPr>
          <p:cNvPr id="6" name="Picture 5"/>
          <p:cNvPicPr>
            <a:picLocks noChangeAspect="1"/>
          </p:cNvPicPr>
          <p:nvPr/>
        </p:nvPicPr>
        <p:blipFill>
          <a:blip r:embed="rId1"/>
          <a:stretch>
            <a:fillRect/>
          </a:stretch>
        </p:blipFill>
        <p:spPr>
          <a:xfrm>
            <a:off x="2039938" y="847725"/>
            <a:ext cx="5053013" cy="6675438"/>
          </a:xfrm>
          <a:prstGeom prst="rect">
            <a:avLst/>
          </a:prstGeom>
        </p:spPr>
        <p:style>
          <a:lnRef idx="2">
            <a:schemeClr val="dk1"/>
          </a:lnRef>
          <a:fillRef idx="1">
            <a:schemeClr val="lt1"/>
          </a:fillRef>
          <a:effectRef idx="0">
            <a:schemeClr val="dk1"/>
          </a:effectRef>
          <a:fontRef idx="minor">
            <a:schemeClr val="dk1"/>
          </a:fontRef>
        </p:style>
      </p:pic>
      <p:sp>
        <p:nvSpPr>
          <p:cNvPr id="8" name="TextBox 7"/>
          <p:cNvSpPr txBox="1"/>
          <p:nvPr/>
        </p:nvSpPr>
        <p:spPr>
          <a:xfrm>
            <a:off x="9156700" y="755650"/>
            <a:ext cx="3546475" cy="885825"/>
          </a:xfrm>
          <a:prstGeom prst="rect">
            <a:avLst/>
          </a:prstGeom>
          <a:noFill/>
          <a:ln w="9525">
            <a:noFill/>
          </a:ln>
        </p:spPr>
        <p:txBody>
          <a:bodyPr lIns="114117" tIns="57059" rIns="114117" bIns="57059">
            <a:spAutoFit/>
          </a:bodyPr>
          <a:p>
            <a:pPr>
              <a:buNone/>
            </a:pPr>
            <a:r>
              <a:rPr lang="en-US" altLang="x-none" sz="5000" b="1" dirty="0">
                <a:latin typeface="Arial" panose="020B0604020202020204" pitchFamily="34" charset="0"/>
              </a:rPr>
              <a:t>CỦNG CỐ</a:t>
            </a:r>
            <a:endParaRPr lang="en-US" altLang="x-none" sz="5000" b="1" dirty="0">
              <a:latin typeface="Arial" panose="020B0604020202020204" pitchFamily="34" charset="0"/>
            </a:endParaRPr>
          </a:p>
        </p:txBody>
      </p:sp>
      <p:sp>
        <p:nvSpPr>
          <p:cNvPr id="10" name="TextBox 9"/>
          <p:cNvSpPr txBox="1"/>
          <p:nvPr/>
        </p:nvSpPr>
        <p:spPr>
          <a:xfrm>
            <a:off x="7092950" y="2028825"/>
            <a:ext cx="6770688" cy="3808413"/>
          </a:xfrm>
          <a:prstGeom prst="rect">
            <a:avLst/>
          </a:prstGeom>
          <a:noFill/>
          <a:ln w="9525">
            <a:noFill/>
          </a:ln>
        </p:spPr>
        <p:txBody>
          <a:bodyPr lIns="114117" tIns="57059" rIns="114117" bIns="57059">
            <a:spAutoFit/>
          </a:bodyPr>
          <a:p>
            <a:pPr algn="ctr">
              <a:buNone/>
            </a:pPr>
            <a:r>
              <a:rPr lang="en-US" altLang="x-none" sz="4000" b="1" dirty="0">
                <a:latin typeface="Arial" panose="020B0604020202020204" pitchFamily="34" charset="0"/>
              </a:rPr>
              <a:t>HS thực hiện cá nhân phần “Con học được trong giờ học”</a:t>
            </a:r>
            <a:endParaRPr lang="en-US" altLang="x-none" sz="4000" b="1" dirty="0">
              <a:latin typeface="Arial" panose="020B0604020202020204" pitchFamily="34" charset="0"/>
            </a:endParaRPr>
          </a:p>
          <a:p>
            <a:pPr algn="ctr">
              <a:buNone/>
            </a:pPr>
            <a:r>
              <a:rPr lang="en-US" altLang="x-none" sz="4000" b="1" dirty="0">
                <a:latin typeface="Arial" panose="020B0604020202020204" pitchFamily="34" charset="0"/>
              </a:rPr>
              <a:t> trên phiếu học tập KWL và tóm tắt nội dung bài học dưới dạng sơ đồ tư duy.</a:t>
            </a:r>
            <a:endParaRPr lang="en-US" altLang="x-none" sz="4000" b="1" dirty="0">
              <a:latin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p:cNvPicPr>
            <a:picLocks noGrp="1" noChangeAspect="1"/>
          </p:cNvPicPr>
          <p:nvPr>
            <p:ph idx="1"/>
          </p:nvPr>
        </p:nvPicPr>
        <p:blipFill>
          <a:blip r:embed="rId1"/>
          <a:stretch>
            <a:fillRect/>
          </a:stretch>
        </p:blipFill>
        <p:spPr>
          <a:xfrm>
            <a:off x="3687763" y="1476375"/>
            <a:ext cx="7991475" cy="6604000"/>
          </a:xfrm>
        </p:spPr>
      </p:pic>
      <p:sp>
        <p:nvSpPr>
          <p:cNvPr id="3" name="Rectangle 2"/>
          <p:cNvSpPr/>
          <p:nvPr/>
        </p:nvSpPr>
        <p:spPr>
          <a:xfrm>
            <a:off x="2816225" y="438150"/>
            <a:ext cx="11152188" cy="884238"/>
          </a:xfrm>
          <a:prstGeom prst="rect">
            <a:avLst/>
          </a:prstGeom>
          <a:noFill/>
          <a:ln w="9525">
            <a:noFill/>
          </a:ln>
        </p:spPr>
        <p:txBody>
          <a:bodyPr wrap="none" lIns="114117" tIns="57059" rIns="114117" bIns="57059">
            <a:spAutoFit/>
          </a:bodyPr>
          <a:p>
            <a:pPr>
              <a:buNone/>
            </a:pPr>
            <a:r>
              <a:rPr lang="en-US" altLang="x-none" sz="5000" b="1" dirty="0">
                <a:latin typeface="Arial" panose="020B0604020202020204" pitchFamily="34" charset="0"/>
              </a:rPr>
              <a:t>Thực hành tạo dấu vân tay vi khuẩn</a:t>
            </a:r>
            <a:endParaRPr lang="en-US" altLang="x-none" sz="5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0000FF"/>
                </a:solidFill>
              </a:rPr>
              <a:t>HƯỚNG DẪN VỀ NHÀ</a:t>
            </a:r>
            <a:endParaRPr lang="en-US">
              <a:solidFill>
                <a:srgbClr val="0000FF"/>
              </a:solidFill>
            </a:endParaRPr>
          </a:p>
        </p:txBody>
      </p:sp>
      <p:sp>
        <p:nvSpPr>
          <p:cNvPr id="3" name="Content Placeholder 2"/>
          <p:cNvSpPr>
            <a:spLocks noGrp="1"/>
          </p:cNvSpPr>
          <p:nvPr>
            <p:ph idx="1"/>
          </p:nvPr>
        </p:nvSpPr>
        <p:spPr/>
        <p:txBody>
          <a:bodyPr/>
          <a:p>
            <a:r>
              <a:rPr lang="en-US" sz="3200">
                <a:latin typeface="Times New Roman" panose="02020603050405020304" pitchFamily="18" charset="0"/>
                <a:cs typeface="Times New Roman" panose="02020603050405020304" pitchFamily="18" charset="0"/>
              </a:rPr>
              <a:t>Học bài cũ và làm bài tập trong vở bài tập</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Vào làm bài tập trong phần mềm OLM</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Thực hành: Tạo dấu vân tay vi khuẩn</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Chuẩn bị bài 28: THỰC HÀNH LÀM SỮA CHUA VÀ QUAN SÁT HÌNH THÁI VI KHUẨN</a:t>
            </a:r>
            <a:endParaRPr lang="en-US" sz="3200">
              <a:latin typeface="Times New Roman" panose="02020603050405020304" pitchFamily="18" charset="0"/>
              <a:cs typeface="Times New Roman" panose="02020603050405020304" pitchFamily="18" charset="0"/>
            </a:endParaRPr>
          </a:p>
          <a:p>
            <a:pPr marL="0" indent="0">
              <a:buNone/>
            </a:pPr>
            <a:r>
              <a:rPr lang="en-US" sz="3200">
                <a:latin typeface="Times New Roman" panose="02020603050405020304" pitchFamily="18" charset="0"/>
                <a:cs typeface="Times New Roman" panose="02020603050405020304" pitchFamily="18" charset="0"/>
              </a:rPr>
              <a:t>	- Trình bày các bước tiến hành quan sát tế bào vi khuẩn trong sữa chua.</a:t>
            </a:r>
            <a:endParaRPr lang="en-US" sz="3200">
              <a:latin typeface="Times New Roman" panose="02020603050405020304" pitchFamily="18" charset="0"/>
              <a:cs typeface="Times New Roman" panose="02020603050405020304" pitchFamily="18" charset="0"/>
            </a:endParaRPr>
          </a:p>
          <a:p>
            <a:pPr marL="0" indent="0">
              <a:buNone/>
            </a:pPr>
            <a:r>
              <a:rPr lang="en-US" sz="3200">
                <a:latin typeface="Times New Roman" panose="02020603050405020304" pitchFamily="18" charset="0"/>
                <a:cs typeface="Times New Roman" panose="02020603050405020304" pitchFamily="18" charset="0"/>
              </a:rPr>
              <a:t>	- Tiến hành tập làm sữa chua tại nhà</a:t>
            </a:r>
            <a:endParaRPr lang="en-US" sz="3200">
              <a:latin typeface="Times New Roman" panose="02020603050405020304" pitchFamily="18" charset="0"/>
              <a:cs typeface="Times New Roman" panose="02020603050405020304" pitchFamily="18" charset="0"/>
            </a:endParaRPr>
          </a:p>
          <a:p>
            <a:pPr marL="0" indent="0">
              <a:buNone/>
            </a:pPr>
            <a:r>
              <a:rPr lang="en-US" sz="3200">
                <a:latin typeface="Times New Roman" panose="02020603050405020304" pitchFamily="18" charset="0"/>
                <a:cs typeface="Times New Roman" panose="02020603050405020304" pitchFamily="18" charset="0"/>
              </a:rPr>
              <a:t>	- Trình bày các bước làm sữa chua đã thực hiện được.</a:t>
            </a:r>
            <a:endParaRPr 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itle 1"/>
          <p:cNvSpPr>
            <a:spLocks noGrp="1"/>
          </p:cNvSpPr>
          <p:nvPr>
            <p:ph type="ctrTitle"/>
          </p:nvPr>
        </p:nvSpPr>
        <p:spPr>
          <a:xfrm>
            <a:off x="1165225" y="2555875"/>
            <a:ext cx="13214350" cy="1765300"/>
          </a:xfrm>
        </p:spPr>
        <p:txBody>
          <a:bodyPr vert="horz" wrap="square" lIns="135852" tIns="67926" rIns="135852" bIns="67926" anchor="ctr" anchorCtr="0"/>
          <a:p>
            <a:pPr>
              <a:buClrTx/>
              <a:buSzTx/>
              <a:buFontTx/>
              <a:buNone/>
            </a:pPr>
            <a:endParaRPr lang="en-US" altLang="x-none" dirty="0"/>
          </a:p>
        </p:txBody>
      </p:sp>
      <p:sp>
        <p:nvSpPr>
          <p:cNvPr id="5123" name="Subtitle 2"/>
          <p:cNvSpPr>
            <a:spLocks noGrp="1"/>
          </p:cNvSpPr>
          <p:nvPr>
            <p:ph type="subTitle" idx="1"/>
          </p:nvPr>
        </p:nvSpPr>
        <p:spPr>
          <a:xfrm>
            <a:off x="2332038" y="4664075"/>
            <a:ext cx="10880725" cy="2101850"/>
          </a:xfrm>
        </p:spPr>
        <p:txBody>
          <a:bodyPr vert="horz" wrap="square" lIns="135852" tIns="67926" rIns="135852" bIns="67926" anchor="t" anchorCtr="0"/>
          <a:p>
            <a:pPr>
              <a:buClrTx/>
              <a:buSzTx/>
              <a:buFontTx/>
            </a:pPr>
            <a:endParaRPr lang="en-US" altLang="x-none" dirty="0">
              <a:latin typeface="+mn-lt"/>
              <a:ea typeface="+mn-ea"/>
              <a:cs typeface="+mn-cs"/>
            </a:endParaRPr>
          </a:p>
        </p:txBody>
      </p:sp>
      <p:pic>
        <p:nvPicPr>
          <p:cNvPr id="5124" name="Picture 2"/>
          <p:cNvPicPr>
            <a:picLocks noChangeAspect="1"/>
          </p:cNvPicPr>
          <p:nvPr/>
        </p:nvPicPr>
        <p:blipFill>
          <a:blip r:embed="rId1"/>
          <a:srcRect b="4974"/>
          <a:stretch>
            <a:fillRect/>
          </a:stretch>
        </p:blipFill>
        <p:spPr>
          <a:xfrm>
            <a:off x="777875" y="0"/>
            <a:ext cx="13989050" cy="8229600"/>
          </a:xfrm>
          <a:prstGeom prst="rect">
            <a:avLst/>
          </a:prstGeom>
          <a:noFill/>
          <a:ln w="9525">
            <a:noFill/>
          </a:ln>
        </p:spPr>
      </p:pic>
      <p:sp>
        <p:nvSpPr>
          <p:cNvPr id="4" name="Rounded Rectangle 3"/>
          <p:cNvSpPr/>
          <p:nvPr/>
        </p:nvSpPr>
        <p:spPr>
          <a:xfrm>
            <a:off x="3811905" y="1090295"/>
            <a:ext cx="7772400" cy="4067810"/>
          </a:xfrm>
          <a:prstGeom prst="roundRect">
            <a:avLst/>
          </a:prstGeom>
          <a:solidFill>
            <a:schemeClr val="accent5"/>
          </a:solidFill>
        </p:spPr>
        <p:style>
          <a:lnRef idx="2">
            <a:schemeClr val="dk1"/>
          </a:lnRef>
          <a:fillRef idx="1">
            <a:schemeClr val="lt1"/>
          </a:fillRef>
          <a:effectRef idx="0">
            <a:schemeClr val="dk1"/>
          </a:effectRef>
          <a:fontRef idx="minor">
            <a:schemeClr val="dk1"/>
          </a:fontRef>
        </p:style>
        <p:txBody>
          <a:bodyPr lIns="114117" tIns="57059" rIns="114117" bIns="57059"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6700" b="1" dirty="0">
                <a:solidFill>
                  <a:srgbClr val="000000"/>
                </a:solidFill>
                <a:latin typeface="Arial" panose="020B0604020202020204" pitchFamily="34" charset="0"/>
              </a:rPr>
              <a:t>TIẾT 67+68 </a:t>
            </a:r>
            <a:endParaRPr lang="en-US" altLang="x-none" sz="6700" b="1" dirty="0">
              <a:solidFill>
                <a:srgbClr val="000000"/>
              </a:solidFill>
              <a:latin typeface="Arial" panose="020B0604020202020204" pitchFamily="34" charset="0"/>
            </a:endParaRPr>
          </a:p>
          <a:p>
            <a:pPr lvl="0" algn="ctr">
              <a:buNone/>
            </a:pPr>
            <a:r>
              <a:rPr lang="en-US" altLang="x-none" sz="6700" b="1" dirty="0">
                <a:solidFill>
                  <a:srgbClr val="000000"/>
                </a:solidFill>
                <a:latin typeface="Arial" panose="020B0604020202020204" pitchFamily="34" charset="0"/>
              </a:rPr>
              <a:t>Bài 27:</a:t>
            </a:r>
            <a:r>
              <a:rPr lang="en-US" altLang="x-none" sz="8200" b="1" dirty="0">
                <a:solidFill>
                  <a:srgbClr val="000000"/>
                </a:solidFill>
                <a:latin typeface="Arial" panose="020B0604020202020204" pitchFamily="34" charset="0"/>
              </a:rPr>
              <a:t> </a:t>
            </a:r>
            <a:endParaRPr lang="en-US" altLang="x-none" sz="8200" b="1" dirty="0">
              <a:solidFill>
                <a:srgbClr val="000000"/>
              </a:solidFill>
              <a:latin typeface="Arial" panose="020B0604020202020204" pitchFamily="34" charset="0"/>
            </a:endParaRPr>
          </a:p>
          <a:p>
            <a:pPr lvl="0" algn="ctr">
              <a:buNone/>
            </a:pPr>
            <a:r>
              <a:rPr lang="en-US" altLang="x-none" sz="10000" b="1" dirty="0">
                <a:solidFill>
                  <a:srgbClr val="FF0000"/>
                </a:solidFill>
                <a:latin typeface="Arial" panose="020B0604020202020204" pitchFamily="34" charset="0"/>
              </a:rPr>
              <a:t>VI KHUẨN</a:t>
            </a:r>
            <a:endParaRPr lang="en-US" altLang="x-none" sz="100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0" name="Rectangle 2"/>
          <p:cNvSpPr>
            <a:spLocks noGrp="1"/>
          </p:cNvSpPr>
          <p:nvPr>
            <p:ph type="title"/>
          </p:nvPr>
        </p:nvSpPr>
        <p:spPr/>
        <p:txBody>
          <a:bodyPr vert="horz" wrap="square" lIns="135852" tIns="67926" rIns="135852" bIns="67926" anchor="ctr" anchorCtr="0"/>
          <a:p>
            <a:pPr>
              <a:buNone/>
            </a:pPr>
            <a:r>
              <a:rPr lang="en-US" altLang="x-none" sz="5500" b="1" dirty="0">
                <a:solidFill>
                  <a:srgbClr val="FF0000"/>
                </a:solidFill>
              </a:rPr>
              <a:t>NỘI DUNG</a:t>
            </a:r>
            <a:endParaRPr lang="en-US" altLang="en-US" dirty="0">
              <a:solidFill>
                <a:schemeClr val="accent1"/>
              </a:solidFill>
            </a:endParaRPr>
          </a:p>
        </p:txBody>
      </p:sp>
      <p:sp>
        <p:nvSpPr>
          <p:cNvPr id="6147" name="Text Box 3"/>
          <p:cNvSpPr txBox="1"/>
          <p:nvPr/>
        </p:nvSpPr>
        <p:spPr>
          <a:xfrm>
            <a:off x="4060825" y="866775"/>
            <a:ext cx="230188" cy="454025"/>
          </a:xfrm>
          <a:prstGeom prst="rect">
            <a:avLst/>
          </a:prstGeom>
          <a:noFill/>
          <a:ln w="9525">
            <a:noFill/>
          </a:ln>
        </p:spPr>
        <p:txBody>
          <a:bodyPr wrap="none" lIns="114117" tIns="57059" rIns="114117" bIns="57059">
            <a:spAutoFit/>
          </a:bodyPr>
          <a:p>
            <a:pPr eaLnBrk="1" hangingPunct="1">
              <a:buNone/>
            </a:pPr>
            <a:endParaRPr lang="en-US" altLang="en-US" sz="2200" dirty="0">
              <a:latin typeface="Arial" panose="020B0604020202020204" pitchFamily="34" charset="0"/>
            </a:endParaRPr>
          </a:p>
        </p:txBody>
      </p:sp>
      <p:sp>
        <p:nvSpPr>
          <p:cNvPr id="89134" name="AutoShape 46"/>
          <p:cNvSpPr>
            <a:spLocks noChangeArrowheads="1"/>
          </p:cNvSpPr>
          <p:nvPr/>
        </p:nvSpPr>
        <p:spPr bwMode="ltGray">
          <a:xfrm rot="5400000">
            <a:off x="-965200" y="1590675"/>
            <a:ext cx="5789613" cy="608171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p:spPr>
        <p:txBody>
          <a:bodyPr wrap="none" lIns="114117" tIns="57059" rIns="114117" bIns="57059"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9135" name="AutoShape 47"/>
          <p:cNvSpPr>
            <a:spLocks noChangeArrowheads="1"/>
          </p:cNvSpPr>
          <p:nvPr/>
        </p:nvSpPr>
        <p:spPr bwMode="ltGray">
          <a:xfrm rot="5400000" flipH="1">
            <a:off x="-669925" y="2338388"/>
            <a:ext cx="4838700" cy="4622800"/>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p:spPr>
        <p:txBody>
          <a:bodyPr wrap="none" lIns="114117" tIns="57059" rIns="114117" bIns="57059" anchor="ctr"/>
          <a:p>
            <a:pPr algn="ctr">
              <a:buNone/>
            </a:pPr>
            <a:r>
              <a:rPr lang="en-US" altLang="x-none" sz="6700" b="1" dirty="0">
                <a:latin typeface="Arial" panose="020B0604020202020204" pitchFamily="34" charset="0"/>
              </a:rPr>
              <a:t>Bài 27: </a:t>
            </a:r>
            <a:endParaRPr lang="en-US" altLang="x-none" sz="6700" b="1" dirty="0">
              <a:latin typeface="Arial" panose="020B0604020202020204" pitchFamily="34" charset="0"/>
            </a:endParaRPr>
          </a:p>
          <a:p>
            <a:pPr algn="ctr">
              <a:buNone/>
            </a:pPr>
            <a:r>
              <a:rPr lang="en-US" altLang="x-none" sz="6700" b="1" dirty="0">
                <a:solidFill>
                  <a:srgbClr val="FF0000"/>
                </a:solidFill>
                <a:latin typeface="Arial" panose="020B0604020202020204" pitchFamily="34" charset="0"/>
              </a:rPr>
              <a:t>VI KHUẨN</a:t>
            </a:r>
            <a:endParaRPr lang="en-US" altLang="x-none" sz="6700" b="1" dirty="0">
              <a:solidFill>
                <a:srgbClr val="FF0000"/>
              </a:solidFill>
              <a:latin typeface="Arial" panose="020B0604020202020204" pitchFamily="34" charset="0"/>
            </a:endParaRPr>
          </a:p>
        </p:txBody>
      </p:sp>
      <p:sp>
        <p:nvSpPr>
          <p:cNvPr id="4104" name="AutoShape 48"/>
          <p:cNvSpPr>
            <a:spLocks noChangeArrowheads="1"/>
          </p:cNvSpPr>
          <p:nvPr/>
        </p:nvSpPr>
        <p:spPr bwMode="gray">
          <a:xfrm>
            <a:off x="4267200" y="6118225"/>
            <a:ext cx="7216775" cy="623888"/>
          </a:xfrm>
          <a:prstGeom prst="roundRect">
            <a:avLst>
              <a:gd name="adj" fmla="val 50000"/>
            </a:avLst>
          </a:prstGeom>
          <a:noFill/>
          <a:ln w="28575" algn="ctr">
            <a:solidFill>
              <a:schemeClr val="bg2"/>
            </a:solidFill>
            <a:round/>
          </a:ln>
          <a:effectLst/>
        </p:spPr>
        <p:txBody>
          <a:bodyPr wrap="none" lIns="114117" tIns="57059" rIns="114117" bIns="57059" anchor="ctr"/>
          <a:p>
            <a:pPr>
              <a:buFont typeface="Wingdings" panose="05000000000000000000" pitchFamily="2" charset="2"/>
              <a:buNone/>
            </a:pPr>
            <a:r>
              <a:rPr lang="en-US" altLang="x-none" sz="3200" b="1" dirty="0">
                <a:latin typeface="Arial" panose="020B0604020202020204" pitchFamily="34" charset="0"/>
              </a:rPr>
              <a:t>IV. MỘT SỐ BỆNH DO VI KHUẨN</a:t>
            </a:r>
            <a:endParaRPr lang="en-US" altLang="x-none" sz="3200" b="1" dirty="0">
              <a:latin typeface="Arial" panose="020B0604020202020204" pitchFamily="34" charset="0"/>
            </a:endParaRPr>
          </a:p>
        </p:txBody>
      </p:sp>
      <p:sp>
        <p:nvSpPr>
          <p:cNvPr id="4106" name="AutoShape 50"/>
          <p:cNvSpPr>
            <a:spLocks noChangeArrowheads="1"/>
          </p:cNvSpPr>
          <p:nvPr/>
        </p:nvSpPr>
        <p:spPr bwMode="gray">
          <a:xfrm>
            <a:off x="4927600" y="4841875"/>
            <a:ext cx="6148388" cy="523875"/>
          </a:xfrm>
          <a:prstGeom prst="roundRect">
            <a:avLst>
              <a:gd name="adj" fmla="val 50000"/>
            </a:avLst>
          </a:prstGeom>
          <a:noFill/>
          <a:ln w="28575" algn="ctr">
            <a:solidFill>
              <a:schemeClr val="bg2"/>
            </a:solidFill>
            <a:round/>
          </a:ln>
          <a:effectLst/>
        </p:spPr>
        <p:txBody>
          <a:bodyPr wrap="none" lIns="114117" tIns="57059" rIns="114117" bIns="57059" anchor="ctr"/>
          <a:p>
            <a:pPr>
              <a:spcBef>
                <a:spcPct val="20000"/>
              </a:spcBef>
              <a:buClr>
                <a:schemeClr val="hlink"/>
              </a:buClr>
              <a:buFont typeface="Wingdings" panose="05000000000000000000" pitchFamily="2" charset="2"/>
              <a:buNone/>
            </a:pPr>
            <a:r>
              <a:rPr lang="en-US" altLang="x-none" sz="3200" b="1" dirty="0">
                <a:latin typeface="Arial" panose="020B0604020202020204" pitchFamily="34" charset="0"/>
              </a:rPr>
              <a:t>III. VAI TRÒ CỦA VI KHUẨN</a:t>
            </a:r>
            <a:endParaRPr lang="en-US" altLang="x-none" sz="3200" b="1" dirty="0">
              <a:latin typeface="Arial" panose="020B0604020202020204" pitchFamily="34" charset="0"/>
            </a:endParaRPr>
          </a:p>
        </p:txBody>
      </p:sp>
      <p:sp>
        <p:nvSpPr>
          <p:cNvPr id="4107" name="AutoShape 51"/>
          <p:cNvSpPr>
            <a:spLocks noChangeArrowheads="1"/>
          </p:cNvSpPr>
          <p:nvPr/>
        </p:nvSpPr>
        <p:spPr bwMode="gray">
          <a:xfrm>
            <a:off x="4881563" y="3505200"/>
            <a:ext cx="6194425" cy="563563"/>
          </a:xfrm>
          <a:prstGeom prst="roundRect">
            <a:avLst>
              <a:gd name="adj" fmla="val 50000"/>
            </a:avLst>
          </a:prstGeom>
          <a:noFill/>
          <a:ln w="28575" algn="ctr">
            <a:solidFill>
              <a:schemeClr val="bg2"/>
            </a:solidFill>
            <a:round/>
          </a:ln>
          <a:effectLst/>
        </p:spPr>
        <p:txBody>
          <a:bodyPr wrap="none" lIns="114117" tIns="57059" rIns="114117" bIns="57059" anchor="ctr"/>
          <a:p>
            <a:pPr>
              <a:buFont typeface="Wingdings" panose="05000000000000000000" pitchFamily="2" charset="2"/>
              <a:buNone/>
            </a:pPr>
            <a:r>
              <a:rPr lang="en-US" altLang="x-none" sz="3200" b="1" dirty="0">
                <a:latin typeface="Arial" panose="020B0604020202020204" pitchFamily="34" charset="0"/>
              </a:rPr>
              <a:t>II. CẤU TẠO CỦA VI KHUẨN</a:t>
            </a:r>
            <a:endParaRPr lang="en-US" altLang="x-none" sz="3200" b="1" dirty="0">
              <a:latin typeface="Arial" panose="020B0604020202020204" pitchFamily="34" charset="0"/>
            </a:endParaRPr>
          </a:p>
        </p:txBody>
      </p:sp>
      <p:sp>
        <p:nvSpPr>
          <p:cNvPr id="4108" name="AutoShape 52"/>
          <p:cNvSpPr>
            <a:spLocks noChangeArrowheads="1"/>
          </p:cNvSpPr>
          <p:nvPr/>
        </p:nvSpPr>
        <p:spPr bwMode="gray">
          <a:xfrm>
            <a:off x="4194175" y="2184400"/>
            <a:ext cx="5181600" cy="609600"/>
          </a:xfrm>
          <a:prstGeom prst="roundRect">
            <a:avLst>
              <a:gd name="adj" fmla="val 50000"/>
            </a:avLst>
          </a:prstGeom>
          <a:noFill/>
          <a:ln w="28575" algn="ctr">
            <a:solidFill>
              <a:schemeClr val="bg2"/>
            </a:solidFill>
            <a:round/>
          </a:ln>
          <a:effectLst/>
        </p:spPr>
        <p:txBody>
          <a:bodyPr wrap="none" lIns="114117" tIns="57059" rIns="114117" bIns="57059" anchor="ctr"/>
          <a:p>
            <a:pPr>
              <a:buFont typeface="Wingdings" panose="05000000000000000000" pitchFamily="2" charset="2"/>
              <a:buNone/>
            </a:pPr>
            <a:r>
              <a:rPr lang="en-US" altLang="x-none" sz="3200" b="1" dirty="0">
                <a:latin typeface="Arial" panose="020B0604020202020204" pitchFamily="34" charset="0"/>
              </a:rPr>
              <a:t>I. ĐA DẠNG VI KHUẨN</a:t>
            </a:r>
            <a:endParaRPr lang="en-US" altLang="x-none" sz="3200" b="1" dirty="0">
              <a:latin typeface="Arial" panose="020B0604020202020204" pitchFamily="34" charset="0"/>
            </a:endParaRPr>
          </a:p>
        </p:txBody>
      </p:sp>
      <p:grpSp>
        <p:nvGrpSpPr>
          <p:cNvPr id="2" name="Group 53"/>
          <p:cNvGrpSpPr/>
          <p:nvPr/>
        </p:nvGrpSpPr>
        <p:grpSpPr>
          <a:xfrm>
            <a:off x="3789363" y="2208213"/>
            <a:ext cx="485775" cy="623887"/>
            <a:chOff x="2078" y="1387"/>
            <a:chExt cx="1615" cy="2201"/>
          </a:xfrm>
        </p:grpSpPr>
        <p:sp>
          <p:nvSpPr>
            <p:cNvPr id="6176" name="Oval 54"/>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wrap="none" anchor="ctr" anchorCtr="0"/>
            <a:p>
              <a:pPr eaLnBrk="1" hangingPunct="1">
                <a:buNone/>
              </a:pPr>
              <a:endParaRPr lang="en-US" altLang="en-US" sz="2200" dirty="0">
                <a:latin typeface="Arial" panose="020B0604020202020204" pitchFamily="34" charset="0"/>
              </a:endParaRPr>
            </a:p>
          </p:txBody>
        </p:sp>
        <p:sp>
          <p:nvSpPr>
            <p:cNvPr id="6177" name="Oval 55"/>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buNone/>
              </a:pPr>
              <a:endParaRPr lang="en-US" altLang="en-US" sz="2200" dirty="0">
                <a:latin typeface="Arial" panose="020B0604020202020204" pitchFamily="34" charset="0"/>
              </a:endParaRPr>
            </a:p>
          </p:txBody>
        </p:sp>
        <p:sp>
          <p:nvSpPr>
            <p:cNvPr id="89144" name="Oval 56"/>
            <p:cNvSpPr>
              <a:spLocks noChangeArrowheads="1"/>
            </p:cNvSpPr>
            <p:nvPr/>
          </p:nvSpPr>
          <p:spPr bwMode="gray">
            <a:xfrm>
              <a:off x="2253" y="1387"/>
              <a:ext cx="864" cy="18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79" name="Oval 57"/>
            <p:cNvSpPr/>
            <p:nvPr/>
          </p:nvSpPr>
          <p:spPr>
            <a:xfrm>
              <a:off x="2254" y="1387"/>
              <a:ext cx="864" cy="2140"/>
            </a:xfrm>
            <a:prstGeom prst="ellipse">
              <a:avLst/>
            </a:prstGeom>
            <a:gradFill rotWithShape="1">
              <a:gsLst>
                <a:gs pos="0">
                  <a:srgbClr val="000000"/>
                </a:gs>
                <a:gs pos="100000">
                  <a:srgbClr val="FFCC00"/>
                </a:gs>
              </a:gsLst>
              <a:lin ang="2700000" scaled="1"/>
              <a:tileRect/>
            </a:gradFill>
            <a:ln w="9525">
              <a:noFill/>
            </a:ln>
          </p:spPr>
          <p:txBody>
            <a:bodyPr wrap="none" anchor="ctr" anchorCtr="0">
              <a:spAutoFit/>
            </a:bodyPr>
            <a:p>
              <a:pPr eaLnBrk="1" hangingPunct="1">
                <a:buNone/>
              </a:pPr>
              <a:endParaRPr lang="en-US" altLang="en-US" sz="2200" dirty="0">
                <a:latin typeface="Arial" panose="020B0604020202020204" pitchFamily="34" charset="0"/>
              </a:endParaRPr>
            </a:p>
          </p:txBody>
        </p:sp>
        <p:sp>
          <p:nvSpPr>
            <p:cNvPr id="89146" name="Oval 58"/>
            <p:cNvSpPr>
              <a:spLocks noChangeArrowheads="1"/>
            </p:cNvSpPr>
            <p:nvPr/>
          </p:nvSpPr>
          <p:spPr bwMode="gray">
            <a:xfrm>
              <a:off x="2334" y="1387"/>
              <a:ext cx="1097" cy="18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81" name="Oval 59"/>
            <p:cNvSpPr/>
            <p:nvPr/>
          </p:nvSpPr>
          <p:spPr>
            <a:xfrm>
              <a:off x="2337" y="1387"/>
              <a:ext cx="1096" cy="2201"/>
            </a:xfrm>
            <a:prstGeom prst="ellipse">
              <a:avLst/>
            </a:prstGeom>
            <a:gradFill rotWithShape="1">
              <a:gsLst>
                <a:gs pos="0">
                  <a:srgbClr val="FFCC00"/>
                </a:gs>
                <a:gs pos="100000">
                  <a:srgbClr val="7C6300"/>
                </a:gs>
              </a:gsLst>
              <a:lin ang="2700000" scaled="1"/>
              <a:tileRect/>
            </a:gradFill>
            <a:ln w="9525">
              <a:noFill/>
            </a:ln>
          </p:spPr>
          <p:txBody>
            <a:bodyPr anchor="ctr" anchorCtr="0">
              <a:spAutoFit/>
            </a:bodyPr>
            <a:p>
              <a:pPr eaLnBrk="1" hangingPunct="1">
                <a:buNone/>
              </a:pPr>
              <a:endParaRPr lang="en-US" altLang="en-US" sz="2200" dirty="0">
                <a:latin typeface="Arial" panose="020B0604020202020204" pitchFamily="34" charset="0"/>
              </a:endParaRPr>
            </a:p>
          </p:txBody>
        </p:sp>
      </p:grpSp>
      <p:grpSp>
        <p:nvGrpSpPr>
          <p:cNvPr id="3" name="Group 60"/>
          <p:cNvGrpSpPr/>
          <p:nvPr/>
        </p:nvGrpSpPr>
        <p:grpSpPr>
          <a:xfrm>
            <a:off x="4484688" y="3540125"/>
            <a:ext cx="485775" cy="622300"/>
            <a:chOff x="2078" y="1387"/>
            <a:chExt cx="1615" cy="2201"/>
          </a:xfrm>
        </p:grpSpPr>
        <p:sp>
          <p:nvSpPr>
            <p:cNvPr id="6170" name="Oval 61"/>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wrap="none" anchor="ctr" anchorCtr="0"/>
            <a:p>
              <a:pPr eaLnBrk="1" hangingPunct="1">
                <a:buNone/>
              </a:pPr>
              <a:endParaRPr lang="en-US" altLang="en-US" sz="2200" dirty="0">
                <a:latin typeface="Arial" panose="020B0604020202020204" pitchFamily="34" charset="0"/>
              </a:endParaRPr>
            </a:p>
          </p:txBody>
        </p:sp>
        <p:sp>
          <p:nvSpPr>
            <p:cNvPr id="6171" name="Oval 62"/>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buNone/>
              </a:pPr>
              <a:endParaRPr lang="en-US" altLang="en-US" sz="2200" dirty="0">
                <a:latin typeface="Arial" panose="020B0604020202020204" pitchFamily="34" charset="0"/>
              </a:endParaRPr>
            </a:p>
          </p:txBody>
        </p:sp>
        <p:sp>
          <p:nvSpPr>
            <p:cNvPr id="89151" name="Oval 63"/>
            <p:cNvSpPr>
              <a:spLocks noChangeArrowheads="1"/>
            </p:cNvSpPr>
            <p:nvPr/>
          </p:nvSpPr>
          <p:spPr bwMode="gray">
            <a:xfrm>
              <a:off x="2253" y="1387"/>
              <a:ext cx="864" cy="18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73" name="Oval 64"/>
            <p:cNvSpPr/>
            <p:nvPr/>
          </p:nvSpPr>
          <p:spPr>
            <a:xfrm>
              <a:off x="2254" y="1387"/>
              <a:ext cx="864" cy="2140"/>
            </a:xfrm>
            <a:prstGeom prst="ellipse">
              <a:avLst/>
            </a:prstGeom>
            <a:gradFill rotWithShape="1">
              <a:gsLst>
                <a:gs pos="0">
                  <a:srgbClr val="000000"/>
                </a:gs>
                <a:gs pos="100000">
                  <a:srgbClr val="48BE67"/>
                </a:gs>
              </a:gsLst>
              <a:lin ang="2700000" scaled="1"/>
              <a:tileRect/>
            </a:gradFill>
            <a:ln w="9525">
              <a:noFill/>
            </a:ln>
          </p:spPr>
          <p:txBody>
            <a:bodyPr wrap="none" anchor="ctr" anchorCtr="0">
              <a:spAutoFit/>
            </a:bodyPr>
            <a:p>
              <a:pPr eaLnBrk="1" hangingPunct="1">
                <a:buNone/>
              </a:pPr>
              <a:endParaRPr lang="en-US" altLang="en-US" sz="2200" dirty="0">
                <a:latin typeface="Arial" panose="020B0604020202020204" pitchFamily="34" charset="0"/>
              </a:endParaRPr>
            </a:p>
          </p:txBody>
        </p:sp>
        <p:sp>
          <p:nvSpPr>
            <p:cNvPr id="89153" name="Oval 65"/>
            <p:cNvSpPr>
              <a:spLocks noChangeArrowheads="1"/>
            </p:cNvSpPr>
            <p:nvPr/>
          </p:nvSpPr>
          <p:spPr bwMode="gray">
            <a:xfrm>
              <a:off x="2334" y="1387"/>
              <a:ext cx="1097" cy="18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75" name="Oval 66"/>
            <p:cNvSpPr/>
            <p:nvPr/>
          </p:nvSpPr>
          <p:spPr>
            <a:xfrm>
              <a:off x="2337" y="1387"/>
              <a:ext cx="1096" cy="2201"/>
            </a:xfrm>
            <a:prstGeom prst="ellipse">
              <a:avLst/>
            </a:prstGeom>
            <a:gradFill rotWithShape="1">
              <a:gsLst>
                <a:gs pos="0">
                  <a:srgbClr val="48BE67"/>
                </a:gs>
                <a:gs pos="100000">
                  <a:srgbClr val="235C32"/>
                </a:gs>
              </a:gsLst>
              <a:lin ang="2700000" scaled="1"/>
              <a:tileRect/>
            </a:gradFill>
            <a:ln w="9525">
              <a:noFill/>
            </a:ln>
          </p:spPr>
          <p:txBody>
            <a:bodyPr anchor="ctr" anchorCtr="0">
              <a:spAutoFit/>
            </a:bodyPr>
            <a:p>
              <a:pPr eaLnBrk="1" hangingPunct="1">
                <a:buNone/>
              </a:pPr>
              <a:endParaRPr lang="en-US" altLang="en-US" sz="2200" dirty="0">
                <a:latin typeface="Arial" panose="020B0604020202020204" pitchFamily="34" charset="0"/>
              </a:endParaRPr>
            </a:p>
          </p:txBody>
        </p:sp>
      </p:grpSp>
      <p:grpSp>
        <p:nvGrpSpPr>
          <p:cNvPr id="4" name="Group 67"/>
          <p:cNvGrpSpPr/>
          <p:nvPr/>
        </p:nvGrpSpPr>
        <p:grpSpPr>
          <a:xfrm>
            <a:off x="4498975" y="4824413"/>
            <a:ext cx="485775" cy="623887"/>
            <a:chOff x="2078" y="1387"/>
            <a:chExt cx="1615" cy="2201"/>
          </a:xfrm>
        </p:grpSpPr>
        <p:sp>
          <p:nvSpPr>
            <p:cNvPr id="6164" name="Oval 68"/>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wrap="none" anchor="ctr" anchorCtr="0"/>
            <a:p>
              <a:pPr eaLnBrk="1" hangingPunct="1">
                <a:buNone/>
              </a:pPr>
              <a:endParaRPr lang="en-US" altLang="en-US" sz="2200" dirty="0">
                <a:latin typeface="Arial" panose="020B0604020202020204" pitchFamily="34" charset="0"/>
              </a:endParaRPr>
            </a:p>
          </p:txBody>
        </p:sp>
        <p:sp>
          <p:nvSpPr>
            <p:cNvPr id="6165" name="Oval 69"/>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buNone/>
              </a:pPr>
              <a:endParaRPr lang="en-US" altLang="en-US" sz="2200" dirty="0">
                <a:latin typeface="Arial" panose="020B0604020202020204" pitchFamily="34" charset="0"/>
              </a:endParaRPr>
            </a:p>
          </p:txBody>
        </p:sp>
        <p:sp>
          <p:nvSpPr>
            <p:cNvPr id="89158" name="Oval 70"/>
            <p:cNvSpPr>
              <a:spLocks noChangeArrowheads="1"/>
            </p:cNvSpPr>
            <p:nvPr/>
          </p:nvSpPr>
          <p:spPr bwMode="gray">
            <a:xfrm>
              <a:off x="2253" y="1387"/>
              <a:ext cx="864" cy="18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67" name="Oval 71"/>
            <p:cNvSpPr/>
            <p:nvPr/>
          </p:nvSpPr>
          <p:spPr>
            <a:xfrm>
              <a:off x="2254" y="1387"/>
              <a:ext cx="864" cy="2140"/>
            </a:xfrm>
            <a:prstGeom prst="ellipse">
              <a:avLst/>
            </a:prstGeom>
            <a:gradFill rotWithShape="1">
              <a:gsLst>
                <a:gs pos="0">
                  <a:srgbClr val="21B3E1"/>
                </a:gs>
                <a:gs pos="100000">
                  <a:srgbClr val="0F5368"/>
                </a:gs>
              </a:gsLst>
              <a:lin ang="5400000" scaled="1"/>
              <a:tileRect/>
            </a:gradFill>
            <a:ln w="9525">
              <a:noFill/>
            </a:ln>
          </p:spPr>
          <p:txBody>
            <a:bodyPr wrap="none" anchor="ctr" anchorCtr="0">
              <a:spAutoFit/>
            </a:bodyPr>
            <a:p>
              <a:pPr eaLnBrk="1" hangingPunct="1">
                <a:buNone/>
              </a:pPr>
              <a:endParaRPr lang="en-US" altLang="en-US" sz="2200" dirty="0">
                <a:latin typeface="Arial" panose="020B0604020202020204" pitchFamily="34" charset="0"/>
              </a:endParaRPr>
            </a:p>
          </p:txBody>
        </p:sp>
        <p:sp>
          <p:nvSpPr>
            <p:cNvPr id="89160" name="Oval 72"/>
            <p:cNvSpPr>
              <a:spLocks noChangeArrowheads="1"/>
            </p:cNvSpPr>
            <p:nvPr/>
          </p:nvSpPr>
          <p:spPr bwMode="gray">
            <a:xfrm>
              <a:off x="2334" y="1387"/>
              <a:ext cx="1097" cy="18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69" name="Oval 73"/>
            <p:cNvSpPr/>
            <p:nvPr/>
          </p:nvSpPr>
          <p:spPr>
            <a:xfrm>
              <a:off x="2337" y="1387"/>
              <a:ext cx="1096" cy="2201"/>
            </a:xfrm>
            <a:prstGeom prst="ellipse">
              <a:avLst/>
            </a:prstGeom>
            <a:gradFill rotWithShape="1">
              <a:gsLst>
                <a:gs pos="0">
                  <a:srgbClr val="21B3E1"/>
                </a:gs>
                <a:gs pos="100000">
                  <a:srgbClr val="10576D"/>
                </a:gs>
              </a:gsLst>
              <a:lin ang="2700000" scaled="1"/>
              <a:tileRect/>
            </a:gradFill>
            <a:ln w="9525">
              <a:noFill/>
            </a:ln>
          </p:spPr>
          <p:txBody>
            <a:bodyPr anchor="ctr" anchorCtr="0">
              <a:spAutoFit/>
            </a:bodyPr>
            <a:p>
              <a:pPr eaLnBrk="1" hangingPunct="1">
                <a:buNone/>
              </a:pPr>
              <a:endParaRPr lang="en-US" altLang="en-US" sz="2200" dirty="0">
                <a:latin typeface="Arial" panose="020B0604020202020204" pitchFamily="34" charset="0"/>
              </a:endParaRPr>
            </a:p>
          </p:txBody>
        </p:sp>
      </p:grpSp>
      <p:grpSp>
        <p:nvGrpSpPr>
          <p:cNvPr id="5" name="Group 74"/>
          <p:cNvGrpSpPr/>
          <p:nvPr/>
        </p:nvGrpSpPr>
        <p:grpSpPr>
          <a:xfrm>
            <a:off x="3841750" y="6105525"/>
            <a:ext cx="485775" cy="622300"/>
            <a:chOff x="2078" y="1387"/>
            <a:chExt cx="1615" cy="2201"/>
          </a:xfrm>
        </p:grpSpPr>
        <p:sp>
          <p:nvSpPr>
            <p:cNvPr id="6158" name="Oval 75"/>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wrap="none" anchor="ctr" anchorCtr="0"/>
            <a:p>
              <a:pPr eaLnBrk="1" hangingPunct="1">
                <a:buNone/>
              </a:pPr>
              <a:endParaRPr lang="en-US" altLang="en-US" sz="2200" dirty="0">
                <a:latin typeface="Arial" panose="020B0604020202020204" pitchFamily="34" charset="0"/>
              </a:endParaRPr>
            </a:p>
          </p:txBody>
        </p:sp>
        <p:sp>
          <p:nvSpPr>
            <p:cNvPr id="6159" name="Oval 76"/>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buNone/>
              </a:pPr>
              <a:endParaRPr lang="en-US" altLang="en-US" sz="2200" dirty="0">
                <a:latin typeface="Arial" panose="020B0604020202020204" pitchFamily="34" charset="0"/>
              </a:endParaRPr>
            </a:p>
          </p:txBody>
        </p:sp>
        <p:sp>
          <p:nvSpPr>
            <p:cNvPr id="89165" name="Oval 77"/>
            <p:cNvSpPr>
              <a:spLocks noChangeArrowheads="1"/>
            </p:cNvSpPr>
            <p:nvPr/>
          </p:nvSpPr>
          <p:spPr bwMode="gray">
            <a:xfrm>
              <a:off x="2253" y="1387"/>
              <a:ext cx="864" cy="18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61" name="Oval 78"/>
            <p:cNvSpPr/>
            <p:nvPr/>
          </p:nvSpPr>
          <p:spPr>
            <a:xfrm>
              <a:off x="2254" y="1387"/>
              <a:ext cx="864" cy="2140"/>
            </a:xfrm>
            <a:prstGeom prst="ellipse">
              <a:avLst/>
            </a:prstGeom>
            <a:gradFill rotWithShape="1">
              <a:gsLst>
                <a:gs pos="0">
                  <a:srgbClr val="000000"/>
                </a:gs>
                <a:gs pos="100000">
                  <a:srgbClr val="8D67E1"/>
                </a:gs>
              </a:gsLst>
              <a:lin ang="2700000" scaled="1"/>
              <a:tileRect/>
            </a:gradFill>
            <a:ln w="9525">
              <a:noFill/>
            </a:ln>
          </p:spPr>
          <p:txBody>
            <a:bodyPr wrap="none" anchor="ctr" anchorCtr="0">
              <a:spAutoFit/>
            </a:bodyPr>
            <a:p>
              <a:pPr eaLnBrk="1" hangingPunct="1">
                <a:buNone/>
              </a:pPr>
              <a:endParaRPr lang="en-US" altLang="en-US" sz="2200" dirty="0">
                <a:latin typeface="Arial" panose="020B0604020202020204" pitchFamily="34" charset="0"/>
              </a:endParaRPr>
            </a:p>
          </p:txBody>
        </p:sp>
        <p:sp>
          <p:nvSpPr>
            <p:cNvPr id="89167" name="Oval 79"/>
            <p:cNvSpPr>
              <a:spLocks noChangeArrowheads="1"/>
            </p:cNvSpPr>
            <p:nvPr/>
          </p:nvSpPr>
          <p:spPr bwMode="gray">
            <a:xfrm>
              <a:off x="2334" y="1387"/>
              <a:ext cx="1097" cy="18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63" name="Oval 80"/>
            <p:cNvSpPr/>
            <p:nvPr/>
          </p:nvSpPr>
          <p:spPr>
            <a:xfrm>
              <a:off x="2337" y="1387"/>
              <a:ext cx="1096" cy="2201"/>
            </a:xfrm>
            <a:prstGeom prst="ellipse">
              <a:avLst/>
            </a:prstGeom>
            <a:gradFill rotWithShape="1">
              <a:gsLst>
                <a:gs pos="0">
                  <a:srgbClr val="8D67E1"/>
                </a:gs>
                <a:gs pos="100000">
                  <a:srgbClr val="45326D"/>
                </a:gs>
              </a:gsLst>
              <a:lin ang="2700000" scaled="1"/>
              <a:tileRect/>
            </a:gradFill>
            <a:ln w="9525">
              <a:noFill/>
            </a:ln>
          </p:spPr>
          <p:txBody>
            <a:bodyPr anchor="ctr" anchorCtr="0">
              <a:spAutoFit/>
            </a:bodyPr>
            <a:p>
              <a:pPr eaLnBrk="1" hangingPunct="1">
                <a:buNone/>
              </a:pPr>
              <a:endParaRPr lang="en-US" altLang="en-US" sz="2200"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4100"/>
                                        </p:tgtEl>
                                        <p:attrNameLst>
                                          <p:attrName>style.visibility</p:attrName>
                                        </p:attrNameLst>
                                      </p:cBhvr>
                                      <p:to>
                                        <p:strVal val="visible"/>
                                      </p:to>
                                    </p:set>
                                    <p:animEffect transition="in" filter="wipe(left)">
                                      <p:cBhvr>
                                        <p:cTn id="7" dur="1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000" fill="hold">
                                          <p:stCondLst>
                                            <p:cond delay="0"/>
                                          </p:stCondLst>
                                        </p:cTn>
                                        <p:tgtEl>
                                          <p:spTgt spid="89134"/>
                                        </p:tgtEl>
                                        <p:attrNameLst>
                                          <p:attrName>style.visibility</p:attrName>
                                        </p:attrNameLst>
                                      </p:cBhvr>
                                      <p:to>
                                        <p:strVal val="visible"/>
                                      </p:to>
                                    </p:set>
                                    <p:animEffect transition="in" filter="wipe(up)">
                                      <p:cBhvr>
                                        <p:cTn id="12" dur="1000"/>
                                        <p:tgtEl>
                                          <p:spTgt spid="89134"/>
                                        </p:tgtEl>
                                      </p:cBhvr>
                                    </p:animEffect>
                                  </p:childTnLst>
                                </p:cTn>
                              </p:par>
                              <p:par>
                                <p:cTn id="13" presetID="22" presetClass="entr" presetSubtype="1" fill="hold" grpId="0" nodeType="withEffect">
                                  <p:stCondLst>
                                    <p:cond delay="0"/>
                                  </p:stCondLst>
                                  <p:childTnLst>
                                    <p:set>
                                      <p:cBhvr>
                                        <p:cTn id="14" dur="1000" fill="hold">
                                          <p:stCondLst>
                                            <p:cond delay="0"/>
                                          </p:stCondLst>
                                        </p:cTn>
                                        <p:tgtEl>
                                          <p:spTgt spid="89135"/>
                                        </p:tgtEl>
                                        <p:attrNameLst>
                                          <p:attrName>style.visibility</p:attrName>
                                        </p:attrNameLst>
                                      </p:cBhvr>
                                      <p:to>
                                        <p:strVal val="visible"/>
                                      </p:to>
                                    </p:set>
                                    <p:animEffect transition="in" filter="wipe(up)">
                                      <p:cBhvr>
                                        <p:cTn id="15" dur="1000"/>
                                        <p:tgtEl>
                                          <p:spTgt spid="891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000"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par>
                                <p:cTn id="21" presetID="22" presetClass="entr" presetSubtype="8" fill="hold" grpId="0" nodeType="withEffect">
                                  <p:stCondLst>
                                    <p:cond delay="0"/>
                                  </p:stCondLst>
                                  <p:childTnLst>
                                    <p:set>
                                      <p:cBhvr>
                                        <p:cTn id="22" dur="1000" fill="hold">
                                          <p:stCondLst>
                                            <p:cond delay="0"/>
                                          </p:stCondLst>
                                        </p:cTn>
                                        <p:tgtEl>
                                          <p:spTgt spid="4108"/>
                                        </p:tgtEl>
                                        <p:attrNameLst>
                                          <p:attrName>style.visibility</p:attrName>
                                        </p:attrNameLst>
                                      </p:cBhvr>
                                      <p:to>
                                        <p:strVal val="visible"/>
                                      </p:to>
                                    </p:set>
                                    <p:animEffect transition="in" filter="wipe(left)">
                                      <p:cBhvr>
                                        <p:cTn id="23" dur="1000"/>
                                        <p:tgtEl>
                                          <p:spTgt spid="410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000" fill="hold">
                                          <p:stCondLst>
                                            <p:cond delay="0"/>
                                          </p:stCondLst>
                                        </p:cTn>
                                        <p:tgtEl>
                                          <p:spTgt spid="3"/>
                                        </p:tgtEl>
                                        <p:attrNameLst>
                                          <p:attrName>style.visibility</p:attrName>
                                        </p:attrNameLst>
                                      </p:cBhvr>
                                      <p:to>
                                        <p:strVal val="visible"/>
                                      </p:to>
                                    </p:set>
                                    <p:animEffect transition="in" filter="wipe(left)">
                                      <p:cBhvr>
                                        <p:cTn id="28" dur="1000"/>
                                        <p:tgtEl>
                                          <p:spTgt spid="3"/>
                                        </p:tgtEl>
                                      </p:cBhvr>
                                    </p:animEffect>
                                  </p:childTnLst>
                                </p:cTn>
                              </p:par>
                              <p:par>
                                <p:cTn id="29" presetID="22" presetClass="entr" presetSubtype="8" fill="hold" grpId="0" nodeType="withEffect">
                                  <p:stCondLst>
                                    <p:cond delay="0"/>
                                  </p:stCondLst>
                                  <p:childTnLst>
                                    <p:set>
                                      <p:cBhvr>
                                        <p:cTn id="30" dur="1000" fill="hold">
                                          <p:stCondLst>
                                            <p:cond delay="0"/>
                                          </p:stCondLst>
                                        </p:cTn>
                                        <p:tgtEl>
                                          <p:spTgt spid="4107"/>
                                        </p:tgtEl>
                                        <p:attrNameLst>
                                          <p:attrName>style.visibility</p:attrName>
                                        </p:attrNameLst>
                                      </p:cBhvr>
                                      <p:to>
                                        <p:strVal val="visible"/>
                                      </p:to>
                                    </p:set>
                                    <p:animEffect transition="in" filter="wipe(left)">
                                      <p:cBhvr>
                                        <p:cTn id="31" dur="1000"/>
                                        <p:tgtEl>
                                          <p:spTgt spid="410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000" fill="hold">
                                          <p:stCondLst>
                                            <p:cond delay="0"/>
                                          </p:stCondLst>
                                        </p:cTn>
                                        <p:tgtEl>
                                          <p:spTgt spid="4"/>
                                        </p:tgtEl>
                                        <p:attrNameLst>
                                          <p:attrName>style.visibility</p:attrName>
                                        </p:attrNameLst>
                                      </p:cBhvr>
                                      <p:to>
                                        <p:strVal val="visible"/>
                                      </p:to>
                                    </p:set>
                                    <p:animEffect transition="in" filter="wipe(left)">
                                      <p:cBhvr>
                                        <p:cTn id="36" dur="1000"/>
                                        <p:tgtEl>
                                          <p:spTgt spid="4"/>
                                        </p:tgtEl>
                                      </p:cBhvr>
                                    </p:animEffect>
                                  </p:childTnLst>
                                </p:cTn>
                              </p:par>
                              <p:par>
                                <p:cTn id="37" presetID="22" presetClass="entr" presetSubtype="8" fill="hold" grpId="0" nodeType="withEffect">
                                  <p:stCondLst>
                                    <p:cond delay="0"/>
                                  </p:stCondLst>
                                  <p:childTnLst>
                                    <p:set>
                                      <p:cBhvr>
                                        <p:cTn id="38" dur="1000" fill="hold">
                                          <p:stCondLst>
                                            <p:cond delay="0"/>
                                          </p:stCondLst>
                                        </p:cTn>
                                        <p:tgtEl>
                                          <p:spTgt spid="4106"/>
                                        </p:tgtEl>
                                        <p:attrNameLst>
                                          <p:attrName>style.visibility</p:attrName>
                                        </p:attrNameLst>
                                      </p:cBhvr>
                                      <p:to>
                                        <p:strVal val="visible"/>
                                      </p:to>
                                    </p:set>
                                    <p:animEffect transition="in" filter="wipe(left)">
                                      <p:cBhvr>
                                        <p:cTn id="39" dur="1000"/>
                                        <p:tgtEl>
                                          <p:spTgt spid="410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000" fill="hold">
                                          <p:stCondLst>
                                            <p:cond delay="0"/>
                                          </p:stCondLst>
                                        </p:cTn>
                                        <p:tgtEl>
                                          <p:spTgt spid="5"/>
                                        </p:tgtEl>
                                        <p:attrNameLst>
                                          <p:attrName>style.visibility</p:attrName>
                                        </p:attrNameLst>
                                      </p:cBhvr>
                                      <p:to>
                                        <p:strVal val="visible"/>
                                      </p:to>
                                    </p:set>
                                    <p:animEffect transition="in" filter="wipe(left)">
                                      <p:cBhvr>
                                        <p:cTn id="44" dur="1000"/>
                                        <p:tgtEl>
                                          <p:spTgt spid="5"/>
                                        </p:tgtEl>
                                      </p:cBhvr>
                                    </p:animEffect>
                                  </p:childTnLst>
                                </p:cTn>
                              </p:par>
                              <p:par>
                                <p:cTn id="45" presetID="22" presetClass="entr" presetSubtype="8" fill="hold" grpId="0" nodeType="withEffect">
                                  <p:stCondLst>
                                    <p:cond delay="0"/>
                                  </p:stCondLst>
                                  <p:childTnLst>
                                    <p:set>
                                      <p:cBhvr>
                                        <p:cTn id="46" dur="1000" fill="hold">
                                          <p:stCondLst>
                                            <p:cond delay="0"/>
                                          </p:stCondLst>
                                        </p:cTn>
                                        <p:tgtEl>
                                          <p:spTgt spid="4104"/>
                                        </p:tgtEl>
                                        <p:attrNameLst>
                                          <p:attrName>style.visibility</p:attrName>
                                        </p:attrNameLst>
                                      </p:cBhvr>
                                      <p:to>
                                        <p:strVal val="visible"/>
                                      </p:to>
                                    </p:set>
                                    <p:animEffect transition="in" filter="wipe(left)">
                                      <p:cBhvr>
                                        <p:cTn id="47" dur="1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89134" grpId="0" animBg="1"/>
      <p:bldP spid="89135" grpId="0" animBg="1"/>
      <p:bldP spid="4104" grpId="0" animBg="1"/>
      <p:bldP spid="4106" grpId="0" animBg="1"/>
      <p:bldP spid="4107" grpId="0" animBg="1"/>
      <p:bldP spid="41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6746875" y="0"/>
            <a:ext cx="8651875" cy="8229600"/>
          </a:xfrm>
          <a:prstGeom prst="rect">
            <a:avLst/>
          </a:prstGeom>
          <a:noFill/>
          <a:ln w="9525">
            <a:noFill/>
          </a:ln>
        </p:spPr>
      </p:pic>
      <p:pic>
        <p:nvPicPr>
          <p:cNvPr id="3" name="Picture 10" descr="mhjh"/>
          <p:cNvPicPr>
            <a:picLocks noChangeAspect="1"/>
          </p:cNvPicPr>
          <p:nvPr/>
        </p:nvPicPr>
        <p:blipFill>
          <a:blip r:embed="rId2"/>
          <a:stretch>
            <a:fillRect/>
          </a:stretch>
        </p:blipFill>
        <p:spPr>
          <a:xfrm>
            <a:off x="387350" y="422275"/>
            <a:ext cx="1360488" cy="1371600"/>
          </a:xfrm>
          <a:prstGeom prst="rect">
            <a:avLst/>
          </a:prstGeom>
          <a:noFill/>
          <a:ln w="9525">
            <a:noFill/>
          </a:ln>
        </p:spPr>
      </p:pic>
      <p:sp>
        <p:nvSpPr>
          <p:cNvPr id="7172" name="TextBox 3"/>
          <p:cNvSpPr txBox="1"/>
          <p:nvPr/>
        </p:nvSpPr>
        <p:spPr>
          <a:xfrm>
            <a:off x="574675" y="2565400"/>
            <a:ext cx="5208588" cy="392113"/>
          </a:xfrm>
          <a:prstGeom prst="rect">
            <a:avLst/>
          </a:prstGeom>
          <a:noFill/>
          <a:ln w="9525">
            <a:noFill/>
          </a:ln>
        </p:spPr>
        <p:txBody>
          <a:bodyPr lIns="114117" tIns="57059" rIns="114117" bIns="57059">
            <a:spAutoFit/>
          </a:bodyPr>
          <a:p>
            <a:pPr>
              <a:buNone/>
            </a:pPr>
            <a:endParaRPr lang="en-US" altLang="x-none" dirty="0">
              <a:latin typeface="Arial" panose="020B0604020202020204" pitchFamily="34" charset="0"/>
            </a:endParaRPr>
          </a:p>
        </p:txBody>
      </p:sp>
      <p:sp>
        <p:nvSpPr>
          <p:cNvPr id="5" name="Rectangle 4"/>
          <p:cNvSpPr/>
          <p:nvPr/>
        </p:nvSpPr>
        <p:spPr>
          <a:xfrm>
            <a:off x="12522200" y="5715000"/>
            <a:ext cx="2876550" cy="202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5"/>
          <p:cNvSpPr txBox="1"/>
          <p:nvPr/>
        </p:nvSpPr>
        <p:spPr>
          <a:xfrm>
            <a:off x="303213" y="2100263"/>
            <a:ext cx="6210300" cy="3192462"/>
          </a:xfrm>
          <a:prstGeom prst="rect">
            <a:avLst/>
          </a:prstGeom>
          <a:noFill/>
          <a:ln w="9525">
            <a:noFill/>
          </a:ln>
        </p:spPr>
        <p:txBody>
          <a:bodyPr lIns="114117" tIns="57059" rIns="114117" bIns="57059">
            <a:spAutoFit/>
          </a:bodyPr>
          <a:p>
            <a:pPr algn="ctr">
              <a:buNone/>
            </a:pPr>
            <a:r>
              <a:rPr lang="en-US" altLang="x-none" sz="4000" b="1" dirty="0">
                <a:latin typeface="Arial" panose="020B0604020202020204" pitchFamily="34" charset="0"/>
              </a:rPr>
              <a:t>Hãy cho biết vị trí của vi khuẩn trong hệ thống phân loại 5 giới? Đặc điểm nổi bật của vi khuẩn?</a:t>
            </a:r>
            <a:endParaRPr lang="en-US" altLang="x-none" sz="4000" b="1" dirty="0">
              <a:latin typeface="Arial" panose="020B0604020202020204" pitchFamily="34" charset="0"/>
            </a:endParaRPr>
          </a:p>
        </p:txBody>
      </p:sp>
      <p:sp>
        <p:nvSpPr>
          <p:cNvPr id="7" name="TextBox 6"/>
          <p:cNvSpPr txBox="1"/>
          <p:nvPr/>
        </p:nvSpPr>
        <p:spPr>
          <a:xfrm>
            <a:off x="387350" y="5899150"/>
            <a:ext cx="6678613" cy="1962150"/>
          </a:xfrm>
          <a:prstGeom prst="rect">
            <a:avLst/>
          </a:prstGeom>
          <a:noFill/>
          <a:ln w="9525">
            <a:noFill/>
          </a:ln>
        </p:spPr>
        <p:txBody>
          <a:bodyPr lIns="114117" tIns="57059" rIns="114117" bIns="57059">
            <a:spAutoFit/>
          </a:bodyPr>
          <a:p>
            <a:pPr>
              <a:buNone/>
            </a:pPr>
            <a:r>
              <a:rPr lang="en-US" altLang="x-none" sz="4000" b="1" dirty="0">
                <a:latin typeface="Arial" panose="020B0604020202020204" pitchFamily="34" charset="0"/>
              </a:rPr>
              <a:t>Vi khuẩn thuộc giới khởi sinh, là cơ thể đơn bào, nhân sơ.</a:t>
            </a:r>
            <a:endParaRPr lang="en-US" altLang="x-none" sz="4000" b="1" dirty="0">
              <a:latin typeface="Arial" panose="020B0604020202020204" pitchFamily="34" charset="0"/>
            </a:endParaRPr>
          </a:p>
        </p:txBody>
      </p:sp>
      <p:sp>
        <p:nvSpPr>
          <p:cNvPr id="9" name="Arrow: Curved Right 8"/>
          <p:cNvSpPr/>
          <p:nvPr/>
        </p:nvSpPr>
        <p:spPr>
          <a:xfrm>
            <a:off x="69850" y="4271963"/>
            <a:ext cx="847725" cy="16271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itle 1"/>
          <p:cNvSpPr>
            <a:spLocks noGrp="1"/>
          </p:cNvSpPr>
          <p:nvPr>
            <p:ph type="title"/>
          </p:nvPr>
        </p:nvSpPr>
        <p:spPr/>
        <p:txBody>
          <a:bodyPr vert="horz" wrap="square" lIns="135852" tIns="67926" rIns="135852" bIns="67926" anchor="ctr" anchorCtr="0"/>
          <a:p>
            <a:pPr>
              <a:buNone/>
            </a:pPr>
            <a:endParaRPr lang="en-US" altLang="x-none" dirty="0"/>
          </a:p>
        </p:txBody>
      </p:sp>
      <p:sp>
        <p:nvSpPr>
          <p:cNvPr id="7" name="Rounded Rectangle 6"/>
          <p:cNvSpPr/>
          <p:nvPr/>
        </p:nvSpPr>
        <p:spPr>
          <a:xfrm>
            <a:off x="4371975" y="182563"/>
            <a:ext cx="7480300" cy="7175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000" b="1" dirty="0">
                <a:latin typeface="Arial" panose="020B0604020202020204" pitchFamily="34" charset="0"/>
              </a:rPr>
              <a:t>I. ĐA DẠNG VI KHUẨN</a:t>
            </a:r>
            <a:endParaRPr lang="en-US" altLang="x-none" sz="4000" b="1" dirty="0">
              <a:latin typeface="Arial" panose="020B0604020202020204" pitchFamily="34" charset="0"/>
            </a:endParaRPr>
          </a:p>
        </p:txBody>
      </p:sp>
      <p:pic>
        <p:nvPicPr>
          <p:cNvPr id="9" name="Picture 2"/>
          <p:cNvPicPr>
            <a:picLocks noChangeAspect="1"/>
          </p:cNvPicPr>
          <p:nvPr/>
        </p:nvPicPr>
        <p:blipFill>
          <a:blip r:embed="rId1"/>
          <a:stretch>
            <a:fillRect/>
          </a:stretch>
        </p:blipFill>
        <p:spPr>
          <a:xfrm>
            <a:off x="1943100" y="1160463"/>
            <a:ext cx="3879850" cy="2884487"/>
          </a:xfrm>
          <a:prstGeom prst="rect">
            <a:avLst/>
          </a:prstGeom>
          <a:noFill/>
          <a:ln w="9525">
            <a:noFill/>
          </a:ln>
        </p:spPr>
      </p:pic>
      <p:pic>
        <p:nvPicPr>
          <p:cNvPr id="10" name="Picture 3"/>
          <p:cNvPicPr>
            <a:picLocks noChangeAspect="1"/>
          </p:cNvPicPr>
          <p:nvPr/>
        </p:nvPicPr>
        <p:blipFill>
          <a:blip r:embed="rId2"/>
          <a:stretch>
            <a:fillRect/>
          </a:stretch>
        </p:blipFill>
        <p:spPr>
          <a:xfrm>
            <a:off x="5973763" y="1169988"/>
            <a:ext cx="3705225" cy="3014662"/>
          </a:xfrm>
          <a:prstGeom prst="rect">
            <a:avLst/>
          </a:prstGeom>
          <a:noFill/>
          <a:ln w="9525">
            <a:noFill/>
          </a:ln>
        </p:spPr>
      </p:pic>
      <p:pic>
        <p:nvPicPr>
          <p:cNvPr id="11" name="Picture 4"/>
          <p:cNvPicPr>
            <a:picLocks noChangeAspect="1"/>
          </p:cNvPicPr>
          <p:nvPr/>
        </p:nvPicPr>
        <p:blipFill>
          <a:blip r:embed="rId3"/>
          <a:stretch>
            <a:fillRect/>
          </a:stretch>
        </p:blipFill>
        <p:spPr>
          <a:xfrm>
            <a:off x="9783763" y="1220788"/>
            <a:ext cx="3841750" cy="2963862"/>
          </a:xfrm>
          <a:prstGeom prst="rect">
            <a:avLst/>
          </a:prstGeom>
          <a:noFill/>
          <a:ln w="9525">
            <a:noFill/>
          </a:ln>
        </p:spPr>
      </p:pic>
      <p:pic>
        <p:nvPicPr>
          <p:cNvPr id="12" name="Picture 5"/>
          <p:cNvPicPr>
            <a:picLocks noChangeAspect="1"/>
          </p:cNvPicPr>
          <p:nvPr/>
        </p:nvPicPr>
        <p:blipFill>
          <a:blip r:embed="rId4"/>
          <a:stretch>
            <a:fillRect/>
          </a:stretch>
        </p:blipFill>
        <p:spPr>
          <a:xfrm>
            <a:off x="2087563" y="4416425"/>
            <a:ext cx="3660775" cy="3092450"/>
          </a:xfrm>
          <a:prstGeom prst="rect">
            <a:avLst/>
          </a:prstGeom>
          <a:noFill/>
          <a:ln w="9525">
            <a:noFill/>
          </a:ln>
        </p:spPr>
      </p:pic>
      <p:pic>
        <p:nvPicPr>
          <p:cNvPr id="13" name="Picture 6"/>
          <p:cNvPicPr>
            <a:picLocks noChangeAspect="1"/>
          </p:cNvPicPr>
          <p:nvPr/>
        </p:nvPicPr>
        <p:blipFill>
          <a:blip r:embed="rId5"/>
          <a:stretch>
            <a:fillRect/>
          </a:stretch>
        </p:blipFill>
        <p:spPr>
          <a:xfrm>
            <a:off x="5897563" y="4340225"/>
            <a:ext cx="3886200" cy="3168650"/>
          </a:xfrm>
          <a:prstGeom prst="rect">
            <a:avLst/>
          </a:prstGeom>
          <a:noFill/>
          <a:ln w="9525">
            <a:noFill/>
          </a:ln>
        </p:spPr>
      </p:pic>
      <p:pic>
        <p:nvPicPr>
          <p:cNvPr id="14" name="Picture 7"/>
          <p:cNvPicPr>
            <a:picLocks noChangeAspect="1"/>
          </p:cNvPicPr>
          <p:nvPr/>
        </p:nvPicPr>
        <p:blipFill>
          <a:blip r:embed="rId6"/>
          <a:stretch>
            <a:fillRect/>
          </a:stretch>
        </p:blipFill>
        <p:spPr>
          <a:xfrm>
            <a:off x="9871075" y="4343400"/>
            <a:ext cx="3724275" cy="3013075"/>
          </a:xfrm>
          <a:prstGeom prst="rect">
            <a:avLst/>
          </a:prstGeom>
          <a:noFill/>
          <a:ln w="9525">
            <a:noFill/>
          </a:ln>
        </p:spPr>
      </p:pic>
      <p:sp>
        <p:nvSpPr>
          <p:cNvPr id="8202" name="Content Placeholder 4"/>
          <p:cNvSpPr>
            <a:spLocks noGrp="1"/>
          </p:cNvSpPr>
          <p:nvPr>
            <p:ph idx="1"/>
          </p:nvPr>
        </p:nvSpPr>
        <p:spPr/>
        <p:txBody>
          <a:bodyPr vert="horz" wrap="square" lIns="135852" tIns="67926" rIns="135852" bIns="67926" anchor="t" anchorCtr="0"/>
          <a:p>
            <a:endParaRPr lang="en-US" alt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100"/>
                                        <p:tgtEl>
                                          <p:spTgt spid="9"/>
                                        </p:tgtEl>
                                      </p:cBhvr>
                                    </p:animEffect>
                                  </p:childTnLst>
                                </p:cTn>
                              </p:par>
                            </p:childTnLst>
                          </p:cTn>
                        </p:par>
                        <p:par>
                          <p:cTn id="8" fill="hold">
                            <p:stCondLst>
                              <p:cond delay="1500"/>
                            </p:stCondLst>
                            <p:childTnLst>
                              <p:par>
                                <p:cTn id="9" presetID="21"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1100"/>
                                        <p:tgtEl>
                                          <p:spTgt spid="10"/>
                                        </p:tgtEl>
                                      </p:cBhvr>
                                    </p:animEffect>
                                  </p:childTnLst>
                                </p:cTn>
                              </p:par>
                            </p:childTnLst>
                          </p:cTn>
                        </p:par>
                        <p:par>
                          <p:cTn id="12" fill="hold">
                            <p:stCondLst>
                              <p:cond delay="3000"/>
                            </p:stCondLst>
                            <p:childTnLst>
                              <p:par>
                                <p:cTn id="13" presetID="16" presetClass="entr" presetSubtype="2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3500"/>
                            </p:stCondLst>
                            <p:childTnLst>
                              <p:par>
                                <p:cTn id="17" presetID="3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000000"/>
                                          </p:val>
                                        </p:tav>
                                        <p:tav tm="100000">
                                          <p:val>
                                            <p:strVal val="#ppt_w"/>
                                          </p:val>
                                        </p:tav>
                                      </p:tavLst>
                                    </p:anim>
                                    <p:anim calcmode="lin" valueType="num">
                                      <p:cBhvr>
                                        <p:cTn id="20" dur="1000" fill="hold"/>
                                        <p:tgtEl>
                                          <p:spTgt spid="12"/>
                                        </p:tgtEl>
                                        <p:attrNameLst>
                                          <p:attrName>ppt_h</p:attrName>
                                        </p:attrNameLst>
                                      </p:cBhvr>
                                      <p:tavLst>
                                        <p:tav tm="0">
                                          <p:val>
                                            <p:fltVal val="0.000000"/>
                                          </p:val>
                                        </p:tav>
                                        <p:tav tm="100000">
                                          <p:val>
                                            <p:strVal val="#ppt_h"/>
                                          </p:val>
                                        </p:tav>
                                      </p:tavLst>
                                    </p:anim>
                                    <p:anim calcmode="lin" valueType="num">
                                      <p:cBhvr>
                                        <p:cTn id="21" dur="1000" fill="hold"/>
                                        <p:tgtEl>
                                          <p:spTgt spid="12"/>
                                        </p:tgtEl>
                                        <p:attrNameLst>
                                          <p:attrName>style.rotation</p:attrName>
                                        </p:attrNameLst>
                                      </p:cBhvr>
                                      <p:tavLst>
                                        <p:tav tm="0">
                                          <p:val>
                                            <p:fltVal val="90.000000"/>
                                          </p:val>
                                        </p:tav>
                                        <p:tav tm="100000">
                                          <p:val>
                                            <p:fltVal val="0.000000"/>
                                          </p:val>
                                        </p:tav>
                                      </p:tavLst>
                                    </p:anim>
                                    <p:animEffect transition="in" filter="fade">
                                      <p:cBhvr>
                                        <p:cTn id="22" dur="1000"/>
                                        <p:tgtEl>
                                          <p:spTgt spid="12"/>
                                        </p:tgtEl>
                                      </p:cBhvr>
                                    </p:animEffect>
                                  </p:childTnLst>
                                </p:cTn>
                              </p:par>
                            </p:childTnLst>
                          </p:cTn>
                        </p:par>
                        <p:par>
                          <p:cTn id="23" fill="hold">
                            <p:stCondLst>
                              <p:cond delay="4500"/>
                            </p:stCondLst>
                            <p:childTnLst>
                              <p:par>
                                <p:cTn id="24" presetID="6"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1100"/>
                                        <p:tgtEl>
                                          <p:spTgt spid="13"/>
                                        </p:tgtEl>
                                      </p:cBhvr>
                                    </p:animEffect>
                                  </p:childTnLst>
                                </p:cTn>
                              </p:par>
                            </p:childTnLst>
                          </p:cTn>
                        </p:par>
                        <p:par>
                          <p:cTn id="27" fill="hold">
                            <p:stCondLst>
                              <p:cond delay="6000"/>
                            </p:stCondLst>
                            <p:childTnLst>
                              <p:par>
                                <p:cTn id="28" presetID="21" presetClass="entr" presetSubtype="1"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1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245100" y="415925"/>
            <a:ext cx="6375400" cy="806450"/>
          </a:xfrm>
          <a:prstGeom prst="rect">
            <a:avLst/>
          </a:prstGeom>
          <a:noFill/>
          <a:ln w="9525">
            <a:noFill/>
          </a:ln>
        </p:spPr>
        <p:txBody>
          <a:bodyPr wrap="none" lIns="114117" tIns="57059" rIns="114117" bIns="57059">
            <a:spAutoFit/>
          </a:bodyPr>
          <a:p>
            <a:pPr>
              <a:buNone/>
            </a:pPr>
            <a:r>
              <a:rPr lang="en-US" altLang="x-none" sz="4500" b="1" dirty="0">
                <a:solidFill>
                  <a:srgbClr val="FF0000"/>
                </a:solidFill>
                <a:latin typeface="Arial" panose="020B0604020202020204" pitchFamily="34" charset="0"/>
              </a:rPr>
              <a:t>PHIẾU HỌC TẬP SỐ 1 </a:t>
            </a:r>
            <a:endParaRPr lang="en-US" altLang="x-none" sz="4500" dirty="0">
              <a:solidFill>
                <a:srgbClr val="FF0000"/>
              </a:solidFill>
              <a:latin typeface="Arial" panose="020B0604020202020204" pitchFamily="34" charset="0"/>
            </a:endParaRPr>
          </a:p>
        </p:txBody>
      </p:sp>
      <p:sp>
        <p:nvSpPr>
          <p:cNvPr id="4" name="TextBox 3"/>
          <p:cNvSpPr txBox="1"/>
          <p:nvPr/>
        </p:nvSpPr>
        <p:spPr>
          <a:xfrm>
            <a:off x="796925" y="1500188"/>
            <a:ext cx="14003338" cy="5962650"/>
          </a:xfrm>
          <a:prstGeom prst="rect">
            <a:avLst/>
          </a:prstGeom>
          <a:noFill/>
        </p:spPr>
        <p:txBody>
          <a:bodyPr wrap="square" lIns="114117" tIns="57059" rIns="114117" bIns="57059">
            <a:spAutoFit/>
          </a:bodyPr>
          <a:p>
            <a:pPr marL="427355" indent="-427355" eaLnBrk="1" hangingPunct="1">
              <a:spcBef>
                <a:spcPct val="50000"/>
              </a:spcBef>
              <a:buAutoNum type="arabicPeriod"/>
            </a:pPr>
            <a:r>
              <a:rPr lang="en-US" altLang="en-US" sz="4000" b="1" dirty="0">
                <a:latin typeface="Arial" panose="020B0604020202020204" pitchFamily="34" charset="0"/>
              </a:rPr>
              <a:t>Tại sao khi uống nước lã hoặc nước không được đun sôi lại có thể mắc bệnh tả?</a:t>
            </a:r>
            <a:endParaRPr lang="en-US" altLang="en-US" sz="4000" b="1" dirty="0">
              <a:latin typeface="Arial" panose="020B0604020202020204" pitchFamily="34" charset="0"/>
            </a:endParaRPr>
          </a:p>
          <a:p>
            <a:pPr marL="427355" indent="-427355">
              <a:spcBef>
                <a:spcPct val="50000"/>
              </a:spcBef>
              <a:buAutoNum type="arabicPeriod"/>
            </a:pPr>
            <a:r>
              <a:rPr lang="en-US" altLang="en-US" sz="4000" b="1" dirty="0">
                <a:latin typeface="Arial" panose="020B0604020202020204" pitchFamily="34" charset="0"/>
              </a:rPr>
              <a:t>Tại sao khi tay, chân bị vết thương hở tiếp xúc với đất bẩn lại bị nhiễm trùng hoặc các bệnh nguy hiểm khác?</a:t>
            </a:r>
            <a:endParaRPr lang="en-US" altLang="en-US" sz="4000" b="1" dirty="0">
              <a:latin typeface="Arial" panose="020B0604020202020204" pitchFamily="34" charset="0"/>
            </a:endParaRPr>
          </a:p>
          <a:p>
            <a:pPr marL="427355" indent="-427355">
              <a:spcBef>
                <a:spcPct val="50000"/>
              </a:spcBef>
              <a:buAutoNum type="arabicPeriod"/>
            </a:pPr>
            <a:r>
              <a:rPr lang="en-US" altLang="en-US" sz="4000" b="1" dirty="0">
                <a:latin typeface="Arial" panose="020B0604020202020204" pitchFamily="34" charset="0"/>
              </a:rPr>
              <a:t>Tại sao nói chuyện thường xuyên với người bị bệnh lao phổi lại có thể bị lây bệnh?</a:t>
            </a:r>
            <a:endParaRPr lang="en-US" altLang="en-US" sz="4000" b="1" dirty="0">
              <a:latin typeface="Arial" panose="020B0604020202020204" pitchFamily="34" charset="0"/>
            </a:endParaRPr>
          </a:p>
          <a:p>
            <a:pPr marL="427355" indent="-427355">
              <a:spcBef>
                <a:spcPct val="50000"/>
              </a:spcBef>
              <a:buAutoNum type="arabicPeriod"/>
            </a:pPr>
            <a:r>
              <a:rPr lang="en-US" altLang="en-US" sz="4000" b="1" dirty="0">
                <a:latin typeface="Arial" panose="020B0604020202020204" pitchFamily="34" charset="0"/>
              </a:rPr>
              <a:t>Em nhận xét gì về kích thước, sự phân bố và số lượng của vi khuẩn trong tự nhiên?</a:t>
            </a:r>
            <a:r>
              <a:rPr lang="en-US" altLang="en-US" sz="4000" b="1" i="1" dirty="0">
                <a:latin typeface="Arial" panose="020B0604020202020204" pitchFamily="34" charset="0"/>
              </a:rPr>
              <a:t> </a:t>
            </a:r>
            <a:endParaRPr lang="en-US" altLang="en-US" sz="4000" b="1" i="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768350" y="628650"/>
            <a:ext cx="14776450" cy="6848475"/>
          </a:xfrm>
          <a:prstGeom prst="rect">
            <a:avLst/>
          </a:prstGeom>
          <a:noFill/>
        </p:spPr>
        <p:txBody>
          <a:bodyPr wrap="square" lIns="114117" tIns="57059" rIns="114117" bIns="57059">
            <a:spAutoFit/>
          </a:bodyPr>
          <a:p>
            <a:pPr eaLnBrk="1" hangingPunct="1">
              <a:spcBef>
                <a:spcPct val="50000"/>
              </a:spcBef>
              <a:buNone/>
            </a:pPr>
            <a:r>
              <a:rPr lang="en-US" altLang="en-US" sz="3500" b="1" dirty="0">
                <a:solidFill>
                  <a:srgbClr val="FF0000"/>
                </a:solidFill>
                <a:latin typeface="Arial" panose="020B0604020202020204" pitchFamily="34" charset="0"/>
              </a:rPr>
              <a:t>1. Tại sao khi uống nước lã hoặc nước không được đun sôi lại có thể mắc bệnh tả?</a:t>
            </a:r>
            <a:endParaRPr lang="en-US" altLang="en-US" sz="3500" b="1" dirty="0">
              <a:solidFill>
                <a:srgbClr val="FF0000"/>
              </a:solidFill>
              <a:latin typeface="Arial" panose="020B0604020202020204" pitchFamily="34" charset="0"/>
            </a:endParaRPr>
          </a:p>
          <a:p>
            <a:pPr eaLnBrk="1" hangingPunct="1">
              <a:spcBef>
                <a:spcPct val="50000"/>
              </a:spcBef>
              <a:buNone/>
            </a:pPr>
            <a:r>
              <a:rPr lang="en-US" altLang="en-US" sz="3500" b="1" i="1" dirty="0">
                <a:solidFill>
                  <a:srgbClr val="FF0000"/>
                </a:solidFill>
                <a:latin typeface="Arial" panose="020B0604020202020204" pitchFamily="34" charset="0"/>
              </a:rPr>
              <a:t>	</a:t>
            </a:r>
            <a:r>
              <a:rPr lang="en-US" altLang="en-US" sz="3500" b="1" i="1" dirty="0">
                <a:latin typeface="Arial" panose="020B0604020202020204" pitchFamily="34" charset="0"/>
              </a:rPr>
              <a:t>Vì trong nước lã có thể có vi khuẩn gây bệnh tả.</a:t>
            </a:r>
            <a:endParaRPr lang="en-US" altLang="en-US" sz="3500" b="1" i="1" dirty="0">
              <a:latin typeface="Arial" panose="020B0604020202020204" pitchFamily="34" charset="0"/>
            </a:endParaRPr>
          </a:p>
          <a:p>
            <a:pPr>
              <a:spcBef>
                <a:spcPct val="50000"/>
              </a:spcBef>
              <a:buNone/>
            </a:pPr>
            <a:r>
              <a:rPr lang="en-US" altLang="en-US" sz="3500" b="1" dirty="0">
                <a:solidFill>
                  <a:srgbClr val="FF0000"/>
                </a:solidFill>
                <a:latin typeface="Arial" panose="020B0604020202020204" pitchFamily="34" charset="0"/>
              </a:rPr>
              <a:t>2. Tại sao khi tay, chân bị vết thương hở tiếp xúc với đất bẩn lại bị nhiễm trùng hoặc các bệnh nguy hiểm khác?</a:t>
            </a:r>
            <a:endParaRPr lang="en-US" altLang="en-US" sz="3500" b="1" dirty="0">
              <a:solidFill>
                <a:srgbClr val="FF0000"/>
              </a:solidFill>
              <a:latin typeface="Arial" panose="020B0604020202020204" pitchFamily="34" charset="0"/>
            </a:endParaRPr>
          </a:p>
          <a:p>
            <a:pPr>
              <a:spcBef>
                <a:spcPct val="50000"/>
              </a:spcBef>
              <a:buNone/>
            </a:pPr>
            <a:r>
              <a:rPr lang="en-US" altLang="en-US" sz="3500" b="1" i="1" dirty="0">
                <a:solidFill>
                  <a:srgbClr val="FF0000"/>
                </a:solidFill>
                <a:latin typeface="Arial" panose="020B0604020202020204" pitchFamily="34" charset="0"/>
              </a:rPr>
              <a:t>	</a:t>
            </a:r>
            <a:r>
              <a:rPr lang="en-US" altLang="en-US" sz="3500" b="1" i="1" dirty="0">
                <a:latin typeface="Arial" panose="020B0604020202020204" pitchFamily="34" charset="0"/>
              </a:rPr>
              <a:t>Vì trong đất có nhiều loại vi khuẩn gây bệnh.</a:t>
            </a:r>
            <a:endParaRPr lang="en-US" altLang="en-US" sz="3500" b="1" i="1" dirty="0">
              <a:latin typeface="Arial" panose="020B0604020202020204" pitchFamily="34" charset="0"/>
            </a:endParaRPr>
          </a:p>
          <a:p>
            <a:pPr eaLnBrk="1" hangingPunct="1">
              <a:spcBef>
                <a:spcPct val="50000"/>
              </a:spcBef>
              <a:buNone/>
            </a:pPr>
            <a:r>
              <a:rPr lang="en-US" altLang="en-US" sz="3500" b="1" dirty="0">
                <a:solidFill>
                  <a:srgbClr val="FF0000"/>
                </a:solidFill>
                <a:latin typeface="Arial" panose="020B0604020202020204" pitchFamily="34" charset="0"/>
              </a:rPr>
              <a:t>3. Tại sao nói chuyện thường xuyên với người bị bệnh lao phổi lại có thể bị lây bệnh?</a:t>
            </a:r>
            <a:r>
              <a:rPr lang="en-US" altLang="en-US" sz="3500" i="1" dirty="0">
                <a:latin typeface="Arial" panose="020B0604020202020204" pitchFamily="34" charset="0"/>
              </a:rPr>
              <a:t> </a:t>
            </a:r>
            <a:endParaRPr lang="en-US" altLang="en-US" sz="3500" i="1" dirty="0">
              <a:latin typeface="Arial" panose="020B0604020202020204" pitchFamily="34" charset="0"/>
            </a:endParaRPr>
          </a:p>
          <a:p>
            <a:pPr eaLnBrk="1" hangingPunct="1">
              <a:spcBef>
                <a:spcPct val="50000"/>
              </a:spcBef>
              <a:buNone/>
            </a:pPr>
            <a:r>
              <a:rPr lang="en-US" altLang="en-US" sz="3500" b="1" i="1" dirty="0">
                <a:latin typeface="Arial" panose="020B0604020202020204" pitchFamily="34" charset="0"/>
              </a:rPr>
              <a:t>	Vì trong hơi thở của người bệnh có chứa vi khuẩn gây bệnh sẽ truyền cho người tiếp xúc.</a:t>
            </a:r>
            <a:endParaRPr lang="en-US" altLang="en-US" sz="3500" b="1" dirty="0">
              <a:solidFill>
                <a:srgbClr val="FF0000"/>
              </a:solidFill>
              <a:latin typeface="Arial" panose="020B0604020202020204" pitchFamily="34" charset="0"/>
            </a:endParaRPr>
          </a:p>
        </p:txBody>
      </p:sp>
      <p:sp>
        <p:nvSpPr>
          <p:cNvPr id="5" name="Arrow: Right 4"/>
          <p:cNvSpPr/>
          <p:nvPr/>
        </p:nvSpPr>
        <p:spPr>
          <a:xfrm>
            <a:off x="1065213" y="2124075"/>
            <a:ext cx="884238" cy="26352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Arrow: Right 5"/>
          <p:cNvSpPr/>
          <p:nvPr/>
        </p:nvSpPr>
        <p:spPr>
          <a:xfrm>
            <a:off x="1065213" y="6183313"/>
            <a:ext cx="884238" cy="2651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Arrow: Right 6"/>
          <p:cNvSpPr/>
          <p:nvPr/>
        </p:nvSpPr>
        <p:spPr>
          <a:xfrm>
            <a:off x="1065213" y="4152900"/>
            <a:ext cx="884238" cy="2651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charRg st="0" end="81"/>
                                            </p:txEl>
                                          </p:spTgt>
                                        </p:tgtEl>
                                        <p:attrNameLst>
                                          <p:attrName>style.visibility</p:attrName>
                                        </p:attrNameLst>
                                      </p:cBhvr>
                                      <p:to>
                                        <p:strVal val="visible"/>
                                      </p:to>
                                    </p:set>
                                    <p:animEffect transition="in" filter="circle(in)">
                                      <p:cBhvr>
                                        <p:cTn id="7" dur="2000"/>
                                        <p:tgtEl>
                                          <p:spTgt spid="4">
                                            <p:txEl>
                                              <p:charRg st="0" end="8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charRg st="131" end="243"/>
                                            </p:txEl>
                                          </p:spTgt>
                                        </p:tgtEl>
                                        <p:attrNameLst>
                                          <p:attrName>style.visibility</p:attrName>
                                        </p:attrNameLst>
                                      </p:cBhvr>
                                      <p:to>
                                        <p:strVal val="visible"/>
                                      </p:to>
                                    </p:set>
                                    <p:animEffect transition="in" filter="circle(in)">
                                      <p:cBhvr>
                                        <p:cTn id="10" dur="2000"/>
                                        <p:tgtEl>
                                          <p:spTgt spid="4">
                                            <p:txEl>
                                              <p:charRg st="131" end="24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charRg st="290" end="377"/>
                                            </p:txEl>
                                          </p:spTgt>
                                        </p:tgtEl>
                                        <p:attrNameLst>
                                          <p:attrName>style.visibility</p:attrName>
                                        </p:attrNameLst>
                                      </p:cBhvr>
                                      <p:to>
                                        <p:strVal val="visible"/>
                                      </p:to>
                                    </p:set>
                                    <p:animEffect transition="in" filter="circle(in)">
                                      <p:cBhvr>
                                        <p:cTn id="13" dur="2000"/>
                                        <p:tgtEl>
                                          <p:spTgt spid="4">
                                            <p:txEl>
                                              <p:charRg st="290" end="37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nodeType="withEffect">
                                  <p:stCondLst>
                                    <p:cond delay="0"/>
                                  </p:stCondLst>
                                  <p:childTnLst>
                                    <p:set>
                                      <p:cBhvr>
                                        <p:cTn id="20" dur="1" fill="hold">
                                          <p:stCondLst>
                                            <p:cond delay="0"/>
                                          </p:stCondLst>
                                        </p:cTn>
                                        <p:tgtEl>
                                          <p:spTgt spid="4">
                                            <p:txEl>
                                              <p:charRg st="81" end="131"/>
                                            </p:txEl>
                                          </p:spTgt>
                                        </p:tgtEl>
                                        <p:attrNameLst>
                                          <p:attrName>style.visibility</p:attrName>
                                        </p:attrNameLst>
                                      </p:cBhvr>
                                      <p:to>
                                        <p:strVal val="visible"/>
                                      </p:to>
                                    </p:set>
                                    <p:animEffect transition="in" filter="circle(in)">
                                      <p:cBhvr>
                                        <p:cTn id="21" dur="2000"/>
                                        <p:tgtEl>
                                          <p:spTgt spid="4">
                                            <p:txEl>
                                              <p:charRg st="81" end="13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nodeType="withEffect">
                                  <p:stCondLst>
                                    <p:cond delay="0"/>
                                  </p:stCondLst>
                                  <p:childTnLst>
                                    <p:set>
                                      <p:cBhvr>
                                        <p:cTn id="28" dur="1" fill="hold">
                                          <p:stCondLst>
                                            <p:cond delay="0"/>
                                          </p:stCondLst>
                                        </p:cTn>
                                        <p:tgtEl>
                                          <p:spTgt spid="4">
                                            <p:txEl>
                                              <p:charRg st="243" end="290"/>
                                            </p:txEl>
                                          </p:spTgt>
                                        </p:tgtEl>
                                        <p:attrNameLst>
                                          <p:attrName>style.visibility</p:attrName>
                                        </p:attrNameLst>
                                      </p:cBhvr>
                                      <p:to>
                                        <p:strVal val="visible"/>
                                      </p:to>
                                    </p:set>
                                    <p:animEffect transition="in" filter="circle(in)">
                                      <p:cBhvr>
                                        <p:cTn id="29" dur="2000"/>
                                        <p:tgtEl>
                                          <p:spTgt spid="4">
                                            <p:txEl>
                                              <p:charRg st="243" end="29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par>
                                <p:cTn id="35" presetID="6" presetClass="entr" presetSubtype="16" fill="hold" nodeType="withEffect">
                                  <p:stCondLst>
                                    <p:cond delay="0"/>
                                  </p:stCondLst>
                                  <p:childTnLst>
                                    <p:set>
                                      <p:cBhvr>
                                        <p:cTn id="36" dur="1" fill="hold">
                                          <p:stCondLst>
                                            <p:cond delay="0"/>
                                          </p:stCondLst>
                                        </p:cTn>
                                        <p:tgtEl>
                                          <p:spTgt spid="4">
                                            <p:txEl>
                                              <p:charRg st="377" end="466"/>
                                            </p:txEl>
                                          </p:spTgt>
                                        </p:tgtEl>
                                        <p:attrNameLst>
                                          <p:attrName>style.visibility</p:attrName>
                                        </p:attrNameLst>
                                      </p:cBhvr>
                                      <p:to>
                                        <p:strVal val="visible"/>
                                      </p:to>
                                    </p:set>
                                    <p:animEffect transition="in" filter="circle(in)">
                                      <p:cBhvr>
                                        <p:cTn id="37" dur="2000"/>
                                        <p:tgtEl>
                                          <p:spTgt spid="4">
                                            <p:txEl>
                                              <p:charRg st="377" end="4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7226</Words>
  <PresentationFormat/>
  <Paragraphs>330</Paragraphs>
  <Slides>38</Slides>
  <Notes>1</Notes>
  <HiddenSlides>0</HiddenSlides>
  <MMClips>4</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38</vt:i4>
      </vt:variant>
    </vt:vector>
  </HeadingPairs>
  <TitlesOfParts>
    <vt:vector size="48" baseType="lpstr">
      <vt:lpstr>Arial</vt:lpstr>
      <vt:lpstr>SimSun</vt:lpstr>
      <vt:lpstr>Wingdings</vt:lpstr>
      <vt:lpstr>Times New Roman</vt:lpstr>
      <vt:lpstr>Calibri</vt:lpstr>
      <vt:lpstr>Microsoft YaHei</vt:lpstr>
      <vt:lpstr>Arial Unicode MS</vt:lpstr>
      <vt:lpstr>.VnTime</vt:lpstr>
      <vt:lpstr>Segoe Print</vt:lpstr>
      <vt:lpstr>Default Design</vt:lpstr>
      <vt:lpstr>PowerPoint 演示文稿</vt:lpstr>
      <vt:lpstr>PowerPoint 演示文稿</vt:lpstr>
      <vt:lpstr>PowerPoint 演示文稿</vt:lpstr>
      <vt:lpstr>PowerPoint 演示文稿</vt:lpstr>
      <vt:lpstr>NỘI DUNG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Tại sao ăn sữa chua hằng ngày có thể giúp chúng ta ngon miệng hơn?  </vt:lpstr>
      <vt:lpstr>PowerPoint 演示文稿</vt:lpstr>
      <vt:lpstr>PowerPoint 演示文稿</vt:lpstr>
      <vt:lpstr>PowerPoint 演示文稿</vt:lpstr>
      <vt:lpstr>PowerPoint 演示文稿</vt:lpstr>
      <vt:lpstr>PowerPoint 演示文稿</vt:lpstr>
      <vt:lpstr>Vi khuẩn xâm nhập làm thực phẩm bị hư, ôi thiu</vt:lpstr>
      <vt:lpstr>PowerPoint 演示文稿</vt:lpstr>
      <vt:lpstr>PowerPoint 演示文稿</vt:lpstr>
      <vt:lpstr>PowerPoint 演示文稿</vt:lpstr>
      <vt:lpstr>PowerPoint 演示文稿</vt:lpstr>
      <vt:lpstr>PowerPoint 演示文稿</vt:lpstr>
      <vt:lpstr>PowerPoint 演示文稿</vt:lpstr>
      <vt:lpstr>Vi khuẩn phân hủy chất hữu cơ</vt:lpstr>
      <vt:lpstr>PowerPoint 演示文稿</vt:lpstr>
      <vt:lpstr>PowerPoint 演示文稿</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2008-09-14T08:39:00Z</dcterms:created>
  <dcterms:modified xsi:type="dcterms:W3CDTF">2022-01-07T04:49:15Z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8C5969D7A72A47A7A1D66C6832C4A12D</vt:lpwstr>
  </property>
  <property fmtid="{D5CDD505-2E9C-101B-9397-08002B2CF9AE}" pid="3" name="KSOProductBuildVer">
    <vt:lpwstr>1033-11.2.0.10426</vt:lpwstr>
  </property>
</Properties>
</file>