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97"/>
  </p:notesMasterIdLst>
  <p:sldIdLst>
    <p:sldId id="492" r:id="rId5"/>
    <p:sldId id="493" r:id="rId6"/>
    <p:sldId id="444" r:id="rId7"/>
    <p:sldId id="425" r:id="rId8"/>
    <p:sldId id="347" r:id="rId9"/>
    <p:sldId id="445" r:id="rId10"/>
    <p:sldId id="446" r:id="rId11"/>
    <p:sldId id="447" r:id="rId12"/>
    <p:sldId id="443" r:id="rId13"/>
    <p:sldId id="454" r:id="rId14"/>
    <p:sldId id="313" r:id="rId15"/>
    <p:sldId id="455" r:id="rId16"/>
    <p:sldId id="456" r:id="rId17"/>
    <p:sldId id="388" r:id="rId18"/>
    <p:sldId id="259" r:id="rId19"/>
    <p:sldId id="285" r:id="rId20"/>
    <p:sldId id="286" r:id="rId21"/>
    <p:sldId id="287" r:id="rId22"/>
    <p:sldId id="288" r:id="rId23"/>
    <p:sldId id="448" r:id="rId24"/>
    <p:sldId id="343" r:id="rId25"/>
    <p:sldId id="457" r:id="rId26"/>
    <p:sldId id="458" r:id="rId27"/>
    <p:sldId id="459" r:id="rId28"/>
    <p:sldId id="460" r:id="rId29"/>
    <p:sldId id="461" r:id="rId30"/>
    <p:sldId id="462" r:id="rId31"/>
    <p:sldId id="463" r:id="rId32"/>
    <p:sldId id="464" r:id="rId33"/>
    <p:sldId id="465" r:id="rId34"/>
    <p:sldId id="466" r:id="rId35"/>
    <p:sldId id="467" r:id="rId36"/>
    <p:sldId id="351" r:id="rId37"/>
    <p:sldId id="468" r:id="rId38"/>
    <p:sldId id="469" r:id="rId39"/>
    <p:sldId id="470" r:id="rId40"/>
    <p:sldId id="471" r:id="rId41"/>
    <p:sldId id="472" r:id="rId42"/>
    <p:sldId id="475" r:id="rId43"/>
    <p:sldId id="476" r:id="rId44"/>
    <p:sldId id="477" r:id="rId45"/>
    <p:sldId id="478" r:id="rId46"/>
    <p:sldId id="479" r:id="rId47"/>
    <p:sldId id="480" r:id="rId48"/>
    <p:sldId id="481" r:id="rId49"/>
    <p:sldId id="482" r:id="rId50"/>
    <p:sldId id="483" r:id="rId51"/>
    <p:sldId id="484" r:id="rId52"/>
    <p:sldId id="449" r:id="rId53"/>
    <p:sldId id="307" r:id="rId54"/>
    <p:sldId id="260" r:id="rId55"/>
    <p:sldId id="353" r:id="rId56"/>
    <p:sldId id="354" r:id="rId57"/>
    <p:sldId id="355" r:id="rId58"/>
    <p:sldId id="356" r:id="rId59"/>
    <p:sldId id="357" r:id="rId60"/>
    <p:sldId id="450" r:id="rId61"/>
    <p:sldId id="426" r:id="rId62"/>
    <p:sldId id="427" r:id="rId63"/>
    <p:sldId id="325" r:id="rId64"/>
    <p:sldId id="361" r:id="rId65"/>
    <p:sldId id="360" r:id="rId66"/>
    <p:sldId id="451" r:id="rId67"/>
    <p:sldId id="485" r:id="rId68"/>
    <p:sldId id="428" r:id="rId69"/>
    <p:sldId id="486" r:id="rId70"/>
    <p:sldId id="487" r:id="rId71"/>
    <p:sldId id="488" r:id="rId72"/>
    <p:sldId id="489" r:id="rId73"/>
    <p:sldId id="442" r:id="rId74"/>
    <p:sldId id="452" r:id="rId75"/>
    <p:sldId id="453" r:id="rId76"/>
    <p:sldId id="381" r:id="rId77"/>
    <p:sldId id="398" r:id="rId78"/>
    <p:sldId id="401" r:id="rId79"/>
    <p:sldId id="402" r:id="rId80"/>
    <p:sldId id="403" r:id="rId81"/>
    <p:sldId id="404" r:id="rId82"/>
    <p:sldId id="405" r:id="rId83"/>
    <p:sldId id="406" r:id="rId84"/>
    <p:sldId id="400" r:id="rId85"/>
    <p:sldId id="399" r:id="rId86"/>
    <p:sldId id="397" r:id="rId87"/>
    <p:sldId id="382" r:id="rId88"/>
    <p:sldId id="407" r:id="rId89"/>
    <p:sldId id="393" r:id="rId90"/>
    <p:sldId id="383" r:id="rId91"/>
    <p:sldId id="384" r:id="rId92"/>
    <p:sldId id="394" r:id="rId93"/>
    <p:sldId id="395" r:id="rId94"/>
    <p:sldId id="396" r:id="rId95"/>
    <p:sldId id="315" r:id="rId96"/>
  </p:sldIdLst>
  <p:sldSz cx="12188825" cy="6858000"/>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CCFFCC"/>
    <a:srgbClr val="FFFFE7"/>
    <a:srgbClr val="FFFFCC"/>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7" autoAdjust="0"/>
    <p:restoredTop sz="94660"/>
  </p:normalViewPr>
  <p:slideViewPr>
    <p:cSldViewPr snapToGrid="0">
      <p:cViewPr varScale="1">
        <p:scale>
          <a:sx n="62" d="100"/>
          <a:sy n="62" d="100"/>
        </p:scale>
        <p:origin x="90" y="570"/>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presProps" Target="presProps.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6BEDB2-F9CC-4D9D-BBF6-2899960F187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FF88ACB4-0AB4-4E7D-95F0-822BD0D0B4DB}">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3200" dirty="0">
              <a:latin typeface="Arial" panose="020B0604020202020204" pitchFamily="34" charset="0"/>
              <a:cs typeface="Arial" panose="020B0604020202020204" pitchFamily="34" charset="0"/>
            </a:rPr>
            <a:t>CÔNG NGHIỆP</a:t>
          </a:r>
        </a:p>
        <a:p>
          <a:r>
            <a:rPr lang="en-US" sz="2800" dirty="0" err="1">
              <a:solidFill>
                <a:srgbClr val="FFFF00"/>
              </a:solidFill>
              <a:latin typeface="Arial" panose="020B0604020202020204" pitchFamily="34" charset="0"/>
              <a:cs typeface="Arial" panose="020B0604020202020204" pitchFamily="34" charset="0"/>
            </a:rPr>
            <a:t>Công</a:t>
          </a:r>
          <a:r>
            <a:rPr lang="en-US" sz="2800" dirty="0">
              <a:solidFill>
                <a:srgbClr val="FFFF00"/>
              </a:solidFill>
              <a:latin typeface="Arial" panose="020B0604020202020204" pitchFamily="34" charset="0"/>
              <a:cs typeface="Arial" panose="020B0604020202020204" pitchFamily="34" charset="0"/>
            </a:rPr>
            <a:t> </a:t>
          </a:r>
          <a:r>
            <a:rPr lang="en-US" sz="2800" dirty="0" err="1">
              <a:solidFill>
                <a:srgbClr val="FFFF00"/>
              </a:solidFill>
              <a:latin typeface="Arial" panose="020B0604020202020204" pitchFamily="34" charset="0"/>
              <a:cs typeface="Arial" panose="020B0604020202020204" pitchFamily="34" charset="0"/>
            </a:rPr>
            <a:t>nghệ</a:t>
          </a:r>
          <a:r>
            <a:rPr lang="en-US" sz="2800" dirty="0">
              <a:solidFill>
                <a:srgbClr val="FFFF00"/>
              </a:solidFill>
              <a:latin typeface="Arial" panose="020B0604020202020204" pitchFamily="34" charset="0"/>
              <a:cs typeface="Arial" panose="020B0604020202020204" pitchFamily="34" charset="0"/>
            </a:rPr>
            <a:t> </a:t>
          </a:r>
          <a:r>
            <a:rPr lang="en-US" sz="2800" dirty="0" err="1">
              <a:solidFill>
                <a:srgbClr val="FFFF00"/>
              </a:solidFill>
              <a:latin typeface="Arial" panose="020B0604020202020204" pitchFamily="34" charset="0"/>
              <a:cs typeface="Arial" panose="020B0604020202020204" pitchFamily="34" charset="0"/>
            </a:rPr>
            <a:t>Cơ</a:t>
          </a:r>
          <a:r>
            <a:rPr lang="en-US" sz="2800" dirty="0">
              <a:solidFill>
                <a:srgbClr val="FFFF00"/>
              </a:solidFill>
              <a:latin typeface="Arial" panose="020B0604020202020204" pitchFamily="34" charset="0"/>
              <a:cs typeface="Arial" panose="020B0604020202020204" pitchFamily="34" charset="0"/>
            </a:rPr>
            <a:t> </a:t>
          </a:r>
          <a:r>
            <a:rPr lang="en-US" sz="2800" dirty="0" err="1">
              <a:solidFill>
                <a:srgbClr val="FFFF00"/>
              </a:solidFill>
              <a:latin typeface="Arial" panose="020B0604020202020204" pitchFamily="34" charset="0"/>
              <a:cs typeface="Arial" panose="020B0604020202020204" pitchFamily="34" charset="0"/>
            </a:rPr>
            <a:t>khí</a:t>
          </a:r>
          <a:endParaRPr lang="en-US" sz="3200" dirty="0">
            <a:solidFill>
              <a:srgbClr val="FFFF00"/>
            </a:solidFill>
            <a:latin typeface="Arial" panose="020B0604020202020204" pitchFamily="34" charset="0"/>
            <a:cs typeface="Arial" panose="020B0604020202020204" pitchFamily="34" charset="0"/>
          </a:endParaRPr>
        </a:p>
      </dgm:t>
    </dgm:pt>
    <dgm:pt modelId="{CD98AAA1-EA45-4D02-B84E-B57479243950}" type="parTrans" cxnId="{4775B24B-DB6D-471A-B462-A1827F4B306B}">
      <dgm:prSet/>
      <dgm:spPr/>
      <dgm:t>
        <a:bodyPr/>
        <a:lstStyle/>
        <a:p>
          <a:endParaRPr lang="en-US">
            <a:latin typeface="Arial" panose="020B0604020202020204" pitchFamily="34" charset="0"/>
            <a:cs typeface="Arial" panose="020B0604020202020204" pitchFamily="34" charset="0"/>
          </a:endParaRPr>
        </a:p>
      </dgm:t>
    </dgm:pt>
    <dgm:pt modelId="{5F21AD4C-F80A-4F23-BE42-E62900981572}" type="sibTrans" cxnId="{4775B24B-DB6D-471A-B462-A1827F4B306B}">
      <dgm:prSet/>
      <dgm:spPr/>
      <dgm:t>
        <a:bodyPr/>
        <a:lstStyle/>
        <a:p>
          <a:endParaRPr lang="en-US">
            <a:latin typeface="Arial" panose="020B0604020202020204" pitchFamily="34" charset="0"/>
            <a:cs typeface="Arial" panose="020B0604020202020204" pitchFamily="34" charset="0"/>
          </a:endParaRPr>
        </a:p>
      </dgm:t>
    </dgm:pt>
    <dgm:pt modelId="{426E9789-CE72-462E-B14D-65A8BBA7EDB1}">
      <dgm:prSet phldrT="[Text]" custT="1"/>
      <dgm:spPr/>
      <dgm:t>
        <a:bodyPr/>
        <a:lstStyle/>
        <a:p>
          <a:pPr>
            <a:lnSpc>
              <a:spcPct val="100000"/>
            </a:lnSpc>
            <a:spcAft>
              <a:spcPts val="0"/>
            </a:spcAft>
            <a:buFontTx/>
            <a:buNone/>
          </a:pPr>
          <a:r>
            <a:rPr lang="vi-VN" sz="2000" b="1" dirty="0">
              <a:latin typeface="Arial" panose="020B0604020202020204" pitchFamily="34" charset="0"/>
              <a:cs typeface="Arial" panose="020B0604020202020204" pitchFamily="34" charset="0"/>
            </a:rPr>
            <a:t>Phần 1. Cơ khí chế tạo</a:t>
          </a:r>
          <a:endParaRPr lang="en-US" sz="2000" b="1" dirty="0">
            <a:latin typeface="Arial" panose="020B0604020202020204" pitchFamily="34" charset="0"/>
            <a:cs typeface="Arial" panose="020B0604020202020204" pitchFamily="34" charset="0"/>
          </a:endParaRPr>
        </a:p>
      </dgm:t>
    </dgm:pt>
    <dgm:pt modelId="{930E70BB-A7BA-42F8-B232-618873EAB4E3}" type="parTrans" cxnId="{8CAA25ED-CC41-4852-A765-A0018170E5D2}">
      <dgm:prSet/>
      <dgm:spPr/>
      <dgm:t>
        <a:bodyPr/>
        <a:lstStyle/>
        <a:p>
          <a:endParaRPr lang="en-US">
            <a:latin typeface="Arial" panose="020B0604020202020204" pitchFamily="34" charset="0"/>
            <a:cs typeface="Arial" panose="020B0604020202020204" pitchFamily="34" charset="0"/>
          </a:endParaRPr>
        </a:p>
      </dgm:t>
    </dgm:pt>
    <dgm:pt modelId="{00FE4F2F-19CB-433B-A893-E4FF0D7F00E5}" type="sibTrans" cxnId="{8CAA25ED-CC41-4852-A765-A0018170E5D2}">
      <dgm:prSet/>
      <dgm:spPr/>
      <dgm:t>
        <a:bodyPr/>
        <a:lstStyle/>
        <a:p>
          <a:endParaRPr lang="en-US">
            <a:latin typeface="Arial" panose="020B0604020202020204" pitchFamily="34" charset="0"/>
            <a:cs typeface="Arial" panose="020B0604020202020204" pitchFamily="34" charset="0"/>
          </a:endParaRPr>
        </a:p>
      </dgm:t>
    </dgm:pt>
    <dgm:pt modelId="{C2425662-8785-4FE3-BBA3-B5077B50BAF2}">
      <dgm:prSet phldrT="[Text]" custT="1">
        <dgm:style>
          <a:lnRef idx="0">
            <a:schemeClr val="accent5"/>
          </a:lnRef>
          <a:fillRef idx="3">
            <a:schemeClr val="accent5"/>
          </a:fillRef>
          <a:effectRef idx="3">
            <a:schemeClr val="accent5"/>
          </a:effectRef>
          <a:fontRef idx="minor">
            <a:schemeClr val="lt1"/>
          </a:fontRef>
        </dgm:style>
      </dgm:prSet>
      <dgm:spPr/>
      <dgm:t>
        <a:bodyPr/>
        <a:lstStyle/>
        <a:p>
          <a:r>
            <a:rPr lang="en-US" sz="3200" dirty="0">
              <a:latin typeface="Arial" panose="020B0604020202020204" pitchFamily="34" charset="0"/>
              <a:cs typeface="Arial" panose="020B0604020202020204" pitchFamily="34" charset="0"/>
            </a:rPr>
            <a:t>NÔNG NGHIỆP</a:t>
          </a:r>
        </a:p>
        <a:p>
          <a:r>
            <a:rPr lang="en-US" sz="2800" dirty="0">
              <a:solidFill>
                <a:srgbClr val="FFFF00"/>
              </a:solidFill>
              <a:latin typeface="Arial" panose="020B0604020202020204" pitchFamily="34" charset="0"/>
              <a:cs typeface="Arial" panose="020B0604020202020204" pitchFamily="34" charset="0"/>
            </a:rPr>
            <a:t>Công nghệ chăn nuôi</a:t>
          </a:r>
          <a:endParaRPr lang="en-US" sz="3200" dirty="0">
            <a:solidFill>
              <a:srgbClr val="FFFF00"/>
            </a:solidFill>
            <a:latin typeface="Arial" panose="020B0604020202020204" pitchFamily="34" charset="0"/>
            <a:cs typeface="Arial" panose="020B0604020202020204" pitchFamily="34" charset="0"/>
          </a:endParaRPr>
        </a:p>
      </dgm:t>
    </dgm:pt>
    <dgm:pt modelId="{A6D93081-1E8F-4849-B706-0B19E5D0BC6D}" type="parTrans" cxnId="{F63079E9-486C-48AF-9836-38181ACFB315}">
      <dgm:prSet/>
      <dgm:spPr/>
      <dgm:t>
        <a:bodyPr/>
        <a:lstStyle/>
        <a:p>
          <a:endParaRPr lang="en-US">
            <a:latin typeface="Arial" panose="020B0604020202020204" pitchFamily="34" charset="0"/>
            <a:cs typeface="Arial" panose="020B0604020202020204" pitchFamily="34" charset="0"/>
          </a:endParaRPr>
        </a:p>
      </dgm:t>
    </dgm:pt>
    <dgm:pt modelId="{A9A32AD8-784E-4D1C-8937-38CBE58241FD}" type="sibTrans" cxnId="{F63079E9-486C-48AF-9836-38181ACFB315}">
      <dgm:prSet/>
      <dgm:spPr/>
      <dgm:t>
        <a:bodyPr/>
        <a:lstStyle/>
        <a:p>
          <a:endParaRPr lang="en-US">
            <a:latin typeface="Arial" panose="020B0604020202020204" pitchFamily="34" charset="0"/>
            <a:cs typeface="Arial" panose="020B0604020202020204" pitchFamily="34" charset="0"/>
          </a:endParaRPr>
        </a:p>
      </dgm:t>
    </dgm:pt>
    <dgm:pt modelId="{AF4BC14A-C263-4D81-9FC0-2CB62D2A243F}">
      <dgm:prSet phldrT="[Text]" custT="1"/>
      <dgm:spPr/>
      <dgm:t>
        <a:bodyPr/>
        <a:lstStyle/>
        <a:p>
          <a:pPr>
            <a:lnSpc>
              <a:spcPct val="120000"/>
            </a:lnSpc>
            <a:spcBef>
              <a:spcPts val="0"/>
            </a:spcBef>
            <a:spcAft>
              <a:spcPts val="0"/>
            </a:spcAft>
          </a:pPr>
          <a:r>
            <a:rPr lang="en-US" sz="2000" dirty="0">
              <a:latin typeface="Arial" panose="020B0604020202020204" pitchFamily="34" charset="0"/>
              <a:cs typeface="Arial" panose="020B0604020202020204" pitchFamily="34" charset="0"/>
            </a:rPr>
            <a:t>Giới thiệu chung về chăn nuôi</a:t>
          </a:r>
        </a:p>
      </dgm:t>
    </dgm:pt>
    <dgm:pt modelId="{7F310E51-E332-4362-AF55-A8DE40E9F6EC}" type="parTrans" cxnId="{6E3074C9-642D-4E8D-B2D7-31EF4F77B4CB}">
      <dgm:prSet/>
      <dgm:spPr/>
      <dgm:t>
        <a:bodyPr/>
        <a:lstStyle/>
        <a:p>
          <a:endParaRPr lang="en-US">
            <a:latin typeface="Arial" panose="020B0604020202020204" pitchFamily="34" charset="0"/>
            <a:cs typeface="Arial" panose="020B0604020202020204" pitchFamily="34" charset="0"/>
          </a:endParaRPr>
        </a:p>
      </dgm:t>
    </dgm:pt>
    <dgm:pt modelId="{AB60CF67-9FAE-4ABD-B729-61F0529FC4A5}" type="sibTrans" cxnId="{6E3074C9-642D-4E8D-B2D7-31EF4F77B4CB}">
      <dgm:prSet/>
      <dgm:spPr/>
      <dgm:t>
        <a:bodyPr/>
        <a:lstStyle/>
        <a:p>
          <a:endParaRPr lang="en-US">
            <a:latin typeface="Arial" panose="020B0604020202020204" pitchFamily="34" charset="0"/>
            <a:cs typeface="Arial" panose="020B0604020202020204" pitchFamily="34" charset="0"/>
          </a:endParaRPr>
        </a:p>
      </dgm:t>
    </dgm:pt>
    <dgm:pt modelId="{FB095A8F-C16F-47B0-98FD-BE2DAC4F4704}">
      <dgm:prSet phldrT="[Text]" custT="1"/>
      <dgm:spPr/>
      <dgm:t>
        <a:bodyPr/>
        <a:lstStyle/>
        <a:p>
          <a:pPr>
            <a:lnSpc>
              <a:spcPct val="120000"/>
            </a:lnSpc>
            <a:spcBef>
              <a:spcPts val="0"/>
            </a:spcBef>
            <a:spcAft>
              <a:spcPts val="0"/>
            </a:spcAft>
          </a:pPr>
          <a:r>
            <a:rPr lang="en-US" sz="2000" dirty="0">
              <a:latin typeface="Arial" panose="020B0604020202020204" pitchFamily="34" charset="0"/>
              <a:cs typeface="Arial" panose="020B0604020202020204" pitchFamily="34" charset="0"/>
            </a:rPr>
            <a:t>Công nghệ giống vật nuôi</a:t>
          </a:r>
        </a:p>
      </dgm:t>
    </dgm:pt>
    <dgm:pt modelId="{FBF93E7D-39B2-4A32-8BCF-664C7A13E432}" type="parTrans" cxnId="{29C3138D-0892-4D35-9844-57ACB3656C3F}">
      <dgm:prSet/>
      <dgm:spPr/>
      <dgm:t>
        <a:bodyPr/>
        <a:lstStyle/>
        <a:p>
          <a:endParaRPr lang="en-US">
            <a:latin typeface="Arial" panose="020B0604020202020204" pitchFamily="34" charset="0"/>
            <a:cs typeface="Arial" panose="020B0604020202020204" pitchFamily="34" charset="0"/>
          </a:endParaRPr>
        </a:p>
      </dgm:t>
    </dgm:pt>
    <dgm:pt modelId="{46423662-2FA6-4D1D-B53F-CF7B7A8090A0}" type="sibTrans" cxnId="{29C3138D-0892-4D35-9844-57ACB3656C3F}">
      <dgm:prSet/>
      <dgm:spPr/>
      <dgm:t>
        <a:bodyPr/>
        <a:lstStyle/>
        <a:p>
          <a:endParaRPr lang="en-US">
            <a:latin typeface="Arial" panose="020B0604020202020204" pitchFamily="34" charset="0"/>
            <a:cs typeface="Arial" panose="020B0604020202020204" pitchFamily="34" charset="0"/>
          </a:endParaRPr>
        </a:p>
      </dgm:t>
    </dgm:pt>
    <dgm:pt modelId="{E5CE8051-9F4B-4152-BCB8-4AE160B72AD5}">
      <dgm:prSet phldrT="[Text]" custT="1"/>
      <dgm:spPr/>
      <dgm:t>
        <a:bodyPr/>
        <a:lstStyle/>
        <a:p>
          <a:pPr>
            <a:lnSpc>
              <a:spcPct val="120000"/>
            </a:lnSpc>
            <a:spcBef>
              <a:spcPts val="0"/>
            </a:spcBef>
            <a:spcAft>
              <a:spcPts val="0"/>
            </a:spcAft>
          </a:pPr>
          <a:r>
            <a:rPr lang="en-US" sz="2000" dirty="0">
              <a:latin typeface="Arial" panose="020B0604020202020204" pitchFamily="34" charset="0"/>
              <a:cs typeface="Arial" panose="020B0604020202020204" pitchFamily="34" charset="0"/>
            </a:rPr>
            <a:t>Công nghệ thức ăn chăn nuôi</a:t>
          </a:r>
        </a:p>
      </dgm:t>
    </dgm:pt>
    <dgm:pt modelId="{C5328A03-B3A6-4B56-842E-58568CFF49A6}" type="parTrans" cxnId="{8F1DF861-1CBF-4B3D-9730-159FAE5DBC1A}">
      <dgm:prSet/>
      <dgm:spPr/>
      <dgm:t>
        <a:bodyPr/>
        <a:lstStyle/>
        <a:p>
          <a:endParaRPr lang="en-US">
            <a:latin typeface="Arial" panose="020B0604020202020204" pitchFamily="34" charset="0"/>
            <a:cs typeface="Arial" panose="020B0604020202020204" pitchFamily="34" charset="0"/>
          </a:endParaRPr>
        </a:p>
      </dgm:t>
    </dgm:pt>
    <dgm:pt modelId="{1A493061-9320-4606-B37B-AE5DE6817BB0}" type="sibTrans" cxnId="{8F1DF861-1CBF-4B3D-9730-159FAE5DBC1A}">
      <dgm:prSet/>
      <dgm:spPr/>
      <dgm:t>
        <a:bodyPr/>
        <a:lstStyle/>
        <a:p>
          <a:endParaRPr lang="en-US">
            <a:latin typeface="Arial" panose="020B0604020202020204" pitchFamily="34" charset="0"/>
            <a:cs typeface="Arial" panose="020B0604020202020204" pitchFamily="34" charset="0"/>
          </a:endParaRPr>
        </a:p>
      </dgm:t>
    </dgm:pt>
    <dgm:pt modelId="{2DCAD652-938C-4E6A-B879-93B21E9A45FC}">
      <dgm:prSet phldrT="[Text]" custT="1"/>
      <dgm:spPr/>
      <dgm:t>
        <a:bodyPr/>
        <a:lstStyle/>
        <a:p>
          <a:pPr>
            <a:lnSpc>
              <a:spcPct val="120000"/>
            </a:lnSpc>
            <a:spcBef>
              <a:spcPts val="0"/>
            </a:spcBef>
            <a:spcAft>
              <a:spcPts val="0"/>
            </a:spcAft>
          </a:pPr>
          <a:r>
            <a:rPr lang="en-US" sz="2000" dirty="0">
              <a:latin typeface="Arial" panose="020B0604020202020204" pitchFamily="34" charset="0"/>
              <a:cs typeface="Arial" panose="020B0604020202020204" pitchFamily="34" charset="0"/>
            </a:rPr>
            <a:t>Phòng, trị bệnh cho vật nuôi</a:t>
          </a:r>
        </a:p>
      </dgm:t>
    </dgm:pt>
    <dgm:pt modelId="{AC71A9B0-8D04-4416-B3B7-29DC0435CFC9}" type="parTrans" cxnId="{29BDD79A-EC5D-4F75-B341-539EDE33218B}">
      <dgm:prSet/>
      <dgm:spPr/>
      <dgm:t>
        <a:bodyPr/>
        <a:lstStyle/>
        <a:p>
          <a:endParaRPr lang="en-US">
            <a:latin typeface="Arial" panose="020B0604020202020204" pitchFamily="34" charset="0"/>
            <a:cs typeface="Arial" panose="020B0604020202020204" pitchFamily="34" charset="0"/>
          </a:endParaRPr>
        </a:p>
      </dgm:t>
    </dgm:pt>
    <dgm:pt modelId="{E3C9AC28-2663-4ED8-A3E8-D5ED8F6E1653}" type="sibTrans" cxnId="{29BDD79A-EC5D-4F75-B341-539EDE33218B}">
      <dgm:prSet/>
      <dgm:spPr/>
      <dgm:t>
        <a:bodyPr/>
        <a:lstStyle/>
        <a:p>
          <a:endParaRPr lang="en-US">
            <a:latin typeface="Arial" panose="020B0604020202020204" pitchFamily="34" charset="0"/>
            <a:cs typeface="Arial" panose="020B0604020202020204" pitchFamily="34" charset="0"/>
          </a:endParaRPr>
        </a:p>
      </dgm:t>
    </dgm:pt>
    <dgm:pt modelId="{4CB5CD67-C3AB-474E-80D4-31B6A0BACCFF}">
      <dgm:prSet phldrT="[Text]" custT="1"/>
      <dgm:spPr/>
      <dgm:t>
        <a:bodyPr/>
        <a:lstStyle/>
        <a:p>
          <a:pPr>
            <a:lnSpc>
              <a:spcPct val="120000"/>
            </a:lnSpc>
            <a:spcBef>
              <a:spcPts val="0"/>
            </a:spcBef>
            <a:spcAft>
              <a:spcPts val="0"/>
            </a:spcAft>
          </a:pPr>
          <a:r>
            <a:rPr lang="en-US" sz="2000" dirty="0">
              <a:latin typeface="Arial" panose="020B0604020202020204" pitchFamily="34" charset="0"/>
              <a:cs typeface="Arial" panose="020B0604020202020204" pitchFamily="34" charset="0"/>
            </a:rPr>
            <a:t>Công nghệ chăn nuôi</a:t>
          </a:r>
        </a:p>
      </dgm:t>
    </dgm:pt>
    <dgm:pt modelId="{ED8C04D6-7F51-450F-9FC2-D879A8C49690}" type="parTrans" cxnId="{F8E99A56-13E8-4ACD-A6E8-A453120DA42C}">
      <dgm:prSet/>
      <dgm:spPr/>
      <dgm:t>
        <a:bodyPr/>
        <a:lstStyle/>
        <a:p>
          <a:endParaRPr lang="en-US">
            <a:latin typeface="Arial" panose="020B0604020202020204" pitchFamily="34" charset="0"/>
            <a:cs typeface="Arial" panose="020B0604020202020204" pitchFamily="34" charset="0"/>
          </a:endParaRPr>
        </a:p>
      </dgm:t>
    </dgm:pt>
    <dgm:pt modelId="{BF92F18F-2D1B-473A-82AF-9AF5F5B8EE4F}" type="sibTrans" cxnId="{F8E99A56-13E8-4ACD-A6E8-A453120DA42C}">
      <dgm:prSet/>
      <dgm:spPr/>
      <dgm:t>
        <a:bodyPr/>
        <a:lstStyle/>
        <a:p>
          <a:endParaRPr lang="en-US">
            <a:latin typeface="Arial" panose="020B0604020202020204" pitchFamily="34" charset="0"/>
            <a:cs typeface="Arial" panose="020B0604020202020204" pitchFamily="34" charset="0"/>
          </a:endParaRPr>
        </a:p>
      </dgm:t>
    </dgm:pt>
    <dgm:pt modelId="{08A6DEB7-BF14-483B-873D-710C454300FD}">
      <dgm:prSet phldrT="[Text]" custT="1"/>
      <dgm:spPr/>
      <dgm:t>
        <a:bodyPr/>
        <a:lstStyle/>
        <a:p>
          <a:pPr>
            <a:lnSpc>
              <a:spcPct val="120000"/>
            </a:lnSpc>
            <a:spcBef>
              <a:spcPts val="0"/>
            </a:spcBef>
            <a:spcAft>
              <a:spcPts val="0"/>
            </a:spcAft>
          </a:pPr>
          <a:r>
            <a:rPr lang="en-US" sz="2000" dirty="0">
              <a:latin typeface="Arial" panose="020B0604020202020204" pitchFamily="34" charset="0"/>
              <a:cs typeface="Arial" panose="020B0604020202020204" pitchFamily="34" charset="0"/>
            </a:rPr>
            <a:t>Bảo vệ môi trường trong chăn nuôi.</a:t>
          </a:r>
        </a:p>
      </dgm:t>
    </dgm:pt>
    <dgm:pt modelId="{90902E49-A180-439A-B870-8E21DFCF74DB}" type="parTrans" cxnId="{4D935690-5CF2-4965-A7A2-4B871568786D}">
      <dgm:prSet/>
      <dgm:spPr/>
      <dgm:t>
        <a:bodyPr/>
        <a:lstStyle/>
        <a:p>
          <a:endParaRPr lang="en-US">
            <a:latin typeface="Arial" panose="020B0604020202020204" pitchFamily="34" charset="0"/>
            <a:cs typeface="Arial" panose="020B0604020202020204" pitchFamily="34" charset="0"/>
          </a:endParaRPr>
        </a:p>
      </dgm:t>
    </dgm:pt>
    <dgm:pt modelId="{BCDDF6C8-6F07-463A-ABC8-22AC0C744E2F}" type="sibTrans" cxnId="{4D935690-5CF2-4965-A7A2-4B871568786D}">
      <dgm:prSet/>
      <dgm:spPr/>
      <dgm:t>
        <a:bodyPr/>
        <a:lstStyle/>
        <a:p>
          <a:endParaRPr lang="en-US">
            <a:latin typeface="Arial" panose="020B0604020202020204" pitchFamily="34" charset="0"/>
            <a:cs typeface="Arial" panose="020B0604020202020204" pitchFamily="34" charset="0"/>
          </a:endParaRPr>
        </a:p>
      </dgm:t>
    </dgm:pt>
    <dgm:pt modelId="{549E0580-8205-4EE3-A15B-A604A15EB2B6}">
      <dgm:prSet custT="1"/>
      <dgm:spPr/>
      <dgm:t>
        <a:bodyPr/>
        <a:lstStyle/>
        <a:p>
          <a:pPr>
            <a:lnSpc>
              <a:spcPct val="100000"/>
            </a:lnSpc>
            <a:spcAft>
              <a:spcPts val="0"/>
            </a:spcAft>
            <a:buFontTx/>
            <a:buNone/>
          </a:pPr>
          <a:r>
            <a:rPr lang="vi-VN" sz="2000" dirty="0" err="1">
              <a:latin typeface="Arial" panose="020B0604020202020204" pitchFamily="34" charset="0"/>
              <a:cs typeface="Arial" panose="020B0604020202020204" pitchFamily="34" charset="0"/>
            </a:rPr>
            <a:t>(1). Giới thiệu chung về cơ khí chế tạo</a:t>
          </a:r>
          <a:endParaRPr lang="en-US" sz="2000" dirty="0" err="1">
            <a:latin typeface="Arial" panose="020B0604020202020204" pitchFamily="34" charset="0"/>
            <a:cs typeface="Arial" panose="020B0604020202020204" pitchFamily="34" charset="0"/>
          </a:endParaRPr>
        </a:p>
      </dgm:t>
    </dgm:pt>
    <dgm:pt modelId="{F6089691-0FB5-458F-BA19-0FDFA1E0F87C}" type="parTrans" cxnId="{A02557D5-3CEB-4EFA-A940-5E199ECA9030}">
      <dgm:prSet/>
      <dgm:spPr/>
      <dgm:t>
        <a:bodyPr/>
        <a:lstStyle/>
        <a:p>
          <a:endParaRPr lang="en-US"/>
        </a:p>
      </dgm:t>
    </dgm:pt>
    <dgm:pt modelId="{3C89D05C-3EE5-4E24-AE17-170F52289912}" type="sibTrans" cxnId="{A02557D5-3CEB-4EFA-A940-5E199ECA9030}">
      <dgm:prSet/>
      <dgm:spPr/>
      <dgm:t>
        <a:bodyPr/>
        <a:lstStyle/>
        <a:p>
          <a:endParaRPr lang="en-US"/>
        </a:p>
      </dgm:t>
    </dgm:pt>
    <dgm:pt modelId="{9567FBF0-3C98-43A7-A447-1FF7C009CDB0}">
      <dgm:prSet custT="1"/>
      <dgm:spPr/>
      <dgm:t>
        <a:bodyPr/>
        <a:lstStyle/>
        <a:p>
          <a:pPr>
            <a:lnSpc>
              <a:spcPct val="100000"/>
            </a:lnSpc>
            <a:spcAft>
              <a:spcPts val="0"/>
            </a:spcAft>
            <a:buFontTx/>
            <a:buNone/>
          </a:pPr>
          <a:r>
            <a:rPr lang="vi-VN" sz="2000" dirty="0" err="1">
              <a:latin typeface="Arial" panose="020B0604020202020204" pitchFamily="34" charset="0"/>
              <a:cs typeface="Arial" panose="020B0604020202020204" pitchFamily="34" charset="0"/>
            </a:rPr>
            <a:t>(2). Vật liệu cơ khí</a:t>
          </a:r>
          <a:endParaRPr lang="en-US" sz="2000" dirty="0" err="1">
            <a:latin typeface="Arial" panose="020B0604020202020204" pitchFamily="34" charset="0"/>
            <a:cs typeface="Arial" panose="020B0604020202020204" pitchFamily="34" charset="0"/>
          </a:endParaRPr>
        </a:p>
      </dgm:t>
    </dgm:pt>
    <dgm:pt modelId="{0A408814-755A-4202-871D-C46CC0782D5C}" type="parTrans" cxnId="{19161818-775D-4987-8E2E-4927E7123E0F}">
      <dgm:prSet/>
      <dgm:spPr/>
      <dgm:t>
        <a:bodyPr/>
        <a:lstStyle/>
        <a:p>
          <a:endParaRPr lang="en-US"/>
        </a:p>
      </dgm:t>
    </dgm:pt>
    <dgm:pt modelId="{6CFBFF32-5CF2-4B20-83FA-4F2A83E3CA4A}" type="sibTrans" cxnId="{19161818-775D-4987-8E2E-4927E7123E0F}">
      <dgm:prSet/>
      <dgm:spPr/>
      <dgm:t>
        <a:bodyPr/>
        <a:lstStyle/>
        <a:p>
          <a:endParaRPr lang="en-US"/>
        </a:p>
      </dgm:t>
    </dgm:pt>
    <dgm:pt modelId="{FCDE74C8-1728-43E9-B96C-34F9CABC713C}">
      <dgm:prSet custT="1"/>
      <dgm:spPr/>
      <dgm:t>
        <a:bodyPr/>
        <a:lstStyle/>
        <a:p>
          <a:pPr>
            <a:lnSpc>
              <a:spcPct val="100000"/>
            </a:lnSpc>
            <a:spcAft>
              <a:spcPts val="0"/>
            </a:spcAft>
            <a:buFontTx/>
            <a:buNone/>
          </a:pPr>
          <a:r>
            <a:rPr lang="vi-VN" sz="2000" dirty="0" err="1">
              <a:latin typeface="Arial" panose="020B0604020202020204" pitchFamily="34" charset="0"/>
              <a:cs typeface="Arial" panose="020B0604020202020204" pitchFamily="34" charset="0"/>
            </a:rPr>
            <a:t>(3). Các phương pháp gia công cơ khí</a:t>
          </a:r>
          <a:endParaRPr lang="en-US" sz="2000" dirty="0" err="1">
            <a:latin typeface="Arial" panose="020B0604020202020204" pitchFamily="34" charset="0"/>
            <a:cs typeface="Arial" panose="020B0604020202020204" pitchFamily="34" charset="0"/>
          </a:endParaRPr>
        </a:p>
      </dgm:t>
    </dgm:pt>
    <dgm:pt modelId="{C7AB74A1-D736-42BD-8E69-832C1401725F}" type="parTrans" cxnId="{B097601B-1D8D-4D13-8815-8DC71DE1A0AF}">
      <dgm:prSet/>
      <dgm:spPr/>
      <dgm:t>
        <a:bodyPr/>
        <a:lstStyle/>
        <a:p>
          <a:endParaRPr lang="en-US"/>
        </a:p>
      </dgm:t>
    </dgm:pt>
    <dgm:pt modelId="{B059CB41-6BDE-45E7-8C5B-7AB86DA089EE}" type="sibTrans" cxnId="{B097601B-1D8D-4D13-8815-8DC71DE1A0AF}">
      <dgm:prSet/>
      <dgm:spPr/>
      <dgm:t>
        <a:bodyPr/>
        <a:lstStyle/>
        <a:p>
          <a:endParaRPr lang="en-US"/>
        </a:p>
      </dgm:t>
    </dgm:pt>
    <dgm:pt modelId="{64CD258D-3AD0-43CF-890E-D4E67CD1D7B2}">
      <dgm:prSet custT="1"/>
      <dgm:spPr/>
      <dgm:t>
        <a:bodyPr/>
        <a:lstStyle/>
        <a:p>
          <a:pPr>
            <a:lnSpc>
              <a:spcPct val="100000"/>
            </a:lnSpc>
            <a:spcAft>
              <a:spcPts val="0"/>
            </a:spcAft>
            <a:buFontTx/>
            <a:buNone/>
          </a:pPr>
          <a:r>
            <a:rPr lang="vi-VN" sz="2000" dirty="0" err="1">
              <a:latin typeface="Arial" panose="020B0604020202020204" pitchFamily="34" charset="0"/>
              <a:cs typeface="Arial" panose="020B0604020202020204" pitchFamily="34" charset="0"/>
            </a:rPr>
            <a:t>(4). Sản xuất cơ khí</a:t>
          </a:r>
          <a:endParaRPr lang="en-US" sz="2000" dirty="0" err="1">
            <a:latin typeface="Arial" panose="020B0604020202020204" pitchFamily="34" charset="0"/>
            <a:cs typeface="Arial" panose="020B0604020202020204" pitchFamily="34" charset="0"/>
          </a:endParaRPr>
        </a:p>
      </dgm:t>
    </dgm:pt>
    <dgm:pt modelId="{D4B6D098-9B0F-4308-9F9B-C81A1A82E41B}" type="parTrans" cxnId="{39039A7D-58EE-48DC-A73C-3E8BB102BDAA}">
      <dgm:prSet/>
      <dgm:spPr/>
      <dgm:t>
        <a:bodyPr/>
        <a:lstStyle/>
        <a:p>
          <a:endParaRPr lang="en-US"/>
        </a:p>
      </dgm:t>
    </dgm:pt>
    <dgm:pt modelId="{A7060037-9B6C-4366-B2BE-24AACD4ED8EF}" type="sibTrans" cxnId="{39039A7D-58EE-48DC-A73C-3E8BB102BDAA}">
      <dgm:prSet/>
      <dgm:spPr/>
      <dgm:t>
        <a:bodyPr/>
        <a:lstStyle/>
        <a:p>
          <a:endParaRPr lang="en-US"/>
        </a:p>
      </dgm:t>
    </dgm:pt>
    <dgm:pt modelId="{F0D04647-1884-4BD7-91EB-58FCF4BD9BFB}">
      <dgm:prSet custT="1"/>
      <dgm:spPr/>
      <dgm:t>
        <a:bodyPr/>
        <a:lstStyle/>
        <a:p>
          <a:pPr>
            <a:lnSpc>
              <a:spcPct val="100000"/>
            </a:lnSpc>
            <a:spcAft>
              <a:spcPts val="0"/>
            </a:spcAft>
            <a:buFontTx/>
            <a:buNone/>
          </a:pPr>
          <a:r>
            <a:rPr lang="vi-VN" sz="2000" b="1" dirty="0" err="1">
              <a:latin typeface="Arial" panose="020B0604020202020204" pitchFamily="34" charset="0"/>
              <a:cs typeface="Arial" panose="020B0604020202020204" pitchFamily="34" charset="0"/>
            </a:rPr>
            <a:t>Phần 2. Cơ khí động lực</a:t>
          </a:r>
          <a:endParaRPr lang="en-US" sz="2000" b="1" dirty="0" err="1">
            <a:latin typeface="Arial" panose="020B0604020202020204" pitchFamily="34" charset="0"/>
            <a:cs typeface="Arial" panose="020B0604020202020204" pitchFamily="34" charset="0"/>
          </a:endParaRPr>
        </a:p>
      </dgm:t>
    </dgm:pt>
    <dgm:pt modelId="{B766CEA2-8710-4848-8516-B6706E642C95}" type="parTrans" cxnId="{CDE5A3D5-4E8A-4BE2-99E9-7E592BC3B65D}">
      <dgm:prSet/>
      <dgm:spPr/>
      <dgm:t>
        <a:bodyPr/>
        <a:lstStyle/>
        <a:p>
          <a:endParaRPr lang="en-US"/>
        </a:p>
      </dgm:t>
    </dgm:pt>
    <dgm:pt modelId="{AF891796-C08D-4675-94D0-C7478484D975}" type="sibTrans" cxnId="{CDE5A3D5-4E8A-4BE2-99E9-7E592BC3B65D}">
      <dgm:prSet/>
      <dgm:spPr/>
      <dgm:t>
        <a:bodyPr/>
        <a:lstStyle/>
        <a:p>
          <a:endParaRPr lang="en-US"/>
        </a:p>
      </dgm:t>
    </dgm:pt>
    <dgm:pt modelId="{85E09362-3C4B-4AA3-8FF9-53043C67A044}">
      <dgm:prSet custT="1"/>
      <dgm:spPr/>
      <dgm:t>
        <a:bodyPr/>
        <a:lstStyle/>
        <a:p>
          <a:pPr>
            <a:lnSpc>
              <a:spcPct val="100000"/>
            </a:lnSpc>
            <a:spcAft>
              <a:spcPts val="0"/>
            </a:spcAft>
            <a:buFontTx/>
            <a:buNone/>
          </a:pPr>
          <a:r>
            <a:rPr lang="vi-VN" sz="2000" dirty="0" err="1">
              <a:latin typeface="Arial" panose="020B0604020202020204" pitchFamily="34" charset="0"/>
              <a:cs typeface="Arial" panose="020B0604020202020204" pitchFamily="34" charset="0"/>
            </a:rPr>
            <a:t>(5). Giới thiệu chung về cơ khí động lực</a:t>
          </a:r>
          <a:endParaRPr lang="en-US" sz="2000" dirty="0" err="1">
            <a:latin typeface="Arial" panose="020B0604020202020204" pitchFamily="34" charset="0"/>
            <a:cs typeface="Arial" panose="020B0604020202020204" pitchFamily="34" charset="0"/>
          </a:endParaRPr>
        </a:p>
      </dgm:t>
    </dgm:pt>
    <dgm:pt modelId="{01892BE8-396F-4271-8E11-D15B0D8DBE9D}" type="parTrans" cxnId="{54575180-3B72-46D2-B2F2-5AA2CEA144DF}">
      <dgm:prSet/>
      <dgm:spPr/>
      <dgm:t>
        <a:bodyPr/>
        <a:lstStyle/>
        <a:p>
          <a:endParaRPr lang="en-US"/>
        </a:p>
      </dgm:t>
    </dgm:pt>
    <dgm:pt modelId="{BC37132A-FB5C-417D-B7E9-36A4C3751034}" type="sibTrans" cxnId="{54575180-3B72-46D2-B2F2-5AA2CEA144DF}">
      <dgm:prSet/>
      <dgm:spPr/>
      <dgm:t>
        <a:bodyPr/>
        <a:lstStyle/>
        <a:p>
          <a:endParaRPr lang="en-US"/>
        </a:p>
      </dgm:t>
    </dgm:pt>
    <dgm:pt modelId="{651CAFD2-1C31-4A30-AFF7-3E066A6B3071}">
      <dgm:prSet custT="1"/>
      <dgm:spPr/>
      <dgm:t>
        <a:bodyPr/>
        <a:lstStyle/>
        <a:p>
          <a:pPr>
            <a:lnSpc>
              <a:spcPct val="100000"/>
            </a:lnSpc>
            <a:spcAft>
              <a:spcPts val="0"/>
            </a:spcAft>
            <a:buFontTx/>
            <a:buNone/>
          </a:pPr>
          <a:r>
            <a:rPr lang="vi-VN" sz="2000" dirty="0" err="1">
              <a:latin typeface="Arial" panose="020B0604020202020204" pitchFamily="34" charset="0"/>
              <a:cs typeface="Arial" panose="020B0604020202020204" pitchFamily="34" charset="0"/>
            </a:rPr>
            <a:t>(6). Động cơ đốt trong</a:t>
          </a:r>
          <a:endParaRPr lang="en-US" sz="2000" dirty="0" err="1">
            <a:latin typeface="Arial" panose="020B0604020202020204" pitchFamily="34" charset="0"/>
            <a:cs typeface="Arial" panose="020B0604020202020204" pitchFamily="34" charset="0"/>
          </a:endParaRPr>
        </a:p>
      </dgm:t>
    </dgm:pt>
    <dgm:pt modelId="{85F2BBB7-2A15-4D98-8724-BE25B6888CD5}" type="parTrans" cxnId="{23F97D1C-BF02-4C23-A62E-F2AC86965946}">
      <dgm:prSet/>
      <dgm:spPr/>
      <dgm:t>
        <a:bodyPr/>
        <a:lstStyle/>
        <a:p>
          <a:endParaRPr lang="en-US"/>
        </a:p>
      </dgm:t>
    </dgm:pt>
    <dgm:pt modelId="{AD002320-3051-4CAC-91B4-554233A3A5F7}" type="sibTrans" cxnId="{23F97D1C-BF02-4C23-A62E-F2AC86965946}">
      <dgm:prSet/>
      <dgm:spPr/>
      <dgm:t>
        <a:bodyPr/>
        <a:lstStyle/>
        <a:p>
          <a:endParaRPr lang="en-US"/>
        </a:p>
      </dgm:t>
    </dgm:pt>
    <dgm:pt modelId="{84AB15B0-8C3A-45F7-A224-64A0675C682D}">
      <dgm:prSet custT="1"/>
      <dgm:spPr/>
      <dgm:t>
        <a:bodyPr/>
        <a:lstStyle/>
        <a:p>
          <a:pPr>
            <a:lnSpc>
              <a:spcPct val="100000"/>
            </a:lnSpc>
            <a:spcAft>
              <a:spcPts val="0"/>
            </a:spcAft>
            <a:buFontTx/>
            <a:buNone/>
          </a:pPr>
          <a:r>
            <a:rPr lang="en-US" sz="2000" dirty="0" err="1">
              <a:latin typeface="Arial" panose="020B0604020202020204" pitchFamily="34" charset="0"/>
              <a:cs typeface="Arial" panose="020B0604020202020204" pitchFamily="34" charset="0"/>
            </a:rPr>
            <a:t>(7). Ô tô</a:t>
          </a:r>
        </a:p>
      </dgm:t>
    </dgm:pt>
    <dgm:pt modelId="{9DED1A93-9299-4F57-9502-9494077FC7B1}" type="parTrans" cxnId="{066849D9-8CCD-44E0-96A7-E25373A1388F}">
      <dgm:prSet/>
      <dgm:spPr/>
      <dgm:t>
        <a:bodyPr/>
        <a:lstStyle/>
        <a:p>
          <a:endParaRPr lang="en-US"/>
        </a:p>
      </dgm:t>
    </dgm:pt>
    <dgm:pt modelId="{5847E648-ADB4-40D4-B3A7-50A1C155C42C}" type="sibTrans" cxnId="{066849D9-8CCD-44E0-96A7-E25373A1388F}">
      <dgm:prSet/>
      <dgm:spPr/>
      <dgm:t>
        <a:bodyPr/>
        <a:lstStyle/>
        <a:p>
          <a:endParaRPr lang="en-US"/>
        </a:p>
      </dgm:t>
    </dgm:pt>
    <dgm:pt modelId="{214F62D8-F42E-498D-B2DB-65C95091B336}" type="pres">
      <dgm:prSet presAssocID="{186BEDB2-F9CC-4D9D-BBF6-2899960F1871}" presName="Name0" presStyleCnt="0">
        <dgm:presLayoutVars>
          <dgm:dir/>
          <dgm:animLvl val="lvl"/>
          <dgm:resizeHandles val="exact"/>
        </dgm:presLayoutVars>
      </dgm:prSet>
      <dgm:spPr/>
    </dgm:pt>
    <dgm:pt modelId="{15163881-A941-42F1-B017-4939762CF609}" type="pres">
      <dgm:prSet presAssocID="{FF88ACB4-0AB4-4E7D-95F0-822BD0D0B4DB}" presName="composite" presStyleCnt="0"/>
      <dgm:spPr/>
    </dgm:pt>
    <dgm:pt modelId="{97F0F6D5-13D8-40AA-BE2D-BEA1A44D90BC}" type="pres">
      <dgm:prSet presAssocID="{FF88ACB4-0AB4-4E7D-95F0-822BD0D0B4DB}" presName="parTx" presStyleLbl="alignNode1" presStyleIdx="0" presStyleCnt="2">
        <dgm:presLayoutVars>
          <dgm:chMax val="0"/>
          <dgm:chPref val="0"/>
          <dgm:bulletEnabled val="1"/>
        </dgm:presLayoutVars>
      </dgm:prSet>
      <dgm:spPr/>
    </dgm:pt>
    <dgm:pt modelId="{0DE67EBE-1973-4915-9E63-6B25E10B9A15}" type="pres">
      <dgm:prSet presAssocID="{FF88ACB4-0AB4-4E7D-95F0-822BD0D0B4DB}" presName="desTx" presStyleLbl="alignAccFollowNode1" presStyleIdx="0" presStyleCnt="2">
        <dgm:presLayoutVars>
          <dgm:bulletEnabled val="1"/>
        </dgm:presLayoutVars>
      </dgm:prSet>
      <dgm:spPr/>
    </dgm:pt>
    <dgm:pt modelId="{7F4EB044-1B0B-43A2-A686-7B93FABE8FC1}" type="pres">
      <dgm:prSet presAssocID="{5F21AD4C-F80A-4F23-BE42-E62900981572}" presName="space" presStyleCnt="0"/>
      <dgm:spPr/>
    </dgm:pt>
    <dgm:pt modelId="{1D480A9E-EB2C-4263-83F6-07D4F46AECC7}" type="pres">
      <dgm:prSet presAssocID="{C2425662-8785-4FE3-BBA3-B5077B50BAF2}" presName="composite" presStyleCnt="0"/>
      <dgm:spPr/>
    </dgm:pt>
    <dgm:pt modelId="{AA7AC864-AB6D-48E5-9A61-82543B8511E3}" type="pres">
      <dgm:prSet presAssocID="{C2425662-8785-4FE3-BBA3-B5077B50BAF2}" presName="parTx" presStyleLbl="alignNode1" presStyleIdx="1" presStyleCnt="2">
        <dgm:presLayoutVars>
          <dgm:chMax val="0"/>
          <dgm:chPref val="0"/>
          <dgm:bulletEnabled val="1"/>
        </dgm:presLayoutVars>
      </dgm:prSet>
      <dgm:spPr/>
    </dgm:pt>
    <dgm:pt modelId="{E65CC4C4-8397-4224-82F6-3698971A7012}" type="pres">
      <dgm:prSet presAssocID="{C2425662-8785-4FE3-BBA3-B5077B50BAF2}" presName="desTx" presStyleLbl="alignAccFollowNode1" presStyleIdx="1" presStyleCnt="2">
        <dgm:presLayoutVars>
          <dgm:bulletEnabled val="1"/>
        </dgm:presLayoutVars>
      </dgm:prSet>
      <dgm:spPr/>
    </dgm:pt>
  </dgm:ptLst>
  <dgm:cxnLst>
    <dgm:cxn modelId="{DA8FE700-0328-461B-B278-9171C76A49A3}" type="presOf" srcId="{85E09362-3C4B-4AA3-8FF9-53043C67A044}" destId="{0DE67EBE-1973-4915-9E63-6B25E10B9A15}" srcOrd="0" destOrd="6" presId="urn:microsoft.com/office/officeart/2005/8/layout/hList1"/>
    <dgm:cxn modelId="{B3C6100E-345E-4C3A-871E-58DFA3FED010}" type="presOf" srcId="{426E9789-CE72-462E-B14D-65A8BBA7EDB1}" destId="{0DE67EBE-1973-4915-9E63-6B25E10B9A15}" srcOrd="0" destOrd="0" presId="urn:microsoft.com/office/officeart/2005/8/layout/hList1"/>
    <dgm:cxn modelId="{19161818-775D-4987-8E2E-4927E7123E0F}" srcId="{FF88ACB4-0AB4-4E7D-95F0-822BD0D0B4DB}" destId="{9567FBF0-3C98-43A7-A447-1FF7C009CDB0}" srcOrd="2" destOrd="0" parTransId="{0A408814-755A-4202-871D-C46CC0782D5C}" sibTransId="{6CFBFF32-5CF2-4B20-83FA-4F2A83E3CA4A}"/>
    <dgm:cxn modelId="{B097601B-1D8D-4D13-8815-8DC71DE1A0AF}" srcId="{FF88ACB4-0AB4-4E7D-95F0-822BD0D0B4DB}" destId="{FCDE74C8-1728-43E9-B96C-34F9CABC713C}" srcOrd="3" destOrd="0" parTransId="{C7AB74A1-D736-42BD-8E69-832C1401725F}" sibTransId="{B059CB41-6BDE-45E7-8C5B-7AB86DA089EE}"/>
    <dgm:cxn modelId="{23F97D1C-BF02-4C23-A62E-F2AC86965946}" srcId="{FF88ACB4-0AB4-4E7D-95F0-822BD0D0B4DB}" destId="{651CAFD2-1C31-4A30-AFF7-3E066A6B3071}" srcOrd="7" destOrd="0" parTransId="{85F2BBB7-2A15-4D98-8724-BE25B6888CD5}" sibTransId="{AD002320-3051-4CAC-91B4-554233A3A5F7}"/>
    <dgm:cxn modelId="{4EB2292D-43B1-4AC8-BC67-7CD7838F1F1C}" type="presOf" srcId="{64CD258D-3AD0-43CF-890E-D4E67CD1D7B2}" destId="{0DE67EBE-1973-4915-9E63-6B25E10B9A15}" srcOrd="0" destOrd="4" presId="urn:microsoft.com/office/officeart/2005/8/layout/hList1"/>
    <dgm:cxn modelId="{676DC92D-1FDB-44D9-8265-E20D4A80DE79}" type="presOf" srcId="{549E0580-8205-4EE3-A15B-A604A15EB2B6}" destId="{0DE67EBE-1973-4915-9E63-6B25E10B9A15}" srcOrd="0" destOrd="1" presId="urn:microsoft.com/office/officeart/2005/8/layout/hList1"/>
    <dgm:cxn modelId="{29D15133-D12F-4FF6-9874-B7EC5B474F6F}" type="presOf" srcId="{FCDE74C8-1728-43E9-B96C-34F9CABC713C}" destId="{0DE67EBE-1973-4915-9E63-6B25E10B9A15}" srcOrd="0" destOrd="3" presId="urn:microsoft.com/office/officeart/2005/8/layout/hList1"/>
    <dgm:cxn modelId="{0876FD3B-489F-4A67-AD9F-AB211B47E06C}" type="presOf" srcId="{FF88ACB4-0AB4-4E7D-95F0-822BD0D0B4DB}" destId="{97F0F6D5-13D8-40AA-BE2D-BEA1A44D90BC}" srcOrd="0" destOrd="0" presId="urn:microsoft.com/office/officeart/2005/8/layout/hList1"/>
    <dgm:cxn modelId="{8F1DF861-1CBF-4B3D-9730-159FAE5DBC1A}" srcId="{C2425662-8785-4FE3-BBA3-B5077B50BAF2}" destId="{E5CE8051-9F4B-4152-BCB8-4AE160B72AD5}" srcOrd="2" destOrd="0" parTransId="{C5328A03-B3A6-4B56-842E-58568CFF49A6}" sibTransId="{1A493061-9320-4606-B37B-AE5DE6817BB0}"/>
    <dgm:cxn modelId="{6803D464-3501-46EC-B4FF-2D6135CE239B}" type="presOf" srcId="{2DCAD652-938C-4E6A-B879-93B21E9A45FC}" destId="{E65CC4C4-8397-4224-82F6-3698971A7012}" srcOrd="0" destOrd="3" presId="urn:microsoft.com/office/officeart/2005/8/layout/hList1"/>
    <dgm:cxn modelId="{4775B24B-DB6D-471A-B462-A1827F4B306B}" srcId="{186BEDB2-F9CC-4D9D-BBF6-2899960F1871}" destId="{FF88ACB4-0AB4-4E7D-95F0-822BD0D0B4DB}" srcOrd="0" destOrd="0" parTransId="{CD98AAA1-EA45-4D02-B84E-B57479243950}" sibTransId="{5F21AD4C-F80A-4F23-BE42-E62900981572}"/>
    <dgm:cxn modelId="{2588E04B-70AB-43A7-8B60-D5DF49A7A3AA}" type="presOf" srcId="{E5CE8051-9F4B-4152-BCB8-4AE160B72AD5}" destId="{E65CC4C4-8397-4224-82F6-3698971A7012}" srcOrd="0" destOrd="2" presId="urn:microsoft.com/office/officeart/2005/8/layout/hList1"/>
    <dgm:cxn modelId="{F8E99A56-13E8-4ACD-A6E8-A453120DA42C}" srcId="{C2425662-8785-4FE3-BBA3-B5077B50BAF2}" destId="{4CB5CD67-C3AB-474E-80D4-31B6A0BACCFF}" srcOrd="4" destOrd="0" parTransId="{ED8C04D6-7F51-450F-9FC2-D879A8C49690}" sibTransId="{BF92F18F-2D1B-473A-82AF-9AF5F5B8EE4F}"/>
    <dgm:cxn modelId="{AE242C5A-E183-47DF-B95F-9C1AD233F7A4}" type="presOf" srcId="{9567FBF0-3C98-43A7-A447-1FF7C009CDB0}" destId="{0DE67EBE-1973-4915-9E63-6B25E10B9A15}" srcOrd="0" destOrd="2" presId="urn:microsoft.com/office/officeart/2005/8/layout/hList1"/>
    <dgm:cxn modelId="{39039A7D-58EE-48DC-A73C-3E8BB102BDAA}" srcId="{FF88ACB4-0AB4-4E7D-95F0-822BD0D0B4DB}" destId="{64CD258D-3AD0-43CF-890E-D4E67CD1D7B2}" srcOrd="4" destOrd="0" parTransId="{D4B6D098-9B0F-4308-9F9B-C81A1A82E41B}" sibTransId="{A7060037-9B6C-4366-B2BE-24AACD4ED8EF}"/>
    <dgm:cxn modelId="{54575180-3B72-46D2-B2F2-5AA2CEA144DF}" srcId="{FF88ACB4-0AB4-4E7D-95F0-822BD0D0B4DB}" destId="{85E09362-3C4B-4AA3-8FF9-53043C67A044}" srcOrd="6" destOrd="0" parTransId="{01892BE8-396F-4271-8E11-D15B0D8DBE9D}" sibTransId="{BC37132A-FB5C-417D-B7E9-36A4C3751034}"/>
    <dgm:cxn modelId="{29C3138D-0892-4D35-9844-57ACB3656C3F}" srcId="{C2425662-8785-4FE3-BBA3-B5077B50BAF2}" destId="{FB095A8F-C16F-47B0-98FD-BE2DAC4F4704}" srcOrd="1" destOrd="0" parTransId="{FBF93E7D-39B2-4A32-8BCF-664C7A13E432}" sibTransId="{46423662-2FA6-4D1D-B53F-CF7B7A8090A0}"/>
    <dgm:cxn modelId="{3246E08D-210F-40C9-97A2-09625CE656BB}" type="presOf" srcId="{FB095A8F-C16F-47B0-98FD-BE2DAC4F4704}" destId="{E65CC4C4-8397-4224-82F6-3698971A7012}" srcOrd="0" destOrd="1" presId="urn:microsoft.com/office/officeart/2005/8/layout/hList1"/>
    <dgm:cxn modelId="{4D935690-5CF2-4965-A7A2-4B871568786D}" srcId="{C2425662-8785-4FE3-BBA3-B5077B50BAF2}" destId="{08A6DEB7-BF14-483B-873D-710C454300FD}" srcOrd="5" destOrd="0" parTransId="{90902E49-A180-439A-B870-8E21DFCF74DB}" sibTransId="{BCDDF6C8-6F07-463A-ABC8-22AC0C744E2F}"/>
    <dgm:cxn modelId="{29BDD79A-EC5D-4F75-B341-539EDE33218B}" srcId="{C2425662-8785-4FE3-BBA3-B5077B50BAF2}" destId="{2DCAD652-938C-4E6A-B879-93B21E9A45FC}" srcOrd="3" destOrd="0" parTransId="{AC71A9B0-8D04-4416-B3B7-29DC0435CFC9}" sibTransId="{E3C9AC28-2663-4ED8-A3E8-D5ED8F6E1653}"/>
    <dgm:cxn modelId="{A289C59D-BF23-49ED-97C0-20D7B3733427}" type="presOf" srcId="{C2425662-8785-4FE3-BBA3-B5077B50BAF2}" destId="{AA7AC864-AB6D-48E5-9A61-82543B8511E3}" srcOrd="0" destOrd="0" presId="urn:microsoft.com/office/officeart/2005/8/layout/hList1"/>
    <dgm:cxn modelId="{73C332A4-15BE-4B94-AE09-E6E3DC541F38}" type="presOf" srcId="{08A6DEB7-BF14-483B-873D-710C454300FD}" destId="{E65CC4C4-8397-4224-82F6-3698971A7012}" srcOrd="0" destOrd="5" presId="urn:microsoft.com/office/officeart/2005/8/layout/hList1"/>
    <dgm:cxn modelId="{6F2A44AB-98B2-4ECD-8004-A72D1FE5E6AC}" type="presOf" srcId="{F0D04647-1884-4BD7-91EB-58FCF4BD9BFB}" destId="{0DE67EBE-1973-4915-9E63-6B25E10B9A15}" srcOrd="0" destOrd="5" presId="urn:microsoft.com/office/officeart/2005/8/layout/hList1"/>
    <dgm:cxn modelId="{0BBAC5AB-3456-4A6A-84A5-E1D746DBD7B6}" type="presOf" srcId="{186BEDB2-F9CC-4D9D-BBF6-2899960F1871}" destId="{214F62D8-F42E-498D-B2DB-65C95091B336}" srcOrd="0" destOrd="0" presId="urn:microsoft.com/office/officeart/2005/8/layout/hList1"/>
    <dgm:cxn modelId="{8438E4BC-552D-4B55-B6D2-B69922978541}" type="presOf" srcId="{651CAFD2-1C31-4A30-AFF7-3E066A6B3071}" destId="{0DE67EBE-1973-4915-9E63-6B25E10B9A15}" srcOrd="0" destOrd="7" presId="urn:microsoft.com/office/officeart/2005/8/layout/hList1"/>
    <dgm:cxn modelId="{6E3074C9-642D-4E8D-B2D7-31EF4F77B4CB}" srcId="{C2425662-8785-4FE3-BBA3-B5077B50BAF2}" destId="{AF4BC14A-C263-4D81-9FC0-2CB62D2A243F}" srcOrd="0" destOrd="0" parTransId="{7F310E51-E332-4362-AF55-A8DE40E9F6EC}" sibTransId="{AB60CF67-9FAE-4ABD-B729-61F0529FC4A5}"/>
    <dgm:cxn modelId="{B2EE18CF-287D-4F7C-BE71-1976741AF9DA}" type="presOf" srcId="{AF4BC14A-C263-4D81-9FC0-2CB62D2A243F}" destId="{E65CC4C4-8397-4224-82F6-3698971A7012}" srcOrd="0" destOrd="0" presId="urn:microsoft.com/office/officeart/2005/8/layout/hList1"/>
    <dgm:cxn modelId="{A02557D5-3CEB-4EFA-A940-5E199ECA9030}" srcId="{FF88ACB4-0AB4-4E7D-95F0-822BD0D0B4DB}" destId="{549E0580-8205-4EE3-A15B-A604A15EB2B6}" srcOrd="1" destOrd="0" parTransId="{F6089691-0FB5-458F-BA19-0FDFA1E0F87C}" sibTransId="{3C89D05C-3EE5-4E24-AE17-170F52289912}"/>
    <dgm:cxn modelId="{CDE5A3D5-4E8A-4BE2-99E9-7E592BC3B65D}" srcId="{FF88ACB4-0AB4-4E7D-95F0-822BD0D0B4DB}" destId="{F0D04647-1884-4BD7-91EB-58FCF4BD9BFB}" srcOrd="5" destOrd="0" parTransId="{B766CEA2-8710-4848-8516-B6706E642C95}" sibTransId="{AF891796-C08D-4675-94D0-C7478484D975}"/>
    <dgm:cxn modelId="{066849D9-8CCD-44E0-96A7-E25373A1388F}" srcId="{FF88ACB4-0AB4-4E7D-95F0-822BD0D0B4DB}" destId="{84AB15B0-8C3A-45F7-A224-64A0675C682D}" srcOrd="8" destOrd="0" parTransId="{9DED1A93-9299-4F57-9502-9494077FC7B1}" sibTransId="{5847E648-ADB4-40D4-B3A7-50A1C155C42C}"/>
    <dgm:cxn modelId="{48154BDE-7050-4A50-B9FD-5C0C43C267C7}" type="presOf" srcId="{84AB15B0-8C3A-45F7-A224-64A0675C682D}" destId="{0DE67EBE-1973-4915-9E63-6B25E10B9A15}" srcOrd="0" destOrd="8" presId="urn:microsoft.com/office/officeart/2005/8/layout/hList1"/>
    <dgm:cxn modelId="{7EB2B9E8-1A57-4313-9DC7-88B15968B8AD}" type="presOf" srcId="{4CB5CD67-C3AB-474E-80D4-31B6A0BACCFF}" destId="{E65CC4C4-8397-4224-82F6-3698971A7012}" srcOrd="0" destOrd="4" presId="urn:microsoft.com/office/officeart/2005/8/layout/hList1"/>
    <dgm:cxn modelId="{F63079E9-486C-48AF-9836-38181ACFB315}" srcId="{186BEDB2-F9CC-4D9D-BBF6-2899960F1871}" destId="{C2425662-8785-4FE3-BBA3-B5077B50BAF2}" srcOrd="1" destOrd="0" parTransId="{A6D93081-1E8F-4849-B706-0B19E5D0BC6D}" sibTransId="{A9A32AD8-784E-4D1C-8937-38CBE58241FD}"/>
    <dgm:cxn modelId="{8CAA25ED-CC41-4852-A765-A0018170E5D2}" srcId="{FF88ACB4-0AB4-4E7D-95F0-822BD0D0B4DB}" destId="{426E9789-CE72-462E-B14D-65A8BBA7EDB1}" srcOrd="0" destOrd="0" parTransId="{930E70BB-A7BA-42F8-B232-618873EAB4E3}" sibTransId="{00FE4F2F-19CB-433B-A893-E4FF0D7F00E5}"/>
    <dgm:cxn modelId="{DFD69523-2829-4A38-8AB5-5DE62DC0EE72}" type="presParOf" srcId="{214F62D8-F42E-498D-B2DB-65C95091B336}" destId="{15163881-A941-42F1-B017-4939762CF609}" srcOrd="0" destOrd="0" presId="urn:microsoft.com/office/officeart/2005/8/layout/hList1"/>
    <dgm:cxn modelId="{582C9356-875F-482A-B7CA-48A28062478C}" type="presParOf" srcId="{15163881-A941-42F1-B017-4939762CF609}" destId="{97F0F6D5-13D8-40AA-BE2D-BEA1A44D90BC}" srcOrd="0" destOrd="0" presId="urn:microsoft.com/office/officeart/2005/8/layout/hList1"/>
    <dgm:cxn modelId="{4FF29F20-12EF-4E5D-99C6-4A08FA96590E}" type="presParOf" srcId="{15163881-A941-42F1-B017-4939762CF609}" destId="{0DE67EBE-1973-4915-9E63-6B25E10B9A15}" srcOrd="1" destOrd="0" presId="urn:microsoft.com/office/officeart/2005/8/layout/hList1"/>
    <dgm:cxn modelId="{0372A1FB-95A7-4807-BDD5-9FCA2BC43AAD}" type="presParOf" srcId="{214F62D8-F42E-498D-B2DB-65C95091B336}" destId="{7F4EB044-1B0B-43A2-A686-7B93FABE8FC1}" srcOrd="1" destOrd="0" presId="urn:microsoft.com/office/officeart/2005/8/layout/hList1"/>
    <dgm:cxn modelId="{C2BEC6DC-1866-4185-A584-90501701F36F}" type="presParOf" srcId="{214F62D8-F42E-498D-B2DB-65C95091B336}" destId="{1D480A9E-EB2C-4263-83F6-07D4F46AECC7}" srcOrd="2" destOrd="0" presId="urn:microsoft.com/office/officeart/2005/8/layout/hList1"/>
    <dgm:cxn modelId="{0FB23000-A927-4555-806F-30349DE26CAE}" type="presParOf" srcId="{1D480A9E-EB2C-4263-83F6-07D4F46AECC7}" destId="{AA7AC864-AB6D-48E5-9A61-82543B8511E3}" srcOrd="0" destOrd="0" presId="urn:microsoft.com/office/officeart/2005/8/layout/hList1"/>
    <dgm:cxn modelId="{5BD34BC3-4582-4FA6-AAA5-D900B2823389}" type="presParOf" srcId="{1D480A9E-EB2C-4263-83F6-07D4F46AECC7}" destId="{E65CC4C4-8397-4224-82F6-3698971A701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6BEDB2-F9CC-4D9D-BBF6-2899960F187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FF88ACB4-0AB4-4E7D-95F0-822BD0D0B4DB}">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3200">
              <a:latin typeface="Arial" panose="020B0604020202020204" pitchFamily="34" charset="0"/>
              <a:cs typeface="Arial" panose="020B0604020202020204" pitchFamily="34" charset="0"/>
            </a:rPr>
            <a:t>CÔNG NGHIỆP</a:t>
          </a:r>
        </a:p>
      </dgm:t>
    </dgm:pt>
    <dgm:pt modelId="{CD98AAA1-EA45-4D02-B84E-B57479243950}" type="parTrans" cxnId="{4775B24B-DB6D-471A-B462-A1827F4B306B}">
      <dgm:prSet/>
      <dgm:spPr/>
      <dgm:t>
        <a:bodyPr/>
        <a:lstStyle/>
        <a:p>
          <a:endParaRPr lang="en-US">
            <a:latin typeface="Arial" panose="020B0604020202020204" pitchFamily="34" charset="0"/>
            <a:cs typeface="Arial" panose="020B0604020202020204" pitchFamily="34" charset="0"/>
          </a:endParaRPr>
        </a:p>
      </dgm:t>
    </dgm:pt>
    <dgm:pt modelId="{5F21AD4C-F80A-4F23-BE42-E62900981572}" type="sibTrans" cxnId="{4775B24B-DB6D-471A-B462-A1827F4B306B}">
      <dgm:prSet/>
      <dgm:spPr/>
      <dgm:t>
        <a:bodyPr/>
        <a:lstStyle/>
        <a:p>
          <a:endParaRPr lang="en-US">
            <a:latin typeface="Arial" panose="020B0604020202020204" pitchFamily="34" charset="0"/>
            <a:cs typeface="Arial" panose="020B0604020202020204" pitchFamily="34" charset="0"/>
          </a:endParaRPr>
        </a:p>
      </dgm:t>
    </dgm:pt>
    <dgm:pt modelId="{426E9789-CE72-462E-B14D-65A8BBA7EDB1}">
      <dgm:prSet phldrT="[Text]" custT="1"/>
      <dgm:spPr/>
      <dgm:t>
        <a:bodyPr/>
        <a:lstStyle/>
        <a:p>
          <a:pPr>
            <a:lnSpc>
              <a:spcPct val="200000"/>
            </a:lnSpc>
            <a:buFontTx/>
            <a:buNone/>
          </a:pPr>
          <a:r>
            <a:rPr lang="vi-VN" sz="2000" spc="-100" baseline="0" dirty="0">
              <a:latin typeface="Arial" panose="020B0604020202020204" pitchFamily="34" charset="0"/>
              <a:cs typeface="Arial" panose="020B0604020202020204" pitchFamily="34" charset="0"/>
            </a:rPr>
            <a:t>(1). Dự án nghiên cứu lĩnh vực kỹ thuật cơ khí</a:t>
          </a:r>
          <a:endParaRPr lang="en-US" sz="2000" spc="-100" baseline="0" dirty="0">
            <a:latin typeface="Arial" panose="020B0604020202020204" pitchFamily="34" charset="0"/>
            <a:cs typeface="Arial" panose="020B0604020202020204" pitchFamily="34" charset="0"/>
          </a:endParaRPr>
        </a:p>
      </dgm:t>
    </dgm:pt>
    <dgm:pt modelId="{930E70BB-A7BA-42F8-B232-618873EAB4E3}" type="parTrans" cxnId="{8CAA25ED-CC41-4852-A765-A0018170E5D2}">
      <dgm:prSet/>
      <dgm:spPr/>
      <dgm:t>
        <a:bodyPr/>
        <a:lstStyle/>
        <a:p>
          <a:endParaRPr lang="en-US">
            <a:latin typeface="Arial" panose="020B0604020202020204" pitchFamily="34" charset="0"/>
            <a:cs typeface="Arial" panose="020B0604020202020204" pitchFamily="34" charset="0"/>
          </a:endParaRPr>
        </a:p>
      </dgm:t>
    </dgm:pt>
    <dgm:pt modelId="{00FE4F2F-19CB-433B-A893-E4FF0D7F00E5}" type="sibTrans" cxnId="{8CAA25ED-CC41-4852-A765-A0018170E5D2}">
      <dgm:prSet/>
      <dgm:spPr/>
      <dgm:t>
        <a:bodyPr/>
        <a:lstStyle/>
        <a:p>
          <a:endParaRPr lang="en-US">
            <a:latin typeface="Arial" panose="020B0604020202020204" pitchFamily="34" charset="0"/>
            <a:cs typeface="Arial" panose="020B0604020202020204" pitchFamily="34" charset="0"/>
          </a:endParaRPr>
        </a:p>
      </dgm:t>
    </dgm:pt>
    <dgm:pt modelId="{C2425662-8785-4FE3-BBA3-B5077B50BAF2}">
      <dgm:prSet phldrT="[Text]" custT="1">
        <dgm:style>
          <a:lnRef idx="0">
            <a:schemeClr val="accent5"/>
          </a:lnRef>
          <a:fillRef idx="3">
            <a:schemeClr val="accent5"/>
          </a:fillRef>
          <a:effectRef idx="3">
            <a:schemeClr val="accent5"/>
          </a:effectRef>
          <a:fontRef idx="minor">
            <a:schemeClr val="lt1"/>
          </a:fontRef>
        </dgm:style>
      </dgm:prSet>
      <dgm:spPr/>
      <dgm:t>
        <a:bodyPr/>
        <a:lstStyle/>
        <a:p>
          <a:r>
            <a:rPr lang="en-US" sz="3200">
              <a:latin typeface="Arial" panose="020B0604020202020204" pitchFamily="34" charset="0"/>
              <a:cs typeface="Arial" panose="020B0604020202020204" pitchFamily="34" charset="0"/>
            </a:rPr>
            <a:t>NÔNG NGHIỆP</a:t>
          </a:r>
        </a:p>
      </dgm:t>
    </dgm:pt>
    <dgm:pt modelId="{A6D93081-1E8F-4849-B706-0B19E5D0BC6D}" type="parTrans" cxnId="{F63079E9-486C-48AF-9836-38181ACFB315}">
      <dgm:prSet/>
      <dgm:spPr/>
      <dgm:t>
        <a:bodyPr/>
        <a:lstStyle/>
        <a:p>
          <a:endParaRPr lang="en-US">
            <a:latin typeface="Arial" panose="020B0604020202020204" pitchFamily="34" charset="0"/>
            <a:cs typeface="Arial" panose="020B0604020202020204" pitchFamily="34" charset="0"/>
          </a:endParaRPr>
        </a:p>
      </dgm:t>
    </dgm:pt>
    <dgm:pt modelId="{A9A32AD8-784E-4D1C-8937-38CBE58241FD}" type="sibTrans" cxnId="{F63079E9-486C-48AF-9836-38181ACFB315}">
      <dgm:prSet/>
      <dgm:spPr/>
      <dgm:t>
        <a:bodyPr/>
        <a:lstStyle/>
        <a:p>
          <a:endParaRPr lang="en-US">
            <a:latin typeface="Arial" panose="020B0604020202020204" pitchFamily="34" charset="0"/>
            <a:cs typeface="Arial" panose="020B0604020202020204" pitchFamily="34" charset="0"/>
          </a:endParaRPr>
        </a:p>
      </dgm:t>
    </dgm:pt>
    <dgm:pt modelId="{AF4BC14A-C263-4D81-9FC0-2CB62D2A243F}">
      <dgm:prSet phldrT="[Text]" custT="1"/>
      <dgm:spPr/>
      <dgm:t>
        <a:bodyPr/>
        <a:lstStyle/>
        <a:p>
          <a:pPr>
            <a:lnSpc>
              <a:spcPct val="200000"/>
            </a:lnSpc>
            <a:spcBef>
              <a:spcPts val="0"/>
            </a:spcBef>
            <a:spcAft>
              <a:spcPts val="0"/>
            </a:spcAft>
            <a:buFont typeface="+mj-lt"/>
            <a:buAutoNum type="arabicPeriod"/>
          </a:pP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Công</a:t>
          </a:r>
          <a:r>
            <a:rPr lang="en-US" sz="2000" dirty="0">
              <a:latin typeface="Arial" panose="020B0604020202020204" pitchFamily="34" charset="0"/>
              <a:cs typeface="Arial" panose="020B0604020202020204" pitchFamily="34" charset="0"/>
            </a:rPr>
            <a:t> nghệ sinh học trong chăn nuôi</a:t>
          </a:r>
        </a:p>
      </dgm:t>
    </dgm:pt>
    <dgm:pt modelId="{7F310E51-E332-4362-AF55-A8DE40E9F6EC}" type="parTrans" cxnId="{6E3074C9-642D-4E8D-B2D7-31EF4F77B4CB}">
      <dgm:prSet/>
      <dgm:spPr/>
      <dgm:t>
        <a:bodyPr/>
        <a:lstStyle/>
        <a:p>
          <a:endParaRPr lang="en-US">
            <a:latin typeface="Arial" panose="020B0604020202020204" pitchFamily="34" charset="0"/>
            <a:cs typeface="Arial" panose="020B0604020202020204" pitchFamily="34" charset="0"/>
          </a:endParaRPr>
        </a:p>
      </dgm:t>
    </dgm:pt>
    <dgm:pt modelId="{AB60CF67-9FAE-4ABD-B729-61F0529FC4A5}" type="sibTrans" cxnId="{6E3074C9-642D-4E8D-B2D7-31EF4F77B4CB}">
      <dgm:prSet/>
      <dgm:spPr/>
      <dgm:t>
        <a:bodyPr/>
        <a:lstStyle/>
        <a:p>
          <a:endParaRPr lang="en-US">
            <a:latin typeface="Arial" panose="020B0604020202020204" pitchFamily="34" charset="0"/>
            <a:cs typeface="Arial" panose="020B0604020202020204" pitchFamily="34" charset="0"/>
          </a:endParaRPr>
        </a:p>
      </dgm:t>
    </dgm:pt>
    <dgm:pt modelId="{41648CAD-8975-4998-97E0-F6ED2D8D107F}">
      <dgm:prSet phldrT="[Text]" custT="1"/>
      <dgm:spPr/>
      <dgm:t>
        <a:bodyPr/>
        <a:lstStyle/>
        <a:p>
          <a:pPr>
            <a:lnSpc>
              <a:spcPct val="200000"/>
            </a:lnSpc>
            <a:spcBef>
              <a:spcPts val="0"/>
            </a:spcBef>
            <a:spcAft>
              <a:spcPts val="0"/>
            </a:spcAft>
            <a:buFont typeface="+mj-lt"/>
            <a:buAutoNum type="arabicPeriod"/>
          </a:pPr>
          <a:r>
            <a:rPr lang="en-US" sz="2000" dirty="0">
              <a:latin typeface="Arial" panose="020B0604020202020204" pitchFamily="34" charset="0"/>
              <a:cs typeface="Arial" panose="020B0604020202020204" pitchFamily="34" charset="0"/>
            </a:rPr>
            <a:t> Nuôi dưỡng và chăm sóc động vật cảnh</a:t>
          </a:r>
        </a:p>
      </dgm:t>
    </dgm:pt>
    <dgm:pt modelId="{F4ACFBEF-234C-4A17-B2F5-A1A730E8B3DF}" type="parTrans" cxnId="{4BE6EAD5-03E3-405B-AD18-8B3621158282}">
      <dgm:prSet/>
      <dgm:spPr/>
      <dgm:t>
        <a:bodyPr/>
        <a:lstStyle/>
        <a:p>
          <a:endParaRPr lang="en-US"/>
        </a:p>
      </dgm:t>
    </dgm:pt>
    <dgm:pt modelId="{B2497FA2-2A0E-4FF2-B52C-FAE9846C49AE}" type="sibTrans" cxnId="{4BE6EAD5-03E3-405B-AD18-8B3621158282}">
      <dgm:prSet/>
      <dgm:spPr/>
      <dgm:t>
        <a:bodyPr/>
        <a:lstStyle/>
        <a:p>
          <a:endParaRPr lang="en-US"/>
        </a:p>
      </dgm:t>
    </dgm:pt>
    <dgm:pt modelId="{523A7264-E737-4864-8C9A-9CE26D52BB34}">
      <dgm:prSet phldrT="[Text]" custT="1"/>
      <dgm:spPr/>
      <dgm:t>
        <a:bodyPr/>
        <a:lstStyle/>
        <a:p>
          <a:pPr>
            <a:lnSpc>
              <a:spcPct val="200000"/>
            </a:lnSpc>
            <a:spcBef>
              <a:spcPts val="0"/>
            </a:spcBef>
            <a:spcAft>
              <a:spcPts val="0"/>
            </a:spcAft>
            <a:buFont typeface="+mj-lt"/>
            <a:buAutoNum type="arabicPeriod"/>
          </a:pPr>
          <a:r>
            <a:rPr lang="en-US" sz="2000" dirty="0">
              <a:latin typeface="Arial" panose="020B0604020202020204" pitchFamily="34" charset="0"/>
              <a:cs typeface="Arial" panose="020B0604020202020204" pitchFamily="34" charset="0"/>
            </a:rPr>
            <a:t> Chăn nuôi theo tiêu chuẩn </a:t>
          </a:r>
          <a:r>
            <a:rPr lang="en-US" sz="2000" dirty="0" err="1">
              <a:latin typeface="Arial" panose="020B0604020202020204" pitchFamily="34" charset="0"/>
              <a:cs typeface="Arial" panose="020B0604020202020204" pitchFamily="34" charset="0"/>
            </a:rPr>
            <a:t>VietGAP</a:t>
          </a:r>
          <a:endParaRPr lang="en-US" sz="2000" dirty="0">
            <a:latin typeface="Arial" panose="020B0604020202020204" pitchFamily="34" charset="0"/>
            <a:cs typeface="Arial" panose="020B0604020202020204" pitchFamily="34" charset="0"/>
          </a:endParaRPr>
        </a:p>
      </dgm:t>
    </dgm:pt>
    <dgm:pt modelId="{2D4AC002-B7BF-4FDE-BFA1-65A7AB8B73E4}" type="parTrans" cxnId="{699CB9B9-6BAF-445A-886F-66A4F5B87AF7}">
      <dgm:prSet/>
      <dgm:spPr/>
      <dgm:t>
        <a:bodyPr/>
        <a:lstStyle/>
        <a:p>
          <a:endParaRPr lang="en-US"/>
        </a:p>
      </dgm:t>
    </dgm:pt>
    <dgm:pt modelId="{790D944C-03B5-44BD-96CE-38D78F60361A}" type="sibTrans" cxnId="{699CB9B9-6BAF-445A-886F-66A4F5B87AF7}">
      <dgm:prSet/>
      <dgm:spPr/>
      <dgm:t>
        <a:bodyPr/>
        <a:lstStyle/>
        <a:p>
          <a:endParaRPr lang="en-US"/>
        </a:p>
      </dgm:t>
    </dgm:pt>
    <dgm:pt modelId="{747C9C80-1AB3-4E41-BD6B-11E7F794F2EF}">
      <dgm:prSet custT="1"/>
      <dgm:spPr/>
      <dgm:t>
        <a:bodyPr/>
        <a:lstStyle/>
        <a:p>
          <a:pPr>
            <a:lnSpc>
              <a:spcPct val="200000"/>
            </a:lnSpc>
            <a:buFontTx/>
            <a:buNone/>
          </a:pPr>
          <a:r>
            <a:rPr lang="en-US" sz="2000" dirty="0" err="1">
              <a:latin typeface="Arial" panose="020B0604020202020204" pitchFamily="34" charset="0"/>
              <a:cs typeface="Arial" panose="020B0604020202020204" pitchFamily="34" charset="0"/>
            </a:rPr>
            <a:t>(2). Công nghệ CAD/CAM-CNC</a:t>
          </a:r>
        </a:p>
      </dgm:t>
    </dgm:pt>
    <dgm:pt modelId="{7F0D84DA-22FF-4DBF-B63B-97BBAB76C093}" type="parTrans" cxnId="{0555FD9E-464A-4518-9AB1-93A4EB5D6874}">
      <dgm:prSet/>
      <dgm:spPr/>
      <dgm:t>
        <a:bodyPr/>
        <a:lstStyle/>
        <a:p>
          <a:endParaRPr lang="en-US"/>
        </a:p>
      </dgm:t>
    </dgm:pt>
    <dgm:pt modelId="{71D32EC6-B515-447A-B96F-D70595181259}" type="sibTrans" cxnId="{0555FD9E-464A-4518-9AB1-93A4EB5D6874}">
      <dgm:prSet/>
      <dgm:spPr/>
      <dgm:t>
        <a:bodyPr/>
        <a:lstStyle/>
        <a:p>
          <a:endParaRPr lang="en-US"/>
        </a:p>
      </dgm:t>
    </dgm:pt>
    <dgm:pt modelId="{A03A445F-0498-45E6-A492-A96F2741DDE6}">
      <dgm:prSet custT="1"/>
      <dgm:spPr/>
      <dgm:t>
        <a:bodyPr/>
        <a:lstStyle/>
        <a:p>
          <a:pPr>
            <a:lnSpc>
              <a:spcPct val="200000"/>
            </a:lnSpc>
            <a:buFontTx/>
            <a:buNone/>
          </a:pPr>
          <a:r>
            <a:rPr lang="de-DE" sz="2000" dirty="0" err="1">
              <a:latin typeface="Arial" panose="020B0604020202020204" pitchFamily="34" charset="0"/>
              <a:cs typeface="Arial" panose="020B0604020202020204" pitchFamily="34" charset="0"/>
            </a:rPr>
            <a:t>(3). Công nghệ in 3D</a:t>
          </a:r>
          <a:endParaRPr lang="en-US" sz="2000" dirty="0" err="1">
            <a:latin typeface="Arial" panose="020B0604020202020204" pitchFamily="34" charset="0"/>
            <a:cs typeface="Arial" panose="020B0604020202020204" pitchFamily="34" charset="0"/>
          </a:endParaRPr>
        </a:p>
      </dgm:t>
    </dgm:pt>
    <dgm:pt modelId="{F335A926-4A98-4529-A4C2-278984CDA185}" type="parTrans" cxnId="{888EA3D5-406B-49E2-929C-F245908DDD6D}">
      <dgm:prSet/>
      <dgm:spPr/>
      <dgm:t>
        <a:bodyPr/>
        <a:lstStyle/>
        <a:p>
          <a:endParaRPr lang="en-US"/>
        </a:p>
      </dgm:t>
    </dgm:pt>
    <dgm:pt modelId="{83EA9541-89AE-4272-8904-CBD9ABAEFE3D}" type="sibTrans" cxnId="{888EA3D5-406B-49E2-929C-F245908DDD6D}">
      <dgm:prSet/>
      <dgm:spPr/>
      <dgm:t>
        <a:bodyPr/>
        <a:lstStyle/>
        <a:p>
          <a:endParaRPr lang="en-US"/>
        </a:p>
      </dgm:t>
    </dgm:pt>
    <dgm:pt modelId="{923CB08E-BDD3-4D23-A521-5CC84617A3EC}">
      <dgm:prSet custT="1"/>
      <dgm:spPr/>
      <dgm:t>
        <a:bodyPr/>
        <a:lstStyle/>
        <a:p>
          <a:pPr>
            <a:lnSpc>
              <a:spcPct val="200000"/>
            </a:lnSpc>
            <a:buFont typeface="+mj-lt"/>
            <a:buAutoNum type="arabicPeriod"/>
          </a:pPr>
          <a:endParaRPr lang="en-US" sz="2000" dirty="0" err="1">
            <a:latin typeface="Arial" panose="020B0604020202020204" pitchFamily="34" charset="0"/>
            <a:cs typeface="Arial" panose="020B0604020202020204" pitchFamily="34" charset="0"/>
          </a:endParaRPr>
        </a:p>
      </dgm:t>
    </dgm:pt>
    <dgm:pt modelId="{BAD58B12-BD9B-485B-925E-BE0217FBC959}" type="parTrans" cxnId="{7AF964F9-0297-489A-A571-7388B30D20B9}">
      <dgm:prSet/>
      <dgm:spPr/>
      <dgm:t>
        <a:bodyPr/>
        <a:lstStyle/>
        <a:p>
          <a:endParaRPr lang="en-US"/>
        </a:p>
      </dgm:t>
    </dgm:pt>
    <dgm:pt modelId="{9DB6FDC8-730C-42E1-9485-E893AE697DC9}" type="sibTrans" cxnId="{7AF964F9-0297-489A-A571-7388B30D20B9}">
      <dgm:prSet/>
      <dgm:spPr/>
      <dgm:t>
        <a:bodyPr/>
        <a:lstStyle/>
        <a:p>
          <a:endParaRPr lang="en-US"/>
        </a:p>
      </dgm:t>
    </dgm:pt>
    <dgm:pt modelId="{214F62D8-F42E-498D-B2DB-65C95091B336}" type="pres">
      <dgm:prSet presAssocID="{186BEDB2-F9CC-4D9D-BBF6-2899960F1871}" presName="Name0" presStyleCnt="0">
        <dgm:presLayoutVars>
          <dgm:dir/>
          <dgm:animLvl val="lvl"/>
          <dgm:resizeHandles val="exact"/>
        </dgm:presLayoutVars>
      </dgm:prSet>
      <dgm:spPr/>
    </dgm:pt>
    <dgm:pt modelId="{15163881-A941-42F1-B017-4939762CF609}" type="pres">
      <dgm:prSet presAssocID="{FF88ACB4-0AB4-4E7D-95F0-822BD0D0B4DB}" presName="composite" presStyleCnt="0"/>
      <dgm:spPr/>
    </dgm:pt>
    <dgm:pt modelId="{97F0F6D5-13D8-40AA-BE2D-BEA1A44D90BC}" type="pres">
      <dgm:prSet presAssocID="{FF88ACB4-0AB4-4E7D-95F0-822BD0D0B4DB}" presName="parTx" presStyleLbl="alignNode1" presStyleIdx="0" presStyleCnt="2">
        <dgm:presLayoutVars>
          <dgm:chMax val="0"/>
          <dgm:chPref val="0"/>
          <dgm:bulletEnabled val="1"/>
        </dgm:presLayoutVars>
      </dgm:prSet>
      <dgm:spPr/>
    </dgm:pt>
    <dgm:pt modelId="{0DE67EBE-1973-4915-9E63-6B25E10B9A15}" type="pres">
      <dgm:prSet presAssocID="{FF88ACB4-0AB4-4E7D-95F0-822BD0D0B4DB}" presName="desTx" presStyleLbl="alignAccFollowNode1" presStyleIdx="0" presStyleCnt="2">
        <dgm:presLayoutVars>
          <dgm:bulletEnabled val="1"/>
        </dgm:presLayoutVars>
      </dgm:prSet>
      <dgm:spPr/>
    </dgm:pt>
    <dgm:pt modelId="{7F4EB044-1B0B-43A2-A686-7B93FABE8FC1}" type="pres">
      <dgm:prSet presAssocID="{5F21AD4C-F80A-4F23-BE42-E62900981572}" presName="space" presStyleCnt="0"/>
      <dgm:spPr/>
    </dgm:pt>
    <dgm:pt modelId="{1D480A9E-EB2C-4263-83F6-07D4F46AECC7}" type="pres">
      <dgm:prSet presAssocID="{C2425662-8785-4FE3-BBA3-B5077B50BAF2}" presName="composite" presStyleCnt="0"/>
      <dgm:spPr/>
    </dgm:pt>
    <dgm:pt modelId="{AA7AC864-AB6D-48E5-9A61-82543B8511E3}" type="pres">
      <dgm:prSet presAssocID="{C2425662-8785-4FE3-BBA3-B5077B50BAF2}" presName="parTx" presStyleLbl="alignNode1" presStyleIdx="1" presStyleCnt="2">
        <dgm:presLayoutVars>
          <dgm:chMax val="0"/>
          <dgm:chPref val="0"/>
          <dgm:bulletEnabled val="1"/>
        </dgm:presLayoutVars>
      </dgm:prSet>
      <dgm:spPr/>
    </dgm:pt>
    <dgm:pt modelId="{E65CC4C4-8397-4224-82F6-3698971A7012}" type="pres">
      <dgm:prSet presAssocID="{C2425662-8785-4FE3-BBA3-B5077B50BAF2}" presName="desTx" presStyleLbl="alignAccFollowNode1" presStyleIdx="1" presStyleCnt="2">
        <dgm:presLayoutVars>
          <dgm:bulletEnabled val="1"/>
        </dgm:presLayoutVars>
      </dgm:prSet>
      <dgm:spPr/>
    </dgm:pt>
  </dgm:ptLst>
  <dgm:cxnLst>
    <dgm:cxn modelId="{B3C6100E-345E-4C3A-871E-58DFA3FED010}" type="presOf" srcId="{426E9789-CE72-462E-B14D-65A8BBA7EDB1}" destId="{0DE67EBE-1973-4915-9E63-6B25E10B9A15}" srcOrd="0" destOrd="0" presId="urn:microsoft.com/office/officeart/2005/8/layout/hList1"/>
    <dgm:cxn modelId="{5B041435-8B8C-49BE-8EE6-C5F4694D9E0C}" type="presOf" srcId="{523A7264-E737-4864-8C9A-9CE26D52BB34}" destId="{E65CC4C4-8397-4224-82F6-3698971A7012}" srcOrd="0" destOrd="2" presId="urn:microsoft.com/office/officeart/2005/8/layout/hList1"/>
    <dgm:cxn modelId="{0876FD3B-489F-4A67-AD9F-AB211B47E06C}" type="presOf" srcId="{FF88ACB4-0AB4-4E7D-95F0-822BD0D0B4DB}" destId="{97F0F6D5-13D8-40AA-BE2D-BEA1A44D90BC}" srcOrd="0" destOrd="0" presId="urn:microsoft.com/office/officeart/2005/8/layout/hList1"/>
    <dgm:cxn modelId="{4775B24B-DB6D-471A-B462-A1827F4B306B}" srcId="{186BEDB2-F9CC-4D9D-BBF6-2899960F1871}" destId="{FF88ACB4-0AB4-4E7D-95F0-822BD0D0B4DB}" srcOrd="0" destOrd="0" parTransId="{CD98AAA1-EA45-4D02-B84E-B57479243950}" sibTransId="{5F21AD4C-F80A-4F23-BE42-E62900981572}"/>
    <dgm:cxn modelId="{728AD590-CC3E-4D7E-940A-A9F7573A0D67}" type="presOf" srcId="{923CB08E-BDD3-4D23-A521-5CC84617A3EC}" destId="{0DE67EBE-1973-4915-9E63-6B25E10B9A15}" srcOrd="0" destOrd="3" presId="urn:microsoft.com/office/officeart/2005/8/layout/hList1"/>
    <dgm:cxn modelId="{0E63359D-0D8A-4A5A-B163-DDE954C217EB}" type="presOf" srcId="{A03A445F-0498-45E6-A492-A96F2741DDE6}" destId="{0DE67EBE-1973-4915-9E63-6B25E10B9A15}" srcOrd="0" destOrd="2" presId="urn:microsoft.com/office/officeart/2005/8/layout/hList1"/>
    <dgm:cxn modelId="{A289C59D-BF23-49ED-97C0-20D7B3733427}" type="presOf" srcId="{C2425662-8785-4FE3-BBA3-B5077B50BAF2}" destId="{AA7AC864-AB6D-48E5-9A61-82543B8511E3}" srcOrd="0" destOrd="0" presId="urn:microsoft.com/office/officeart/2005/8/layout/hList1"/>
    <dgm:cxn modelId="{0555FD9E-464A-4518-9AB1-93A4EB5D6874}" srcId="{FF88ACB4-0AB4-4E7D-95F0-822BD0D0B4DB}" destId="{747C9C80-1AB3-4E41-BD6B-11E7F794F2EF}" srcOrd="1" destOrd="0" parTransId="{7F0D84DA-22FF-4DBF-B63B-97BBAB76C093}" sibTransId="{71D32EC6-B515-447A-B96F-D70595181259}"/>
    <dgm:cxn modelId="{0BBAC5AB-3456-4A6A-84A5-E1D746DBD7B6}" type="presOf" srcId="{186BEDB2-F9CC-4D9D-BBF6-2899960F1871}" destId="{214F62D8-F42E-498D-B2DB-65C95091B336}" srcOrd="0" destOrd="0" presId="urn:microsoft.com/office/officeart/2005/8/layout/hList1"/>
    <dgm:cxn modelId="{699CB9B9-6BAF-445A-886F-66A4F5B87AF7}" srcId="{C2425662-8785-4FE3-BBA3-B5077B50BAF2}" destId="{523A7264-E737-4864-8C9A-9CE26D52BB34}" srcOrd="2" destOrd="0" parTransId="{2D4AC002-B7BF-4FDE-BFA1-65A7AB8B73E4}" sibTransId="{790D944C-03B5-44BD-96CE-38D78F60361A}"/>
    <dgm:cxn modelId="{6E3074C9-642D-4E8D-B2D7-31EF4F77B4CB}" srcId="{C2425662-8785-4FE3-BBA3-B5077B50BAF2}" destId="{AF4BC14A-C263-4D81-9FC0-2CB62D2A243F}" srcOrd="0" destOrd="0" parTransId="{7F310E51-E332-4362-AF55-A8DE40E9F6EC}" sibTransId="{AB60CF67-9FAE-4ABD-B729-61F0529FC4A5}"/>
    <dgm:cxn modelId="{9BA85DCE-6C84-4FB3-9AB6-7CDB8FF897AF}" type="presOf" srcId="{41648CAD-8975-4998-97E0-F6ED2D8D107F}" destId="{E65CC4C4-8397-4224-82F6-3698971A7012}" srcOrd="0" destOrd="1" presId="urn:microsoft.com/office/officeart/2005/8/layout/hList1"/>
    <dgm:cxn modelId="{B2EE18CF-287D-4F7C-BE71-1976741AF9DA}" type="presOf" srcId="{AF4BC14A-C263-4D81-9FC0-2CB62D2A243F}" destId="{E65CC4C4-8397-4224-82F6-3698971A7012}" srcOrd="0" destOrd="0" presId="urn:microsoft.com/office/officeart/2005/8/layout/hList1"/>
    <dgm:cxn modelId="{888EA3D5-406B-49E2-929C-F245908DDD6D}" srcId="{FF88ACB4-0AB4-4E7D-95F0-822BD0D0B4DB}" destId="{A03A445F-0498-45E6-A492-A96F2741DDE6}" srcOrd="2" destOrd="0" parTransId="{F335A926-4A98-4529-A4C2-278984CDA185}" sibTransId="{83EA9541-89AE-4272-8904-CBD9ABAEFE3D}"/>
    <dgm:cxn modelId="{4BE6EAD5-03E3-405B-AD18-8B3621158282}" srcId="{C2425662-8785-4FE3-BBA3-B5077B50BAF2}" destId="{41648CAD-8975-4998-97E0-F6ED2D8D107F}" srcOrd="1" destOrd="0" parTransId="{F4ACFBEF-234C-4A17-B2F5-A1A730E8B3DF}" sibTransId="{B2497FA2-2A0E-4FF2-B52C-FAE9846C49AE}"/>
    <dgm:cxn modelId="{E75034DA-9812-4C63-9696-41657EE70378}" type="presOf" srcId="{747C9C80-1AB3-4E41-BD6B-11E7F794F2EF}" destId="{0DE67EBE-1973-4915-9E63-6B25E10B9A15}" srcOrd="0" destOrd="1" presId="urn:microsoft.com/office/officeart/2005/8/layout/hList1"/>
    <dgm:cxn modelId="{F63079E9-486C-48AF-9836-38181ACFB315}" srcId="{186BEDB2-F9CC-4D9D-BBF6-2899960F1871}" destId="{C2425662-8785-4FE3-BBA3-B5077B50BAF2}" srcOrd="1" destOrd="0" parTransId="{A6D93081-1E8F-4849-B706-0B19E5D0BC6D}" sibTransId="{A9A32AD8-784E-4D1C-8937-38CBE58241FD}"/>
    <dgm:cxn modelId="{8CAA25ED-CC41-4852-A765-A0018170E5D2}" srcId="{FF88ACB4-0AB4-4E7D-95F0-822BD0D0B4DB}" destId="{426E9789-CE72-462E-B14D-65A8BBA7EDB1}" srcOrd="0" destOrd="0" parTransId="{930E70BB-A7BA-42F8-B232-618873EAB4E3}" sibTransId="{00FE4F2F-19CB-433B-A893-E4FF0D7F00E5}"/>
    <dgm:cxn modelId="{7AF964F9-0297-489A-A571-7388B30D20B9}" srcId="{FF88ACB4-0AB4-4E7D-95F0-822BD0D0B4DB}" destId="{923CB08E-BDD3-4D23-A521-5CC84617A3EC}" srcOrd="3" destOrd="0" parTransId="{BAD58B12-BD9B-485B-925E-BE0217FBC959}" sibTransId="{9DB6FDC8-730C-42E1-9485-E893AE697DC9}"/>
    <dgm:cxn modelId="{DFD69523-2829-4A38-8AB5-5DE62DC0EE72}" type="presParOf" srcId="{214F62D8-F42E-498D-B2DB-65C95091B336}" destId="{15163881-A941-42F1-B017-4939762CF609}" srcOrd="0" destOrd="0" presId="urn:microsoft.com/office/officeart/2005/8/layout/hList1"/>
    <dgm:cxn modelId="{582C9356-875F-482A-B7CA-48A28062478C}" type="presParOf" srcId="{15163881-A941-42F1-B017-4939762CF609}" destId="{97F0F6D5-13D8-40AA-BE2D-BEA1A44D90BC}" srcOrd="0" destOrd="0" presId="urn:microsoft.com/office/officeart/2005/8/layout/hList1"/>
    <dgm:cxn modelId="{4FF29F20-12EF-4E5D-99C6-4A08FA96590E}" type="presParOf" srcId="{15163881-A941-42F1-B017-4939762CF609}" destId="{0DE67EBE-1973-4915-9E63-6B25E10B9A15}" srcOrd="1" destOrd="0" presId="urn:microsoft.com/office/officeart/2005/8/layout/hList1"/>
    <dgm:cxn modelId="{0372A1FB-95A7-4807-BDD5-9FCA2BC43AAD}" type="presParOf" srcId="{214F62D8-F42E-498D-B2DB-65C95091B336}" destId="{7F4EB044-1B0B-43A2-A686-7B93FABE8FC1}" srcOrd="1" destOrd="0" presId="urn:microsoft.com/office/officeart/2005/8/layout/hList1"/>
    <dgm:cxn modelId="{C2BEC6DC-1866-4185-A584-90501701F36F}" type="presParOf" srcId="{214F62D8-F42E-498D-B2DB-65C95091B336}" destId="{1D480A9E-EB2C-4263-83F6-07D4F46AECC7}" srcOrd="2" destOrd="0" presId="urn:microsoft.com/office/officeart/2005/8/layout/hList1"/>
    <dgm:cxn modelId="{0FB23000-A927-4555-806F-30349DE26CAE}" type="presParOf" srcId="{1D480A9E-EB2C-4263-83F6-07D4F46AECC7}" destId="{AA7AC864-AB6D-48E5-9A61-82543B8511E3}" srcOrd="0" destOrd="0" presId="urn:microsoft.com/office/officeart/2005/8/layout/hList1"/>
    <dgm:cxn modelId="{5BD34BC3-4582-4FA6-AAA5-D900B2823389}" type="presParOf" srcId="{1D480A9E-EB2C-4263-83F6-07D4F46AECC7}" destId="{E65CC4C4-8397-4224-82F6-3698971A701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F0F6D5-13D8-40AA-BE2D-BEA1A44D90BC}">
      <dsp:nvSpPr>
        <dsp:cNvPr id="0" name=""/>
        <dsp:cNvSpPr/>
      </dsp:nvSpPr>
      <dsp:spPr>
        <a:xfrm>
          <a:off x="53" y="29850"/>
          <a:ext cx="5079208" cy="1526400"/>
        </a:xfrm>
        <a:prstGeom prst="rect">
          <a:avLst/>
        </a:prstGeom>
        <a:solidFill>
          <a:schemeClr val="accent2"/>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2"/>
          </a:contourClr>
        </a:sp3d>
      </dsp:spPr>
      <dsp:style>
        <a:lnRef idx="0">
          <a:schemeClr val="accent2"/>
        </a:lnRef>
        <a:fillRef idx="3">
          <a:schemeClr val="accent2"/>
        </a:fillRef>
        <a:effectRef idx="3">
          <a:schemeClr val="accent2"/>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CÔNG NGHIỆP</a:t>
          </a:r>
        </a:p>
        <a:p>
          <a:pPr marL="0" lvl="0" indent="0" algn="ctr" defTabSz="1422400">
            <a:lnSpc>
              <a:spcPct val="90000"/>
            </a:lnSpc>
            <a:spcBef>
              <a:spcPct val="0"/>
            </a:spcBef>
            <a:spcAft>
              <a:spcPct val="35000"/>
            </a:spcAft>
            <a:buNone/>
          </a:pPr>
          <a:r>
            <a:rPr lang="en-US" sz="2800" kern="1200" dirty="0" err="1">
              <a:solidFill>
                <a:srgbClr val="FFFF00"/>
              </a:solidFill>
              <a:latin typeface="Arial" panose="020B0604020202020204" pitchFamily="34" charset="0"/>
              <a:cs typeface="Arial" panose="020B0604020202020204" pitchFamily="34" charset="0"/>
            </a:rPr>
            <a:t>Công</a:t>
          </a:r>
          <a:r>
            <a:rPr lang="en-US" sz="2800" kern="1200" dirty="0">
              <a:solidFill>
                <a:srgbClr val="FFFF00"/>
              </a:solidFill>
              <a:latin typeface="Arial" panose="020B0604020202020204" pitchFamily="34" charset="0"/>
              <a:cs typeface="Arial" panose="020B0604020202020204" pitchFamily="34" charset="0"/>
            </a:rPr>
            <a:t> </a:t>
          </a:r>
          <a:r>
            <a:rPr lang="en-US" sz="2800" kern="1200" dirty="0" err="1">
              <a:solidFill>
                <a:srgbClr val="FFFF00"/>
              </a:solidFill>
              <a:latin typeface="Arial" panose="020B0604020202020204" pitchFamily="34" charset="0"/>
              <a:cs typeface="Arial" panose="020B0604020202020204" pitchFamily="34" charset="0"/>
            </a:rPr>
            <a:t>nghệ</a:t>
          </a:r>
          <a:r>
            <a:rPr lang="en-US" sz="2800" kern="1200" dirty="0">
              <a:solidFill>
                <a:srgbClr val="FFFF00"/>
              </a:solidFill>
              <a:latin typeface="Arial" panose="020B0604020202020204" pitchFamily="34" charset="0"/>
              <a:cs typeface="Arial" panose="020B0604020202020204" pitchFamily="34" charset="0"/>
            </a:rPr>
            <a:t> </a:t>
          </a:r>
          <a:r>
            <a:rPr lang="en-US" sz="2800" kern="1200" dirty="0" err="1">
              <a:solidFill>
                <a:srgbClr val="FFFF00"/>
              </a:solidFill>
              <a:latin typeface="Arial" panose="020B0604020202020204" pitchFamily="34" charset="0"/>
              <a:cs typeface="Arial" panose="020B0604020202020204" pitchFamily="34" charset="0"/>
            </a:rPr>
            <a:t>Cơ</a:t>
          </a:r>
          <a:r>
            <a:rPr lang="en-US" sz="2800" kern="1200" dirty="0">
              <a:solidFill>
                <a:srgbClr val="FFFF00"/>
              </a:solidFill>
              <a:latin typeface="Arial" panose="020B0604020202020204" pitchFamily="34" charset="0"/>
              <a:cs typeface="Arial" panose="020B0604020202020204" pitchFamily="34" charset="0"/>
            </a:rPr>
            <a:t> </a:t>
          </a:r>
          <a:r>
            <a:rPr lang="en-US" sz="2800" kern="1200" dirty="0" err="1">
              <a:solidFill>
                <a:srgbClr val="FFFF00"/>
              </a:solidFill>
              <a:latin typeface="Arial" panose="020B0604020202020204" pitchFamily="34" charset="0"/>
              <a:cs typeface="Arial" panose="020B0604020202020204" pitchFamily="34" charset="0"/>
            </a:rPr>
            <a:t>khí</a:t>
          </a:r>
          <a:endParaRPr lang="en-US" sz="3200" kern="1200" dirty="0">
            <a:solidFill>
              <a:srgbClr val="FFFF00"/>
            </a:solidFill>
            <a:latin typeface="Arial" panose="020B0604020202020204" pitchFamily="34" charset="0"/>
            <a:cs typeface="Arial" panose="020B0604020202020204" pitchFamily="34" charset="0"/>
          </a:endParaRPr>
        </a:p>
      </dsp:txBody>
      <dsp:txXfrm>
        <a:off x="53" y="29850"/>
        <a:ext cx="5079208" cy="1526400"/>
      </dsp:txXfrm>
    </dsp:sp>
    <dsp:sp modelId="{0DE67EBE-1973-4915-9E63-6B25E10B9A15}">
      <dsp:nvSpPr>
        <dsp:cNvPr id="0" name=""/>
        <dsp:cNvSpPr/>
      </dsp:nvSpPr>
      <dsp:spPr>
        <a:xfrm>
          <a:off x="53" y="1556250"/>
          <a:ext cx="5079208" cy="2909699"/>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ts val="0"/>
            </a:spcAft>
            <a:buFontTx/>
            <a:buNone/>
          </a:pPr>
          <a:r>
            <a:rPr lang="vi-VN" sz="2000" b="1" kern="1200" dirty="0">
              <a:latin typeface="Arial" panose="020B0604020202020204" pitchFamily="34" charset="0"/>
              <a:cs typeface="Arial" panose="020B0604020202020204" pitchFamily="34" charset="0"/>
            </a:rPr>
            <a:t>Phần 1. Cơ khí chế tạo</a:t>
          </a:r>
          <a:endParaRPr lang="en-US" sz="2000" b="1" kern="1200" dirty="0">
            <a:latin typeface="Arial" panose="020B0604020202020204" pitchFamily="34" charset="0"/>
            <a:cs typeface="Arial" panose="020B0604020202020204" pitchFamily="34" charset="0"/>
          </a:endParaRPr>
        </a:p>
        <a:p>
          <a:pPr marL="228600" lvl="1" indent="-228600" algn="l" defTabSz="889000">
            <a:lnSpc>
              <a:spcPct val="100000"/>
            </a:lnSpc>
            <a:spcBef>
              <a:spcPct val="0"/>
            </a:spcBef>
            <a:spcAft>
              <a:spcPts val="0"/>
            </a:spcAft>
            <a:buFontTx/>
            <a:buNone/>
          </a:pPr>
          <a:r>
            <a:rPr lang="vi-VN" sz="2000" kern="1200" dirty="0" err="1">
              <a:latin typeface="Arial" panose="020B0604020202020204" pitchFamily="34" charset="0"/>
              <a:cs typeface="Arial" panose="020B0604020202020204" pitchFamily="34" charset="0"/>
            </a:rPr>
            <a:t>(1). Giới thiệu chung về cơ khí chế tạo</a:t>
          </a:r>
          <a:endParaRPr lang="en-US" sz="2000" kern="1200" dirty="0" err="1">
            <a:latin typeface="Arial" panose="020B0604020202020204" pitchFamily="34" charset="0"/>
            <a:cs typeface="Arial" panose="020B0604020202020204" pitchFamily="34" charset="0"/>
          </a:endParaRPr>
        </a:p>
        <a:p>
          <a:pPr marL="228600" lvl="1" indent="-228600" algn="l" defTabSz="889000">
            <a:lnSpc>
              <a:spcPct val="100000"/>
            </a:lnSpc>
            <a:spcBef>
              <a:spcPct val="0"/>
            </a:spcBef>
            <a:spcAft>
              <a:spcPts val="0"/>
            </a:spcAft>
            <a:buFontTx/>
            <a:buNone/>
          </a:pPr>
          <a:r>
            <a:rPr lang="vi-VN" sz="2000" kern="1200" dirty="0" err="1">
              <a:latin typeface="Arial" panose="020B0604020202020204" pitchFamily="34" charset="0"/>
              <a:cs typeface="Arial" panose="020B0604020202020204" pitchFamily="34" charset="0"/>
            </a:rPr>
            <a:t>(2). Vật liệu cơ khí</a:t>
          </a:r>
          <a:endParaRPr lang="en-US" sz="2000" kern="1200" dirty="0" err="1">
            <a:latin typeface="Arial" panose="020B0604020202020204" pitchFamily="34" charset="0"/>
            <a:cs typeface="Arial" panose="020B0604020202020204" pitchFamily="34" charset="0"/>
          </a:endParaRPr>
        </a:p>
        <a:p>
          <a:pPr marL="228600" lvl="1" indent="-228600" algn="l" defTabSz="889000">
            <a:lnSpc>
              <a:spcPct val="100000"/>
            </a:lnSpc>
            <a:spcBef>
              <a:spcPct val="0"/>
            </a:spcBef>
            <a:spcAft>
              <a:spcPts val="0"/>
            </a:spcAft>
            <a:buFontTx/>
            <a:buNone/>
          </a:pPr>
          <a:r>
            <a:rPr lang="vi-VN" sz="2000" kern="1200" dirty="0" err="1">
              <a:latin typeface="Arial" panose="020B0604020202020204" pitchFamily="34" charset="0"/>
              <a:cs typeface="Arial" panose="020B0604020202020204" pitchFamily="34" charset="0"/>
            </a:rPr>
            <a:t>(3). Các phương pháp gia công cơ khí</a:t>
          </a:r>
          <a:endParaRPr lang="en-US" sz="2000" kern="1200" dirty="0" err="1">
            <a:latin typeface="Arial" panose="020B0604020202020204" pitchFamily="34" charset="0"/>
            <a:cs typeface="Arial" panose="020B0604020202020204" pitchFamily="34" charset="0"/>
          </a:endParaRPr>
        </a:p>
        <a:p>
          <a:pPr marL="228600" lvl="1" indent="-228600" algn="l" defTabSz="889000">
            <a:lnSpc>
              <a:spcPct val="100000"/>
            </a:lnSpc>
            <a:spcBef>
              <a:spcPct val="0"/>
            </a:spcBef>
            <a:spcAft>
              <a:spcPts val="0"/>
            </a:spcAft>
            <a:buFontTx/>
            <a:buNone/>
          </a:pPr>
          <a:r>
            <a:rPr lang="vi-VN" sz="2000" kern="1200" dirty="0" err="1">
              <a:latin typeface="Arial" panose="020B0604020202020204" pitchFamily="34" charset="0"/>
              <a:cs typeface="Arial" panose="020B0604020202020204" pitchFamily="34" charset="0"/>
            </a:rPr>
            <a:t>(4). Sản xuất cơ khí</a:t>
          </a:r>
          <a:endParaRPr lang="en-US" sz="2000" kern="1200" dirty="0" err="1">
            <a:latin typeface="Arial" panose="020B0604020202020204" pitchFamily="34" charset="0"/>
            <a:cs typeface="Arial" panose="020B0604020202020204" pitchFamily="34" charset="0"/>
          </a:endParaRPr>
        </a:p>
        <a:p>
          <a:pPr marL="228600" lvl="1" indent="-228600" algn="l" defTabSz="889000">
            <a:lnSpc>
              <a:spcPct val="100000"/>
            </a:lnSpc>
            <a:spcBef>
              <a:spcPct val="0"/>
            </a:spcBef>
            <a:spcAft>
              <a:spcPts val="0"/>
            </a:spcAft>
            <a:buFontTx/>
            <a:buNone/>
          </a:pPr>
          <a:r>
            <a:rPr lang="vi-VN" sz="2000" b="1" kern="1200" dirty="0" err="1">
              <a:latin typeface="Arial" panose="020B0604020202020204" pitchFamily="34" charset="0"/>
              <a:cs typeface="Arial" panose="020B0604020202020204" pitchFamily="34" charset="0"/>
            </a:rPr>
            <a:t>Phần 2. Cơ khí động lực</a:t>
          </a:r>
          <a:endParaRPr lang="en-US" sz="2000" b="1" kern="1200" dirty="0" err="1">
            <a:latin typeface="Arial" panose="020B0604020202020204" pitchFamily="34" charset="0"/>
            <a:cs typeface="Arial" panose="020B0604020202020204" pitchFamily="34" charset="0"/>
          </a:endParaRPr>
        </a:p>
        <a:p>
          <a:pPr marL="228600" lvl="1" indent="-228600" algn="l" defTabSz="889000">
            <a:lnSpc>
              <a:spcPct val="100000"/>
            </a:lnSpc>
            <a:spcBef>
              <a:spcPct val="0"/>
            </a:spcBef>
            <a:spcAft>
              <a:spcPts val="0"/>
            </a:spcAft>
            <a:buFontTx/>
            <a:buNone/>
          </a:pPr>
          <a:r>
            <a:rPr lang="vi-VN" sz="2000" kern="1200" dirty="0" err="1">
              <a:latin typeface="Arial" panose="020B0604020202020204" pitchFamily="34" charset="0"/>
              <a:cs typeface="Arial" panose="020B0604020202020204" pitchFamily="34" charset="0"/>
            </a:rPr>
            <a:t>(5). Giới thiệu chung về cơ khí động lực</a:t>
          </a:r>
          <a:endParaRPr lang="en-US" sz="2000" kern="1200" dirty="0" err="1">
            <a:latin typeface="Arial" panose="020B0604020202020204" pitchFamily="34" charset="0"/>
            <a:cs typeface="Arial" panose="020B0604020202020204" pitchFamily="34" charset="0"/>
          </a:endParaRPr>
        </a:p>
        <a:p>
          <a:pPr marL="228600" lvl="1" indent="-228600" algn="l" defTabSz="889000">
            <a:lnSpc>
              <a:spcPct val="100000"/>
            </a:lnSpc>
            <a:spcBef>
              <a:spcPct val="0"/>
            </a:spcBef>
            <a:spcAft>
              <a:spcPts val="0"/>
            </a:spcAft>
            <a:buFontTx/>
            <a:buNone/>
          </a:pPr>
          <a:r>
            <a:rPr lang="vi-VN" sz="2000" kern="1200" dirty="0" err="1">
              <a:latin typeface="Arial" panose="020B0604020202020204" pitchFamily="34" charset="0"/>
              <a:cs typeface="Arial" panose="020B0604020202020204" pitchFamily="34" charset="0"/>
            </a:rPr>
            <a:t>(6). Động cơ đốt trong</a:t>
          </a:r>
          <a:endParaRPr lang="en-US" sz="2000" kern="1200" dirty="0" err="1">
            <a:latin typeface="Arial" panose="020B0604020202020204" pitchFamily="34" charset="0"/>
            <a:cs typeface="Arial" panose="020B0604020202020204" pitchFamily="34" charset="0"/>
          </a:endParaRPr>
        </a:p>
        <a:p>
          <a:pPr marL="228600" lvl="1" indent="-228600" algn="l" defTabSz="889000">
            <a:lnSpc>
              <a:spcPct val="100000"/>
            </a:lnSpc>
            <a:spcBef>
              <a:spcPct val="0"/>
            </a:spcBef>
            <a:spcAft>
              <a:spcPts val="0"/>
            </a:spcAft>
            <a:buFontTx/>
            <a:buNone/>
          </a:pPr>
          <a:r>
            <a:rPr lang="en-US" sz="2000" kern="1200" dirty="0" err="1">
              <a:latin typeface="Arial" panose="020B0604020202020204" pitchFamily="34" charset="0"/>
              <a:cs typeface="Arial" panose="020B0604020202020204" pitchFamily="34" charset="0"/>
            </a:rPr>
            <a:t>(7). Ô tô</a:t>
          </a:r>
        </a:p>
      </dsp:txBody>
      <dsp:txXfrm>
        <a:off x="53" y="1556250"/>
        <a:ext cx="5079208" cy="2909699"/>
      </dsp:txXfrm>
    </dsp:sp>
    <dsp:sp modelId="{AA7AC864-AB6D-48E5-9A61-82543B8511E3}">
      <dsp:nvSpPr>
        <dsp:cNvPr id="0" name=""/>
        <dsp:cNvSpPr/>
      </dsp:nvSpPr>
      <dsp:spPr>
        <a:xfrm>
          <a:off x="5790351" y="29850"/>
          <a:ext cx="5079208" cy="1526400"/>
        </a:xfrm>
        <a:prstGeom prst="rect">
          <a:avLst/>
        </a:prstGeom>
        <a:solidFill>
          <a:schemeClr val="accent5"/>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5"/>
          </a:contourClr>
        </a:sp3d>
      </dsp:spPr>
      <dsp:style>
        <a:lnRef idx="0">
          <a:schemeClr val="accent5"/>
        </a:lnRef>
        <a:fillRef idx="3">
          <a:schemeClr val="accent5"/>
        </a:fillRef>
        <a:effectRef idx="3">
          <a:schemeClr val="accent5"/>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NÔNG NGHIỆP</a:t>
          </a:r>
        </a:p>
        <a:p>
          <a:pPr marL="0" lvl="0" indent="0" algn="ctr" defTabSz="1422400">
            <a:lnSpc>
              <a:spcPct val="90000"/>
            </a:lnSpc>
            <a:spcBef>
              <a:spcPct val="0"/>
            </a:spcBef>
            <a:spcAft>
              <a:spcPct val="35000"/>
            </a:spcAft>
            <a:buNone/>
          </a:pPr>
          <a:r>
            <a:rPr lang="en-US" sz="2800" kern="1200" dirty="0">
              <a:solidFill>
                <a:srgbClr val="FFFF00"/>
              </a:solidFill>
              <a:latin typeface="Arial" panose="020B0604020202020204" pitchFamily="34" charset="0"/>
              <a:cs typeface="Arial" panose="020B0604020202020204" pitchFamily="34" charset="0"/>
            </a:rPr>
            <a:t>Công nghệ chăn nuôi</a:t>
          </a:r>
          <a:endParaRPr lang="en-US" sz="3200" kern="1200" dirty="0">
            <a:solidFill>
              <a:srgbClr val="FFFF00"/>
            </a:solidFill>
            <a:latin typeface="Arial" panose="020B0604020202020204" pitchFamily="34" charset="0"/>
            <a:cs typeface="Arial" panose="020B0604020202020204" pitchFamily="34" charset="0"/>
          </a:endParaRPr>
        </a:p>
      </dsp:txBody>
      <dsp:txXfrm>
        <a:off x="5790351" y="29850"/>
        <a:ext cx="5079208" cy="1526400"/>
      </dsp:txXfrm>
    </dsp:sp>
    <dsp:sp modelId="{E65CC4C4-8397-4224-82F6-3698971A7012}">
      <dsp:nvSpPr>
        <dsp:cNvPr id="0" name=""/>
        <dsp:cNvSpPr/>
      </dsp:nvSpPr>
      <dsp:spPr>
        <a:xfrm>
          <a:off x="5790351" y="1556250"/>
          <a:ext cx="5079208" cy="2909699"/>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20000"/>
            </a:lnSpc>
            <a:spcBef>
              <a:spcPct val="0"/>
            </a:spcBef>
            <a:spcAft>
              <a:spcPts val="0"/>
            </a:spcAft>
            <a:buChar char="•"/>
          </a:pPr>
          <a:r>
            <a:rPr lang="en-US" sz="2000" kern="1200" dirty="0">
              <a:latin typeface="Arial" panose="020B0604020202020204" pitchFamily="34" charset="0"/>
              <a:cs typeface="Arial" panose="020B0604020202020204" pitchFamily="34" charset="0"/>
            </a:rPr>
            <a:t>Giới thiệu chung về chăn nuôi</a:t>
          </a:r>
        </a:p>
        <a:p>
          <a:pPr marL="228600" lvl="1" indent="-228600" algn="l" defTabSz="889000">
            <a:lnSpc>
              <a:spcPct val="120000"/>
            </a:lnSpc>
            <a:spcBef>
              <a:spcPct val="0"/>
            </a:spcBef>
            <a:spcAft>
              <a:spcPts val="0"/>
            </a:spcAft>
            <a:buChar char="•"/>
          </a:pPr>
          <a:r>
            <a:rPr lang="en-US" sz="2000" kern="1200" dirty="0">
              <a:latin typeface="Arial" panose="020B0604020202020204" pitchFamily="34" charset="0"/>
              <a:cs typeface="Arial" panose="020B0604020202020204" pitchFamily="34" charset="0"/>
            </a:rPr>
            <a:t>Công nghệ giống vật nuôi</a:t>
          </a:r>
        </a:p>
        <a:p>
          <a:pPr marL="228600" lvl="1" indent="-228600" algn="l" defTabSz="889000">
            <a:lnSpc>
              <a:spcPct val="120000"/>
            </a:lnSpc>
            <a:spcBef>
              <a:spcPct val="0"/>
            </a:spcBef>
            <a:spcAft>
              <a:spcPts val="0"/>
            </a:spcAft>
            <a:buChar char="•"/>
          </a:pPr>
          <a:r>
            <a:rPr lang="en-US" sz="2000" kern="1200" dirty="0">
              <a:latin typeface="Arial" panose="020B0604020202020204" pitchFamily="34" charset="0"/>
              <a:cs typeface="Arial" panose="020B0604020202020204" pitchFamily="34" charset="0"/>
            </a:rPr>
            <a:t>Công nghệ thức ăn chăn nuôi</a:t>
          </a:r>
        </a:p>
        <a:p>
          <a:pPr marL="228600" lvl="1" indent="-228600" algn="l" defTabSz="889000">
            <a:lnSpc>
              <a:spcPct val="120000"/>
            </a:lnSpc>
            <a:spcBef>
              <a:spcPct val="0"/>
            </a:spcBef>
            <a:spcAft>
              <a:spcPts val="0"/>
            </a:spcAft>
            <a:buChar char="•"/>
          </a:pPr>
          <a:r>
            <a:rPr lang="en-US" sz="2000" kern="1200" dirty="0">
              <a:latin typeface="Arial" panose="020B0604020202020204" pitchFamily="34" charset="0"/>
              <a:cs typeface="Arial" panose="020B0604020202020204" pitchFamily="34" charset="0"/>
            </a:rPr>
            <a:t>Phòng, trị bệnh cho vật nuôi</a:t>
          </a:r>
        </a:p>
        <a:p>
          <a:pPr marL="228600" lvl="1" indent="-228600" algn="l" defTabSz="889000">
            <a:lnSpc>
              <a:spcPct val="120000"/>
            </a:lnSpc>
            <a:spcBef>
              <a:spcPct val="0"/>
            </a:spcBef>
            <a:spcAft>
              <a:spcPts val="0"/>
            </a:spcAft>
            <a:buChar char="•"/>
          </a:pPr>
          <a:r>
            <a:rPr lang="en-US" sz="2000" kern="1200" dirty="0">
              <a:latin typeface="Arial" panose="020B0604020202020204" pitchFamily="34" charset="0"/>
              <a:cs typeface="Arial" panose="020B0604020202020204" pitchFamily="34" charset="0"/>
            </a:rPr>
            <a:t>Công nghệ chăn nuôi</a:t>
          </a:r>
        </a:p>
        <a:p>
          <a:pPr marL="228600" lvl="1" indent="-228600" algn="l" defTabSz="889000">
            <a:lnSpc>
              <a:spcPct val="120000"/>
            </a:lnSpc>
            <a:spcBef>
              <a:spcPct val="0"/>
            </a:spcBef>
            <a:spcAft>
              <a:spcPts val="0"/>
            </a:spcAft>
            <a:buChar char="•"/>
          </a:pPr>
          <a:r>
            <a:rPr lang="en-US" sz="2000" kern="1200" dirty="0">
              <a:latin typeface="Arial" panose="020B0604020202020204" pitchFamily="34" charset="0"/>
              <a:cs typeface="Arial" panose="020B0604020202020204" pitchFamily="34" charset="0"/>
            </a:rPr>
            <a:t>Bảo vệ môi trường trong chăn nuôi.</a:t>
          </a:r>
        </a:p>
      </dsp:txBody>
      <dsp:txXfrm>
        <a:off x="5790351" y="1556250"/>
        <a:ext cx="5079208" cy="29096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F0F6D5-13D8-40AA-BE2D-BEA1A44D90BC}">
      <dsp:nvSpPr>
        <dsp:cNvPr id="0" name=""/>
        <dsp:cNvSpPr/>
      </dsp:nvSpPr>
      <dsp:spPr>
        <a:xfrm>
          <a:off x="53" y="29940"/>
          <a:ext cx="5079208" cy="1756800"/>
        </a:xfrm>
        <a:prstGeom prst="rect">
          <a:avLst/>
        </a:prstGeom>
        <a:solidFill>
          <a:schemeClr val="accent2"/>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2"/>
          </a:contourClr>
        </a:sp3d>
      </dsp:spPr>
      <dsp:style>
        <a:lnRef idx="0">
          <a:schemeClr val="accent2"/>
        </a:lnRef>
        <a:fillRef idx="3">
          <a:schemeClr val="accent2"/>
        </a:fillRef>
        <a:effectRef idx="3">
          <a:schemeClr val="accent2"/>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a:latin typeface="Arial" panose="020B0604020202020204" pitchFamily="34" charset="0"/>
              <a:cs typeface="Arial" panose="020B0604020202020204" pitchFamily="34" charset="0"/>
            </a:rPr>
            <a:t>CÔNG NGHIỆP</a:t>
          </a:r>
        </a:p>
      </dsp:txBody>
      <dsp:txXfrm>
        <a:off x="53" y="29940"/>
        <a:ext cx="5079208" cy="1756800"/>
      </dsp:txXfrm>
    </dsp:sp>
    <dsp:sp modelId="{0DE67EBE-1973-4915-9E63-6B25E10B9A15}">
      <dsp:nvSpPr>
        <dsp:cNvPr id="0" name=""/>
        <dsp:cNvSpPr/>
      </dsp:nvSpPr>
      <dsp:spPr>
        <a:xfrm>
          <a:off x="53" y="1786740"/>
          <a:ext cx="5079208" cy="267912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200000"/>
            </a:lnSpc>
            <a:spcBef>
              <a:spcPct val="0"/>
            </a:spcBef>
            <a:spcAft>
              <a:spcPct val="15000"/>
            </a:spcAft>
            <a:buFontTx/>
            <a:buNone/>
          </a:pPr>
          <a:r>
            <a:rPr lang="vi-VN" sz="2000" kern="1200" spc="-100" baseline="0" dirty="0">
              <a:latin typeface="Arial" panose="020B0604020202020204" pitchFamily="34" charset="0"/>
              <a:cs typeface="Arial" panose="020B0604020202020204" pitchFamily="34" charset="0"/>
            </a:rPr>
            <a:t>(1). Dự án nghiên cứu lĩnh vực kỹ thuật cơ khí</a:t>
          </a:r>
          <a:endParaRPr lang="en-US" sz="2000" kern="1200" spc="-100" baseline="0" dirty="0">
            <a:latin typeface="Arial" panose="020B0604020202020204" pitchFamily="34" charset="0"/>
            <a:cs typeface="Arial" panose="020B0604020202020204" pitchFamily="34" charset="0"/>
          </a:endParaRPr>
        </a:p>
        <a:p>
          <a:pPr marL="228600" lvl="1" indent="-228600" algn="l" defTabSz="889000">
            <a:lnSpc>
              <a:spcPct val="200000"/>
            </a:lnSpc>
            <a:spcBef>
              <a:spcPct val="0"/>
            </a:spcBef>
            <a:spcAft>
              <a:spcPct val="15000"/>
            </a:spcAft>
            <a:buFontTx/>
            <a:buNone/>
          </a:pPr>
          <a:r>
            <a:rPr lang="en-US" sz="2000" kern="1200" dirty="0" err="1">
              <a:latin typeface="Arial" panose="020B0604020202020204" pitchFamily="34" charset="0"/>
              <a:cs typeface="Arial" panose="020B0604020202020204" pitchFamily="34" charset="0"/>
            </a:rPr>
            <a:t>(2). Công nghệ CAD/CAM-CNC</a:t>
          </a:r>
        </a:p>
        <a:p>
          <a:pPr marL="228600" lvl="1" indent="-228600" algn="l" defTabSz="889000">
            <a:lnSpc>
              <a:spcPct val="200000"/>
            </a:lnSpc>
            <a:spcBef>
              <a:spcPct val="0"/>
            </a:spcBef>
            <a:spcAft>
              <a:spcPct val="15000"/>
            </a:spcAft>
            <a:buFontTx/>
            <a:buNone/>
          </a:pPr>
          <a:r>
            <a:rPr lang="de-DE" sz="2000" kern="1200" dirty="0" err="1">
              <a:latin typeface="Arial" panose="020B0604020202020204" pitchFamily="34" charset="0"/>
              <a:cs typeface="Arial" panose="020B0604020202020204" pitchFamily="34" charset="0"/>
            </a:rPr>
            <a:t>(3). Công nghệ in 3D</a:t>
          </a:r>
          <a:endParaRPr lang="en-US" sz="2000" kern="1200" dirty="0" err="1">
            <a:latin typeface="Arial" panose="020B0604020202020204" pitchFamily="34" charset="0"/>
            <a:cs typeface="Arial" panose="020B0604020202020204" pitchFamily="34" charset="0"/>
          </a:endParaRPr>
        </a:p>
        <a:p>
          <a:pPr marL="228600" lvl="1" indent="-228600" algn="l" defTabSz="889000">
            <a:lnSpc>
              <a:spcPct val="200000"/>
            </a:lnSpc>
            <a:spcBef>
              <a:spcPct val="0"/>
            </a:spcBef>
            <a:spcAft>
              <a:spcPct val="15000"/>
            </a:spcAft>
            <a:buFont typeface="+mj-lt"/>
            <a:buAutoNum type="arabicPeriod"/>
          </a:pPr>
          <a:endParaRPr lang="en-US" sz="2000" kern="1200" dirty="0" err="1">
            <a:latin typeface="Arial" panose="020B0604020202020204" pitchFamily="34" charset="0"/>
            <a:cs typeface="Arial" panose="020B0604020202020204" pitchFamily="34" charset="0"/>
          </a:endParaRPr>
        </a:p>
      </dsp:txBody>
      <dsp:txXfrm>
        <a:off x="53" y="1786740"/>
        <a:ext cx="5079208" cy="2679120"/>
      </dsp:txXfrm>
    </dsp:sp>
    <dsp:sp modelId="{AA7AC864-AB6D-48E5-9A61-82543B8511E3}">
      <dsp:nvSpPr>
        <dsp:cNvPr id="0" name=""/>
        <dsp:cNvSpPr/>
      </dsp:nvSpPr>
      <dsp:spPr>
        <a:xfrm>
          <a:off x="5790351" y="29940"/>
          <a:ext cx="5079208" cy="1756800"/>
        </a:xfrm>
        <a:prstGeom prst="rect">
          <a:avLst/>
        </a:prstGeom>
        <a:solidFill>
          <a:schemeClr val="accent5"/>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5"/>
          </a:contourClr>
        </a:sp3d>
      </dsp:spPr>
      <dsp:style>
        <a:lnRef idx="0">
          <a:schemeClr val="accent5"/>
        </a:lnRef>
        <a:fillRef idx="3">
          <a:schemeClr val="accent5"/>
        </a:fillRef>
        <a:effectRef idx="3">
          <a:schemeClr val="accent5"/>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a:latin typeface="Arial" panose="020B0604020202020204" pitchFamily="34" charset="0"/>
              <a:cs typeface="Arial" panose="020B0604020202020204" pitchFamily="34" charset="0"/>
            </a:rPr>
            <a:t>NÔNG NGHIỆP</a:t>
          </a:r>
        </a:p>
      </dsp:txBody>
      <dsp:txXfrm>
        <a:off x="5790351" y="29940"/>
        <a:ext cx="5079208" cy="1756800"/>
      </dsp:txXfrm>
    </dsp:sp>
    <dsp:sp modelId="{E65CC4C4-8397-4224-82F6-3698971A7012}">
      <dsp:nvSpPr>
        <dsp:cNvPr id="0" name=""/>
        <dsp:cNvSpPr/>
      </dsp:nvSpPr>
      <dsp:spPr>
        <a:xfrm>
          <a:off x="5790351" y="1786740"/>
          <a:ext cx="5079208" cy="267912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200000"/>
            </a:lnSpc>
            <a:spcBef>
              <a:spcPct val="0"/>
            </a:spcBef>
            <a:spcAft>
              <a:spcPts val="0"/>
            </a:spcAft>
            <a:buFont typeface="+mj-lt"/>
            <a:buAutoNum type="arabicPeriod"/>
          </a:pP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Công</a:t>
          </a:r>
          <a:r>
            <a:rPr lang="en-US" sz="2000" kern="1200" dirty="0">
              <a:latin typeface="Arial" panose="020B0604020202020204" pitchFamily="34" charset="0"/>
              <a:cs typeface="Arial" panose="020B0604020202020204" pitchFamily="34" charset="0"/>
            </a:rPr>
            <a:t> nghệ sinh học trong chăn nuôi</a:t>
          </a:r>
        </a:p>
        <a:p>
          <a:pPr marL="228600" lvl="1" indent="-228600" algn="l" defTabSz="889000">
            <a:lnSpc>
              <a:spcPct val="200000"/>
            </a:lnSpc>
            <a:spcBef>
              <a:spcPct val="0"/>
            </a:spcBef>
            <a:spcAft>
              <a:spcPts val="0"/>
            </a:spcAft>
            <a:buFont typeface="+mj-lt"/>
            <a:buAutoNum type="arabicPeriod"/>
          </a:pPr>
          <a:r>
            <a:rPr lang="en-US" sz="2000" kern="1200" dirty="0">
              <a:latin typeface="Arial" panose="020B0604020202020204" pitchFamily="34" charset="0"/>
              <a:cs typeface="Arial" panose="020B0604020202020204" pitchFamily="34" charset="0"/>
            </a:rPr>
            <a:t> Nuôi dưỡng và chăm sóc động vật cảnh</a:t>
          </a:r>
        </a:p>
        <a:p>
          <a:pPr marL="228600" lvl="1" indent="-228600" algn="l" defTabSz="889000">
            <a:lnSpc>
              <a:spcPct val="200000"/>
            </a:lnSpc>
            <a:spcBef>
              <a:spcPct val="0"/>
            </a:spcBef>
            <a:spcAft>
              <a:spcPts val="0"/>
            </a:spcAft>
            <a:buFont typeface="+mj-lt"/>
            <a:buAutoNum type="arabicPeriod"/>
          </a:pPr>
          <a:r>
            <a:rPr lang="en-US" sz="2000" kern="1200" dirty="0">
              <a:latin typeface="Arial" panose="020B0604020202020204" pitchFamily="34" charset="0"/>
              <a:cs typeface="Arial" panose="020B0604020202020204" pitchFamily="34" charset="0"/>
            </a:rPr>
            <a:t> Chăn nuôi theo tiêu chuẩn </a:t>
          </a:r>
          <a:r>
            <a:rPr lang="en-US" sz="2000" kern="1200" dirty="0" err="1">
              <a:latin typeface="Arial" panose="020B0604020202020204" pitchFamily="34" charset="0"/>
              <a:cs typeface="Arial" panose="020B0604020202020204" pitchFamily="34" charset="0"/>
            </a:rPr>
            <a:t>VietGAP</a:t>
          </a:r>
          <a:endParaRPr lang="en-US" sz="2000" kern="1200" dirty="0">
            <a:latin typeface="Arial" panose="020B0604020202020204" pitchFamily="34" charset="0"/>
            <a:cs typeface="Arial" panose="020B0604020202020204" pitchFamily="34" charset="0"/>
          </a:endParaRPr>
        </a:p>
      </dsp:txBody>
      <dsp:txXfrm>
        <a:off x="5790351" y="1786740"/>
        <a:ext cx="5079208" cy="267912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A208AD-E74C-4E60-A988-659A046C464C}" type="datetimeFigureOut">
              <a:rPr lang="en-US" smtClean="0"/>
              <a:t>6/6/2023</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DABCDA-F0ED-43BA-8170-B1B510EB5E17}" type="slidenum">
              <a:rPr lang="en-US" smtClean="0"/>
              <a:t>‹#›</a:t>
            </a:fld>
            <a:endParaRPr lang="en-US"/>
          </a:p>
        </p:txBody>
      </p:sp>
    </p:spTree>
    <p:extLst>
      <p:ext uri="{BB962C8B-B14F-4D97-AF65-F5344CB8AC3E}">
        <p14:creationId xmlns:p14="http://schemas.microsoft.com/office/powerpoint/2010/main" val="4052432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105E0-9724-45AA-927A-CAD65B74E5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7513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162" y="2130428"/>
            <a:ext cx="10360501" cy="1470025"/>
          </a:xfrm>
        </p:spPr>
        <p:txBody>
          <a:bodyPr/>
          <a:lstStyle/>
          <a:p>
            <a:r>
              <a:rPr lang="en-US"/>
              <a:t>Click to edit Master title style</a:t>
            </a:r>
          </a:p>
        </p:txBody>
      </p:sp>
      <p:sp>
        <p:nvSpPr>
          <p:cNvPr id="3" name="2 Subtítulo"/>
          <p:cNvSpPr>
            <a:spLocks noGrp="1"/>
          </p:cNvSpPr>
          <p:nvPr>
            <p:ph type="subTitle" idx="1"/>
          </p:nvPr>
        </p:nvSpPr>
        <p:spPr>
          <a:xfrm>
            <a:off x="1828324" y="3886200"/>
            <a:ext cx="8532178"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8183BE54-BFB1-459F-86CD-79F3ECFC1CBB}" type="datetimeFigureOut">
              <a:rPr lang="en-US" smtClean="0"/>
              <a:t>6/6/2023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9F27DA4-4F36-4E2B-A723-5CA32AE13BA1}" type="slidenum">
              <a:rPr lang="en-US" smtClean="0"/>
              <a:t>‹#›</a:t>
            </a:fld>
            <a:endParaRPr lang="en-US"/>
          </a:p>
        </p:txBody>
      </p:sp>
    </p:spTree>
    <p:extLst>
      <p:ext uri="{BB962C8B-B14F-4D97-AF65-F5344CB8AC3E}">
        <p14:creationId xmlns:p14="http://schemas.microsoft.com/office/powerpoint/2010/main" val="203374865"/>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a:t>Click to edit Master title style</a:t>
            </a:r>
          </a:p>
        </p:txBody>
      </p:sp>
      <p:sp>
        <p:nvSpPr>
          <p:cNvPr id="3" name="2 Marcador de texto vertical"/>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8183BE54-BFB1-459F-86CD-79F3ECFC1CBB}" type="datetimeFigureOut">
              <a:rPr lang="en-US" smtClean="0"/>
              <a:t>6/6/2023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9F27DA4-4F36-4E2B-A723-5CA32AE13BA1}" type="slidenum">
              <a:rPr lang="en-US" smtClean="0"/>
              <a:t>‹#›</a:t>
            </a:fld>
            <a:endParaRPr lang="en-US"/>
          </a:p>
        </p:txBody>
      </p:sp>
      <p:pic>
        <p:nvPicPr>
          <p:cNvPr id="7" name="Picture 6">
            <a:extLst>
              <a:ext uri="{FF2B5EF4-FFF2-40B4-BE49-F238E27FC236}">
                <a16:creationId xmlns:a16="http://schemas.microsoft.com/office/drawing/2014/main" id="{8B3A5101-9BD6-479F-B2CA-9582CF4D46DF}"/>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43301" y="5876677"/>
            <a:ext cx="1151828" cy="864096"/>
          </a:xfrm>
          <a:prstGeom prst="rect">
            <a:avLst/>
          </a:prstGeom>
        </p:spPr>
      </p:pic>
    </p:spTree>
    <p:extLst>
      <p:ext uri="{BB962C8B-B14F-4D97-AF65-F5344CB8AC3E}">
        <p14:creationId xmlns:p14="http://schemas.microsoft.com/office/powerpoint/2010/main" val="1680018383"/>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6898" y="274641"/>
            <a:ext cx="2742486" cy="5851525"/>
          </a:xfrm>
        </p:spPr>
        <p:txBody>
          <a:bodyPr vert="eaVert"/>
          <a:lstStyle/>
          <a:p>
            <a:r>
              <a:rPr lang="en-US"/>
              <a:t>Click to edit Master title style</a:t>
            </a:r>
          </a:p>
        </p:txBody>
      </p:sp>
      <p:sp>
        <p:nvSpPr>
          <p:cNvPr id="3" name="2 Marcador de texto vertical"/>
          <p:cNvSpPr>
            <a:spLocks noGrp="1"/>
          </p:cNvSpPr>
          <p:nvPr>
            <p:ph type="body" orient="vert" idx="1"/>
          </p:nvPr>
        </p:nvSpPr>
        <p:spPr>
          <a:xfrm>
            <a:off x="609441" y="274641"/>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8183BE54-BFB1-459F-86CD-79F3ECFC1CBB}" type="datetimeFigureOut">
              <a:rPr lang="en-US" smtClean="0"/>
              <a:t>6/6/2023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9F27DA4-4F36-4E2B-A723-5CA32AE13BA1}" type="slidenum">
              <a:rPr lang="en-US" smtClean="0"/>
              <a:t>‹#›</a:t>
            </a:fld>
            <a:endParaRPr lang="en-US"/>
          </a:p>
        </p:txBody>
      </p:sp>
      <p:pic>
        <p:nvPicPr>
          <p:cNvPr id="7" name="Picture 6">
            <a:extLst>
              <a:ext uri="{FF2B5EF4-FFF2-40B4-BE49-F238E27FC236}">
                <a16:creationId xmlns:a16="http://schemas.microsoft.com/office/drawing/2014/main" id="{CCE291EF-BF07-4FDC-846F-6B65B0825EA8}"/>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43301" y="5876677"/>
            <a:ext cx="1151828" cy="864096"/>
          </a:xfrm>
          <a:prstGeom prst="rect">
            <a:avLst/>
          </a:prstGeom>
        </p:spPr>
      </p:pic>
    </p:spTree>
    <p:extLst>
      <p:ext uri="{BB962C8B-B14F-4D97-AF65-F5344CB8AC3E}">
        <p14:creationId xmlns:p14="http://schemas.microsoft.com/office/powerpoint/2010/main" val="3556642026"/>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162" y="2130428"/>
            <a:ext cx="10360501" cy="1470025"/>
          </a:xfrm>
        </p:spPr>
        <p:txBody>
          <a:bodyPr/>
          <a:lstStyle/>
          <a:p>
            <a:r>
              <a:rPr lang="en-US"/>
              <a:t>Click to edit Master title style</a:t>
            </a:r>
          </a:p>
        </p:txBody>
      </p:sp>
      <p:sp>
        <p:nvSpPr>
          <p:cNvPr id="3" name="2 Subtítulo"/>
          <p:cNvSpPr>
            <a:spLocks noGrp="1"/>
          </p:cNvSpPr>
          <p:nvPr>
            <p:ph type="subTitle" idx="1"/>
          </p:nvPr>
        </p:nvSpPr>
        <p:spPr>
          <a:xfrm>
            <a:off x="1828324" y="3886200"/>
            <a:ext cx="8532178"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6A2C0-2EF9-4D05-B575-2C81C414106C}" type="slidenum">
              <a:rPr lang="es-ES">
                <a:solidFill>
                  <a:srgbClr val="000000"/>
                </a:solidFill>
              </a:rPr>
              <a:pPr>
                <a:defRPr/>
              </a:pPr>
              <a:t>‹#›</a:t>
            </a:fld>
            <a:endParaRPr lang="es-ES">
              <a:solidFill>
                <a:srgbClr val="000000"/>
              </a:solidFill>
            </a:endParaRPr>
          </a:p>
        </p:txBody>
      </p:sp>
      <p:pic>
        <p:nvPicPr>
          <p:cNvPr id="7" name="Picture 6">
            <a:extLst>
              <a:ext uri="{FF2B5EF4-FFF2-40B4-BE49-F238E27FC236}">
                <a16:creationId xmlns:a16="http://schemas.microsoft.com/office/drawing/2014/main" id="{3A58DD8C-5CFF-4B08-9C18-26F5C7F38A9D}"/>
              </a:ext>
            </a:extLst>
          </p:cNvPr>
          <p:cNvPicPr>
            <a:picLocks noChangeAspect="1"/>
          </p:cNvPicPr>
          <p:nvPr userDrawn="1"/>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43301" y="5876677"/>
            <a:ext cx="1151828" cy="864096"/>
          </a:xfrm>
          <a:prstGeom prst="rect">
            <a:avLst/>
          </a:prstGeom>
        </p:spPr>
      </p:pic>
    </p:spTree>
    <p:extLst>
      <p:ext uri="{BB962C8B-B14F-4D97-AF65-F5344CB8AC3E}">
        <p14:creationId xmlns:p14="http://schemas.microsoft.com/office/powerpoint/2010/main" val="371984953"/>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a:t>Click to edit Master title style</a:t>
            </a:r>
          </a:p>
        </p:txBody>
      </p:sp>
      <p:sp>
        <p:nvSpPr>
          <p:cNvPr id="3" name="2 Marcador de contenido"/>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21FCED-4355-42E6-9EF2-17D19FE16992}"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87406403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2833" y="4406903"/>
            <a:ext cx="10360501" cy="1362075"/>
          </a:xfrm>
        </p:spPr>
        <p:txBody>
          <a:bodyPr anchor="t"/>
          <a:lstStyle>
            <a:lvl1pPr algn="l">
              <a:defRPr sz="4000" b="1" cap="all"/>
            </a:lvl1pPr>
          </a:lstStyle>
          <a:p>
            <a:r>
              <a:rPr lang="en-US"/>
              <a:t>Click to edit Master title style</a:t>
            </a:r>
          </a:p>
        </p:txBody>
      </p:sp>
      <p:sp>
        <p:nvSpPr>
          <p:cNvPr id="3" name="2 Marcador de texto"/>
          <p:cNvSpPr>
            <a:spLocks noGrp="1"/>
          </p:cNvSpPr>
          <p:nvPr>
            <p:ph type="body" idx="1"/>
          </p:nvPr>
        </p:nvSpPr>
        <p:spPr>
          <a:xfrm>
            <a:off x="962833" y="2906713"/>
            <a:ext cx="10360501"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1800D0-DA42-45AA-B04E-B7541D5309E5}"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471419080"/>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a:t>Click to edit Master title style</a:t>
            </a:r>
          </a:p>
        </p:txBody>
      </p:sp>
      <p:sp>
        <p:nvSpPr>
          <p:cNvPr id="3" name="2 Marcador de contenido"/>
          <p:cNvSpPr>
            <a:spLocks noGrp="1"/>
          </p:cNvSpPr>
          <p:nvPr>
            <p:ph sz="half" idx="1"/>
          </p:nvPr>
        </p:nvSpPr>
        <p:spPr>
          <a:xfrm>
            <a:off x="609441" y="1600203"/>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3 Marcador de contenido"/>
          <p:cNvSpPr>
            <a:spLocks noGrp="1"/>
          </p:cNvSpPr>
          <p:nvPr>
            <p:ph sz="half" idx="2"/>
          </p:nvPr>
        </p:nvSpPr>
        <p:spPr>
          <a:xfrm>
            <a:off x="6195986" y="1600203"/>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F877E91-EC82-45D7-B316-657BB8930691}"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101381995"/>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n-US"/>
              <a:t>Click to edit Master title style</a:t>
            </a:r>
          </a:p>
        </p:txBody>
      </p:sp>
      <p:sp>
        <p:nvSpPr>
          <p:cNvPr id="3" name="2 Marcador de texto"/>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3 Marcador de contenido"/>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4 Marcador de texto"/>
          <p:cNvSpPr>
            <a:spLocks noGrp="1"/>
          </p:cNvSpPr>
          <p:nvPr>
            <p:ph type="body" sz="quarter" idx="3"/>
          </p:nvPr>
        </p:nvSpPr>
        <p:spPr>
          <a:xfrm>
            <a:off x="6191756"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5 Marcador de contenido"/>
          <p:cNvSpPr>
            <a:spLocks noGrp="1"/>
          </p:cNvSpPr>
          <p:nvPr>
            <p:ph sz="quarter" idx="4"/>
          </p:nvPr>
        </p:nvSpPr>
        <p:spPr>
          <a:xfrm>
            <a:off x="6191756"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1BB1C22-3CB8-4CB8-94C3-B060443C9932}"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635509159"/>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9708EFF-FC85-49FE-92E7-21AFDFCEFE2F}"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940083203"/>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21CEB59-3AA7-4514-B6D1-E47A83C23847}"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833170860"/>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443" y="273050"/>
            <a:ext cx="4010039" cy="1162050"/>
          </a:xfrm>
        </p:spPr>
        <p:txBody>
          <a:bodyPr anchor="b"/>
          <a:lstStyle>
            <a:lvl1pPr algn="l">
              <a:defRPr sz="2000" b="1"/>
            </a:lvl1pPr>
          </a:lstStyle>
          <a:p>
            <a:r>
              <a:rPr lang="en-US"/>
              <a:t>Click to edit Master title style</a:t>
            </a:r>
          </a:p>
        </p:txBody>
      </p:sp>
      <p:sp>
        <p:nvSpPr>
          <p:cNvPr id="3" name="2 Marcador de contenido"/>
          <p:cNvSpPr>
            <a:spLocks noGrp="1"/>
          </p:cNvSpPr>
          <p:nvPr>
            <p:ph idx="1"/>
          </p:nvPr>
        </p:nvSpPr>
        <p:spPr>
          <a:xfrm>
            <a:off x="4765492" y="273053"/>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3 Marcador de texto"/>
          <p:cNvSpPr>
            <a:spLocks noGrp="1"/>
          </p:cNvSpPr>
          <p:nvPr>
            <p:ph type="body" sz="half" idx="2"/>
          </p:nvPr>
        </p:nvSpPr>
        <p:spPr>
          <a:xfrm>
            <a:off x="609443" y="1435103"/>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F6B806-D954-4B91-9227-8F19C3772CE1}"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252046417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a:t>Click to edit Master title style</a:t>
            </a:r>
          </a:p>
        </p:txBody>
      </p:sp>
      <p:sp>
        <p:nvSpPr>
          <p:cNvPr id="3" name="2 Marcador de contenido"/>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8183BE54-BFB1-459F-86CD-79F3ECFC1CBB}" type="datetimeFigureOut">
              <a:rPr lang="en-US" smtClean="0"/>
              <a:t>6/6/2023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9F27DA4-4F36-4E2B-A723-5CA32AE13BA1}" type="slidenum">
              <a:rPr lang="en-US" smtClean="0"/>
              <a:t>‹#›</a:t>
            </a:fld>
            <a:endParaRPr lang="en-US"/>
          </a:p>
        </p:txBody>
      </p:sp>
      <p:pic>
        <p:nvPicPr>
          <p:cNvPr id="7" name="Picture 6">
            <a:extLst>
              <a:ext uri="{FF2B5EF4-FFF2-40B4-BE49-F238E27FC236}">
                <a16:creationId xmlns:a16="http://schemas.microsoft.com/office/drawing/2014/main" id="{E14327CE-C718-473F-8D1E-F810ADE219C3}"/>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43301" y="5876677"/>
            <a:ext cx="1151828" cy="864096"/>
          </a:xfrm>
          <a:prstGeom prst="rect">
            <a:avLst/>
          </a:prstGeom>
        </p:spPr>
      </p:pic>
    </p:spTree>
    <p:extLst>
      <p:ext uri="{BB962C8B-B14F-4D97-AF65-F5344CB8AC3E}">
        <p14:creationId xmlns:p14="http://schemas.microsoft.com/office/powerpoint/2010/main" val="1726245558"/>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095" y="4800600"/>
            <a:ext cx="7313295" cy="566738"/>
          </a:xfrm>
        </p:spPr>
        <p:txBody>
          <a:bodyPr anchor="b"/>
          <a:lstStyle>
            <a:lvl1pPr algn="l">
              <a:defRPr sz="2000" b="1"/>
            </a:lvl1pPr>
          </a:lstStyle>
          <a:p>
            <a:r>
              <a:rPr lang="en-US"/>
              <a:t>Click to edit Master title style</a:t>
            </a:r>
          </a:p>
        </p:txBody>
      </p:sp>
      <p:sp>
        <p:nvSpPr>
          <p:cNvPr id="3" name="2 Marcador de posición de imagen"/>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3 Marcador de texto"/>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40AB7E-91B1-47A9-AB9E-410742C6F9C2}"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501415812"/>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a:t>Click to edit Master title style</a:t>
            </a:r>
          </a:p>
        </p:txBody>
      </p:sp>
      <p:sp>
        <p:nvSpPr>
          <p:cNvPr id="3" name="2 Marcador de texto vertical"/>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DC8024-C5A0-427D-96DE-3FF10ACFDCFC}"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2671307088"/>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6898" y="274641"/>
            <a:ext cx="2742486" cy="5851525"/>
          </a:xfrm>
        </p:spPr>
        <p:txBody>
          <a:bodyPr vert="eaVert"/>
          <a:lstStyle/>
          <a:p>
            <a:r>
              <a:rPr lang="en-US"/>
              <a:t>Click to edit Master title style</a:t>
            </a:r>
          </a:p>
        </p:txBody>
      </p:sp>
      <p:sp>
        <p:nvSpPr>
          <p:cNvPr id="3" name="2 Marcador de texto vertical"/>
          <p:cNvSpPr>
            <a:spLocks noGrp="1"/>
          </p:cNvSpPr>
          <p:nvPr>
            <p:ph type="body" orient="vert" idx="1"/>
          </p:nvPr>
        </p:nvSpPr>
        <p:spPr>
          <a:xfrm>
            <a:off x="609441" y="274641"/>
            <a:ext cx="802431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AD574B-C522-4703-B9A2-525D4FC3B7EE}"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211526991"/>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0066CC"/>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BE8A0-C9AE-436E-A9AA-BCAFB9F84C0C}"/>
              </a:ext>
            </a:extLst>
          </p:cNvPr>
          <p:cNvSpPr/>
          <p:nvPr/>
        </p:nvSpPr>
        <p:spPr bwMode="white">
          <a:xfrm>
            <a:off x="0" y="5970588"/>
            <a:ext cx="12188825"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5" name="Rectangle 4">
            <a:extLst>
              <a:ext uri="{FF2B5EF4-FFF2-40B4-BE49-F238E27FC236}">
                <a16:creationId xmlns:a16="http://schemas.microsoft.com/office/drawing/2014/main" id="{FC658DB0-A47A-484D-8954-8439EF9FC438}"/>
              </a:ext>
            </a:extLst>
          </p:cNvPr>
          <p:cNvSpPr/>
          <p:nvPr/>
        </p:nvSpPr>
        <p:spPr>
          <a:xfrm>
            <a:off x="-12697" y="6053141"/>
            <a:ext cx="2998536"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6" name="Rectangle 5">
            <a:extLst>
              <a:ext uri="{FF2B5EF4-FFF2-40B4-BE49-F238E27FC236}">
                <a16:creationId xmlns:a16="http://schemas.microsoft.com/office/drawing/2014/main" id="{C35E58C5-C99F-4AFB-9A94-05ACB4DF6FDD}"/>
              </a:ext>
            </a:extLst>
          </p:cNvPr>
          <p:cNvSpPr/>
          <p:nvPr/>
        </p:nvSpPr>
        <p:spPr>
          <a:xfrm>
            <a:off x="3144550" y="6043616"/>
            <a:ext cx="9044277"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Title 7"/>
          <p:cNvSpPr>
            <a:spLocks noGrp="1"/>
          </p:cNvSpPr>
          <p:nvPr>
            <p:ph type="ctrTitle"/>
          </p:nvPr>
        </p:nvSpPr>
        <p:spPr>
          <a:xfrm>
            <a:off x="3148780" y="4038600"/>
            <a:ext cx="8633751" cy="1828800"/>
          </a:xfrm>
        </p:spPr>
        <p:txBody>
          <a:bodyPr anchor="b"/>
          <a:lstStyle>
            <a:lvl1pPr>
              <a:defRPr cap="all" baseline="0">
                <a:latin typeface="Arial" pitchFamily="34" charset="0"/>
                <a:ea typeface="AR Maokai Heavy Big5" pitchFamily="49" charset="-120"/>
                <a:cs typeface="Arial" pitchFamily="34" charset="0"/>
              </a:defRPr>
            </a:lvl1pPr>
          </a:lstStyle>
          <a:p>
            <a:r>
              <a:rPr lang="en-US"/>
              <a:t>Click to edit Master title style</a:t>
            </a:r>
          </a:p>
        </p:txBody>
      </p:sp>
      <p:sp>
        <p:nvSpPr>
          <p:cNvPr id="9" name="Subtitle 8"/>
          <p:cNvSpPr>
            <a:spLocks noGrp="1"/>
          </p:cNvSpPr>
          <p:nvPr>
            <p:ph type="subTitle" idx="1"/>
          </p:nvPr>
        </p:nvSpPr>
        <p:spPr>
          <a:xfrm>
            <a:off x="3148780" y="6050037"/>
            <a:ext cx="8938472" cy="685800"/>
          </a:xfrm>
        </p:spPr>
        <p:txBody>
          <a:bodyPr anchor="ctr">
            <a:normAutofit/>
          </a:bodyPr>
          <a:lstStyle>
            <a:lvl1pPr marL="0" indent="0" algn="l">
              <a:buNone/>
              <a:defRPr sz="2600">
                <a:solidFill>
                  <a:srgbClr val="FFFFFF"/>
                </a:solidFill>
                <a:latin typeface="Arial" pitchFamily="34" charset="0"/>
                <a:cs typeface="Arial"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10" name="Date Placeholder 27">
            <a:extLst>
              <a:ext uri="{FF2B5EF4-FFF2-40B4-BE49-F238E27FC236}">
                <a16:creationId xmlns:a16="http://schemas.microsoft.com/office/drawing/2014/main" id="{B4ED9E86-0FEA-4B24-9F8D-BFBD869EECF7}"/>
              </a:ext>
            </a:extLst>
          </p:cNvPr>
          <p:cNvSpPr>
            <a:spLocks noGrp="1"/>
          </p:cNvSpPr>
          <p:nvPr>
            <p:ph type="dt" sz="half" idx="10"/>
          </p:nvPr>
        </p:nvSpPr>
        <p:spPr>
          <a:xfrm>
            <a:off x="101573" y="6069013"/>
            <a:ext cx="2742486" cy="685800"/>
          </a:xfrm>
        </p:spPr>
        <p:txBody>
          <a:bodyPr>
            <a:noAutofit/>
          </a:bodyPr>
          <a:lstStyle>
            <a:lvl1pPr algn="ctr">
              <a:defRPr sz="2000">
                <a:solidFill>
                  <a:srgbClr val="FFFFFF"/>
                </a:solidFill>
              </a:defRPr>
            </a:lvl1pPr>
          </a:lstStyle>
          <a:p>
            <a:fld id="{8183BE54-BFB1-459F-86CD-79F3ECFC1CBB}" type="datetimeFigureOut">
              <a:rPr lang="en-US" smtClean="0"/>
              <a:t>6/6/2023</a:t>
            </a:fld>
            <a:endParaRPr lang="en-US"/>
          </a:p>
        </p:txBody>
      </p:sp>
      <p:sp>
        <p:nvSpPr>
          <p:cNvPr id="11" name="Footer Placeholder 16">
            <a:extLst>
              <a:ext uri="{FF2B5EF4-FFF2-40B4-BE49-F238E27FC236}">
                <a16:creationId xmlns:a16="http://schemas.microsoft.com/office/drawing/2014/main" id="{64A233DC-5E18-4930-B58D-9CF0E80E83DB}"/>
              </a:ext>
            </a:extLst>
          </p:cNvPr>
          <p:cNvSpPr>
            <a:spLocks noGrp="1"/>
          </p:cNvSpPr>
          <p:nvPr>
            <p:ph type="ftr" sz="quarter" idx="11"/>
          </p:nvPr>
        </p:nvSpPr>
        <p:spPr>
          <a:xfrm>
            <a:off x="2780576" y="236541"/>
            <a:ext cx="7821163" cy="365125"/>
          </a:xfrm>
        </p:spPr>
        <p:txBody>
          <a:bodyPr/>
          <a:lstStyle>
            <a:lvl1pPr algn="r">
              <a:defRPr>
                <a:solidFill>
                  <a:schemeClr val="tx2"/>
                </a:solidFill>
              </a:defRPr>
            </a:lvl1pPr>
          </a:lstStyle>
          <a:p>
            <a:endParaRPr lang="en-US"/>
          </a:p>
        </p:txBody>
      </p:sp>
      <p:sp>
        <p:nvSpPr>
          <p:cNvPr id="12" name="Slide Number Placeholder 28">
            <a:extLst>
              <a:ext uri="{FF2B5EF4-FFF2-40B4-BE49-F238E27FC236}">
                <a16:creationId xmlns:a16="http://schemas.microsoft.com/office/drawing/2014/main" id="{CC219CC7-6729-43C5-81D0-A38A078EAA8A}"/>
              </a:ext>
            </a:extLst>
          </p:cNvPr>
          <p:cNvSpPr>
            <a:spLocks noGrp="1"/>
          </p:cNvSpPr>
          <p:nvPr>
            <p:ph type="sldNum" sz="quarter" idx="12"/>
          </p:nvPr>
        </p:nvSpPr>
        <p:spPr>
          <a:xfrm>
            <a:off x="10665222" y="228600"/>
            <a:ext cx="1117309" cy="381000"/>
          </a:xfrm>
        </p:spPr>
        <p:txBody>
          <a:bodyPr/>
          <a:lstStyle>
            <a:lvl1pPr>
              <a:defRPr>
                <a:solidFill>
                  <a:schemeClr val="tx2"/>
                </a:solidFill>
              </a:defRPr>
            </a:lvl1pPr>
          </a:lstStyle>
          <a:p>
            <a:fld id="{D9F27DA4-4F36-4E2B-A723-5CA32AE13BA1}" type="slidenum">
              <a:rPr lang="en-US" smtClean="0"/>
              <a:t>‹#›</a:t>
            </a:fld>
            <a:endParaRPr lang="en-US"/>
          </a:p>
        </p:txBody>
      </p:sp>
    </p:spTree>
    <p:extLst>
      <p:ext uri="{BB962C8B-B14F-4D97-AF65-F5344CB8AC3E}">
        <p14:creationId xmlns:p14="http://schemas.microsoft.com/office/powerpoint/2010/main" val="2721729379"/>
      </p:ext>
    </p:extLst>
  </p:cSld>
  <p:clrMapOvr>
    <a:overrideClrMapping bg1="dk1" tx1="lt1" bg2="dk2" tx2="lt2" accent1="accent1" accent2="accent2" accent3="accent3" accent4="accent4" accent5="accent5" accent6="accent6" hlink="hlink" folHlink="folHlink"/>
  </p:clrMapOvr>
  <p:transition>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429" y="749300"/>
            <a:ext cx="9233271" cy="685800"/>
          </a:xfrm>
        </p:spPr>
        <p:txBody>
          <a:bodyPr/>
          <a:lstStyle/>
          <a:p>
            <a:r>
              <a:rPr lang="en-US"/>
              <a:t>Click to edit Master title style</a:t>
            </a:r>
          </a:p>
        </p:txBody>
      </p:sp>
      <p:sp>
        <p:nvSpPr>
          <p:cNvPr id="8" name="Content Placeholder 7"/>
          <p:cNvSpPr>
            <a:spLocks noGrp="1"/>
          </p:cNvSpPr>
          <p:nvPr>
            <p:ph sz="quarter" idx="1"/>
          </p:nvPr>
        </p:nvSpPr>
        <p:spPr>
          <a:xfrm>
            <a:off x="816651" y="1600200"/>
            <a:ext cx="10868369"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DCD1D82A-2675-4C3E-BD12-E9A0CF3EC545}"/>
              </a:ext>
            </a:extLst>
          </p:cNvPr>
          <p:cNvSpPr>
            <a:spLocks noGrp="1"/>
          </p:cNvSpPr>
          <p:nvPr>
            <p:ph type="dt" sz="half" idx="10"/>
          </p:nvPr>
        </p:nvSpPr>
        <p:spPr/>
        <p:txBody>
          <a:bodyPr/>
          <a:lstStyle>
            <a:lvl1pPr>
              <a:defRPr/>
            </a:lvl1pPr>
          </a:lstStyle>
          <a:p>
            <a:fld id="{8183BE54-BFB1-459F-86CD-79F3ECFC1CBB}" type="datetimeFigureOut">
              <a:rPr lang="en-US" smtClean="0"/>
              <a:t>6/6/2023</a:t>
            </a:fld>
            <a:endParaRPr lang="en-US"/>
          </a:p>
        </p:txBody>
      </p:sp>
      <p:sp>
        <p:nvSpPr>
          <p:cNvPr id="5" name="Footer Placeholder 2">
            <a:extLst>
              <a:ext uri="{FF2B5EF4-FFF2-40B4-BE49-F238E27FC236}">
                <a16:creationId xmlns:a16="http://schemas.microsoft.com/office/drawing/2014/main" id="{A6FF1729-76F0-42DF-937C-81659BA2E237}"/>
              </a:ext>
            </a:extLst>
          </p:cNvPr>
          <p:cNvSpPr>
            <a:spLocks noGrp="1"/>
          </p:cNvSpPr>
          <p:nvPr>
            <p:ph type="ftr" sz="quarter" idx="11"/>
          </p:nvPr>
        </p:nvSpPr>
        <p:spPr/>
        <p:txBody>
          <a:bodyPr/>
          <a:lstStyle>
            <a:lvl1pPr>
              <a:defRPr/>
            </a:lvl1pPr>
          </a:lstStyle>
          <a:p>
            <a:endParaRPr lang="en-US"/>
          </a:p>
        </p:txBody>
      </p:sp>
      <p:sp>
        <p:nvSpPr>
          <p:cNvPr id="6" name="Slide Number Placeholder 22">
            <a:extLst>
              <a:ext uri="{FF2B5EF4-FFF2-40B4-BE49-F238E27FC236}">
                <a16:creationId xmlns:a16="http://schemas.microsoft.com/office/drawing/2014/main" id="{EC0DA54A-4C5E-4F99-9616-D730EA7C6257}"/>
              </a:ext>
            </a:extLst>
          </p:cNvPr>
          <p:cNvSpPr>
            <a:spLocks noGrp="1"/>
          </p:cNvSpPr>
          <p:nvPr>
            <p:ph type="sldNum" sz="quarter" idx="12"/>
          </p:nvPr>
        </p:nvSpPr>
        <p:spPr/>
        <p:txBody>
          <a:bodyPr/>
          <a:lstStyle>
            <a:lvl1pPr>
              <a:defRPr/>
            </a:lvl1pPr>
          </a:lstStyle>
          <a:p>
            <a:fld id="{D9F27DA4-4F36-4E2B-A723-5CA32AE13BA1}" type="slidenum">
              <a:rPr lang="en-US" smtClean="0"/>
              <a:t>‹#›</a:t>
            </a:fld>
            <a:endParaRPr lang="en-US"/>
          </a:p>
        </p:txBody>
      </p:sp>
    </p:spTree>
    <p:extLst>
      <p:ext uri="{BB962C8B-B14F-4D97-AF65-F5344CB8AC3E}">
        <p14:creationId xmlns:p14="http://schemas.microsoft.com/office/powerpoint/2010/main" val="1636414298"/>
      </p:ext>
    </p:extLst>
  </p:cSld>
  <p:clrMapOvr>
    <a:masterClrMapping/>
  </p:clrMapOvr>
  <p:transition>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A291D2-FD25-4DFF-A29D-A4C0D22BEF5B}"/>
              </a:ext>
            </a:extLst>
          </p:cNvPr>
          <p:cNvSpPr/>
          <p:nvPr/>
        </p:nvSpPr>
        <p:spPr bwMode="white">
          <a:xfrm>
            <a:off x="0" y="1524000"/>
            <a:ext cx="12188825"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5" name="Rectangle 4">
            <a:extLst>
              <a:ext uri="{FF2B5EF4-FFF2-40B4-BE49-F238E27FC236}">
                <a16:creationId xmlns:a16="http://schemas.microsoft.com/office/drawing/2014/main" id="{6AAA9DAC-46A9-4E0E-AAC9-E30EE7998489}"/>
              </a:ext>
            </a:extLst>
          </p:cNvPr>
          <p:cNvSpPr/>
          <p:nvPr/>
        </p:nvSpPr>
        <p:spPr>
          <a:xfrm>
            <a:off x="0" y="1600200"/>
            <a:ext cx="172675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6" name="Rectangle 5">
            <a:extLst>
              <a:ext uri="{FF2B5EF4-FFF2-40B4-BE49-F238E27FC236}">
                <a16:creationId xmlns:a16="http://schemas.microsoft.com/office/drawing/2014/main" id="{97EEC2AE-7D04-4A7C-8294-45F5A11332B3}"/>
              </a:ext>
            </a:extLst>
          </p:cNvPr>
          <p:cNvSpPr/>
          <p:nvPr/>
        </p:nvSpPr>
        <p:spPr>
          <a:xfrm>
            <a:off x="1828324" y="1600200"/>
            <a:ext cx="10360501" cy="990600"/>
          </a:xfrm>
          <a:prstGeom prst="rect">
            <a:avLst/>
          </a:prstGeom>
          <a:solidFill>
            <a:srgbClr val="0066CC"/>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3" name="Text Placeholder 2"/>
          <p:cNvSpPr>
            <a:spLocks noGrp="1"/>
          </p:cNvSpPr>
          <p:nvPr>
            <p:ph type="body" idx="1"/>
          </p:nvPr>
        </p:nvSpPr>
        <p:spPr>
          <a:xfrm>
            <a:off x="1828326" y="2743200"/>
            <a:ext cx="9495011"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Edit Master text styles</a:t>
            </a:r>
          </a:p>
        </p:txBody>
      </p:sp>
      <p:sp>
        <p:nvSpPr>
          <p:cNvPr id="2" name="Title 1"/>
          <p:cNvSpPr>
            <a:spLocks noGrp="1"/>
          </p:cNvSpPr>
          <p:nvPr>
            <p:ph type="title"/>
          </p:nvPr>
        </p:nvSpPr>
        <p:spPr>
          <a:xfrm>
            <a:off x="1828324" y="1600200"/>
            <a:ext cx="10157354"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a:extLst>
              <a:ext uri="{FF2B5EF4-FFF2-40B4-BE49-F238E27FC236}">
                <a16:creationId xmlns:a16="http://schemas.microsoft.com/office/drawing/2014/main" id="{0782B1E9-BF40-4C77-9AF9-463E8D689B58}"/>
              </a:ext>
            </a:extLst>
          </p:cNvPr>
          <p:cNvSpPr>
            <a:spLocks noGrp="1"/>
          </p:cNvSpPr>
          <p:nvPr>
            <p:ph type="dt" sz="half" idx="10"/>
          </p:nvPr>
        </p:nvSpPr>
        <p:spPr/>
        <p:txBody>
          <a:bodyPr/>
          <a:lstStyle>
            <a:lvl1pPr>
              <a:defRPr/>
            </a:lvl1pPr>
          </a:lstStyle>
          <a:p>
            <a:fld id="{8183BE54-BFB1-459F-86CD-79F3ECFC1CBB}" type="datetimeFigureOut">
              <a:rPr lang="en-US" smtClean="0"/>
              <a:t>6/6/2023</a:t>
            </a:fld>
            <a:endParaRPr lang="en-US"/>
          </a:p>
        </p:txBody>
      </p:sp>
      <p:sp>
        <p:nvSpPr>
          <p:cNvPr id="8" name="Slide Number Placeholder 12">
            <a:extLst>
              <a:ext uri="{FF2B5EF4-FFF2-40B4-BE49-F238E27FC236}">
                <a16:creationId xmlns:a16="http://schemas.microsoft.com/office/drawing/2014/main" id="{6C3DEB13-EF79-4C13-9CA2-578B1447F844}"/>
              </a:ext>
            </a:extLst>
          </p:cNvPr>
          <p:cNvSpPr>
            <a:spLocks noGrp="1"/>
          </p:cNvSpPr>
          <p:nvPr>
            <p:ph type="sldNum" sz="quarter" idx="11"/>
          </p:nvPr>
        </p:nvSpPr>
        <p:spPr>
          <a:xfrm>
            <a:off x="0" y="1752603"/>
            <a:ext cx="1726750" cy="701675"/>
          </a:xfrm>
        </p:spPr>
        <p:txBody>
          <a:bodyPr>
            <a:noAutofit/>
          </a:bodyPr>
          <a:lstStyle>
            <a:lvl1pPr>
              <a:defRPr sz="2400"/>
            </a:lvl1pPr>
          </a:lstStyle>
          <a:p>
            <a:fld id="{D9F27DA4-4F36-4E2B-A723-5CA32AE13BA1}" type="slidenum">
              <a:rPr lang="en-US" smtClean="0"/>
              <a:t>‹#›</a:t>
            </a:fld>
            <a:endParaRPr lang="en-US"/>
          </a:p>
        </p:txBody>
      </p:sp>
      <p:sp>
        <p:nvSpPr>
          <p:cNvPr id="9" name="Footer Placeholder 13">
            <a:extLst>
              <a:ext uri="{FF2B5EF4-FFF2-40B4-BE49-F238E27FC236}">
                <a16:creationId xmlns:a16="http://schemas.microsoft.com/office/drawing/2014/main" id="{A26702CF-81BD-462F-A014-9B87873AF5CA}"/>
              </a:ext>
            </a:extLst>
          </p:cNvPr>
          <p:cNvSpPr>
            <a:spLocks noGrp="1"/>
          </p:cNvSpPr>
          <p:nvPr>
            <p:ph type="ftr" sz="quarter" idx="12"/>
          </p:nvPr>
        </p:nvSpPr>
        <p:spPr/>
        <p:txBody>
          <a:bodyPr/>
          <a:lstStyle>
            <a:lvl1pPr>
              <a:defRPr/>
            </a:lvl1pPr>
          </a:lstStyle>
          <a:p>
            <a:endParaRPr lang="en-US"/>
          </a:p>
        </p:txBody>
      </p:sp>
    </p:spTree>
    <p:extLst>
      <p:ext uri="{BB962C8B-B14F-4D97-AF65-F5344CB8AC3E}">
        <p14:creationId xmlns:p14="http://schemas.microsoft.com/office/powerpoint/2010/main" val="3031273921"/>
      </p:ext>
    </p:extLst>
  </p:cSld>
  <p:clrMapOvr>
    <a:overrideClrMapping bg1="lt1" tx1="dk1" bg2="lt2" tx2="dk2" accent1="accent1" accent2="accent2" accent3="accent3" accent4="accent4" accent5="accent5" accent6="accent6" hlink="hlink" folHlink="folHlink"/>
  </p:clrMapOvr>
  <p:transition>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812588" y="1589567"/>
            <a:ext cx="5180251"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6458186" y="1589567"/>
            <a:ext cx="5180251"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a:extLst>
              <a:ext uri="{FF2B5EF4-FFF2-40B4-BE49-F238E27FC236}">
                <a16:creationId xmlns:a16="http://schemas.microsoft.com/office/drawing/2014/main" id="{D608ECCD-69B4-44ED-A9D9-ABA50E1F1797}"/>
              </a:ext>
            </a:extLst>
          </p:cNvPr>
          <p:cNvSpPr>
            <a:spLocks noGrp="1"/>
          </p:cNvSpPr>
          <p:nvPr>
            <p:ph type="dt" sz="half" idx="10"/>
          </p:nvPr>
        </p:nvSpPr>
        <p:spPr/>
        <p:txBody>
          <a:bodyPr rtlCol="0"/>
          <a:lstStyle>
            <a:lvl1pPr>
              <a:defRPr/>
            </a:lvl1pPr>
          </a:lstStyle>
          <a:p>
            <a:fld id="{8183BE54-BFB1-459F-86CD-79F3ECFC1CBB}" type="datetimeFigureOut">
              <a:rPr lang="en-US" smtClean="0"/>
              <a:t>6/6/2023</a:t>
            </a:fld>
            <a:endParaRPr lang="en-US"/>
          </a:p>
        </p:txBody>
      </p:sp>
      <p:sp>
        <p:nvSpPr>
          <p:cNvPr id="6" name="Slide Number Placeholder 9">
            <a:extLst>
              <a:ext uri="{FF2B5EF4-FFF2-40B4-BE49-F238E27FC236}">
                <a16:creationId xmlns:a16="http://schemas.microsoft.com/office/drawing/2014/main" id="{EDA9E503-7AC2-4D7E-A1AA-8BD2B0FD3784}"/>
              </a:ext>
            </a:extLst>
          </p:cNvPr>
          <p:cNvSpPr>
            <a:spLocks noGrp="1"/>
          </p:cNvSpPr>
          <p:nvPr>
            <p:ph type="sldNum" sz="quarter" idx="11"/>
          </p:nvPr>
        </p:nvSpPr>
        <p:spPr/>
        <p:txBody>
          <a:bodyPr/>
          <a:lstStyle>
            <a:lvl1pPr>
              <a:defRPr/>
            </a:lvl1pPr>
          </a:lstStyle>
          <a:p>
            <a:fld id="{D9F27DA4-4F36-4E2B-A723-5CA32AE13BA1}" type="slidenum">
              <a:rPr lang="en-US" smtClean="0"/>
              <a:t>‹#›</a:t>
            </a:fld>
            <a:endParaRPr lang="en-US"/>
          </a:p>
        </p:txBody>
      </p:sp>
      <p:sp>
        <p:nvSpPr>
          <p:cNvPr id="7" name="Footer Placeholder 11">
            <a:extLst>
              <a:ext uri="{FF2B5EF4-FFF2-40B4-BE49-F238E27FC236}">
                <a16:creationId xmlns:a16="http://schemas.microsoft.com/office/drawing/2014/main" id="{2DE1CFBE-8D6F-430A-87C3-AE6E9F049240}"/>
              </a:ext>
            </a:extLst>
          </p:cNvPr>
          <p:cNvSpPr>
            <a:spLocks noGrp="1"/>
          </p:cNvSpPr>
          <p:nvPr>
            <p:ph type="ftr" sz="quarter" idx="12"/>
          </p:nvPr>
        </p:nvSpPr>
        <p:spPr/>
        <p:txBody>
          <a:bodyPr rtlCol="0"/>
          <a:lstStyle>
            <a:lvl1pPr>
              <a:defRPr/>
            </a:lvl1pPr>
          </a:lstStyle>
          <a:p>
            <a:endParaRPr lang="en-US"/>
          </a:p>
        </p:txBody>
      </p:sp>
    </p:spTree>
    <p:extLst>
      <p:ext uri="{BB962C8B-B14F-4D97-AF65-F5344CB8AC3E}">
        <p14:creationId xmlns:p14="http://schemas.microsoft.com/office/powerpoint/2010/main" val="2636567141"/>
      </p:ext>
    </p:extLst>
  </p:cSld>
  <p:clrMapOvr>
    <a:masterClrMapping/>
  </p:clrMapOvr>
  <p:transition>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015" y="273050"/>
            <a:ext cx="10868369"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812588" y="2438400"/>
            <a:ext cx="5180251" cy="3581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6399133" y="2438400"/>
            <a:ext cx="5180251" cy="3581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812588" y="1752600"/>
            <a:ext cx="5180251" cy="640080"/>
          </a:xfrm>
          <a:solidFill>
            <a:schemeClr val="accent2"/>
          </a:solidFill>
        </p:spPr>
        <p:txBody>
          <a:bodyPr rtlCol="0" anchor="ctr"/>
          <a:lstStyle>
            <a:lvl1pPr marL="0" indent="0">
              <a:buFontTx/>
              <a:buNone/>
              <a:defRPr sz="2000" b="1">
                <a:solidFill>
                  <a:srgbClr val="FFFFFF"/>
                </a:solidFill>
              </a:defRPr>
            </a:lvl1pPr>
          </a:lstStyle>
          <a:p>
            <a:pPr lvl="0"/>
            <a:r>
              <a:rPr lang="en-US"/>
              <a:t>Edit Master text styles</a:t>
            </a:r>
          </a:p>
        </p:txBody>
      </p:sp>
      <p:sp>
        <p:nvSpPr>
          <p:cNvPr id="15" name="Text Placeholder 14"/>
          <p:cNvSpPr>
            <a:spLocks noGrp="1"/>
          </p:cNvSpPr>
          <p:nvPr>
            <p:ph type="body" sz="quarter" idx="3"/>
          </p:nvPr>
        </p:nvSpPr>
        <p:spPr>
          <a:xfrm>
            <a:off x="6399133" y="1752600"/>
            <a:ext cx="5180251" cy="640080"/>
          </a:xfrm>
          <a:solidFill>
            <a:schemeClr val="accent4"/>
          </a:solidFill>
        </p:spPr>
        <p:txBody>
          <a:bodyPr rtlCol="0" anchor="ctr"/>
          <a:lstStyle>
            <a:lvl1pPr marL="0" indent="0">
              <a:buFontTx/>
              <a:buNone/>
              <a:defRPr sz="2000" b="1">
                <a:solidFill>
                  <a:srgbClr val="FFFFFF"/>
                </a:solidFill>
              </a:defRPr>
            </a:lvl1pPr>
          </a:lstStyle>
          <a:p>
            <a:pPr lvl="0"/>
            <a:r>
              <a:rPr lang="en-US"/>
              <a:t>Edit Master text styles</a:t>
            </a:r>
          </a:p>
        </p:txBody>
      </p:sp>
      <p:sp>
        <p:nvSpPr>
          <p:cNvPr id="7" name="Date Placeholder 9">
            <a:extLst>
              <a:ext uri="{FF2B5EF4-FFF2-40B4-BE49-F238E27FC236}">
                <a16:creationId xmlns:a16="http://schemas.microsoft.com/office/drawing/2014/main" id="{00A7F362-A42A-460F-A5F4-C1A018E59675}"/>
              </a:ext>
            </a:extLst>
          </p:cNvPr>
          <p:cNvSpPr>
            <a:spLocks noGrp="1"/>
          </p:cNvSpPr>
          <p:nvPr>
            <p:ph type="dt" sz="half" idx="10"/>
          </p:nvPr>
        </p:nvSpPr>
        <p:spPr/>
        <p:txBody>
          <a:bodyPr rtlCol="0"/>
          <a:lstStyle>
            <a:lvl1pPr>
              <a:defRPr/>
            </a:lvl1pPr>
          </a:lstStyle>
          <a:p>
            <a:fld id="{8183BE54-BFB1-459F-86CD-79F3ECFC1CBB}" type="datetimeFigureOut">
              <a:rPr lang="en-US" smtClean="0"/>
              <a:t>6/6/2023</a:t>
            </a:fld>
            <a:endParaRPr lang="en-US"/>
          </a:p>
        </p:txBody>
      </p:sp>
      <p:sp>
        <p:nvSpPr>
          <p:cNvPr id="8" name="Slide Number Placeholder 11">
            <a:extLst>
              <a:ext uri="{FF2B5EF4-FFF2-40B4-BE49-F238E27FC236}">
                <a16:creationId xmlns:a16="http://schemas.microsoft.com/office/drawing/2014/main" id="{FFC06CFC-4E84-4B2B-BE30-39116E4D1862}"/>
              </a:ext>
            </a:extLst>
          </p:cNvPr>
          <p:cNvSpPr>
            <a:spLocks noGrp="1"/>
          </p:cNvSpPr>
          <p:nvPr>
            <p:ph type="sldNum" sz="quarter" idx="11"/>
          </p:nvPr>
        </p:nvSpPr>
        <p:spPr/>
        <p:txBody>
          <a:bodyPr/>
          <a:lstStyle>
            <a:lvl1pPr>
              <a:defRPr/>
            </a:lvl1pPr>
          </a:lstStyle>
          <a:p>
            <a:fld id="{D9F27DA4-4F36-4E2B-A723-5CA32AE13BA1}" type="slidenum">
              <a:rPr lang="en-US" smtClean="0"/>
              <a:t>‹#›</a:t>
            </a:fld>
            <a:endParaRPr lang="en-US"/>
          </a:p>
        </p:txBody>
      </p:sp>
      <p:sp>
        <p:nvSpPr>
          <p:cNvPr id="9" name="Footer Placeholder 13">
            <a:extLst>
              <a:ext uri="{FF2B5EF4-FFF2-40B4-BE49-F238E27FC236}">
                <a16:creationId xmlns:a16="http://schemas.microsoft.com/office/drawing/2014/main" id="{BD0E05AE-E1A6-4DAE-8423-55C37165EC5D}"/>
              </a:ext>
            </a:extLst>
          </p:cNvPr>
          <p:cNvSpPr>
            <a:spLocks noGrp="1"/>
          </p:cNvSpPr>
          <p:nvPr>
            <p:ph type="ftr" sz="quarter" idx="12"/>
          </p:nvPr>
        </p:nvSpPr>
        <p:spPr/>
        <p:txBody>
          <a:bodyPr rtlCol="0"/>
          <a:lstStyle>
            <a:lvl1pPr>
              <a:defRPr/>
            </a:lvl1pPr>
          </a:lstStyle>
          <a:p>
            <a:endParaRPr lang="en-US"/>
          </a:p>
        </p:txBody>
      </p:sp>
    </p:spTree>
    <p:extLst>
      <p:ext uri="{BB962C8B-B14F-4D97-AF65-F5344CB8AC3E}">
        <p14:creationId xmlns:p14="http://schemas.microsoft.com/office/powerpoint/2010/main" val="4280022088"/>
      </p:ext>
    </p:extLst>
  </p:cSld>
  <p:clrMapOvr>
    <a:masterClrMapping/>
  </p:clrMapOvr>
  <p:transition>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a:extLst>
              <a:ext uri="{FF2B5EF4-FFF2-40B4-BE49-F238E27FC236}">
                <a16:creationId xmlns:a16="http://schemas.microsoft.com/office/drawing/2014/main" id="{3D197748-FF23-4D0B-8F57-DC250235C139}"/>
              </a:ext>
            </a:extLst>
          </p:cNvPr>
          <p:cNvSpPr>
            <a:spLocks noGrp="1"/>
          </p:cNvSpPr>
          <p:nvPr>
            <p:ph type="dt" sz="half" idx="10"/>
          </p:nvPr>
        </p:nvSpPr>
        <p:spPr/>
        <p:txBody>
          <a:bodyPr/>
          <a:lstStyle>
            <a:lvl1pPr>
              <a:defRPr/>
            </a:lvl1pPr>
          </a:lstStyle>
          <a:p>
            <a:fld id="{8183BE54-BFB1-459F-86CD-79F3ECFC1CBB}" type="datetimeFigureOut">
              <a:rPr lang="en-US" smtClean="0"/>
              <a:t>6/6/2023</a:t>
            </a:fld>
            <a:endParaRPr lang="en-US"/>
          </a:p>
        </p:txBody>
      </p:sp>
      <p:sp>
        <p:nvSpPr>
          <p:cNvPr id="4" name="Footer Placeholder 2">
            <a:extLst>
              <a:ext uri="{FF2B5EF4-FFF2-40B4-BE49-F238E27FC236}">
                <a16:creationId xmlns:a16="http://schemas.microsoft.com/office/drawing/2014/main" id="{F74E6B8E-574A-497E-9484-D57B46BCEF09}"/>
              </a:ext>
            </a:extLst>
          </p:cNvPr>
          <p:cNvSpPr>
            <a:spLocks noGrp="1"/>
          </p:cNvSpPr>
          <p:nvPr>
            <p:ph type="ftr" sz="quarter" idx="11"/>
          </p:nvPr>
        </p:nvSpPr>
        <p:spPr/>
        <p:txBody>
          <a:bodyPr/>
          <a:lstStyle>
            <a:lvl1pPr>
              <a:defRPr/>
            </a:lvl1pPr>
          </a:lstStyle>
          <a:p>
            <a:endParaRPr lang="en-US"/>
          </a:p>
        </p:txBody>
      </p:sp>
      <p:sp>
        <p:nvSpPr>
          <p:cNvPr id="5" name="Slide Number Placeholder 22">
            <a:extLst>
              <a:ext uri="{FF2B5EF4-FFF2-40B4-BE49-F238E27FC236}">
                <a16:creationId xmlns:a16="http://schemas.microsoft.com/office/drawing/2014/main" id="{AC42C684-ABF0-445D-8BF3-651A9A1AED23}"/>
              </a:ext>
            </a:extLst>
          </p:cNvPr>
          <p:cNvSpPr>
            <a:spLocks noGrp="1"/>
          </p:cNvSpPr>
          <p:nvPr>
            <p:ph type="sldNum" sz="quarter" idx="12"/>
          </p:nvPr>
        </p:nvSpPr>
        <p:spPr/>
        <p:txBody>
          <a:bodyPr/>
          <a:lstStyle>
            <a:lvl1pPr>
              <a:defRPr/>
            </a:lvl1pPr>
          </a:lstStyle>
          <a:p>
            <a:fld id="{D9F27DA4-4F36-4E2B-A723-5CA32AE13BA1}" type="slidenum">
              <a:rPr lang="en-US" smtClean="0"/>
              <a:t>‹#›</a:t>
            </a:fld>
            <a:endParaRPr lang="en-US"/>
          </a:p>
        </p:txBody>
      </p:sp>
    </p:spTree>
    <p:extLst>
      <p:ext uri="{BB962C8B-B14F-4D97-AF65-F5344CB8AC3E}">
        <p14:creationId xmlns:p14="http://schemas.microsoft.com/office/powerpoint/2010/main" val="2292521533"/>
      </p:ext>
    </p:extLst>
  </p:cSld>
  <p:clrMapOvr>
    <a:masterClrMapping/>
  </p:clrMapOvr>
  <p:transition>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AED13D-3294-4BCD-A4A2-DE8A4FC239DE}"/>
              </a:ext>
            </a:extLst>
          </p:cNvPr>
          <p:cNvSpPr>
            <a:spLocks noGrp="1"/>
          </p:cNvSpPr>
          <p:nvPr>
            <p:ph type="dt" sz="half" idx="10"/>
          </p:nvPr>
        </p:nvSpPr>
        <p:spPr/>
        <p:txBody>
          <a:bodyPr/>
          <a:lstStyle>
            <a:lvl1pPr>
              <a:defRPr/>
            </a:lvl1pPr>
          </a:lstStyle>
          <a:p>
            <a:fld id="{8183BE54-BFB1-459F-86CD-79F3ECFC1CBB}" type="datetimeFigureOut">
              <a:rPr lang="en-US" smtClean="0"/>
              <a:t>6/6/2023</a:t>
            </a:fld>
            <a:endParaRPr lang="en-US"/>
          </a:p>
        </p:txBody>
      </p:sp>
      <p:sp>
        <p:nvSpPr>
          <p:cNvPr id="3" name="Footer Placeholder 2">
            <a:extLst>
              <a:ext uri="{FF2B5EF4-FFF2-40B4-BE49-F238E27FC236}">
                <a16:creationId xmlns:a16="http://schemas.microsoft.com/office/drawing/2014/main" id="{40062569-5CAE-4C6F-A6B1-CD9D3FFCF423}"/>
              </a:ext>
            </a:extLst>
          </p:cNvPr>
          <p:cNvSpPr>
            <a:spLocks noGrp="1"/>
          </p:cNvSpPr>
          <p:nvPr>
            <p:ph type="ftr" sz="quarter" idx="11"/>
          </p:nvPr>
        </p:nvSpPr>
        <p:spPr/>
        <p:txBody>
          <a:bodyPr/>
          <a:lstStyle>
            <a:lvl1pPr>
              <a:defRPr/>
            </a:lvl1pPr>
          </a:lstStyle>
          <a:p>
            <a:endParaRPr lang="en-US"/>
          </a:p>
        </p:txBody>
      </p:sp>
      <p:sp>
        <p:nvSpPr>
          <p:cNvPr id="4" name="Slide Number Placeholder 3">
            <a:extLst>
              <a:ext uri="{FF2B5EF4-FFF2-40B4-BE49-F238E27FC236}">
                <a16:creationId xmlns:a16="http://schemas.microsoft.com/office/drawing/2014/main" id="{16DB4A5F-4BB2-4575-B4D7-52777677F7D4}"/>
              </a:ext>
            </a:extLst>
          </p:cNvPr>
          <p:cNvSpPr>
            <a:spLocks noGrp="1"/>
          </p:cNvSpPr>
          <p:nvPr>
            <p:ph type="sldNum" sz="quarter" idx="12"/>
          </p:nvPr>
        </p:nvSpPr>
        <p:spPr>
          <a:xfrm>
            <a:off x="0" y="6248400"/>
            <a:ext cx="711015" cy="381000"/>
          </a:xfrm>
        </p:spPr>
        <p:txBody>
          <a:bodyPr/>
          <a:lstStyle>
            <a:lvl1pPr>
              <a:defRPr>
                <a:solidFill>
                  <a:schemeClr val="tx2"/>
                </a:solidFill>
              </a:defRPr>
            </a:lvl1pPr>
          </a:lstStyle>
          <a:p>
            <a:fld id="{D9F27DA4-4F36-4E2B-A723-5CA32AE13BA1}" type="slidenum">
              <a:rPr lang="en-US" smtClean="0"/>
              <a:t>‹#›</a:t>
            </a:fld>
            <a:endParaRPr lang="en-US"/>
          </a:p>
        </p:txBody>
      </p:sp>
    </p:spTree>
    <p:extLst>
      <p:ext uri="{BB962C8B-B14F-4D97-AF65-F5344CB8AC3E}">
        <p14:creationId xmlns:p14="http://schemas.microsoft.com/office/powerpoint/2010/main" val="16345955"/>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2833" y="4406903"/>
            <a:ext cx="10360501" cy="1362075"/>
          </a:xfrm>
        </p:spPr>
        <p:txBody>
          <a:bodyPr anchor="t"/>
          <a:lstStyle>
            <a:lvl1pPr algn="l">
              <a:defRPr sz="4000" b="1" cap="all"/>
            </a:lvl1pPr>
          </a:lstStyle>
          <a:p>
            <a:r>
              <a:rPr lang="en-US"/>
              <a:t>Click to edit Master title style</a:t>
            </a:r>
          </a:p>
        </p:txBody>
      </p:sp>
      <p:sp>
        <p:nvSpPr>
          <p:cNvPr id="3" name="2 Marcador de texto"/>
          <p:cNvSpPr>
            <a:spLocks noGrp="1"/>
          </p:cNvSpPr>
          <p:nvPr>
            <p:ph type="body" idx="1"/>
          </p:nvPr>
        </p:nvSpPr>
        <p:spPr>
          <a:xfrm>
            <a:off x="962833" y="2906713"/>
            <a:ext cx="10360501"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8183BE54-BFB1-459F-86CD-79F3ECFC1CBB}" type="datetimeFigureOut">
              <a:rPr lang="en-US" smtClean="0"/>
              <a:t>6/6/2023</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9F27DA4-4F36-4E2B-A723-5CA32AE13BA1}" type="slidenum">
              <a:rPr lang="en-US" smtClean="0"/>
              <a:t>‹#›</a:t>
            </a:fld>
            <a:endParaRPr lang="en-US"/>
          </a:p>
        </p:txBody>
      </p:sp>
    </p:spTree>
    <p:extLst>
      <p:ext uri="{BB962C8B-B14F-4D97-AF65-F5344CB8AC3E}">
        <p14:creationId xmlns:p14="http://schemas.microsoft.com/office/powerpoint/2010/main" val="523788413"/>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589" y="273050"/>
            <a:ext cx="10766795"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812589" y="1752600"/>
            <a:ext cx="2133044"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Edit Master text styles</a:t>
            </a:r>
          </a:p>
        </p:txBody>
      </p:sp>
      <p:sp>
        <p:nvSpPr>
          <p:cNvPr id="9" name="Content Placeholder 8"/>
          <p:cNvSpPr>
            <a:spLocks noGrp="1"/>
          </p:cNvSpPr>
          <p:nvPr>
            <p:ph sz="quarter" idx="1"/>
          </p:nvPr>
        </p:nvSpPr>
        <p:spPr>
          <a:xfrm>
            <a:off x="3148780" y="1752600"/>
            <a:ext cx="8532178" cy="4419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7D5F2FAA-F727-4475-8341-732D482EA751}"/>
              </a:ext>
            </a:extLst>
          </p:cNvPr>
          <p:cNvSpPr>
            <a:spLocks noGrp="1"/>
          </p:cNvSpPr>
          <p:nvPr>
            <p:ph type="dt" sz="half" idx="10"/>
          </p:nvPr>
        </p:nvSpPr>
        <p:spPr/>
        <p:txBody>
          <a:bodyPr/>
          <a:lstStyle>
            <a:lvl1pPr>
              <a:defRPr/>
            </a:lvl1pPr>
          </a:lstStyle>
          <a:p>
            <a:fld id="{8183BE54-BFB1-459F-86CD-79F3ECFC1CBB}" type="datetimeFigureOut">
              <a:rPr lang="en-US" smtClean="0"/>
              <a:t>6/6/2023</a:t>
            </a:fld>
            <a:endParaRPr lang="en-US"/>
          </a:p>
        </p:txBody>
      </p:sp>
      <p:sp>
        <p:nvSpPr>
          <p:cNvPr id="6" name="Footer Placeholder 2">
            <a:extLst>
              <a:ext uri="{FF2B5EF4-FFF2-40B4-BE49-F238E27FC236}">
                <a16:creationId xmlns:a16="http://schemas.microsoft.com/office/drawing/2014/main" id="{AC67D54D-25F7-48A3-BF7A-B9C8A45924FA}"/>
              </a:ext>
            </a:extLst>
          </p:cNvPr>
          <p:cNvSpPr>
            <a:spLocks noGrp="1"/>
          </p:cNvSpPr>
          <p:nvPr>
            <p:ph type="ftr" sz="quarter" idx="11"/>
          </p:nvPr>
        </p:nvSpPr>
        <p:spPr/>
        <p:txBody>
          <a:bodyPr/>
          <a:lstStyle>
            <a:lvl1pPr>
              <a:defRPr/>
            </a:lvl1pPr>
          </a:lstStyle>
          <a:p>
            <a:endParaRPr lang="en-US"/>
          </a:p>
        </p:txBody>
      </p:sp>
      <p:sp>
        <p:nvSpPr>
          <p:cNvPr id="7" name="Slide Number Placeholder 22">
            <a:extLst>
              <a:ext uri="{FF2B5EF4-FFF2-40B4-BE49-F238E27FC236}">
                <a16:creationId xmlns:a16="http://schemas.microsoft.com/office/drawing/2014/main" id="{B330F794-8CAD-434D-9343-610870B011CA}"/>
              </a:ext>
            </a:extLst>
          </p:cNvPr>
          <p:cNvSpPr>
            <a:spLocks noGrp="1"/>
          </p:cNvSpPr>
          <p:nvPr>
            <p:ph type="sldNum" sz="quarter" idx="12"/>
          </p:nvPr>
        </p:nvSpPr>
        <p:spPr/>
        <p:txBody>
          <a:bodyPr/>
          <a:lstStyle>
            <a:lvl1pPr>
              <a:defRPr/>
            </a:lvl1pPr>
          </a:lstStyle>
          <a:p>
            <a:fld id="{D9F27DA4-4F36-4E2B-A723-5CA32AE13BA1}" type="slidenum">
              <a:rPr lang="en-US" smtClean="0"/>
              <a:t>‹#›</a:t>
            </a:fld>
            <a:endParaRPr lang="en-US"/>
          </a:p>
        </p:txBody>
      </p:sp>
    </p:spTree>
    <p:extLst>
      <p:ext uri="{BB962C8B-B14F-4D97-AF65-F5344CB8AC3E}">
        <p14:creationId xmlns:p14="http://schemas.microsoft.com/office/powerpoint/2010/main" val="3025907337"/>
      </p:ext>
    </p:extLst>
  </p:cSld>
  <p:clrMapOvr>
    <a:masterClrMapping/>
  </p:clrMapOvr>
  <p:transition>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ECF529-0524-4A8E-8ED1-BB8AD869E3E5}"/>
              </a:ext>
            </a:extLst>
          </p:cNvPr>
          <p:cNvSpPr/>
          <p:nvPr/>
        </p:nvSpPr>
        <p:spPr bwMode="white">
          <a:xfrm>
            <a:off x="-12697" y="4572003"/>
            <a:ext cx="12188825"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6" name="Rectangle 5">
            <a:extLst>
              <a:ext uri="{FF2B5EF4-FFF2-40B4-BE49-F238E27FC236}">
                <a16:creationId xmlns:a16="http://schemas.microsoft.com/office/drawing/2014/main" id="{BAA48702-E39A-46C2-ADA8-5D1A6EAC36C1}"/>
              </a:ext>
            </a:extLst>
          </p:cNvPr>
          <p:cNvSpPr/>
          <p:nvPr/>
        </p:nvSpPr>
        <p:spPr>
          <a:xfrm>
            <a:off x="-12694" y="4664075"/>
            <a:ext cx="1951058"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7" name="Rectangle 6">
            <a:extLst>
              <a:ext uri="{FF2B5EF4-FFF2-40B4-BE49-F238E27FC236}">
                <a16:creationId xmlns:a16="http://schemas.microsoft.com/office/drawing/2014/main" id="{C53CC16B-FAEC-43D6-80A7-2FC0D9C52FB3}"/>
              </a:ext>
            </a:extLst>
          </p:cNvPr>
          <p:cNvSpPr/>
          <p:nvPr/>
        </p:nvSpPr>
        <p:spPr>
          <a:xfrm>
            <a:off x="2058981" y="4654550"/>
            <a:ext cx="10129844"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D18C6AAA-854F-4AD0-9771-56023A6B7A04}"/>
              </a:ext>
            </a:extLst>
          </p:cNvPr>
          <p:cNvSpPr/>
          <p:nvPr/>
        </p:nvSpPr>
        <p:spPr bwMode="white">
          <a:xfrm>
            <a:off x="1929899" y="3"/>
            <a:ext cx="133316"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4" name="Text Placeholder 3"/>
          <p:cNvSpPr>
            <a:spLocks noGrp="1"/>
          </p:cNvSpPr>
          <p:nvPr>
            <p:ph type="body" sz="half" idx="2"/>
          </p:nvPr>
        </p:nvSpPr>
        <p:spPr>
          <a:xfrm>
            <a:off x="2133044" y="5486400"/>
            <a:ext cx="975106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Edit Master text styles</a:t>
            </a:r>
          </a:p>
        </p:txBody>
      </p:sp>
      <p:sp>
        <p:nvSpPr>
          <p:cNvPr id="2" name="Title 1"/>
          <p:cNvSpPr>
            <a:spLocks noGrp="1"/>
          </p:cNvSpPr>
          <p:nvPr>
            <p:ph type="title"/>
          </p:nvPr>
        </p:nvSpPr>
        <p:spPr>
          <a:xfrm>
            <a:off x="2133044" y="4648200"/>
            <a:ext cx="975106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2080226" y="0"/>
            <a:ext cx="10108599"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p>
        </p:txBody>
      </p:sp>
      <p:sp>
        <p:nvSpPr>
          <p:cNvPr id="9" name="Date Placeholder 11">
            <a:extLst>
              <a:ext uri="{FF2B5EF4-FFF2-40B4-BE49-F238E27FC236}">
                <a16:creationId xmlns:a16="http://schemas.microsoft.com/office/drawing/2014/main" id="{67F9195E-DC8E-48C3-8894-18F604A343AF}"/>
              </a:ext>
            </a:extLst>
          </p:cNvPr>
          <p:cNvSpPr>
            <a:spLocks noGrp="1"/>
          </p:cNvSpPr>
          <p:nvPr>
            <p:ph type="dt" sz="half" idx="10"/>
          </p:nvPr>
        </p:nvSpPr>
        <p:spPr>
          <a:xfrm>
            <a:off x="8329030" y="6248403"/>
            <a:ext cx="3555074" cy="365125"/>
          </a:xfrm>
        </p:spPr>
        <p:txBody>
          <a:bodyPr rtlCol="0"/>
          <a:lstStyle>
            <a:lvl1pPr>
              <a:defRPr/>
            </a:lvl1pPr>
          </a:lstStyle>
          <a:p>
            <a:fld id="{8183BE54-BFB1-459F-86CD-79F3ECFC1CBB}" type="datetimeFigureOut">
              <a:rPr lang="en-US" smtClean="0"/>
              <a:t>6/6/2023</a:t>
            </a:fld>
            <a:endParaRPr lang="en-US"/>
          </a:p>
        </p:txBody>
      </p:sp>
      <p:sp>
        <p:nvSpPr>
          <p:cNvPr id="10" name="Slide Number Placeholder 12">
            <a:extLst>
              <a:ext uri="{FF2B5EF4-FFF2-40B4-BE49-F238E27FC236}">
                <a16:creationId xmlns:a16="http://schemas.microsoft.com/office/drawing/2014/main" id="{734B8148-2CF9-4135-B5CA-3930281D3E99}"/>
              </a:ext>
            </a:extLst>
          </p:cNvPr>
          <p:cNvSpPr>
            <a:spLocks noGrp="1"/>
          </p:cNvSpPr>
          <p:nvPr>
            <p:ph type="sldNum" sz="quarter" idx="11"/>
          </p:nvPr>
        </p:nvSpPr>
        <p:spPr>
          <a:xfrm>
            <a:off x="0" y="4667253"/>
            <a:ext cx="1929897" cy="663575"/>
          </a:xfrm>
        </p:spPr>
        <p:txBody>
          <a:bodyPr/>
          <a:lstStyle>
            <a:lvl1pPr>
              <a:defRPr sz="2800"/>
            </a:lvl1pPr>
          </a:lstStyle>
          <a:p>
            <a:fld id="{D9F27DA4-4F36-4E2B-A723-5CA32AE13BA1}" type="slidenum">
              <a:rPr lang="en-US" smtClean="0"/>
              <a:t>‹#›</a:t>
            </a:fld>
            <a:endParaRPr lang="en-US"/>
          </a:p>
        </p:txBody>
      </p:sp>
      <p:sp>
        <p:nvSpPr>
          <p:cNvPr id="11" name="Footer Placeholder 13">
            <a:extLst>
              <a:ext uri="{FF2B5EF4-FFF2-40B4-BE49-F238E27FC236}">
                <a16:creationId xmlns:a16="http://schemas.microsoft.com/office/drawing/2014/main" id="{2C035631-1FBE-4C02-B339-7076FC51DC6B}"/>
              </a:ext>
            </a:extLst>
          </p:cNvPr>
          <p:cNvSpPr>
            <a:spLocks noGrp="1"/>
          </p:cNvSpPr>
          <p:nvPr>
            <p:ph type="ftr" sz="quarter" idx="12"/>
          </p:nvPr>
        </p:nvSpPr>
        <p:spPr>
          <a:xfrm>
            <a:off x="2133044" y="6248403"/>
            <a:ext cx="6094413" cy="365125"/>
          </a:xfrm>
        </p:spPr>
        <p:txBody>
          <a:bodyPr rtlCol="0"/>
          <a:lstStyle>
            <a:lvl1pPr>
              <a:defRPr/>
            </a:lvl1pPr>
          </a:lstStyle>
          <a:p>
            <a:endParaRPr lang="en-US"/>
          </a:p>
        </p:txBody>
      </p:sp>
    </p:spTree>
    <p:extLst>
      <p:ext uri="{BB962C8B-B14F-4D97-AF65-F5344CB8AC3E}">
        <p14:creationId xmlns:p14="http://schemas.microsoft.com/office/powerpoint/2010/main" val="1493479866"/>
      </p:ext>
    </p:extLst>
  </p:cSld>
  <p:clrMapOvr>
    <a:overrideClrMapping bg1="lt1" tx1="dk1" bg2="lt2" tx2="dk2" accent1="accent1" accent2="accent2" accent3="accent3" accent4="accent4" accent5="accent5" accent6="accent6" hlink="hlink" folHlink="folHlink"/>
  </p:clrMapOvr>
  <p:transition>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55CA051B-3332-444A-9FF4-61AEF99E9956}"/>
              </a:ext>
            </a:extLst>
          </p:cNvPr>
          <p:cNvSpPr>
            <a:spLocks noGrp="1"/>
          </p:cNvSpPr>
          <p:nvPr>
            <p:ph type="dt" sz="half" idx="10"/>
          </p:nvPr>
        </p:nvSpPr>
        <p:spPr/>
        <p:txBody>
          <a:bodyPr/>
          <a:lstStyle>
            <a:lvl1pPr>
              <a:defRPr/>
            </a:lvl1pPr>
          </a:lstStyle>
          <a:p>
            <a:fld id="{8183BE54-BFB1-459F-86CD-79F3ECFC1CBB}" type="datetimeFigureOut">
              <a:rPr lang="en-US" smtClean="0"/>
              <a:t>6/6/2023</a:t>
            </a:fld>
            <a:endParaRPr lang="en-US"/>
          </a:p>
        </p:txBody>
      </p:sp>
      <p:sp>
        <p:nvSpPr>
          <p:cNvPr id="5" name="Footer Placeholder 2">
            <a:extLst>
              <a:ext uri="{FF2B5EF4-FFF2-40B4-BE49-F238E27FC236}">
                <a16:creationId xmlns:a16="http://schemas.microsoft.com/office/drawing/2014/main" id="{2963B038-B31B-4817-AA52-5AF5E0B20B91}"/>
              </a:ext>
            </a:extLst>
          </p:cNvPr>
          <p:cNvSpPr>
            <a:spLocks noGrp="1"/>
          </p:cNvSpPr>
          <p:nvPr>
            <p:ph type="ftr" sz="quarter" idx="11"/>
          </p:nvPr>
        </p:nvSpPr>
        <p:spPr/>
        <p:txBody>
          <a:bodyPr/>
          <a:lstStyle>
            <a:lvl1pPr>
              <a:defRPr/>
            </a:lvl1pPr>
          </a:lstStyle>
          <a:p>
            <a:endParaRPr lang="en-US"/>
          </a:p>
        </p:txBody>
      </p:sp>
      <p:sp>
        <p:nvSpPr>
          <p:cNvPr id="6" name="Slide Number Placeholder 22">
            <a:extLst>
              <a:ext uri="{FF2B5EF4-FFF2-40B4-BE49-F238E27FC236}">
                <a16:creationId xmlns:a16="http://schemas.microsoft.com/office/drawing/2014/main" id="{B5BAC7C5-734A-4E21-8DFB-E7E36EB69605}"/>
              </a:ext>
            </a:extLst>
          </p:cNvPr>
          <p:cNvSpPr>
            <a:spLocks noGrp="1"/>
          </p:cNvSpPr>
          <p:nvPr>
            <p:ph type="sldNum" sz="quarter" idx="12"/>
          </p:nvPr>
        </p:nvSpPr>
        <p:spPr/>
        <p:txBody>
          <a:bodyPr/>
          <a:lstStyle>
            <a:lvl1pPr>
              <a:defRPr/>
            </a:lvl1pPr>
          </a:lstStyle>
          <a:p>
            <a:fld id="{D9F27DA4-4F36-4E2B-A723-5CA32AE13BA1}" type="slidenum">
              <a:rPr lang="en-US" smtClean="0"/>
              <a:t>‹#›</a:t>
            </a:fld>
            <a:endParaRPr lang="en-US"/>
          </a:p>
        </p:txBody>
      </p:sp>
    </p:spTree>
    <p:extLst>
      <p:ext uri="{BB962C8B-B14F-4D97-AF65-F5344CB8AC3E}">
        <p14:creationId xmlns:p14="http://schemas.microsoft.com/office/powerpoint/2010/main" val="2399436229"/>
      </p:ext>
    </p:extLst>
  </p:cSld>
  <p:clrMapOvr>
    <a:masterClrMapping/>
  </p:clrMapOvr>
  <p:transition>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F52F46-8A3E-45F7-976C-DF5C46B234F3}"/>
              </a:ext>
            </a:extLst>
          </p:cNvPr>
          <p:cNvSpPr/>
          <p:nvPr/>
        </p:nvSpPr>
        <p:spPr bwMode="white">
          <a:xfrm>
            <a:off x="8125885" y="0"/>
            <a:ext cx="42745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ectangle 4">
            <a:extLst>
              <a:ext uri="{FF2B5EF4-FFF2-40B4-BE49-F238E27FC236}">
                <a16:creationId xmlns:a16="http://schemas.microsoft.com/office/drawing/2014/main" id="{B158EEC6-4623-4593-B0B2-DD02A5AA2CCE}"/>
              </a:ext>
            </a:extLst>
          </p:cNvPr>
          <p:cNvSpPr/>
          <p:nvPr/>
        </p:nvSpPr>
        <p:spPr>
          <a:xfrm>
            <a:off x="8187251" y="609600"/>
            <a:ext cx="304721"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ectangle 5">
            <a:extLst>
              <a:ext uri="{FF2B5EF4-FFF2-40B4-BE49-F238E27FC236}">
                <a16:creationId xmlns:a16="http://schemas.microsoft.com/office/drawing/2014/main" id="{D636780D-E6C5-4CD1-A193-C5C5F376FFED}"/>
              </a:ext>
            </a:extLst>
          </p:cNvPr>
          <p:cNvSpPr/>
          <p:nvPr/>
        </p:nvSpPr>
        <p:spPr>
          <a:xfrm>
            <a:off x="8187251" y="0"/>
            <a:ext cx="304721"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Vertical Title 1"/>
          <p:cNvSpPr>
            <a:spLocks noGrp="1"/>
          </p:cNvSpPr>
          <p:nvPr>
            <p:ph type="title" orient="vert"/>
          </p:nvPr>
        </p:nvSpPr>
        <p:spPr>
          <a:xfrm>
            <a:off x="8735324" y="609603"/>
            <a:ext cx="2742486"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609600"/>
            <a:ext cx="7414869" cy="551656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9174211-2C7C-4710-8D37-523CF080864A}"/>
              </a:ext>
            </a:extLst>
          </p:cNvPr>
          <p:cNvSpPr>
            <a:spLocks noGrp="1"/>
          </p:cNvSpPr>
          <p:nvPr>
            <p:ph type="dt" sz="half" idx="10"/>
          </p:nvPr>
        </p:nvSpPr>
        <p:spPr>
          <a:xfrm>
            <a:off x="8735324" y="6248403"/>
            <a:ext cx="2945633" cy="365125"/>
          </a:xfrm>
        </p:spPr>
        <p:txBody>
          <a:bodyPr/>
          <a:lstStyle>
            <a:lvl1pPr>
              <a:defRPr/>
            </a:lvl1pPr>
          </a:lstStyle>
          <a:p>
            <a:fld id="{8183BE54-BFB1-459F-86CD-79F3ECFC1CBB}" type="datetimeFigureOut">
              <a:rPr lang="en-US" smtClean="0"/>
              <a:t>6/6/2023</a:t>
            </a:fld>
            <a:endParaRPr lang="en-US"/>
          </a:p>
        </p:txBody>
      </p:sp>
      <p:sp>
        <p:nvSpPr>
          <p:cNvPr id="8" name="Footer Placeholder 4">
            <a:extLst>
              <a:ext uri="{FF2B5EF4-FFF2-40B4-BE49-F238E27FC236}">
                <a16:creationId xmlns:a16="http://schemas.microsoft.com/office/drawing/2014/main" id="{F98CFAA1-5915-4B3A-A399-5A87F257BB8A}"/>
              </a:ext>
            </a:extLst>
          </p:cNvPr>
          <p:cNvSpPr>
            <a:spLocks noGrp="1"/>
          </p:cNvSpPr>
          <p:nvPr>
            <p:ph type="ftr" sz="quarter" idx="11"/>
          </p:nvPr>
        </p:nvSpPr>
        <p:spPr>
          <a:xfrm>
            <a:off x="609443" y="6248403"/>
            <a:ext cx="7429682" cy="365125"/>
          </a:xfrm>
        </p:spPr>
        <p:txBody>
          <a:bodyPr/>
          <a:lstStyle>
            <a:lvl1pPr>
              <a:defRPr/>
            </a:lvl1pPr>
          </a:lstStyle>
          <a:p>
            <a:endParaRPr lang="en-US"/>
          </a:p>
        </p:txBody>
      </p:sp>
      <p:sp>
        <p:nvSpPr>
          <p:cNvPr id="9" name="Slide Number Placeholder 5">
            <a:extLst>
              <a:ext uri="{FF2B5EF4-FFF2-40B4-BE49-F238E27FC236}">
                <a16:creationId xmlns:a16="http://schemas.microsoft.com/office/drawing/2014/main" id="{B5FB8226-1D16-4AD1-B834-81C0D00ED022}"/>
              </a:ext>
            </a:extLst>
          </p:cNvPr>
          <p:cNvSpPr>
            <a:spLocks noGrp="1"/>
          </p:cNvSpPr>
          <p:nvPr>
            <p:ph type="sldNum" sz="quarter" idx="12"/>
          </p:nvPr>
        </p:nvSpPr>
        <p:spPr>
          <a:xfrm rot="5400000">
            <a:off x="8072912" y="103761"/>
            <a:ext cx="533400" cy="325882"/>
          </a:xfrm>
        </p:spPr>
        <p:txBody>
          <a:bodyPr/>
          <a:lstStyle>
            <a:lvl1pPr>
              <a:defRPr/>
            </a:lvl1pPr>
          </a:lstStyle>
          <a:p>
            <a:fld id="{D9F27DA4-4F36-4E2B-A723-5CA32AE13BA1}" type="slidenum">
              <a:rPr lang="en-US" smtClean="0"/>
              <a:t>‹#›</a:t>
            </a:fld>
            <a:endParaRPr lang="en-US"/>
          </a:p>
        </p:txBody>
      </p:sp>
    </p:spTree>
    <p:extLst>
      <p:ext uri="{BB962C8B-B14F-4D97-AF65-F5344CB8AC3E}">
        <p14:creationId xmlns:p14="http://schemas.microsoft.com/office/powerpoint/2010/main" val="704767014"/>
      </p:ext>
    </p:extLst>
  </p:cSld>
  <p:clrMapOvr>
    <a:overrideClrMapping bg1="lt1" tx1="dk1" bg2="lt2" tx2="dk2" accent1="accent1" accent2="accent2" accent3="accent3" accent4="accent4" accent5="accent5" accent6="accent6" hlink="hlink" folHlink="folHlink"/>
  </p:clrMapOvr>
  <p:transition>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PhAnim="0" preserve="1" userDrawn="1">
  <p:cSld name="Tiêu đề Bản chiếu">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3268" y="1789583"/>
            <a:ext cx="10360501" cy="1321791"/>
          </a:xfrm>
        </p:spPr>
        <p:txBody>
          <a:bodyPr>
            <a:normAutofit/>
          </a:bodyPr>
          <a:lstStyle>
            <a:lvl1pPr>
              <a:defRPr sz="7198" b="1" baseline="0">
                <a:solidFill>
                  <a:srgbClr val="FF0000"/>
                </a:solidFill>
                <a:effectLst>
                  <a:outerShdw blurRad="38100" dist="38100" dir="2700000" algn="tl">
                    <a:srgbClr val="000000">
                      <a:alpha val="43137"/>
                    </a:srgbClr>
                  </a:outerShdw>
                </a:effectLst>
                <a:latin typeface="UTM Swiss Condensed" pitchFamily="2" charset="-93"/>
              </a:defRPr>
            </a:lvl1pPr>
          </a:lstStyle>
          <a:p>
            <a:r>
              <a:rPr lang="en-US"/>
              <a:t>&lt;TÊN HỌC PHẦN&gt;</a:t>
            </a:r>
            <a:endParaRPr lang="vi-VN"/>
          </a:p>
        </p:txBody>
      </p:sp>
      <p:sp>
        <p:nvSpPr>
          <p:cNvPr id="9" name="Rechthoek 18"/>
          <p:cNvSpPr/>
          <p:nvPr userDrawn="1"/>
        </p:nvSpPr>
        <p:spPr bwMode="auto">
          <a:xfrm>
            <a:off x="-48670" y="6405331"/>
            <a:ext cx="12284376" cy="452669"/>
          </a:xfrm>
          <a:prstGeom prst="rect">
            <a:avLst/>
          </a:prstGeom>
          <a:solidFill>
            <a:srgbClr val="0070C0"/>
          </a:solidFill>
          <a:ln>
            <a:noFill/>
          </a:ln>
          <a:effectLst/>
        </p:spPr>
        <p:txBody>
          <a:bodyPr vert="horz" wrap="square" lIns="121888" tIns="60944" rIns="121888" bIns="60944" numCol="1" rtlCol="0" anchor="t" anchorCtr="0" compatLnSpc="1">
            <a:prstTxWarp prst="textNoShape">
              <a:avLst/>
            </a:prstTxWarp>
          </a:bodyPr>
          <a:lstStyle/>
          <a:p>
            <a:pPr marL="0" marR="0" indent="0" algn="l" defTabSz="1218895" rtl="0" eaLnBrk="1" fontAlgn="base" latinLnBrk="0" hangingPunct="1">
              <a:lnSpc>
                <a:spcPct val="95000"/>
              </a:lnSpc>
              <a:spcBef>
                <a:spcPct val="0"/>
              </a:spcBef>
              <a:spcAft>
                <a:spcPct val="0"/>
              </a:spcAft>
              <a:buClrTx/>
              <a:buSzTx/>
              <a:buFont typeface="Arial" charset="0"/>
              <a:buNone/>
              <a:tabLst/>
            </a:pPr>
            <a:endParaRPr kumimoji="0" lang="en-GB" sz="2666" b="0" i="0" u="none" strike="noStrike" cap="none" normalizeH="0" baseline="0" noProof="0" dirty="0">
              <a:ln>
                <a:noFill/>
              </a:ln>
              <a:solidFill>
                <a:schemeClr val="bg1"/>
              </a:solidFill>
              <a:effectLst/>
              <a:latin typeface="Minion" pitchFamily="2" charset="0"/>
            </a:endParaRPr>
          </a:p>
        </p:txBody>
      </p:sp>
      <p:pic>
        <p:nvPicPr>
          <p:cNvPr id="5"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670" y="3043"/>
            <a:ext cx="12237495" cy="1786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1"/>
          </p:nvPr>
        </p:nvSpPr>
        <p:spPr/>
        <p:txBody>
          <a:bodyPr/>
          <a:lstStyle/>
          <a:p>
            <a:fld id="{15BFCA54-6B67-44C2-89EB-D6940E9985E7}" type="slidenum">
              <a:rPr lang="vi-VN" smtClean="0"/>
              <a:t>‹#›</a:t>
            </a:fld>
            <a:endParaRPr lang="vi-VN"/>
          </a:p>
        </p:txBody>
      </p:sp>
      <p:sp>
        <p:nvSpPr>
          <p:cNvPr id="13" name="Text Placeholder 12"/>
          <p:cNvSpPr>
            <a:spLocks noGrp="1"/>
          </p:cNvSpPr>
          <p:nvPr>
            <p:ph type="body" sz="quarter" idx="12" hasCustomPrompt="1"/>
          </p:nvPr>
        </p:nvSpPr>
        <p:spPr>
          <a:xfrm>
            <a:off x="914162" y="3022600"/>
            <a:ext cx="10360501" cy="508000"/>
          </a:xfrm>
        </p:spPr>
        <p:txBody>
          <a:bodyPr>
            <a:noAutofit/>
          </a:bodyPr>
          <a:lstStyle>
            <a:lvl1pPr marL="0" indent="0" algn="ctr">
              <a:buNone/>
              <a:defRPr sz="3199" b="1" baseline="0">
                <a:solidFill>
                  <a:schemeClr val="tx1"/>
                </a:solidFill>
                <a:effectLst>
                  <a:outerShdw blurRad="38100" dist="38100" dir="2700000" algn="tl">
                    <a:srgbClr val="000000">
                      <a:alpha val="43137"/>
                    </a:srgbClr>
                  </a:outerShdw>
                </a:effectLst>
                <a:latin typeface="UTM Swiss Condensed" pitchFamily="2" charset="-93"/>
              </a:defRPr>
            </a:lvl1pPr>
          </a:lstStyle>
          <a:p>
            <a:pPr lvl="0"/>
            <a:r>
              <a:rPr lang="en-US"/>
              <a:t>(Dành cho sinh viên Khoa/Ngành..…..)</a:t>
            </a:r>
            <a:endParaRPr lang="vi-VN"/>
          </a:p>
        </p:txBody>
      </p:sp>
      <p:sp>
        <p:nvSpPr>
          <p:cNvPr id="22" name="Picture Placeholder 21"/>
          <p:cNvSpPr>
            <a:spLocks noGrp="1"/>
          </p:cNvSpPr>
          <p:nvPr>
            <p:ph type="pic" sz="quarter" idx="13"/>
          </p:nvPr>
        </p:nvSpPr>
        <p:spPr>
          <a:xfrm>
            <a:off x="4062942" y="3632200"/>
            <a:ext cx="4062942" cy="2743200"/>
          </a:xfrm>
        </p:spPr>
        <p:txBody>
          <a:bodyPr>
            <a:normAutofit/>
          </a:bodyPr>
          <a:lstStyle>
            <a:lvl1pPr>
              <a:defRPr sz="2399"/>
            </a:lvl1pPr>
          </a:lstStyle>
          <a:p>
            <a:r>
              <a:rPr lang="vi-VN"/>
              <a:t>Bấm biểu tượng để thêm hình ảnh</a:t>
            </a:r>
          </a:p>
        </p:txBody>
      </p:sp>
      <p:sp>
        <p:nvSpPr>
          <p:cNvPr id="25" name="Text Placeholder 9"/>
          <p:cNvSpPr>
            <a:spLocks noGrp="1"/>
          </p:cNvSpPr>
          <p:nvPr>
            <p:ph type="body" sz="quarter" idx="15" hasCustomPrompt="1"/>
          </p:nvPr>
        </p:nvSpPr>
        <p:spPr>
          <a:xfrm>
            <a:off x="203147" y="6405332"/>
            <a:ext cx="11650405" cy="384936"/>
          </a:xfrm>
        </p:spPr>
        <p:txBody>
          <a:bodyPr>
            <a:noAutofit/>
          </a:bodyPr>
          <a:lstStyle>
            <a:lvl1pPr marL="0" indent="0" algn="ctr">
              <a:buNone/>
              <a:defRPr sz="1866" b="1">
                <a:solidFill>
                  <a:srgbClr val="FFFF00"/>
                </a:solidFill>
                <a:effectLst>
                  <a:outerShdw blurRad="38100" dist="38100" dir="2700000" algn="tl">
                    <a:srgbClr val="000000">
                      <a:alpha val="43137"/>
                    </a:srgbClr>
                  </a:outerShdw>
                </a:effectLst>
              </a:defRPr>
            </a:lvl1pPr>
          </a:lstStyle>
          <a:p>
            <a:pPr lvl="0"/>
            <a:r>
              <a:rPr lang="en-US" dirty="0"/>
              <a:t>Click to add text</a:t>
            </a:r>
          </a:p>
        </p:txBody>
      </p:sp>
    </p:spTree>
    <p:extLst>
      <p:ext uri="{BB962C8B-B14F-4D97-AF65-F5344CB8AC3E}">
        <p14:creationId xmlns:p14="http://schemas.microsoft.com/office/powerpoint/2010/main" val="227818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PhAnim="0" preserve="1" userDrawn="1">
  <p:cSld name="Tiêu đề và Nội du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3147" y="68627"/>
            <a:ext cx="11782531" cy="617173"/>
          </a:xfrm>
        </p:spPr>
        <p:txBody>
          <a:bodyPr>
            <a:noAutofit/>
          </a:bodyPr>
          <a:lstStyle>
            <a:lvl1pPr>
              <a:defRPr sz="3732">
                <a:solidFill>
                  <a:schemeClr val="accent6">
                    <a:lumMod val="50000"/>
                  </a:schemeClr>
                </a:solidFill>
                <a:effectLst>
                  <a:outerShdw blurRad="38100" dist="38100" dir="2700000" algn="tl">
                    <a:srgbClr val="000000">
                      <a:alpha val="43137"/>
                    </a:srgbClr>
                  </a:outerShdw>
                </a:effectLst>
                <a:latin typeface="UTM Swiss Condensed" pitchFamily="2" charset="-93"/>
                <a:cs typeface="Arial" pitchFamily="34" charset="0"/>
              </a:defRPr>
            </a:lvl1pPr>
          </a:lstStyle>
          <a:p>
            <a:r>
              <a:rPr lang="en-US"/>
              <a:t>&lt;Thông tin chung về học phần&gt;</a:t>
            </a:r>
            <a:endParaRPr lang="vi-VN"/>
          </a:p>
        </p:txBody>
      </p:sp>
      <p:sp>
        <p:nvSpPr>
          <p:cNvPr id="3" name="Content Placeholder 2"/>
          <p:cNvSpPr>
            <a:spLocks noGrp="1"/>
          </p:cNvSpPr>
          <p:nvPr>
            <p:ph idx="1"/>
          </p:nvPr>
        </p:nvSpPr>
        <p:spPr>
          <a:xfrm>
            <a:off x="203147" y="787400"/>
            <a:ext cx="11650405" cy="5425909"/>
          </a:xfrm>
        </p:spPr>
        <p:txBody>
          <a:bodyPr>
            <a:normAutofit/>
          </a:bodyPr>
          <a:lstStyle>
            <a:lvl1pPr algn="just">
              <a:lnSpc>
                <a:spcPct val="110000"/>
              </a:lnSpc>
              <a:spcBef>
                <a:spcPts val="800"/>
              </a:spcBef>
              <a:defRPr sz="3199">
                <a:solidFill>
                  <a:schemeClr val="tx1"/>
                </a:solidFill>
                <a:effectLst/>
                <a:latin typeface="UTM Swiss Condensed" pitchFamily="2" charset="-93"/>
                <a:cs typeface="Arial" pitchFamily="34" charset="0"/>
              </a:defRPr>
            </a:lvl1pPr>
            <a:lvl2pPr algn="just">
              <a:lnSpc>
                <a:spcPct val="110000"/>
              </a:lnSpc>
              <a:spcBef>
                <a:spcPts val="800"/>
              </a:spcBef>
              <a:defRPr sz="2666">
                <a:solidFill>
                  <a:schemeClr val="tx1"/>
                </a:solidFill>
                <a:effectLst/>
                <a:latin typeface="UTM Swiss Condensed" pitchFamily="2" charset="-93"/>
                <a:cs typeface="Arial" pitchFamily="34" charset="0"/>
              </a:defRPr>
            </a:lvl2pPr>
            <a:lvl3pPr algn="just">
              <a:lnSpc>
                <a:spcPct val="110000"/>
              </a:lnSpc>
              <a:spcBef>
                <a:spcPts val="800"/>
              </a:spcBef>
              <a:defRPr sz="2399">
                <a:solidFill>
                  <a:schemeClr val="tx1"/>
                </a:solidFill>
                <a:effectLst/>
                <a:latin typeface="UTM Swiss Condensed" pitchFamily="2" charset="-93"/>
                <a:cs typeface="Arial" pitchFamily="34" charset="0"/>
              </a:defRPr>
            </a:lvl3pPr>
            <a:lvl4pPr algn="just">
              <a:lnSpc>
                <a:spcPct val="110000"/>
              </a:lnSpc>
              <a:spcBef>
                <a:spcPts val="800"/>
              </a:spcBef>
              <a:defRPr sz="2133">
                <a:solidFill>
                  <a:schemeClr val="tx1"/>
                </a:solidFill>
                <a:effectLst/>
                <a:latin typeface="UTM Swiss Condensed" pitchFamily="2" charset="-93"/>
                <a:cs typeface="Arial" pitchFamily="34" charset="0"/>
              </a:defRPr>
            </a:lvl4pPr>
            <a:lvl5pPr algn="just">
              <a:lnSpc>
                <a:spcPct val="110000"/>
              </a:lnSpc>
              <a:spcBef>
                <a:spcPts val="800"/>
              </a:spcBef>
              <a:defRPr sz="2133">
                <a:solidFill>
                  <a:schemeClr val="tx1"/>
                </a:solidFill>
                <a:effectLst/>
                <a:latin typeface="UTM Swiss Condensed" pitchFamily="2" charset="-93"/>
                <a:cs typeface="Arial" pitchFamily="34" charset="0"/>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Slide Number Placeholder 5"/>
          <p:cNvSpPr>
            <a:spLocks noGrp="1"/>
          </p:cNvSpPr>
          <p:nvPr>
            <p:ph type="sldNum" sz="quarter" idx="12"/>
          </p:nvPr>
        </p:nvSpPr>
        <p:spPr>
          <a:xfrm>
            <a:off x="10893696" y="6356351"/>
            <a:ext cx="1091982" cy="365125"/>
          </a:xfrm>
        </p:spPr>
        <p:txBody>
          <a:bodyPr/>
          <a:lstStyle/>
          <a:p>
            <a:fld id="{15BFCA54-6B67-44C2-89EB-D6940E9985E7}" type="slidenum">
              <a:rPr lang="vi-VN" smtClean="0"/>
              <a:t>‹#›</a:t>
            </a:fld>
            <a:endParaRPr lang="vi-VN"/>
          </a:p>
        </p:txBody>
      </p:sp>
      <p:sp>
        <p:nvSpPr>
          <p:cNvPr id="7" name="Rechthoek 18"/>
          <p:cNvSpPr/>
          <p:nvPr userDrawn="1"/>
        </p:nvSpPr>
        <p:spPr bwMode="auto">
          <a:xfrm>
            <a:off x="-48670" y="6405331"/>
            <a:ext cx="12284376" cy="452669"/>
          </a:xfrm>
          <a:prstGeom prst="rect">
            <a:avLst/>
          </a:prstGeom>
          <a:solidFill>
            <a:srgbClr val="0070C0"/>
          </a:solidFill>
          <a:ln>
            <a:noFill/>
          </a:ln>
          <a:effectLst/>
        </p:spPr>
        <p:txBody>
          <a:bodyPr vert="horz" wrap="square" lIns="121888" tIns="60944" rIns="121888" bIns="60944" numCol="1" rtlCol="0" anchor="t" anchorCtr="0" compatLnSpc="1">
            <a:prstTxWarp prst="textNoShape">
              <a:avLst/>
            </a:prstTxWarp>
          </a:bodyPr>
          <a:lstStyle/>
          <a:p>
            <a:pPr marL="0" marR="0" indent="0" algn="l" defTabSz="1218895" rtl="0" eaLnBrk="1" fontAlgn="base" latinLnBrk="0" hangingPunct="1">
              <a:lnSpc>
                <a:spcPct val="95000"/>
              </a:lnSpc>
              <a:spcBef>
                <a:spcPct val="0"/>
              </a:spcBef>
              <a:spcAft>
                <a:spcPct val="0"/>
              </a:spcAft>
              <a:buClrTx/>
              <a:buSzTx/>
              <a:buFont typeface="Arial" charset="0"/>
              <a:buNone/>
              <a:tabLst/>
            </a:pPr>
            <a:endParaRPr kumimoji="0" lang="en-GB" sz="2399" b="0" i="0" u="none" strike="noStrike" cap="none" normalizeH="0" baseline="0" noProof="0" dirty="0">
              <a:ln>
                <a:noFill/>
              </a:ln>
              <a:solidFill>
                <a:schemeClr val="bg1"/>
              </a:solidFill>
              <a:effectLst/>
              <a:latin typeface="Minion" pitchFamily="2" charset="0"/>
            </a:endParaRPr>
          </a:p>
        </p:txBody>
      </p:sp>
      <p:sp>
        <p:nvSpPr>
          <p:cNvPr id="10" name="Text Placeholder 9"/>
          <p:cNvSpPr>
            <a:spLocks noGrp="1"/>
          </p:cNvSpPr>
          <p:nvPr>
            <p:ph type="body" sz="quarter" idx="13" hasCustomPrompt="1"/>
          </p:nvPr>
        </p:nvSpPr>
        <p:spPr>
          <a:xfrm>
            <a:off x="203147" y="6405332"/>
            <a:ext cx="11650405" cy="384936"/>
          </a:xfrm>
        </p:spPr>
        <p:txBody>
          <a:bodyPr>
            <a:noAutofit/>
          </a:bodyPr>
          <a:lstStyle>
            <a:lvl1pPr marL="0" indent="0">
              <a:buNone/>
              <a:defRPr sz="1866" b="1">
                <a:solidFill>
                  <a:srgbClr val="FFFF00"/>
                </a:solidFill>
                <a:effectLst>
                  <a:outerShdw blurRad="38100" dist="38100" dir="2700000" algn="tl">
                    <a:srgbClr val="000000">
                      <a:alpha val="43137"/>
                    </a:srgbClr>
                  </a:outerShdw>
                </a:effectLst>
              </a:defRPr>
            </a:lvl1pPr>
          </a:lstStyle>
          <a:p>
            <a:pPr lvl="0"/>
            <a:r>
              <a:rPr lang="en-US"/>
              <a:t>&lt;Tên học phần&gt;</a:t>
            </a:r>
          </a:p>
        </p:txBody>
      </p:sp>
      <p:cxnSp>
        <p:nvCxnSpPr>
          <p:cNvPr id="9" name="Straight Connector 8">
            <a:extLst>
              <a:ext uri="{FF2B5EF4-FFF2-40B4-BE49-F238E27FC236}">
                <a16:creationId xmlns:a16="http://schemas.microsoft.com/office/drawing/2014/main" id="{4363B7C4-91F5-427A-A6DA-76917B8E5EDD}"/>
              </a:ext>
            </a:extLst>
          </p:cNvPr>
          <p:cNvCxnSpPr>
            <a:cxnSpLocks/>
          </p:cNvCxnSpPr>
          <p:nvPr userDrawn="1"/>
        </p:nvCxnSpPr>
        <p:spPr>
          <a:xfrm>
            <a:off x="115425" y="685800"/>
            <a:ext cx="11971827"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2852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PhAnim="0" preserve="1" userDrawn="1">
  <p:cSld name="1_Tiêu đề và Nội du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3147" y="68627"/>
            <a:ext cx="11782531" cy="617173"/>
          </a:xfrm>
        </p:spPr>
        <p:txBody>
          <a:bodyPr>
            <a:noAutofit/>
          </a:bodyPr>
          <a:lstStyle>
            <a:lvl1pPr>
              <a:defRPr sz="3732">
                <a:solidFill>
                  <a:schemeClr val="accent6">
                    <a:lumMod val="50000"/>
                  </a:schemeClr>
                </a:solidFill>
                <a:effectLst>
                  <a:outerShdw blurRad="38100" dist="38100" dir="2700000" algn="tl">
                    <a:srgbClr val="000000">
                      <a:alpha val="43137"/>
                    </a:srgbClr>
                  </a:outerShdw>
                </a:effectLst>
                <a:latin typeface="UTM Swiss Condensed" pitchFamily="2" charset="-93"/>
                <a:cs typeface="Arial" pitchFamily="34" charset="0"/>
              </a:defRPr>
            </a:lvl1pPr>
          </a:lstStyle>
          <a:p>
            <a:r>
              <a:rPr lang="en-US"/>
              <a:t>&lt;Thông tin về giảng viên&gt;</a:t>
            </a:r>
            <a:endParaRPr lang="vi-VN"/>
          </a:p>
        </p:txBody>
      </p:sp>
      <p:sp>
        <p:nvSpPr>
          <p:cNvPr id="3" name="Content Placeholder 2"/>
          <p:cNvSpPr>
            <a:spLocks noGrp="1"/>
          </p:cNvSpPr>
          <p:nvPr>
            <p:ph idx="1"/>
          </p:nvPr>
        </p:nvSpPr>
        <p:spPr>
          <a:xfrm>
            <a:off x="203147" y="787400"/>
            <a:ext cx="11376237" cy="5425909"/>
          </a:xfrm>
        </p:spPr>
        <p:txBody>
          <a:bodyPr>
            <a:normAutofit/>
          </a:bodyPr>
          <a:lstStyle>
            <a:lvl1pPr algn="just">
              <a:lnSpc>
                <a:spcPct val="110000"/>
              </a:lnSpc>
              <a:spcBef>
                <a:spcPts val="800"/>
              </a:spcBef>
              <a:defRPr sz="3199">
                <a:solidFill>
                  <a:schemeClr val="tx1"/>
                </a:solidFill>
                <a:effectLst/>
                <a:latin typeface="UTM Swiss Condensed" pitchFamily="2" charset="-93"/>
                <a:cs typeface="Arial" pitchFamily="34" charset="0"/>
              </a:defRPr>
            </a:lvl1pPr>
            <a:lvl2pPr algn="just">
              <a:lnSpc>
                <a:spcPct val="110000"/>
              </a:lnSpc>
              <a:spcBef>
                <a:spcPts val="800"/>
              </a:spcBef>
              <a:defRPr sz="2666">
                <a:solidFill>
                  <a:schemeClr val="tx1"/>
                </a:solidFill>
                <a:effectLst/>
                <a:latin typeface="UTM Swiss Condensed" pitchFamily="2" charset="-93"/>
                <a:cs typeface="Arial" pitchFamily="34" charset="0"/>
              </a:defRPr>
            </a:lvl2pPr>
            <a:lvl3pPr algn="just">
              <a:lnSpc>
                <a:spcPct val="110000"/>
              </a:lnSpc>
              <a:spcBef>
                <a:spcPts val="800"/>
              </a:spcBef>
              <a:defRPr sz="2399">
                <a:solidFill>
                  <a:schemeClr val="tx1"/>
                </a:solidFill>
                <a:effectLst/>
                <a:latin typeface="UTM Swiss Condensed" pitchFamily="2" charset="-93"/>
                <a:cs typeface="Arial" pitchFamily="34" charset="0"/>
              </a:defRPr>
            </a:lvl3pPr>
            <a:lvl4pPr algn="just">
              <a:lnSpc>
                <a:spcPct val="110000"/>
              </a:lnSpc>
              <a:spcBef>
                <a:spcPts val="800"/>
              </a:spcBef>
              <a:defRPr sz="2133">
                <a:solidFill>
                  <a:schemeClr val="tx1"/>
                </a:solidFill>
                <a:effectLst/>
                <a:latin typeface="UTM Swiss Condensed" pitchFamily="2" charset="-93"/>
                <a:cs typeface="Arial" pitchFamily="34" charset="0"/>
              </a:defRPr>
            </a:lvl4pPr>
            <a:lvl5pPr algn="just">
              <a:lnSpc>
                <a:spcPct val="110000"/>
              </a:lnSpc>
              <a:spcBef>
                <a:spcPts val="800"/>
              </a:spcBef>
              <a:defRPr sz="2133">
                <a:solidFill>
                  <a:schemeClr val="tx1"/>
                </a:solidFill>
                <a:effectLst/>
                <a:latin typeface="UTM Swiss Condensed" pitchFamily="2" charset="-93"/>
                <a:cs typeface="Arial" pitchFamily="34" charset="0"/>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Slide Number Placeholder 5"/>
          <p:cNvSpPr>
            <a:spLocks noGrp="1"/>
          </p:cNvSpPr>
          <p:nvPr>
            <p:ph type="sldNum" sz="quarter" idx="12"/>
          </p:nvPr>
        </p:nvSpPr>
        <p:spPr>
          <a:xfrm>
            <a:off x="10893696" y="6356351"/>
            <a:ext cx="1091982" cy="365125"/>
          </a:xfrm>
        </p:spPr>
        <p:txBody>
          <a:bodyPr/>
          <a:lstStyle/>
          <a:p>
            <a:fld id="{15BFCA54-6B67-44C2-89EB-D6940E9985E7}" type="slidenum">
              <a:rPr lang="vi-VN" smtClean="0"/>
              <a:t>‹#›</a:t>
            </a:fld>
            <a:endParaRPr lang="vi-VN"/>
          </a:p>
        </p:txBody>
      </p:sp>
      <p:sp>
        <p:nvSpPr>
          <p:cNvPr id="7" name="Rechthoek 18"/>
          <p:cNvSpPr/>
          <p:nvPr userDrawn="1"/>
        </p:nvSpPr>
        <p:spPr bwMode="auto">
          <a:xfrm>
            <a:off x="-48670" y="6405331"/>
            <a:ext cx="12284376" cy="452669"/>
          </a:xfrm>
          <a:prstGeom prst="rect">
            <a:avLst/>
          </a:prstGeom>
          <a:solidFill>
            <a:srgbClr val="0070C0"/>
          </a:solidFill>
          <a:ln>
            <a:noFill/>
          </a:ln>
          <a:effectLst/>
        </p:spPr>
        <p:txBody>
          <a:bodyPr vert="horz" wrap="square" lIns="121888" tIns="60944" rIns="121888" bIns="60944" numCol="1" rtlCol="0" anchor="t" anchorCtr="0" compatLnSpc="1">
            <a:prstTxWarp prst="textNoShape">
              <a:avLst/>
            </a:prstTxWarp>
          </a:bodyPr>
          <a:lstStyle/>
          <a:p>
            <a:pPr marL="0" marR="0" indent="0" algn="l" defTabSz="1218895" rtl="0" eaLnBrk="1" fontAlgn="base" latinLnBrk="0" hangingPunct="1">
              <a:lnSpc>
                <a:spcPct val="95000"/>
              </a:lnSpc>
              <a:spcBef>
                <a:spcPct val="0"/>
              </a:spcBef>
              <a:spcAft>
                <a:spcPct val="0"/>
              </a:spcAft>
              <a:buClrTx/>
              <a:buSzTx/>
              <a:buFont typeface="Arial" charset="0"/>
              <a:buNone/>
              <a:tabLst/>
            </a:pPr>
            <a:endParaRPr kumimoji="0" lang="en-GB" sz="2399" b="0" i="0" u="none" strike="noStrike" cap="none" normalizeH="0" baseline="0" noProof="0" dirty="0">
              <a:ln>
                <a:noFill/>
              </a:ln>
              <a:solidFill>
                <a:schemeClr val="bg1"/>
              </a:solidFill>
              <a:effectLst/>
              <a:latin typeface="Minion" pitchFamily="2" charset="0"/>
            </a:endParaRPr>
          </a:p>
        </p:txBody>
      </p:sp>
      <p:sp>
        <p:nvSpPr>
          <p:cNvPr id="10" name="Text Placeholder 9"/>
          <p:cNvSpPr>
            <a:spLocks noGrp="1"/>
          </p:cNvSpPr>
          <p:nvPr>
            <p:ph type="body" sz="quarter" idx="13" hasCustomPrompt="1"/>
          </p:nvPr>
        </p:nvSpPr>
        <p:spPr>
          <a:xfrm>
            <a:off x="203147" y="6405332"/>
            <a:ext cx="11650405" cy="384936"/>
          </a:xfrm>
        </p:spPr>
        <p:txBody>
          <a:bodyPr>
            <a:noAutofit/>
          </a:bodyPr>
          <a:lstStyle>
            <a:lvl1pPr marL="0" indent="0">
              <a:buNone/>
              <a:defRPr sz="1866" b="1">
                <a:solidFill>
                  <a:srgbClr val="FFFF00"/>
                </a:solidFill>
                <a:effectLst>
                  <a:outerShdw blurRad="38100" dist="38100" dir="2700000" algn="tl">
                    <a:srgbClr val="000000">
                      <a:alpha val="43137"/>
                    </a:srgbClr>
                  </a:outerShdw>
                </a:effectLst>
              </a:defRPr>
            </a:lvl1pPr>
          </a:lstStyle>
          <a:p>
            <a:pPr lvl="0"/>
            <a:r>
              <a:rPr lang="en-US"/>
              <a:t>&lt;Tên học phần&gt;</a:t>
            </a:r>
          </a:p>
        </p:txBody>
      </p:sp>
      <p:cxnSp>
        <p:nvCxnSpPr>
          <p:cNvPr id="9" name="Straight Connector 8">
            <a:extLst>
              <a:ext uri="{FF2B5EF4-FFF2-40B4-BE49-F238E27FC236}">
                <a16:creationId xmlns:a16="http://schemas.microsoft.com/office/drawing/2014/main" id="{4363B7C4-91F5-427A-A6DA-76917B8E5EDD}"/>
              </a:ext>
            </a:extLst>
          </p:cNvPr>
          <p:cNvCxnSpPr>
            <a:cxnSpLocks/>
          </p:cNvCxnSpPr>
          <p:nvPr userDrawn="1"/>
        </p:nvCxnSpPr>
        <p:spPr>
          <a:xfrm>
            <a:off x="115425" y="685800"/>
            <a:ext cx="11971827"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237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PhAnim="0" preserve="1" userDrawn="1">
  <p:cSld name="Section Header 1">
    <p:spTree>
      <p:nvGrpSpPr>
        <p:cNvPr id="1" name=""/>
        <p:cNvGrpSpPr/>
        <p:nvPr/>
      </p:nvGrpSpPr>
      <p:grpSpPr>
        <a:xfrm>
          <a:off x="0" y="0"/>
          <a:ext cx="0" cy="0"/>
          <a:chOff x="0" y="0"/>
          <a:chExt cx="0" cy="0"/>
        </a:xfrm>
      </p:grpSpPr>
      <p:sp>
        <p:nvSpPr>
          <p:cNvPr id="7" name="Rechthoek 18"/>
          <p:cNvSpPr/>
          <p:nvPr userDrawn="1"/>
        </p:nvSpPr>
        <p:spPr bwMode="auto">
          <a:xfrm>
            <a:off x="-48670" y="6405331"/>
            <a:ext cx="12284376" cy="452669"/>
          </a:xfrm>
          <a:prstGeom prst="rect">
            <a:avLst/>
          </a:prstGeom>
          <a:solidFill>
            <a:srgbClr val="0070C0"/>
          </a:solidFill>
          <a:ln>
            <a:noFill/>
          </a:ln>
          <a:effectLst/>
        </p:spPr>
        <p:txBody>
          <a:bodyPr vert="horz" wrap="square" lIns="121888" tIns="60944" rIns="121888" bIns="60944" numCol="1" rtlCol="0" anchor="t" anchorCtr="0" compatLnSpc="1">
            <a:prstTxWarp prst="textNoShape">
              <a:avLst/>
            </a:prstTxWarp>
          </a:bodyPr>
          <a:lstStyle/>
          <a:p>
            <a:pPr marL="0" marR="0" indent="0" algn="l" defTabSz="1218895" rtl="0" eaLnBrk="1" fontAlgn="base" latinLnBrk="0" hangingPunct="1">
              <a:lnSpc>
                <a:spcPct val="95000"/>
              </a:lnSpc>
              <a:spcBef>
                <a:spcPct val="0"/>
              </a:spcBef>
              <a:spcAft>
                <a:spcPct val="0"/>
              </a:spcAft>
              <a:buClrTx/>
              <a:buSzTx/>
              <a:buFont typeface="Arial" charset="0"/>
              <a:buNone/>
              <a:tabLst/>
            </a:pPr>
            <a:endParaRPr kumimoji="0" lang="en-GB" sz="2399" b="0" i="0" u="none" strike="noStrike" cap="none" normalizeH="0" baseline="0" noProof="0" dirty="0">
              <a:ln>
                <a:noFill/>
              </a:ln>
              <a:solidFill>
                <a:schemeClr val="bg1"/>
              </a:solidFill>
              <a:effectLst/>
              <a:latin typeface="Minion" pitchFamily="2" charset="0"/>
            </a:endParaRPr>
          </a:p>
        </p:txBody>
      </p:sp>
      <p:sp>
        <p:nvSpPr>
          <p:cNvPr id="6" name="Slide Number Placeholder 5"/>
          <p:cNvSpPr>
            <a:spLocks noGrp="1"/>
          </p:cNvSpPr>
          <p:nvPr>
            <p:ph type="sldNum" sz="quarter" idx="12"/>
          </p:nvPr>
        </p:nvSpPr>
        <p:spPr/>
        <p:txBody>
          <a:bodyPr/>
          <a:lstStyle/>
          <a:p>
            <a:fld id="{15BFCA54-6B67-44C2-89EB-D6940E9985E7}" type="slidenum">
              <a:rPr lang="vi-VN" smtClean="0"/>
              <a:t>‹#›</a:t>
            </a:fld>
            <a:endParaRPr lang="vi-VN"/>
          </a:p>
        </p:txBody>
      </p:sp>
      <p:sp>
        <p:nvSpPr>
          <p:cNvPr id="3" name="Text Placeholder 2"/>
          <p:cNvSpPr>
            <a:spLocks noGrp="1"/>
          </p:cNvSpPr>
          <p:nvPr>
            <p:ph type="body" idx="1"/>
          </p:nvPr>
        </p:nvSpPr>
        <p:spPr>
          <a:xfrm>
            <a:off x="239287" y="4293096"/>
            <a:ext cx="11614265" cy="540080"/>
          </a:xfrm>
        </p:spPr>
        <p:txBody>
          <a:bodyPr anchor="b"/>
          <a:lstStyle>
            <a:lvl1pPr marL="0" indent="0">
              <a:buNone/>
              <a:defRPr sz="2666" b="1">
                <a:solidFill>
                  <a:schemeClr val="tx1"/>
                </a:solidFill>
                <a:effectLst>
                  <a:outerShdw blurRad="38100" dist="38100" dir="2700000" algn="tl">
                    <a:srgbClr val="000000">
                      <a:alpha val="43137"/>
                    </a:srgbClr>
                  </a:outerShdw>
                </a:effectLst>
              </a:defRPr>
            </a:lvl1pPr>
            <a:lvl2pPr marL="609448" indent="0">
              <a:buNone/>
              <a:defRPr sz="2399">
                <a:solidFill>
                  <a:schemeClr val="tx1">
                    <a:tint val="75000"/>
                  </a:schemeClr>
                </a:solidFill>
              </a:defRPr>
            </a:lvl2pPr>
            <a:lvl3pPr marL="1218895" indent="0">
              <a:buNone/>
              <a:defRPr sz="2133">
                <a:solidFill>
                  <a:schemeClr val="tx1">
                    <a:tint val="75000"/>
                  </a:schemeClr>
                </a:solidFill>
              </a:defRPr>
            </a:lvl3pPr>
            <a:lvl4pPr marL="1828343" indent="0">
              <a:buNone/>
              <a:defRPr sz="1866">
                <a:solidFill>
                  <a:schemeClr val="tx1">
                    <a:tint val="75000"/>
                  </a:schemeClr>
                </a:solidFill>
              </a:defRPr>
            </a:lvl4pPr>
            <a:lvl5pPr marL="2437790" indent="0">
              <a:buNone/>
              <a:defRPr sz="1866">
                <a:solidFill>
                  <a:schemeClr val="tx1">
                    <a:tint val="75000"/>
                  </a:schemeClr>
                </a:solidFill>
              </a:defRPr>
            </a:lvl5pPr>
            <a:lvl6pPr marL="3047238" indent="0">
              <a:buNone/>
              <a:defRPr sz="1866">
                <a:solidFill>
                  <a:schemeClr val="tx1">
                    <a:tint val="75000"/>
                  </a:schemeClr>
                </a:solidFill>
              </a:defRPr>
            </a:lvl6pPr>
            <a:lvl7pPr marL="3656686" indent="0">
              <a:buNone/>
              <a:defRPr sz="1866">
                <a:solidFill>
                  <a:schemeClr val="tx1">
                    <a:tint val="75000"/>
                  </a:schemeClr>
                </a:solidFill>
              </a:defRPr>
            </a:lvl7pPr>
            <a:lvl8pPr marL="4266133" indent="0">
              <a:buNone/>
              <a:defRPr sz="1866">
                <a:solidFill>
                  <a:schemeClr val="tx1">
                    <a:tint val="75000"/>
                  </a:schemeClr>
                </a:solidFill>
              </a:defRPr>
            </a:lvl8pPr>
            <a:lvl9pPr marL="4875581" indent="0">
              <a:buNone/>
              <a:defRPr sz="1866">
                <a:solidFill>
                  <a:schemeClr val="tx1">
                    <a:tint val="75000"/>
                  </a:schemeClr>
                </a:solidFill>
              </a:defRPr>
            </a:lvl9pPr>
          </a:lstStyle>
          <a:p>
            <a:pPr lvl="0"/>
            <a:r>
              <a:rPr lang="vi-VN"/>
              <a:t>Bấm để chỉnh sửa kiểu văn bản của Bản cái</a:t>
            </a:r>
          </a:p>
        </p:txBody>
      </p:sp>
      <p:sp>
        <p:nvSpPr>
          <p:cNvPr id="2" name="Title 1"/>
          <p:cNvSpPr>
            <a:spLocks noGrp="1"/>
          </p:cNvSpPr>
          <p:nvPr>
            <p:ph type="title"/>
          </p:nvPr>
        </p:nvSpPr>
        <p:spPr>
          <a:xfrm>
            <a:off x="239287" y="4833179"/>
            <a:ext cx="11614265" cy="942312"/>
          </a:xfrm>
        </p:spPr>
        <p:txBody>
          <a:bodyPr anchor="t"/>
          <a:lstStyle>
            <a:lvl1pPr algn="l">
              <a:defRPr sz="5332" b="1" cap="all"/>
            </a:lvl1pPr>
          </a:lstStyle>
          <a:p>
            <a:r>
              <a:rPr lang="vi-VN"/>
              <a:t>Bấm để sửa kiểu tiêu đề Bản cái</a:t>
            </a:r>
            <a:endParaRPr lang="vi-VN" dirty="0"/>
          </a:p>
        </p:txBody>
      </p:sp>
      <p:sp>
        <p:nvSpPr>
          <p:cNvPr id="8" name="Text Placeholder 2"/>
          <p:cNvSpPr>
            <a:spLocks noGrp="1"/>
          </p:cNvSpPr>
          <p:nvPr>
            <p:ph type="body" idx="13"/>
          </p:nvPr>
        </p:nvSpPr>
        <p:spPr>
          <a:xfrm>
            <a:off x="239287" y="5787893"/>
            <a:ext cx="11614265" cy="607979"/>
          </a:xfrm>
        </p:spPr>
        <p:txBody>
          <a:bodyPr anchor="b"/>
          <a:lstStyle>
            <a:lvl1pPr marL="0" indent="0">
              <a:buNone/>
              <a:defRPr sz="2666" b="1">
                <a:solidFill>
                  <a:schemeClr val="tx1"/>
                </a:solidFill>
                <a:effectLst>
                  <a:outerShdw blurRad="38100" dist="38100" dir="2700000" algn="tl">
                    <a:srgbClr val="000000">
                      <a:alpha val="43137"/>
                    </a:srgbClr>
                  </a:outerShdw>
                </a:effectLst>
              </a:defRPr>
            </a:lvl1pPr>
            <a:lvl2pPr marL="609448" indent="0">
              <a:buNone/>
              <a:defRPr sz="2399">
                <a:solidFill>
                  <a:schemeClr val="tx1">
                    <a:tint val="75000"/>
                  </a:schemeClr>
                </a:solidFill>
              </a:defRPr>
            </a:lvl2pPr>
            <a:lvl3pPr marL="1218895" indent="0">
              <a:buNone/>
              <a:defRPr sz="2133">
                <a:solidFill>
                  <a:schemeClr val="tx1">
                    <a:tint val="75000"/>
                  </a:schemeClr>
                </a:solidFill>
              </a:defRPr>
            </a:lvl3pPr>
            <a:lvl4pPr marL="1828343" indent="0">
              <a:buNone/>
              <a:defRPr sz="1866">
                <a:solidFill>
                  <a:schemeClr val="tx1">
                    <a:tint val="75000"/>
                  </a:schemeClr>
                </a:solidFill>
              </a:defRPr>
            </a:lvl4pPr>
            <a:lvl5pPr marL="2437790" indent="0">
              <a:buNone/>
              <a:defRPr sz="1866">
                <a:solidFill>
                  <a:schemeClr val="tx1">
                    <a:tint val="75000"/>
                  </a:schemeClr>
                </a:solidFill>
              </a:defRPr>
            </a:lvl5pPr>
            <a:lvl6pPr marL="3047238" indent="0">
              <a:buNone/>
              <a:defRPr sz="1866">
                <a:solidFill>
                  <a:schemeClr val="tx1">
                    <a:tint val="75000"/>
                  </a:schemeClr>
                </a:solidFill>
              </a:defRPr>
            </a:lvl6pPr>
            <a:lvl7pPr marL="3656686" indent="0">
              <a:buNone/>
              <a:defRPr sz="1866">
                <a:solidFill>
                  <a:schemeClr val="tx1">
                    <a:tint val="75000"/>
                  </a:schemeClr>
                </a:solidFill>
              </a:defRPr>
            </a:lvl7pPr>
            <a:lvl8pPr marL="4266133" indent="0">
              <a:buNone/>
              <a:defRPr sz="1866">
                <a:solidFill>
                  <a:schemeClr val="tx1">
                    <a:tint val="75000"/>
                  </a:schemeClr>
                </a:solidFill>
              </a:defRPr>
            </a:lvl8pPr>
            <a:lvl9pPr marL="4875581" indent="0">
              <a:buNone/>
              <a:defRPr sz="1866">
                <a:solidFill>
                  <a:schemeClr val="tx1">
                    <a:tint val="75000"/>
                  </a:schemeClr>
                </a:solidFill>
              </a:defRPr>
            </a:lvl9pPr>
          </a:lstStyle>
          <a:p>
            <a:pPr lvl="0"/>
            <a:r>
              <a:rPr lang="vi-VN"/>
              <a:t>Bấm để chỉnh sửa kiểu văn bản của Bản cái</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7483" y="356659"/>
            <a:ext cx="1599546" cy="1599963"/>
          </a:xfrm>
          <a:prstGeom prst="rect">
            <a:avLst/>
          </a:prstGeom>
          <a:effectLst>
            <a:outerShdw blurRad="50800" dist="38100" dir="2700000" algn="tl" rotWithShape="0">
              <a:prstClr val="black">
                <a:alpha val="40000"/>
              </a:prstClr>
            </a:outerShdw>
          </a:effectLst>
        </p:spPr>
      </p:pic>
      <p:sp>
        <p:nvSpPr>
          <p:cNvPr id="12" name="Picture Placeholder 21"/>
          <p:cNvSpPr>
            <a:spLocks noGrp="1"/>
          </p:cNvSpPr>
          <p:nvPr>
            <p:ph type="pic" sz="quarter" idx="14"/>
          </p:nvPr>
        </p:nvSpPr>
        <p:spPr>
          <a:xfrm>
            <a:off x="4174699" y="274869"/>
            <a:ext cx="7678853" cy="4018224"/>
          </a:xfrm>
        </p:spPr>
        <p:txBody>
          <a:bodyPr>
            <a:normAutofit/>
          </a:bodyPr>
          <a:lstStyle>
            <a:lvl1pPr>
              <a:defRPr sz="2399"/>
            </a:lvl1pPr>
          </a:lstStyle>
          <a:p>
            <a:r>
              <a:rPr lang="vi-VN"/>
              <a:t>Bấm biểu tượng để thêm hình ảnh</a:t>
            </a:r>
            <a:endParaRPr lang="vi-VN" dirty="0"/>
          </a:p>
        </p:txBody>
      </p:sp>
      <p:sp>
        <p:nvSpPr>
          <p:cNvPr id="10" name="Text Placeholder 9">
            <a:extLst>
              <a:ext uri="{FF2B5EF4-FFF2-40B4-BE49-F238E27FC236}">
                <a16:creationId xmlns:a16="http://schemas.microsoft.com/office/drawing/2014/main" id="{04A4E651-77FA-4111-9C3D-CE7DBCB46993}"/>
              </a:ext>
            </a:extLst>
          </p:cNvPr>
          <p:cNvSpPr>
            <a:spLocks noGrp="1"/>
          </p:cNvSpPr>
          <p:nvPr>
            <p:ph type="body" sz="quarter" idx="15" hasCustomPrompt="1"/>
          </p:nvPr>
        </p:nvSpPr>
        <p:spPr>
          <a:xfrm>
            <a:off x="203147" y="6405332"/>
            <a:ext cx="11650405" cy="384936"/>
          </a:xfrm>
        </p:spPr>
        <p:txBody>
          <a:bodyPr>
            <a:noAutofit/>
          </a:bodyPr>
          <a:lstStyle>
            <a:lvl1pPr marL="0" indent="0">
              <a:buNone/>
              <a:defRPr sz="1866" b="1">
                <a:solidFill>
                  <a:srgbClr val="FFFF00"/>
                </a:solidFill>
                <a:effectLst>
                  <a:outerShdw blurRad="38100" dist="38100" dir="2700000" algn="tl">
                    <a:srgbClr val="000000">
                      <a:alpha val="43137"/>
                    </a:srgbClr>
                  </a:outerShdw>
                </a:effectLst>
              </a:defRPr>
            </a:lvl1pPr>
          </a:lstStyle>
          <a:p>
            <a:pPr lvl="0"/>
            <a:r>
              <a:rPr lang="en-US" dirty="0"/>
              <a:t>Click to add text</a:t>
            </a:r>
          </a:p>
        </p:txBody>
      </p:sp>
    </p:spTree>
    <p:extLst>
      <p:ext uri="{BB962C8B-B14F-4D97-AF65-F5344CB8AC3E}">
        <p14:creationId xmlns:p14="http://schemas.microsoft.com/office/powerpoint/2010/main" val="788511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sp>
        <p:nvSpPr>
          <p:cNvPr id="9" name="Rechthoek 18"/>
          <p:cNvSpPr/>
          <p:nvPr userDrawn="1"/>
        </p:nvSpPr>
        <p:spPr bwMode="auto">
          <a:xfrm>
            <a:off x="-48670" y="6405331"/>
            <a:ext cx="12284376" cy="452669"/>
          </a:xfrm>
          <a:prstGeom prst="rect">
            <a:avLst/>
          </a:prstGeom>
          <a:solidFill>
            <a:srgbClr val="0070C0"/>
          </a:solidFill>
          <a:ln>
            <a:noFill/>
          </a:ln>
          <a:effectLst/>
        </p:spPr>
        <p:txBody>
          <a:bodyPr vert="horz" wrap="square" lIns="121888" tIns="60944" rIns="121888" bIns="60944" numCol="1" rtlCol="0" anchor="t" anchorCtr="0" compatLnSpc="1">
            <a:prstTxWarp prst="textNoShape">
              <a:avLst/>
            </a:prstTxWarp>
          </a:bodyPr>
          <a:lstStyle/>
          <a:p>
            <a:pPr marL="0" marR="0" indent="0" algn="l" defTabSz="1218895" rtl="0" eaLnBrk="1" fontAlgn="base" latinLnBrk="0" hangingPunct="1">
              <a:lnSpc>
                <a:spcPct val="95000"/>
              </a:lnSpc>
              <a:spcBef>
                <a:spcPct val="0"/>
              </a:spcBef>
              <a:spcAft>
                <a:spcPct val="0"/>
              </a:spcAft>
              <a:buClrTx/>
              <a:buSzTx/>
              <a:buFont typeface="Arial" charset="0"/>
              <a:buNone/>
              <a:tabLst/>
            </a:pPr>
            <a:endParaRPr kumimoji="0" lang="en-GB" sz="2399" b="0" i="0" u="none" strike="noStrike" cap="none" normalizeH="0" baseline="0" noProof="0" dirty="0">
              <a:ln>
                <a:noFill/>
              </a:ln>
              <a:solidFill>
                <a:schemeClr val="bg1"/>
              </a:solidFill>
              <a:effectLst/>
              <a:latin typeface="Minion" pitchFamily="2" charset="0"/>
            </a:endParaRPr>
          </a:p>
        </p:txBody>
      </p:sp>
      <p:sp>
        <p:nvSpPr>
          <p:cNvPr id="8" name="Text Placeholder 9"/>
          <p:cNvSpPr>
            <a:spLocks noGrp="1"/>
          </p:cNvSpPr>
          <p:nvPr>
            <p:ph type="body" sz="quarter" idx="13" hasCustomPrompt="1"/>
          </p:nvPr>
        </p:nvSpPr>
        <p:spPr>
          <a:xfrm>
            <a:off x="203147" y="6405332"/>
            <a:ext cx="11782531" cy="384936"/>
          </a:xfrm>
        </p:spPr>
        <p:txBody>
          <a:bodyPr>
            <a:noAutofit/>
          </a:bodyPr>
          <a:lstStyle>
            <a:lvl1pPr marL="0" indent="0">
              <a:buNone/>
              <a:defRPr sz="1866" b="1">
                <a:solidFill>
                  <a:srgbClr val="FFFF00"/>
                </a:solidFill>
                <a:effectLst>
                  <a:outerShdw blurRad="38100" dist="38100" dir="2700000" algn="tl">
                    <a:srgbClr val="000000">
                      <a:alpha val="43137"/>
                    </a:srgbClr>
                  </a:outerShdw>
                </a:effectLst>
              </a:defRPr>
            </a:lvl1pPr>
          </a:lstStyle>
          <a:p>
            <a:pPr lvl="0"/>
            <a:r>
              <a:rPr lang="en-US"/>
              <a:t>Click to add text</a:t>
            </a:r>
          </a:p>
        </p:txBody>
      </p:sp>
      <p:sp>
        <p:nvSpPr>
          <p:cNvPr id="2" name="Title 1"/>
          <p:cNvSpPr>
            <a:spLocks noGrp="1"/>
          </p:cNvSpPr>
          <p:nvPr>
            <p:ph type="title"/>
          </p:nvPr>
        </p:nvSpPr>
        <p:spPr/>
        <p:txBody>
          <a:bodyPr/>
          <a:lstStyle/>
          <a:p>
            <a:r>
              <a:rPr lang="vi-VN"/>
              <a:t>Bấm để sửa kiểu tiêu đề Bản cái</a:t>
            </a:r>
          </a:p>
        </p:txBody>
      </p:sp>
      <p:sp>
        <p:nvSpPr>
          <p:cNvPr id="3" name="Content Placeholder 2"/>
          <p:cNvSpPr>
            <a:spLocks noGrp="1"/>
          </p:cNvSpPr>
          <p:nvPr>
            <p:ph sz="half" idx="1"/>
          </p:nvPr>
        </p:nvSpPr>
        <p:spPr>
          <a:xfrm>
            <a:off x="203147" y="787400"/>
            <a:ext cx="5789692" cy="5425909"/>
          </a:xfrm>
        </p:spPr>
        <p:txBody>
          <a:bodyPr>
            <a:normAutofit/>
          </a:bodyPr>
          <a:lstStyle>
            <a:lvl1pPr>
              <a:defRPr sz="3199"/>
            </a:lvl1pPr>
            <a:lvl2pPr>
              <a:defRPr sz="2666"/>
            </a:lvl2pPr>
            <a:lvl3pPr>
              <a:defRPr sz="2399"/>
            </a:lvl3pPr>
            <a:lvl4pPr>
              <a:defRPr sz="2133"/>
            </a:lvl4pPr>
            <a:lvl5pPr>
              <a:defRPr sz="2133"/>
            </a:lvl5pPr>
            <a:lvl6pPr>
              <a:defRPr sz="2399"/>
            </a:lvl6pPr>
            <a:lvl7pPr>
              <a:defRPr sz="2399"/>
            </a:lvl7pPr>
            <a:lvl8pPr>
              <a:defRPr sz="2399"/>
            </a:lvl8pPr>
            <a:lvl9pPr>
              <a:defRPr sz="2399"/>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ontent Placeholder 3"/>
          <p:cNvSpPr>
            <a:spLocks noGrp="1"/>
          </p:cNvSpPr>
          <p:nvPr>
            <p:ph sz="half" idx="2"/>
          </p:nvPr>
        </p:nvSpPr>
        <p:spPr>
          <a:xfrm>
            <a:off x="6195986" y="787400"/>
            <a:ext cx="5789692" cy="5425909"/>
          </a:xfrm>
        </p:spPr>
        <p:txBody>
          <a:bodyPr>
            <a:normAutofit/>
          </a:bodyPr>
          <a:lstStyle>
            <a:lvl1pPr>
              <a:defRPr sz="3199"/>
            </a:lvl1pPr>
            <a:lvl2pPr>
              <a:defRPr sz="2666"/>
            </a:lvl2pPr>
            <a:lvl3pPr>
              <a:defRPr sz="2399"/>
            </a:lvl3pPr>
            <a:lvl4pPr>
              <a:defRPr sz="2133"/>
            </a:lvl4pPr>
            <a:lvl5pPr>
              <a:defRPr sz="2133"/>
            </a:lvl5pPr>
            <a:lvl6pPr>
              <a:defRPr sz="2399"/>
            </a:lvl6pPr>
            <a:lvl7pPr>
              <a:defRPr sz="2399"/>
            </a:lvl7pPr>
            <a:lvl8pPr>
              <a:defRPr sz="2399"/>
            </a:lvl8pPr>
            <a:lvl9pPr>
              <a:defRPr sz="2399"/>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Slide Number Placeholder 6"/>
          <p:cNvSpPr>
            <a:spLocks noGrp="1"/>
          </p:cNvSpPr>
          <p:nvPr>
            <p:ph type="sldNum" sz="quarter" idx="12"/>
          </p:nvPr>
        </p:nvSpPr>
        <p:spPr>
          <a:xfrm>
            <a:off x="10125810" y="6424248"/>
            <a:ext cx="1859868" cy="365125"/>
          </a:xfrm>
        </p:spPr>
        <p:txBody>
          <a:bodyPr/>
          <a:lstStyle/>
          <a:p>
            <a:fld id="{15BFCA54-6B67-44C2-89EB-D6940E9985E7}" type="slidenum">
              <a:rPr lang="vi-VN" smtClean="0"/>
              <a:t>‹#›</a:t>
            </a:fld>
            <a:endParaRPr lang="vi-VN"/>
          </a:p>
        </p:txBody>
      </p:sp>
      <p:cxnSp>
        <p:nvCxnSpPr>
          <p:cNvPr id="10" name="Straight Connector 9">
            <a:extLst>
              <a:ext uri="{FF2B5EF4-FFF2-40B4-BE49-F238E27FC236}">
                <a16:creationId xmlns:a16="http://schemas.microsoft.com/office/drawing/2014/main" id="{4363B7C4-91F5-427A-A6DA-76917B8E5EDD}"/>
              </a:ext>
            </a:extLst>
          </p:cNvPr>
          <p:cNvCxnSpPr>
            <a:cxnSpLocks/>
          </p:cNvCxnSpPr>
          <p:nvPr userDrawn="1"/>
        </p:nvCxnSpPr>
        <p:spPr>
          <a:xfrm>
            <a:off x="115425" y="685800"/>
            <a:ext cx="11971827"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432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8" name="Rechthoek 18"/>
          <p:cNvSpPr/>
          <p:nvPr userDrawn="1"/>
        </p:nvSpPr>
        <p:spPr bwMode="auto">
          <a:xfrm>
            <a:off x="-48670" y="6405331"/>
            <a:ext cx="12284376" cy="452669"/>
          </a:xfrm>
          <a:prstGeom prst="rect">
            <a:avLst/>
          </a:prstGeom>
          <a:solidFill>
            <a:srgbClr val="0070C0"/>
          </a:solidFill>
          <a:ln>
            <a:noFill/>
          </a:ln>
          <a:effectLst/>
        </p:spPr>
        <p:txBody>
          <a:bodyPr vert="horz" wrap="square" lIns="121888" tIns="60944" rIns="121888" bIns="60944" numCol="1" rtlCol="0" anchor="t" anchorCtr="0" compatLnSpc="1">
            <a:prstTxWarp prst="textNoShape">
              <a:avLst/>
            </a:prstTxWarp>
          </a:bodyPr>
          <a:lstStyle/>
          <a:p>
            <a:pPr marL="0" marR="0" indent="0" algn="l" defTabSz="1218895" rtl="0" eaLnBrk="1" fontAlgn="base" latinLnBrk="0" hangingPunct="1">
              <a:lnSpc>
                <a:spcPct val="95000"/>
              </a:lnSpc>
              <a:spcBef>
                <a:spcPct val="0"/>
              </a:spcBef>
              <a:spcAft>
                <a:spcPct val="0"/>
              </a:spcAft>
              <a:buClrTx/>
              <a:buSzTx/>
              <a:buFont typeface="Arial" charset="0"/>
              <a:buNone/>
              <a:tabLst/>
            </a:pPr>
            <a:endParaRPr kumimoji="0" lang="en-GB" sz="2399" b="0" i="0" u="none" strike="noStrike" cap="none" normalizeH="0" baseline="0" noProof="0" dirty="0">
              <a:ln>
                <a:noFill/>
              </a:ln>
              <a:solidFill>
                <a:schemeClr val="bg1"/>
              </a:solidFill>
              <a:effectLst/>
              <a:latin typeface="Minion" pitchFamily="2" charset="0"/>
            </a:endParaRPr>
          </a:p>
        </p:txBody>
      </p:sp>
      <p:sp>
        <p:nvSpPr>
          <p:cNvPr id="2" name="Title 1"/>
          <p:cNvSpPr>
            <a:spLocks noGrp="1"/>
          </p:cNvSpPr>
          <p:nvPr>
            <p:ph type="title"/>
          </p:nvPr>
        </p:nvSpPr>
        <p:spPr/>
        <p:txBody>
          <a:bodyPr/>
          <a:lstStyle/>
          <a:p>
            <a:r>
              <a:rPr lang="vi-VN"/>
              <a:t>Bấm để sửa kiểu tiêu đề Bản cái</a:t>
            </a:r>
          </a:p>
        </p:txBody>
      </p:sp>
      <p:sp>
        <p:nvSpPr>
          <p:cNvPr id="3" name="Slide Number Placeholder 2"/>
          <p:cNvSpPr>
            <a:spLocks noGrp="1"/>
          </p:cNvSpPr>
          <p:nvPr>
            <p:ph type="sldNum" sz="quarter" idx="10"/>
          </p:nvPr>
        </p:nvSpPr>
        <p:spPr>
          <a:xfrm>
            <a:off x="10125810" y="6424248"/>
            <a:ext cx="1859868" cy="365125"/>
          </a:xfrm>
        </p:spPr>
        <p:txBody>
          <a:bodyPr/>
          <a:lstStyle/>
          <a:p>
            <a:fld id="{15BFCA54-6B67-44C2-89EB-D6940E9985E7}" type="slidenum">
              <a:rPr lang="vi-VN" smtClean="0"/>
              <a:t>‹#›</a:t>
            </a:fld>
            <a:endParaRPr lang="vi-VN"/>
          </a:p>
        </p:txBody>
      </p:sp>
      <p:sp>
        <p:nvSpPr>
          <p:cNvPr id="5" name="Content Placeholder 4"/>
          <p:cNvSpPr>
            <a:spLocks noGrp="1"/>
          </p:cNvSpPr>
          <p:nvPr>
            <p:ph sz="quarter" idx="11"/>
          </p:nvPr>
        </p:nvSpPr>
        <p:spPr>
          <a:xfrm>
            <a:off x="202253" y="787400"/>
            <a:ext cx="11782531" cy="2641600"/>
          </a:xfrm>
        </p:spPr>
        <p:txBody>
          <a:bodyPr>
            <a:noAutofit/>
          </a:bodyPr>
          <a:lstStyle>
            <a:lvl1pPr>
              <a:defRPr sz="3199"/>
            </a:lvl1pPr>
            <a:lvl2pPr>
              <a:defRPr sz="2666"/>
            </a:lvl2pPr>
            <a:lvl3pPr>
              <a:defRPr sz="2399"/>
            </a:lvl3pPr>
            <a:lvl4pPr>
              <a:defRPr sz="2133"/>
            </a:lvl4pPr>
            <a:lvl5pPr>
              <a:defRPr sz="2133"/>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ontent Placeholder 4"/>
          <p:cNvSpPr>
            <a:spLocks noGrp="1"/>
          </p:cNvSpPr>
          <p:nvPr>
            <p:ph sz="quarter" idx="12"/>
          </p:nvPr>
        </p:nvSpPr>
        <p:spPr>
          <a:xfrm>
            <a:off x="203147" y="3530600"/>
            <a:ext cx="11782531" cy="2682709"/>
          </a:xfrm>
        </p:spPr>
        <p:txBody>
          <a:bodyPr>
            <a:noAutofit/>
          </a:bodyPr>
          <a:lstStyle>
            <a:lvl1pPr>
              <a:defRPr sz="3199"/>
            </a:lvl1pPr>
            <a:lvl2pPr>
              <a:defRPr sz="2666"/>
            </a:lvl2pPr>
            <a:lvl3pPr>
              <a:defRPr sz="2399"/>
            </a:lvl3pPr>
            <a:lvl4pPr>
              <a:defRPr sz="2133"/>
            </a:lvl4pPr>
            <a:lvl5pPr>
              <a:defRPr sz="2133"/>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Text Placeholder 9"/>
          <p:cNvSpPr>
            <a:spLocks noGrp="1"/>
          </p:cNvSpPr>
          <p:nvPr>
            <p:ph type="body" sz="quarter" idx="13" hasCustomPrompt="1"/>
          </p:nvPr>
        </p:nvSpPr>
        <p:spPr>
          <a:xfrm>
            <a:off x="203147" y="6405332"/>
            <a:ext cx="11782531" cy="384936"/>
          </a:xfrm>
        </p:spPr>
        <p:txBody>
          <a:bodyPr>
            <a:noAutofit/>
          </a:bodyPr>
          <a:lstStyle>
            <a:lvl1pPr marL="0" indent="0">
              <a:buNone/>
              <a:defRPr sz="1866" b="1">
                <a:solidFill>
                  <a:srgbClr val="FFFF00"/>
                </a:solidFill>
                <a:effectLst>
                  <a:outerShdw blurRad="38100" dist="38100" dir="2700000" algn="tl">
                    <a:srgbClr val="000000">
                      <a:alpha val="43137"/>
                    </a:srgbClr>
                  </a:outerShdw>
                </a:effectLst>
              </a:defRPr>
            </a:lvl1pPr>
          </a:lstStyle>
          <a:p>
            <a:pPr lvl="0"/>
            <a:r>
              <a:rPr lang="en-US" dirty="0"/>
              <a:t>Click to add text</a:t>
            </a:r>
          </a:p>
        </p:txBody>
      </p:sp>
      <p:cxnSp>
        <p:nvCxnSpPr>
          <p:cNvPr id="9" name="Straight Connector 8">
            <a:extLst>
              <a:ext uri="{FF2B5EF4-FFF2-40B4-BE49-F238E27FC236}">
                <a16:creationId xmlns:a16="http://schemas.microsoft.com/office/drawing/2014/main" id="{4363B7C4-91F5-427A-A6DA-76917B8E5EDD}"/>
              </a:ext>
            </a:extLst>
          </p:cNvPr>
          <p:cNvCxnSpPr>
            <a:cxnSpLocks/>
          </p:cNvCxnSpPr>
          <p:nvPr userDrawn="1"/>
        </p:nvCxnSpPr>
        <p:spPr>
          <a:xfrm>
            <a:off x="115425" y="685800"/>
            <a:ext cx="11971827"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763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a:t>Click to edit Master title style</a:t>
            </a:r>
          </a:p>
        </p:txBody>
      </p:sp>
      <p:sp>
        <p:nvSpPr>
          <p:cNvPr id="3" name="2 Marcador de contenido"/>
          <p:cNvSpPr>
            <a:spLocks noGrp="1"/>
          </p:cNvSpPr>
          <p:nvPr>
            <p:ph sz="half" idx="1"/>
          </p:nvPr>
        </p:nvSpPr>
        <p:spPr>
          <a:xfrm>
            <a:off x="609441" y="1600203"/>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3 Marcador de contenido"/>
          <p:cNvSpPr>
            <a:spLocks noGrp="1"/>
          </p:cNvSpPr>
          <p:nvPr>
            <p:ph sz="half" idx="2"/>
          </p:nvPr>
        </p:nvSpPr>
        <p:spPr>
          <a:xfrm>
            <a:off x="6195986" y="1600203"/>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8183BE54-BFB1-459F-86CD-79F3ECFC1CBB}" type="datetimeFigureOut">
              <a:rPr lang="en-US" smtClean="0"/>
              <a:t>6/6/2023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9F27DA4-4F36-4E2B-A723-5CA32AE13BA1}" type="slidenum">
              <a:rPr lang="en-US" smtClean="0"/>
              <a:t>‹#›</a:t>
            </a:fld>
            <a:endParaRPr lang="en-US"/>
          </a:p>
        </p:txBody>
      </p:sp>
      <p:pic>
        <p:nvPicPr>
          <p:cNvPr id="9" name="Picture 8">
            <a:extLst>
              <a:ext uri="{FF2B5EF4-FFF2-40B4-BE49-F238E27FC236}">
                <a16:creationId xmlns:a16="http://schemas.microsoft.com/office/drawing/2014/main" id="{A170AF1F-1070-4AD9-B4B2-9738386B481A}"/>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43301" y="5876677"/>
            <a:ext cx="1151828" cy="864096"/>
          </a:xfrm>
          <a:prstGeom prst="rect">
            <a:avLst/>
          </a:prstGeom>
        </p:spPr>
      </p:pic>
    </p:spTree>
    <p:extLst>
      <p:ext uri="{BB962C8B-B14F-4D97-AF65-F5344CB8AC3E}">
        <p14:creationId xmlns:p14="http://schemas.microsoft.com/office/powerpoint/2010/main" val="3341442348"/>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PhAnim="0" preserve="1" userDrawn="1">
  <p:cSld name="Two Content And Picture">
    <p:spTree>
      <p:nvGrpSpPr>
        <p:cNvPr id="1" name=""/>
        <p:cNvGrpSpPr/>
        <p:nvPr/>
      </p:nvGrpSpPr>
      <p:grpSpPr>
        <a:xfrm>
          <a:off x="0" y="0"/>
          <a:ext cx="0" cy="0"/>
          <a:chOff x="0" y="0"/>
          <a:chExt cx="0" cy="0"/>
        </a:xfrm>
      </p:grpSpPr>
      <p:sp>
        <p:nvSpPr>
          <p:cNvPr id="8" name="Rechthoek 18"/>
          <p:cNvSpPr/>
          <p:nvPr userDrawn="1"/>
        </p:nvSpPr>
        <p:spPr bwMode="auto">
          <a:xfrm>
            <a:off x="-48670" y="6405331"/>
            <a:ext cx="12284376" cy="452669"/>
          </a:xfrm>
          <a:prstGeom prst="rect">
            <a:avLst/>
          </a:prstGeom>
          <a:solidFill>
            <a:srgbClr val="0070C0"/>
          </a:solidFill>
          <a:ln>
            <a:noFill/>
          </a:ln>
          <a:effectLst/>
        </p:spPr>
        <p:txBody>
          <a:bodyPr vert="horz" wrap="square" lIns="121888" tIns="60944" rIns="121888" bIns="60944" numCol="1" rtlCol="0" anchor="t" anchorCtr="0" compatLnSpc="1">
            <a:prstTxWarp prst="textNoShape">
              <a:avLst/>
            </a:prstTxWarp>
          </a:bodyPr>
          <a:lstStyle/>
          <a:p>
            <a:pPr marL="0" marR="0" indent="0" algn="l" defTabSz="1218895" rtl="0" eaLnBrk="1" fontAlgn="base" latinLnBrk="0" hangingPunct="1">
              <a:lnSpc>
                <a:spcPct val="95000"/>
              </a:lnSpc>
              <a:spcBef>
                <a:spcPct val="0"/>
              </a:spcBef>
              <a:spcAft>
                <a:spcPct val="0"/>
              </a:spcAft>
              <a:buClrTx/>
              <a:buSzTx/>
              <a:buFont typeface="Arial" charset="0"/>
              <a:buNone/>
              <a:tabLst/>
            </a:pPr>
            <a:endParaRPr kumimoji="0" lang="en-GB" sz="2399" b="0" i="0" u="none" strike="noStrike" cap="none" normalizeH="0" baseline="0" noProof="0" dirty="0">
              <a:ln>
                <a:noFill/>
              </a:ln>
              <a:solidFill>
                <a:schemeClr val="bg1"/>
              </a:solidFill>
              <a:effectLst/>
              <a:latin typeface="Minion" pitchFamily="2" charset="0"/>
            </a:endParaRPr>
          </a:p>
        </p:txBody>
      </p:sp>
      <p:sp>
        <p:nvSpPr>
          <p:cNvPr id="2" name="Title 1"/>
          <p:cNvSpPr>
            <a:spLocks noGrp="1"/>
          </p:cNvSpPr>
          <p:nvPr>
            <p:ph type="title" hasCustomPrompt="1"/>
          </p:nvPr>
        </p:nvSpPr>
        <p:spPr/>
        <p:txBody>
          <a:bodyPr/>
          <a:lstStyle>
            <a:lvl1pPr>
              <a:defRPr baseline="0"/>
            </a:lvl1pPr>
          </a:lstStyle>
          <a:p>
            <a:r>
              <a:rPr lang="en-US"/>
              <a:t>&lt;Thông tin về giảng viên&gt;</a:t>
            </a:r>
            <a:endParaRPr lang="vi-VN"/>
          </a:p>
        </p:txBody>
      </p:sp>
      <p:sp>
        <p:nvSpPr>
          <p:cNvPr id="3" name="Slide Number Placeholder 2"/>
          <p:cNvSpPr>
            <a:spLocks noGrp="1"/>
          </p:cNvSpPr>
          <p:nvPr>
            <p:ph type="sldNum" sz="quarter" idx="10"/>
          </p:nvPr>
        </p:nvSpPr>
        <p:spPr>
          <a:xfrm>
            <a:off x="10125810" y="6424248"/>
            <a:ext cx="1859868" cy="365125"/>
          </a:xfrm>
        </p:spPr>
        <p:txBody>
          <a:bodyPr/>
          <a:lstStyle/>
          <a:p>
            <a:fld id="{15BFCA54-6B67-44C2-89EB-D6940E9985E7}" type="slidenum">
              <a:rPr lang="vi-VN" smtClean="0"/>
              <a:t>‹#›</a:t>
            </a:fld>
            <a:endParaRPr lang="vi-VN"/>
          </a:p>
        </p:txBody>
      </p:sp>
      <p:sp>
        <p:nvSpPr>
          <p:cNvPr id="9" name="Picture Placeholder 8"/>
          <p:cNvSpPr>
            <a:spLocks noGrp="1"/>
          </p:cNvSpPr>
          <p:nvPr>
            <p:ph type="pic" sz="quarter" idx="14" hasCustomPrompt="1"/>
          </p:nvPr>
        </p:nvSpPr>
        <p:spPr>
          <a:xfrm>
            <a:off x="10157354" y="1092200"/>
            <a:ext cx="1439625" cy="1920000"/>
          </a:xfrm>
        </p:spPr>
        <p:txBody>
          <a:bodyPr>
            <a:normAutofit/>
          </a:bodyPr>
          <a:lstStyle>
            <a:lvl1pPr marL="0" indent="0">
              <a:buNone/>
              <a:defRPr sz="1600" baseline="0"/>
            </a:lvl1pPr>
          </a:lstStyle>
          <a:p>
            <a:r>
              <a:rPr lang="en-US"/>
              <a:t>Ảnh của giảng viên</a:t>
            </a:r>
            <a:endParaRPr lang="vi-VN"/>
          </a:p>
        </p:txBody>
      </p:sp>
      <p:sp>
        <p:nvSpPr>
          <p:cNvPr id="10" name="Picture Placeholder 8"/>
          <p:cNvSpPr>
            <a:spLocks noGrp="1"/>
          </p:cNvSpPr>
          <p:nvPr>
            <p:ph type="pic" sz="quarter" idx="15" hasCustomPrompt="1"/>
          </p:nvPr>
        </p:nvSpPr>
        <p:spPr>
          <a:xfrm>
            <a:off x="10157354" y="3937000"/>
            <a:ext cx="1439625" cy="1920000"/>
          </a:xfrm>
        </p:spPr>
        <p:txBody>
          <a:bodyPr>
            <a:normAutofit/>
          </a:bodyPr>
          <a:lstStyle>
            <a:lvl1pPr marL="0" indent="0">
              <a:buNone/>
              <a:defRPr sz="1600" baseline="0"/>
            </a:lvl1pPr>
          </a:lstStyle>
          <a:p>
            <a:r>
              <a:rPr lang="en-US"/>
              <a:t>Ảnh của giảng viên</a:t>
            </a:r>
            <a:endParaRPr lang="vi-VN"/>
          </a:p>
        </p:txBody>
      </p:sp>
      <p:cxnSp>
        <p:nvCxnSpPr>
          <p:cNvPr id="14" name="Straight Connector 13">
            <a:extLst>
              <a:ext uri="{FF2B5EF4-FFF2-40B4-BE49-F238E27FC236}">
                <a16:creationId xmlns:a16="http://schemas.microsoft.com/office/drawing/2014/main" id="{4363B7C4-91F5-427A-A6DA-76917B8E5EDD}"/>
              </a:ext>
            </a:extLst>
          </p:cNvPr>
          <p:cNvCxnSpPr>
            <a:cxnSpLocks/>
          </p:cNvCxnSpPr>
          <p:nvPr userDrawn="1"/>
        </p:nvCxnSpPr>
        <p:spPr>
          <a:xfrm>
            <a:off x="115425" y="685800"/>
            <a:ext cx="1197182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7" name="Text Placeholder 16"/>
          <p:cNvSpPr>
            <a:spLocks noGrp="1"/>
          </p:cNvSpPr>
          <p:nvPr>
            <p:ph type="body" sz="quarter" idx="16"/>
          </p:nvPr>
        </p:nvSpPr>
        <p:spPr>
          <a:xfrm>
            <a:off x="203147" y="787400"/>
            <a:ext cx="9547913" cy="26416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19" name="Text Placeholder 16"/>
          <p:cNvSpPr>
            <a:spLocks noGrp="1"/>
          </p:cNvSpPr>
          <p:nvPr>
            <p:ph type="body" sz="quarter" idx="17"/>
          </p:nvPr>
        </p:nvSpPr>
        <p:spPr>
          <a:xfrm>
            <a:off x="203147" y="3632200"/>
            <a:ext cx="9547913" cy="26416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22" name="Text Placeholder 21"/>
          <p:cNvSpPr>
            <a:spLocks noGrp="1"/>
          </p:cNvSpPr>
          <p:nvPr>
            <p:ph type="body" sz="quarter" idx="18" hasCustomPrompt="1"/>
          </p:nvPr>
        </p:nvSpPr>
        <p:spPr>
          <a:xfrm>
            <a:off x="203147" y="6405331"/>
            <a:ext cx="11782531" cy="376469"/>
          </a:xfrm>
        </p:spPr>
        <p:txBody>
          <a:bodyPr>
            <a:noAutofit/>
          </a:bodyPr>
          <a:lstStyle>
            <a:lvl1pPr marL="0" indent="0">
              <a:buNone/>
              <a:defRPr sz="1866" b="1">
                <a:solidFill>
                  <a:srgbClr val="FFFF00"/>
                </a:solidFill>
                <a:effectLst>
                  <a:outerShdw blurRad="38100" dist="38100" dir="2700000" algn="tl">
                    <a:srgbClr val="000000">
                      <a:alpha val="43137"/>
                    </a:srgbClr>
                  </a:outerShdw>
                </a:effectLst>
              </a:defRPr>
            </a:lvl1pPr>
          </a:lstStyle>
          <a:p>
            <a:pPr lvl="0"/>
            <a:r>
              <a:rPr lang="en-US" dirty="0"/>
              <a:t>Click to add text</a:t>
            </a:r>
          </a:p>
        </p:txBody>
      </p:sp>
    </p:spTree>
    <p:extLst>
      <p:ext uri="{BB962C8B-B14F-4D97-AF65-F5344CB8AC3E}">
        <p14:creationId xmlns:p14="http://schemas.microsoft.com/office/powerpoint/2010/main" val="1768463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 Content &amp; 2 Pictures">
    <p:spTree>
      <p:nvGrpSpPr>
        <p:cNvPr id="1" name=""/>
        <p:cNvGrpSpPr/>
        <p:nvPr/>
      </p:nvGrpSpPr>
      <p:grpSpPr>
        <a:xfrm>
          <a:off x="0" y="0"/>
          <a:ext cx="0" cy="0"/>
          <a:chOff x="0" y="0"/>
          <a:chExt cx="0" cy="0"/>
        </a:xfrm>
      </p:grpSpPr>
      <p:sp>
        <p:nvSpPr>
          <p:cNvPr id="9" name="Rechthoek 18"/>
          <p:cNvSpPr/>
          <p:nvPr userDrawn="1"/>
        </p:nvSpPr>
        <p:spPr bwMode="auto">
          <a:xfrm>
            <a:off x="-48670" y="6405331"/>
            <a:ext cx="12284376" cy="452669"/>
          </a:xfrm>
          <a:prstGeom prst="rect">
            <a:avLst/>
          </a:prstGeom>
          <a:solidFill>
            <a:srgbClr val="0070C0"/>
          </a:solidFill>
          <a:ln>
            <a:noFill/>
          </a:ln>
          <a:effectLst/>
        </p:spPr>
        <p:txBody>
          <a:bodyPr vert="horz" wrap="square" lIns="121888" tIns="60944" rIns="121888" bIns="60944" numCol="1" rtlCol="0" anchor="t" anchorCtr="0" compatLnSpc="1">
            <a:prstTxWarp prst="textNoShape">
              <a:avLst/>
            </a:prstTxWarp>
          </a:bodyPr>
          <a:lstStyle/>
          <a:p>
            <a:pPr marL="0" marR="0" indent="0" algn="l" defTabSz="1218895" rtl="0" eaLnBrk="1" fontAlgn="base" latinLnBrk="0" hangingPunct="1">
              <a:lnSpc>
                <a:spcPct val="95000"/>
              </a:lnSpc>
              <a:spcBef>
                <a:spcPct val="0"/>
              </a:spcBef>
              <a:spcAft>
                <a:spcPct val="0"/>
              </a:spcAft>
              <a:buClrTx/>
              <a:buSzTx/>
              <a:buFont typeface="Arial" charset="0"/>
              <a:buNone/>
              <a:tabLst/>
            </a:pPr>
            <a:endParaRPr kumimoji="0" lang="en-GB" sz="2399" b="0" i="0" u="none" strike="noStrike" cap="none" normalizeH="0" baseline="0" noProof="0" dirty="0">
              <a:ln>
                <a:noFill/>
              </a:ln>
              <a:solidFill>
                <a:schemeClr val="bg1"/>
              </a:solidFill>
              <a:effectLst/>
              <a:latin typeface="Minion" pitchFamily="2" charset="0"/>
            </a:endParaRPr>
          </a:p>
        </p:txBody>
      </p:sp>
      <p:sp>
        <p:nvSpPr>
          <p:cNvPr id="2" name="Title 1"/>
          <p:cNvSpPr>
            <a:spLocks noGrp="1"/>
          </p:cNvSpPr>
          <p:nvPr>
            <p:ph type="title"/>
          </p:nvPr>
        </p:nvSpPr>
        <p:spPr/>
        <p:txBody>
          <a:bodyPr/>
          <a:lstStyle/>
          <a:p>
            <a:r>
              <a:rPr lang="vi-VN"/>
              <a:t>Bấm để sửa kiểu tiêu đề Bản cái</a:t>
            </a:r>
          </a:p>
        </p:txBody>
      </p:sp>
      <p:sp>
        <p:nvSpPr>
          <p:cNvPr id="3" name="Content Placeholder 2"/>
          <p:cNvSpPr>
            <a:spLocks noGrp="1"/>
          </p:cNvSpPr>
          <p:nvPr>
            <p:ph sz="half" idx="1"/>
          </p:nvPr>
        </p:nvSpPr>
        <p:spPr>
          <a:xfrm>
            <a:off x="203147" y="787400"/>
            <a:ext cx="5789692" cy="5425909"/>
          </a:xfrm>
        </p:spPr>
        <p:txBody>
          <a:bodyPr>
            <a:normAutofit/>
          </a:bodyPr>
          <a:lstStyle>
            <a:lvl1pPr>
              <a:defRPr sz="3199"/>
            </a:lvl1pPr>
            <a:lvl2pPr>
              <a:defRPr sz="2666"/>
            </a:lvl2pPr>
            <a:lvl3pPr>
              <a:defRPr sz="2399"/>
            </a:lvl3pPr>
            <a:lvl4pPr>
              <a:defRPr sz="2133"/>
            </a:lvl4pPr>
            <a:lvl5pPr>
              <a:defRPr sz="2133"/>
            </a:lvl5pPr>
            <a:lvl6pPr>
              <a:defRPr sz="2399"/>
            </a:lvl6pPr>
            <a:lvl7pPr>
              <a:defRPr sz="2399"/>
            </a:lvl7pPr>
            <a:lvl8pPr>
              <a:defRPr sz="2399"/>
            </a:lvl8pPr>
            <a:lvl9pPr>
              <a:defRPr sz="2399"/>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Slide Number Placeholder 6"/>
          <p:cNvSpPr>
            <a:spLocks noGrp="1"/>
          </p:cNvSpPr>
          <p:nvPr>
            <p:ph type="sldNum" sz="quarter" idx="12"/>
          </p:nvPr>
        </p:nvSpPr>
        <p:spPr>
          <a:xfrm>
            <a:off x="10125810" y="6424248"/>
            <a:ext cx="1961441" cy="365125"/>
          </a:xfrm>
        </p:spPr>
        <p:txBody>
          <a:bodyPr/>
          <a:lstStyle/>
          <a:p>
            <a:fld id="{15BFCA54-6B67-44C2-89EB-D6940E9985E7}" type="slidenum">
              <a:rPr lang="vi-VN" smtClean="0"/>
              <a:t>‹#›</a:t>
            </a:fld>
            <a:endParaRPr lang="vi-VN"/>
          </a:p>
        </p:txBody>
      </p:sp>
      <p:sp>
        <p:nvSpPr>
          <p:cNvPr id="8" name="Text Placeholder 9"/>
          <p:cNvSpPr>
            <a:spLocks noGrp="1"/>
          </p:cNvSpPr>
          <p:nvPr>
            <p:ph type="body" sz="quarter" idx="13" hasCustomPrompt="1"/>
          </p:nvPr>
        </p:nvSpPr>
        <p:spPr>
          <a:xfrm>
            <a:off x="203147" y="6405332"/>
            <a:ext cx="11884104" cy="384936"/>
          </a:xfrm>
        </p:spPr>
        <p:txBody>
          <a:bodyPr>
            <a:noAutofit/>
          </a:bodyPr>
          <a:lstStyle>
            <a:lvl1pPr marL="0" indent="0">
              <a:buNone/>
              <a:defRPr sz="1866" b="1">
                <a:solidFill>
                  <a:srgbClr val="FFFF00"/>
                </a:solidFill>
                <a:effectLst>
                  <a:outerShdw blurRad="38100" dist="38100" dir="2700000" algn="tl">
                    <a:srgbClr val="000000">
                      <a:alpha val="43137"/>
                    </a:srgbClr>
                  </a:outerShdw>
                </a:effectLst>
              </a:defRPr>
            </a:lvl1pPr>
          </a:lstStyle>
          <a:p>
            <a:pPr lvl="0"/>
            <a:r>
              <a:rPr lang="en-US" dirty="0"/>
              <a:t>Click to add text</a:t>
            </a:r>
          </a:p>
        </p:txBody>
      </p:sp>
      <p:sp>
        <p:nvSpPr>
          <p:cNvPr id="6" name="Picture Placeholder 5"/>
          <p:cNvSpPr>
            <a:spLocks noGrp="1"/>
          </p:cNvSpPr>
          <p:nvPr>
            <p:ph type="pic" sz="quarter" idx="14"/>
          </p:nvPr>
        </p:nvSpPr>
        <p:spPr>
          <a:xfrm>
            <a:off x="6094412" y="786441"/>
            <a:ext cx="2945633" cy="5425976"/>
          </a:xfrm>
        </p:spPr>
        <p:txBody>
          <a:bodyPr>
            <a:normAutofit/>
          </a:bodyPr>
          <a:lstStyle>
            <a:lvl1pPr>
              <a:defRPr sz="2399"/>
            </a:lvl1pPr>
          </a:lstStyle>
          <a:p>
            <a:r>
              <a:rPr lang="vi-VN"/>
              <a:t>Bấm biểu tượng để thêm hình ảnh</a:t>
            </a:r>
          </a:p>
        </p:txBody>
      </p:sp>
      <p:sp>
        <p:nvSpPr>
          <p:cNvPr id="10" name="Picture Placeholder 5"/>
          <p:cNvSpPr>
            <a:spLocks noGrp="1"/>
          </p:cNvSpPr>
          <p:nvPr>
            <p:ph type="pic" sz="quarter" idx="15"/>
          </p:nvPr>
        </p:nvSpPr>
        <p:spPr>
          <a:xfrm>
            <a:off x="9141619" y="787400"/>
            <a:ext cx="2885158" cy="5425976"/>
          </a:xfrm>
        </p:spPr>
        <p:txBody>
          <a:bodyPr>
            <a:normAutofit/>
          </a:bodyPr>
          <a:lstStyle>
            <a:lvl1pPr>
              <a:defRPr sz="2399"/>
            </a:lvl1pPr>
          </a:lstStyle>
          <a:p>
            <a:r>
              <a:rPr lang="vi-VN"/>
              <a:t>Bấm biểu tượng để thêm hình ảnh</a:t>
            </a:r>
          </a:p>
        </p:txBody>
      </p:sp>
      <p:cxnSp>
        <p:nvCxnSpPr>
          <p:cNvPr id="11" name="Straight Connector 10">
            <a:extLst>
              <a:ext uri="{FF2B5EF4-FFF2-40B4-BE49-F238E27FC236}">
                <a16:creationId xmlns:a16="http://schemas.microsoft.com/office/drawing/2014/main" id="{4363B7C4-91F5-427A-A6DA-76917B8E5EDD}"/>
              </a:ext>
            </a:extLst>
          </p:cNvPr>
          <p:cNvCxnSpPr>
            <a:cxnSpLocks/>
          </p:cNvCxnSpPr>
          <p:nvPr userDrawn="1"/>
        </p:nvCxnSpPr>
        <p:spPr>
          <a:xfrm>
            <a:off x="115425" y="685800"/>
            <a:ext cx="11971827"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5791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 Content &amp; 4 Pictures">
    <p:spTree>
      <p:nvGrpSpPr>
        <p:cNvPr id="1" name=""/>
        <p:cNvGrpSpPr/>
        <p:nvPr/>
      </p:nvGrpSpPr>
      <p:grpSpPr>
        <a:xfrm>
          <a:off x="0" y="0"/>
          <a:ext cx="0" cy="0"/>
          <a:chOff x="0" y="0"/>
          <a:chExt cx="0" cy="0"/>
        </a:xfrm>
      </p:grpSpPr>
      <p:sp>
        <p:nvSpPr>
          <p:cNvPr id="9" name="Rechthoek 18"/>
          <p:cNvSpPr/>
          <p:nvPr userDrawn="1"/>
        </p:nvSpPr>
        <p:spPr bwMode="auto">
          <a:xfrm>
            <a:off x="-48670" y="6405331"/>
            <a:ext cx="12284376" cy="452669"/>
          </a:xfrm>
          <a:prstGeom prst="rect">
            <a:avLst/>
          </a:prstGeom>
          <a:solidFill>
            <a:srgbClr val="0070C0"/>
          </a:solidFill>
          <a:ln>
            <a:noFill/>
          </a:ln>
          <a:effectLst/>
        </p:spPr>
        <p:txBody>
          <a:bodyPr vert="horz" wrap="square" lIns="121888" tIns="60944" rIns="121888" bIns="60944" numCol="1" rtlCol="0" anchor="t" anchorCtr="0" compatLnSpc="1">
            <a:prstTxWarp prst="textNoShape">
              <a:avLst/>
            </a:prstTxWarp>
          </a:bodyPr>
          <a:lstStyle/>
          <a:p>
            <a:pPr marL="0" marR="0" indent="0" algn="l" defTabSz="1218895" rtl="0" eaLnBrk="1" fontAlgn="base" latinLnBrk="0" hangingPunct="1">
              <a:lnSpc>
                <a:spcPct val="95000"/>
              </a:lnSpc>
              <a:spcBef>
                <a:spcPct val="0"/>
              </a:spcBef>
              <a:spcAft>
                <a:spcPct val="0"/>
              </a:spcAft>
              <a:buClrTx/>
              <a:buSzTx/>
              <a:buFont typeface="Arial" charset="0"/>
              <a:buNone/>
              <a:tabLst/>
            </a:pPr>
            <a:endParaRPr kumimoji="0" lang="en-GB" sz="2399" b="0" i="0" u="none" strike="noStrike" cap="none" normalizeH="0" baseline="0" noProof="0" dirty="0">
              <a:ln>
                <a:noFill/>
              </a:ln>
              <a:solidFill>
                <a:schemeClr val="bg1"/>
              </a:solidFill>
              <a:effectLst/>
              <a:latin typeface="Minion" pitchFamily="2" charset="0"/>
            </a:endParaRPr>
          </a:p>
        </p:txBody>
      </p:sp>
      <p:sp>
        <p:nvSpPr>
          <p:cNvPr id="2" name="Title 1"/>
          <p:cNvSpPr>
            <a:spLocks noGrp="1"/>
          </p:cNvSpPr>
          <p:nvPr>
            <p:ph type="title"/>
          </p:nvPr>
        </p:nvSpPr>
        <p:spPr/>
        <p:txBody>
          <a:bodyPr/>
          <a:lstStyle/>
          <a:p>
            <a:r>
              <a:rPr lang="vi-VN"/>
              <a:t>Bấm để sửa kiểu tiêu đề Bản cái</a:t>
            </a:r>
          </a:p>
        </p:txBody>
      </p:sp>
      <p:sp>
        <p:nvSpPr>
          <p:cNvPr id="3" name="Content Placeholder 2"/>
          <p:cNvSpPr>
            <a:spLocks noGrp="1"/>
          </p:cNvSpPr>
          <p:nvPr>
            <p:ph sz="half" idx="1"/>
          </p:nvPr>
        </p:nvSpPr>
        <p:spPr>
          <a:xfrm>
            <a:off x="203147" y="787400"/>
            <a:ext cx="5789692" cy="5425909"/>
          </a:xfrm>
        </p:spPr>
        <p:txBody>
          <a:bodyPr>
            <a:normAutofit/>
          </a:bodyPr>
          <a:lstStyle>
            <a:lvl1pPr>
              <a:defRPr sz="3199"/>
            </a:lvl1pPr>
            <a:lvl2pPr>
              <a:defRPr sz="2666"/>
            </a:lvl2pPr>
            <a:lvl3pPr>
              <a:defRPr sz="2399"/>
            </a:lvl3pPr>
            <a:lvl4pPr>
              <a:defRPr sz="2133"/>
            </a:lvl4pPr>
            <a:lvl5pPr>
              <a:defRPr sz="2133"/>
            </a:lvl5pPr>
            <a:lvl6pPr>
              <a:defRPr sz="2399"/>
            </a:lvl6pPr>
            <a:lvl7pPr>
              <a:defRPr sz="2399"/>
            </a:lvl7pPr>
            <a:lvl8pPr>
              <a:defRPr sz="2399"/>
            </a:lvl8pPr>
            <a:lvl9pPr>
              <a:defRPr sz="2399"/>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Slide Number Placeholder 6"/>
          <p:cNvSpPr>
            <a:spLocks noGrp="1"/>
          </p:cNvSpPr>
          <p:nvPr>
            <p:ph type="sldNum" sz="quarter" idx="12"/>
          </p:nvPr>
        </p:nvSpPr>
        <p:spPr>
          <a:xfrm>
            <a:off x="10125810" y="6424248"/>
            <a:ext cx="1859868" cy="365125"/>
          </a:xfrm>
        </p:spPr>
        <p:txBody>
          <a:bodyPr/>
          <a:lstStyle/>
          <a:p>
            <a:fld id="{15BFCA54-6B67-44C2-89EB-D6940E9985E7}" type="slidenum">
              <a:rPr lang="vi-VN" smtClean="0"/>
              <a:t>‹#›</a:t>
            </a:fld>
            <a:endParaRPr lang="vi-VN"/>
          </a:p>
        </p:txBody>
      </p:sp>
      <p:sp>
        <p:nvSpPr>
          <p:cNvPr id="8" name="Text Placeholder 9"/>
          <p:cNvSpPr>
            <a:spLocks noGrp="1"/>
          </p:cNvSpPr>
          <p:nvPr>
            <p:ph type="body" sz="quarter" idx="13" hasCustomPrompt="1"/>
          </p:nvPr>
        </p:nvSpPr>
        <p:spPr>
          <a:xfrm>
            <a:off x="203147" y="6405332"/>
            <a:ext cx="11782531" cy="384936"/>
          </a:xfrm>
        </p:spPr>
        <p:txBody>
          <a:bodyPr>
            <a:noAutofit/>
          </a:bodyPr>
          <a:lstStyle>
            <a:lvl1pPr marL="0" indent="0">
              <a:buNone/>
              <a:defRPr sz="1866" b="1">
                <a:solidFill>
                  <a:srgbClr val="FFFF00"/>
                </a:solidFill>
                <a:effectLst>
                  <a:outerShdw blurRad="38100" dist="38100" dir="2700000" algn="tl">
                    <a:srgbClr val="000000">
                      <a:alpha val="43137"/>
                    </a:srgbClr>
                  </a:outerShdw>
                </a:effectLst>
              </a:defRPr>
            </a:lvl1pPr>
          </a:lstStyle>
          <a:p>
            <a:pPr lvl="0"/>
            <a:r>
              <a:rPr lang="en-US" dirty="0"/>
              <a:t>Click to add text</a:t>
            </a:r>
          </a:p>
        </p:txBody>
      </p:sp>
      <p:sp>
        <p:nvSpPr>
          <p:cNvPr id="6" name="Picture Placeholder 5"/>
          <p:cNvSpPr>
            <a:spLocks noGrp="1"/>
          </p:cNvSpPr>
          <p:nvPr>
            <p:ph type="pic" sz="quarter" idx="14"/>
          </p:nvPr>
        </p:nvSpPr>
        <p:spPr>
          <a:xfrm>
            <a:off x="6094413" y="787401"/>
            <a:ext cx="2844059" cy="2641600"/>
          </a:xfrm>
        </p:spPr>
        <p:txBody>
          <a:bodyPr>
            <a:normAutofit/>
          </a:bodyPr>
          <a:lstStyle>
            <a:lvl1pPr>
              <a:defRPr sz="2399"/>
            </a:lvl1pPr>
          </a:lstStyle>
          <a:p>
            <a:r>
              <a:rPr lang="vi-VN"/>
              <a:t>Bấm biểu tượng để thêm hình ảnh</a:t>
            </a:r>
          </a:p>
        </p:txBody>
      </p:sp>
      <p:cxnSp>
        <p:nvCxnSpPr>
          <p:cNvPr id="13" name="Straight Connector 12">
            <a:extLst>
              <a:ext uri="{FF2B5EF4-FFF2-40B4-BE49-F238E27FC236}">
                <a16:creationId xmlns:a16="http://schemas.microsoft.com/office/drawing/2014/main" id="{4363B7C4-91F5-427A-A6DA-76917B8E5EDD}"/>
              </a:ext>
            </a:extLst>
          </p:cNvPr>
          <p:cNvCxnSpPr>
            <a:cxnSpLocks/>
          </p:cNvCxnSpPr>
          <p:nvPr userDrawn="1"/>
        </p:nvCxnSpPr>
        <p:spPr>
          <a:xfrm>
            <a:off x="115425" y="685800"/>
            <a:ext cx="1197182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Picture Placeholder 5"/>
          <p:cNvSpPr>
            <a:spLocks noGrp="1"/>
          </p:cNvSpPr>
          <p:nvPr>
            <p:ph type="pic" sz="quarter" idx="15"/>
          </p:nvPr>
        </p:nvSpPr>
        <p:spPr>
          <a:xfrm>
            <a:off x="9141619" y="787401"/>
            <a:ext cx="2844059" cy="2641600"/>
          </a:xfrm>
        </p:spPr>
        <p:txBody>
          <a:bodyPr>
            <a:normAutofit/>
          </a:bodyPr>
          <a:lstStyle>
            <a:lvl1pPr>
              <a:defRPr sz="2399"/>
            </a:lvl1pPr>
          </a:lstStyle>
          <a:p>
            <a:r>
              <a:rPr lang="vi-VN"/>
              <a:t>Bấm biểu tượng để thêm hình ảnh</a:t>
            </a:r>
          </a:p>
        </p:txBody>
      </p:sp>
      <p:sp>
        <p:nvSpPr>
          <p:cNvPr id="17" name="Picture Placeholder 5"/>
          <p:cNvSpPr>
            <a:spLocks noGrp="1"/>
          </p:cNvSpPr>
          <p:nvPr>
            <p:ph type="pic" sz="quarter" idx="16"/>
          </p:nvPr>
        </p:nvSpPr>
        <p:spPr>
          <a:xfrm>
            <a:off x="6101337" y="3530600"/>
            <a:ext cx="2844059" cy="2641600"/>
          </a:xfrm>
        </p:spPr>
        <p:txBody>
          <a:bodyPr>
            <a:normAutofit/>
          </a:bodyPr>
          <a:lstStyle>
            <a:lvl1pPr>
              <a:defRPr sz="2399"/>
            </a:lvl1pPr>
          </a:lstStyle>
          <a:p>
            <a:r>
              <a:rPr lang="vi-VN"/>
              <a:t>Bấm biểu tượng để thêm hình ảnh</a:t>
            </a:r>
          </a:p>
        </p:txBody>
      </p:sp>
      <p:sp>
        <p:nvSpPr>
          <p:cNvPr id="18" name="Picture Placeholder 5"/>
          <p:cNvSpPr>
            <a:spLocks noGrp="1"/>
          </p:cNvSpPr>
          <p:nvPr>
            <p:ph type="pic" sz="quarter" idx="17"/>
          </p:nvPr>
        </p:nvSpPr>
        <p:spPr>
          <a:xfrm>
            <a:off x="9148544" y="3530600"/>
            <a:ext cx="2844059" cy="2641600"/>
          </a:xfrm>
        </p:spPr>
        <p:txBody>
          <a:bodyPr>
            <a:normAutofit/>
          </a:bodyPr>
          <a:lstStyle>
            <a:lvl1pPr>
              <a:defRPr sz="2399"/>
            </a:lvl1pPr>
          </a:lstStyle>
          <a:p>
            <a:r>
              <a:rPr lang="vi-VN"/>
              <a:t>Bấm biểu tượng để thêm hình ảnh</a:t>
            </a:r>
          </a:p>
        </p:txBody>
      </p:sp>
    </p:spTree>
    <p:extLst>
      <p:ext uri="{BB962C8B-B14F-4D97-AF65-F5344CB8AC3E}">
        <p14:creationId xmlns:p14="http://schemas.microsoft.com/office/powerpoint/2010/main" val="312923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ỉ Tiêu đề">
    <p:spTree>
      <p:nvGrpSpPr>
        <p:cNvPr id="1" name=""/>
        <p:cNvGrpSpPr/>
        <p:nvPr/>
      </p:nvGrpSpPr>
      <p:grpSpPr>
        <a:xfrm>
          <a:off x="0" y="0"/>
          <a:ext cx="0" cy="0"/>
          <a:chOff x="0" y="0"/>
          <a:chExt cx="0" cy="0"/>
        </a:xfrm>
      </p:grpSpPr>
      <p:sp>
        <p:nvSpPr>
          <p:cNvPr id="7" name="Rechthoek 18"/>
          <p:cNvSpPr/>
          <p:nvPr userDrawn="1"/>
        </p:nvSpPr>
        <p:spPr bwMode="auto">
          <a:xfrm>
            <a:off x="-48670" y="6405331"/>
            <a:ext cx="12284376" cy="452669"/>
          </a:xfrm>
          <a:prstGeom prst="rect">
            <a:avLst/>
          </a:prstGeom>
          <a:solidFill>
            <a:srgbClr val="0070C0"/>
          </a:solidFill>
          <a:ln>
            <a:noFill/>
          </a:ln>
          <a:effectLst/>
        </p:spPr>
        <p:txBody>
          <a:bodyPr vert="horz" wrap="square" lIns="121888" tIns="60944" rIns="121888" bIns="60944" numCol="1" rtlCol="0" anchor="t" anchorCtr="0" compatLnSpc="1">
            <a:prstTxWarp prst="textNoShape">
              <a:avLst/>
            </a:prstTxWarp>
          </a:bodyPr>
          <a:lstStyle/>
          <a:p>
            <a:pPr marL="0" marR="0" indent="0" algn="l" defTabSz="1218895" rtl="0" eaLnBrk="1" fontAlgn="base" latinLnBrk="0" hangingPunct="1">
              <a:lnSpc>
                <a:spcPct val="95000"/>
              </a:lnSpc>
              <a:spcBef>
                <a:spcPct val="0"/>
              </a:spcBef>
              <a:spcAft>
                <a:spcPct val="0"/>
              </a:spcAft>
              <a:buClrTx/>
              <a:buSzTx/>
              <a:buFont typeface="Arial" charset="0"/>
              <a:buNone/>
              <a:tabLst/>
            </a:pPr>
            <a:endParaRPr kumimoji="0" lang="en-GB" sz="2399" b="0" i="0" u="none" strike="noStrike" cap="none" normalizeH="0" baseline="0" noProof="0" dirty="0">
              <a:ln>
                <a:noFill/>
              </a:ln>
              <a:solidFill>
                <a:schemeClr val="bg1"/>
              </a:solidFill>
              <a:effectLst/>
              <a:latin typeface="Minion" pitchFamily="2" charset="0"/>
            </a:endParaRPr>
          </a:p>
        </p:txBody>
      </p:sp>
      <p:sp>
        <p:nvSpPr>
          <p:cNvPr id="2" name="Title 1"/>
          <p:cNvSpPr>
            <a:spLocks noGrp="1"/>
          </p:cNvSpPr>
          <p:nvPr>
            <p:ph type="title"/>
          </p:nvPr>
        </p:nvSpPr>
        <p:spPr/>
        <p:txBody>
          <a:bodyPr/>
          <a:lstStyle/>
          <a:p>
            <a:r>
              <a:rPr lang="vi-VN"/>
              <a:t>Bấm để sửa kiểu tiêu đề Bản cái</a:t>
            </a:r>
          </a:p>
        </p:txBody>
      </p:sp>
      <p:sp>
        <p:nvSpPr>
          <p:cNvPr id="5" name="Slide Number Placeholder 4"/>
          <p:cNvSpPr>
            <a:spLocks noGrp="1"/>
          </p:cNvSpPr>
          <p:nvPr>
            <p:ph type="sldNum" sz="quarter" idx="12"/>
          </p:nvPr>
        </p:nvSpPr>
        <p:spPr/>
        <p:txBody>
          <a:bodyPr/>
          <a:lstStyle/>
          <a:p>
            <a:fld id="{15BFCA54-6B67-44C2-89EB-D6940E9985E7}" type="slidenum">
              <a:rPr lang="vi-VN" smtClean="0"/>
              <a:t>‹#›</a:t>
            </a:fld>
            <a:endParaRPr lang="vi-VN"/>
          </a:p>
        </p:txBody>
      </p:sp>
      <p:sp>
        <p:nvSpPr>
          <p:cNvPr id="6" name="Text Placeholder 9"/>
          <p:cNvSpPr>
            <a:spLocks noGrp="1"/>
          </p:cNvSpPr>
          <p:nvPr>
            <p:ph type="body" sz="quarter" idx="13" hasCustomPrompt="1"/>
          </p:nvPr>
        </p:nvSpPr>
        <p:spPr>
          <a:xfrm>
            <a:off x="203148" y="6405332"/>
            <a:ext cx="11458766" cy="384936"/>
          </a:xfrm>
        </p:spPr>
        <p:txBody>
          <a:bodyPr>
            <a:noAutofit/>
          </a:bodyPr>
          <a:lstStyle>
            <a:lvl1pPr marL="0" indent="0">
              <a:buNone/>
              <a:defRPr sz="1866" b="1">
                <a:solidFill>
                  <a:srgbClr val="FFFF00"/>
                </a:solidFill>
                <a:effectLst>
                  <a:outerShdw blurRad="38100" dist="38100" dir="2700000" algn="tl">
                    <a:srgbClr val="000000">
                      <a:alpha val="43137"/>
                    </a:srgbClr>
                  </a:outerShdw>
                </a:effectLst>
              </a:defRPr>
            </a:lvl1pPr>
          </a:lstStyle>
          <a:p>
            <a:pPr lvl="0"/>
            <a:r>
              <a:rPr lang="en-US" dirty="0"/>
              <a:t>Click to add text</a:t>
            </a:r>
          </a:p>
        </p:txBody>
      </p:sp>
      <p:cxnSp>
        <p:nvCxnSpPr>
          <p:cNvPr id="8" name="Straight Connector 7">
            <a:extLst>
              <a:ext uri="{FF2B5EF4-FFF2-40B4-BE49-F238E27FC236}">
                <a16:creationId xmlns:a16="http://schemas.microsoft.com/office/drawing/2014/main" id="{4363B7C4-91F5-427A-A6DA-76917B8E5EDD}"/>
              </a:ext>
            </a:extLst>
          </p:cNvPr>
          <p:cNvCxnSpPr>
            <a:cxnSpLocks/>
          </p:cNvCxnSpPr>
          <p:nvPr userDrawn="1"/>
        </p:nvCxnSpPr>
        <p:spPr>
          <a:xfrm>
            <a:off x="115425" y="685800"/>
            <a:ext cx="11971827"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8537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rốn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BFCA54-6B67-44C2-89EB-D6940E9985E7}" type="slidenum">
              <a:rPr lang="vi-VN" smtClean="0"/>
              <a:t>‹#›</a:t>
            </a:fld>
            <a:endParaRPr lang="vi-VN"/>
          </a:p>
        </p:txBody>
      </p:sp>
    </p:spTree>
    <p:extLst>
      <p:ext uri="{BB962C8B-B14F-4D97-AF65-F5344CB8AC3E}">
        <p14:creationId xmlns:p14="http://schemas.microsoft.com/office/powerpoint/2010/main" val="342872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closure">
    <p:spTree>
      <p:nvGrpSpPr>
        <p:cNvPr id="1" name=""/>
        <p:cNvGrpSpPr/>
        <p:nvPr/>
      </p:nvGrpSpPr>
      <p:grpSpPr>
        <a:xfrm>
          <a:off x="0" y="0"/>
          <a:ext cx="0" cy="0"/>
          <a:chOff x="0" y="0"/>
          <a:chExt cx="0" cy="0"/>
        </a:xfrm>
      </p:grpSpPr>
      <p:sp>
        <p:nvSpPr>
          <p:cNvPr id="7" name="Rechthoek 18"/>
          <p:cNvSpPr/>
          <p:nvPr userDrawn="1"/>
        </p:nvSpPr>
        <p:spPr bwMode="auto">
          <a:xfrm>
            <a:off x="-48670" y="6405331"/>
            <a:ext cx="12284376" cy="452669"/>
          </a:xfrm>
          <a:prstGeom prst="rect">
            <a:avLst/>
          </a:prstGeom>
          <a:solidFill>
            <a:srgbClr val="0070C0"/>
          </a:solidFill>
          <a:ln>
            <a:noFill/>
          </a:ln>
          <a:effectLst/>
        </p:spPr>
        <p:txBody>
          <a:bodyPr vert="horz" wrap="square" lIns="121888" tIns="60944" rIns="121888" bIns="60944" numCol="1" rtlCol="0" anchor="t" anchorCtr="0" compatLnSpc="1">
            <a:prstTxWarp prst="textNoShape">
              <a:avLst/>
            </a:prstTxWarp>
          </a:bodyPr>
          <a:lstStyle/>
          <a:p>
            <a:pPr marL="0" marR="0" indent="0" algn="l" defTabSz="1218895" rtl="0" eaLnBrk="1" fontAlgn="base" latinLnBrk="0" hangingPunct="1">
              <a:lnSpc>
                <a:spcPct val="95000"/>
              </a:lnSpc>
              <a:spcBef>
                <a:spcPct val="0"/>
              </a:spcBef>
              <a:spcAft>
                <a:spcPct val="0"/>
              </a:spcAft>
              <a:buClrTx/>
              <a:buSzTx/>
              <a:buFont typeface="Arial" charset="0"/>
              <a:buNone/>
              <a:tabLst/>
            </a:pPr>
            <a:endParaRPr kumimoji="0" lang="en-GB" sz="2399" b="0" i="0" u="none" strike="noStrike" cap="none" normalizeH="0" baseline="0" noProof="0" dirty="0">
              <a:ln>
                <a:noFill/>
              </a:ln>
              <a:solidFill>
                <a:schemeClr val="bg1"/>
              </a:solidFill>
              <a:effectLst/>
              <a:latin typeface="Minion" pitchFamily="2" charset="0"/>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7244" y="4677139"/>
            <a:ext cx="1599546" cy="1599963"/>
          </a:xfrm>
          <a:prstGeom prst="rect">
            <a:avLst/>
          </a:prstGeom>
          <a:effectLst>
            <a:outerShdw blurRad="50800" dist="38100" dir="2700000" algn="tl" rotWithShape="0">
              <a:prstClr val="black">
                <a:alpha val="40000"/>
              </a:prstClr>
            </a:outerShdw>
          </a:effectLst>
        </p:spPr>
      </p:pic>
      <p:sp>
        <p:nvSpPr>
          <p:cNvPr id="5" name="TextBox 4"/>
          <p:cNvSpPr txBox="1"/>
          <p:nvPr userDrawn="1"/>
        </p:nvSpPr>
        <p:spPr>
          <a:xfrm>
            <a:off x="1971095" y="4668600"/>
            <a:ext cx="5375197" cy="1066565"/>
          </a:xfrm>
          <a:prstGeom prst="rect">
            <a:avLst/>
          </a:prstGeom>
          <a:noFill/>
        </p:spPr>
        <p:txBody>
          <a:bodyPr wrap="square" lIns="143963" tIns="143963" rIns="143963" bIns="143963" rtlCol="0">
            <a:noAutofit/>
          </a:bodyPr>
          <a:lstStyle/>
          <a:p>
            <a:pPr algn="ctr"/>
            <a:r>
              <a:rPr lang="en-US" sz="2666" b="1" noProof="0" dirty="0">
                <a:solidFill>
                  <a:schemeClr val="accent2">
                    <a:lumMod val="75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TRƯỜNG</a:t>
            </a:r>
            <a:r>
              <a:rPr lang="en-US" sz="2666" b="1" baseline="0" noProof="0" dirty="0">
                <a:solidFill>
                  <a:schemeClr val="accent2">
                    <a:lumMod val="75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ĐẠI HỌC VINH</a:t>
            </a:r>
          </a:p>
          <a:p>
            <a:pPr algn="ctr"/>
            <a:r>
              <a:rPr lang="en-US" sz="2666" b="1" baseline="0" noProof="0" dirty="0">
                <a:solidFill>
                  <a:schemeClr val="accent2">
                    <a:lumMod val="75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VINH UNIVERSITY</a:t>
            </a:r>
            <a:endParaRPr lang="vi-VN" sz="2666" b="1" noProof="0" dirty="0" err="1">
              <a:solidFill>
                <a:schemeClr val="accent2">
                  <a:lumMod val="75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pic>
        <p:nvPicPr>
          <p:cNvPr id="6"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59053" y="5772462"/>
            <a:ext cx="4895268" cy="445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011507" y="4884650"/>
            <a:ext cx="1068784" cy="1248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097564" y="4903169"/>
            <a:ext cx="650231" cy="1264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1046924" y="4869160"/>
            <a:ext cx="650231" cy="1264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hthoek 18"/>
          <p:cNvSpPr/>
          <p:nvPr userDrawn="1"/>
        </p:nvSpPr>
        <p:spPr bwMode="auto">
          <a:xfrm>
            <a:off x="-48670" y="0"/>
            <a:ext cx="12284376" cy="4485117"/>
          </a:xfrm>
          <a:prstGeom prst="rect">
            <a:avLst/>
          </a:prstGeom>
          <a:solidFill>
            <a:srgbClr val="0070C0"/>
          </a:solidFill>
          <a:ln>
            <a:noFill/>
          </a:ln>
          <a:effectLst/>
        </p:spPr>
        <p:txBody>
          <a:bodyPr vert="horz" wrap="square" lIns="121888" tIns="60944" rIns="121888" bIns="60944" numCol="1" rtlCol="0" anchor="t" anchorCtr="0" compatLnSpc="1">
            <a:prstTxWarp prst="textNoShape">
              <a:avLst/>
            </a:prstTxWarp>
          </a:bodyPr>
          <a:lstStyle/>
          <a:p>
            <a:pPr marL="0" marR="0" indent="0" algn="l" defTabSz="1218895" rtl="0" eaLnBrk="1" fontAlgn="base" latinLnBrk="0" hangingPunct="1">
              <a:lnSpc>
                <a:spcPct val="95000"/>
              </a:lnSpc>
              <a:spcBef>
                <a:spcPct val="0"/>
              </a:spcBef>
              <a:spcAft>
                <a:spcPct val="0"/>
              </a:spcAft>
              <a:buClrTx/>
              <a:buSzTx/>
              <a:buFont typeface="Arial" charset="0"/>
              <a:buNone/>
              <a:tabLst/>
            </a:pPr>
            <a:endParaRPr kumimoji="0" lang="en-GB" sz="2399" b="0" i="0" u="none" strike="noStrike" cap="none" normalizeH="0" baseline="0" noProof="0" dirty="0">
              <a:ln>
                <a:noFill/>
              </a:ln>
              <a:solidFill>
                <a:schemeClr val="bg1"/>
              </a:solidFill>
              <a:effectLst/>
              <a:latin typeface="Minion" pitchFamily="2" charset="0"/>
            </a:endParaRPr>
          </a:p>
        </p:txBody>
      </p:sp>
      <p:sp>
        <p:nvSpPr>
          <p:cNvPr id="20" name="Titel 1"/>
          <p:cNvSpPr>
            <a:spLocks noGrp="1"/>
          </p:cNvSpPr>
          <p:nvPr>
            <p:ph type="title" hasCustomPrompt="1"/>
          </p:nvPr>
        </p:nvSpPr>
        <p:spPr>
          <a:xfrm>
            <a:off x="815202" y="1604798"/>
            <a:ext cx="10302676" cy="838911"/>
          </a:xfrm>
        </p:spPr>
        <p:txBody>
          <a:bodyPr/>
          <a:lstStyle>
            <a:lvl1pPr algn="l">
              <a:defRPr sz="5865">
                <a:solidFill>
                  <a:schemeClr val="bg1"/>
                </a:solidFill>
              </a:defRPr>
            </a:lvl1pPr>
          </a:lstStyle>
          <a:p>
            <a:r>
              <a:rPr lang="en-GB" noProof="0" dirty="0"/>
              <a:t>Title closure</a:t>
            </a:r>
          </a:p>
        </p:txBody>
      </p:sp>
    </p:spTree>
    <p:extLst>
      <p:ext uri="{BB962C8B-B14F-4D97-AF65-F5344CB8AC3E}">
        <p14:creationId xmlns:p14="http://schemas.microsoft.com/office/powerpoint/2010/main" val="2874170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PhAnim="0" userDrawn="1">
  <p:cSld name="Section Header">
    <p:spTree>
      <p:nvGrpSpPr>
        <p:cNvPr id="1" name=""/>
        <p:cNvGrpSpPr/>
        <p:nvPr/>
      </p:nvGrpSpPr>
      <p:grpSpPr>
        <a:xfrm>
          <a:off x="0" y="0"/>
          <a:ext cx="0" cy="0"/>
          <a:chOff x="0" y="0"/>
          <a:chExt cx="0" cy="0"/>
        </a:xfrm>
      </p:grpSpPr>
      <p:sp>
        <p:nvSpPr>
          <p:cNvPr id="9" name="Rechthoek 18">
            <a:extLst>
              <a:ext uri="{FF2B5EF4-FFF2-40B4-BE49-F238E27FC236}">
                <a16:creationId xmlns:a16="http://schemas.microsoft.com/office/drawing/2014/main" id="{4F76FE1B-95E4-4334-9377-08263419CC41}"/>
              </a:ext>
            </a:extLst>
          </p:cNvPr>
          <p:cNvSpPr/>
          <p:nvPr userDrawn="1"/>
        </p:nvSpPr>
        <p:spPr bwMode="auto">
          <a:xfrm>
            <a:off x="0" y="0"/>
            <a:ext cx="12284376" cy="2209800"/>
          </a:xfrm>
          <a:prstGeom prst="rect">
            <a:avLst/>
          </a:prstGeom>
          <a:solidFill>
            <a:srgbClr val="0070C0"/>
          </a:solidFill>
          <a:ln>
            <a:noFill/>
          </a:ln>
          <a:effectLst/>
        </p:spPr>
        <p:txBody>
          <a:bodyPr vert="horz" wrap="square" lIns="121888" tIns="60944" rIns="121888" bIns="60944" numCol="1" rtlCol="0" anchor="t" anchorCtr="0" compatLnSpc="1">
            <a:prstTxWarp prst="textNoShape">
              <a:avLst/>
            </a:prstTxWarp>
          </a:bodyPr>
          <a:lstStyle/>
          <a:p>
            <a:pPr marL="0" marR="0" indent="0" algn="l" defTabSz="1218895" rtl="0" eaLnBrk="1" fontAlgn="base" latinLnBrk="0" hangingPunct="1">
              <a:lnSpc>
                <a:spcPct val="95000"/>
              </a:lnSpc>
              <a:spcBef>
                <a:spcPct val="0"/>
              </a:spcBef>
              <a:spcAft>
                <a:spcPct val="0"/>
              </a:spcAft>
              <a:buClrTx/>
              <a:buSzTx/>
              <a:buFont typeface="Arial" charset="0"/>
              <a:buNone/>
              <a:tabLst/>
            </a:pPr>
            <a:endParaRPr kumimoji="0" lang="en-GB" sz="2399" b="0" i="0" u="none" strike="noStrike" cap="none" normalizeH="0" baseline="0" noProof="0" dirty="0">
              <a:ln>
                <a:noFill/>
              </a:ln>
              <a:solidFill>
                <a:schemeClr val="bg1"/>
              </a:solidFill>
              <a:effectLst/>
              <a:latin typeface="Minion" pitchFamily="2" charset="0"/>
            </a:endParaRPr>
          </a:p>
        </p:txBody>
      </p:sp>
      <p:sp>
        <p:nvSpPr>
          <p:cNvPr id="7" name="Rechthoek 18"/>
          <p:cNvSpPr/>
          <p:nvPr userDrawn="1"/>
        </p:nvSpPr>
        <p:spPr bwMode="auto">
          <a:xfrm>
            <a:off x="-48670" y="6405331"/>
            <a:ext cx="12284376" cy="452669"/>
          </a:xfrm>
          <a:prstGeom prst="rect">
            <a:avLst/>
          </a:prstGeom>
          <a:solidFill>
            <a:srgbClr val="0070C0"/>
          </a:solidFill>
          <a:ln>
            <a:noFill/>
          </a:ln>
          <a:effectLst/>
        </p:spPr>
        <p:txBody>
          <a:bodyPr vert="horz" wrap="square" lIns="121888" tIns="60944" rIns="121888" bIns="60944" numCol="1" rtlCol="0" anchor="t" anchorCtr="0" compatLnSpc="1">
            <a:prstTxWarp prst="textNoShape">
              <a:avLst/>
            </a:prstTxWarp>
          </a:bodyPr>
          <a:lstStyle/>
          <a:p>
            <a:pPr marL="0" marR="0" indent="0" algn="l" defTabSz="1218895" rtl="0" eaLnBrk="1" fontAlgn="base" latinLnBrk="0" hangingPunct="1">
              <a:lnSpc>
                <a:spcPct val="95000"/>
              </a:lnSpc>
              <a:spcBef>
                <a:spcPct val="0"/>
              </a:spcBef>
              <a:spcAft>
                <a:spcPct val="0"/>
              </a:spcAft>
              <a:buClrTx/>
              <a:buSzTx/>
              <a:buFont typeface="Arial" charset="0"/>
              <a:buNone/>
              <a:tabLst/>
            </a:pPr>
            <a:endParaRPr kumimoji="0" lang="en-GB" sz="2399" b="0" i="0" u="none" strike="noStrike" cap="none" normalizeH="0" baseline="0" noProof="0" dirty="0">
              <a:ln>
                <a:noFill/>
              </a:ln>
              <a:solidFill>
                <a:schemeClr val="bg1"/>
              </a:solidFill>
              <a:effectLst/>
              <a:latin typeface="Minion" pitchFamily="2" charset="0"/>
            </a:endParaRPr>
          </a:p>
        </p:txBody>
      </p:sp>
      <p:sp>
        <p:nvSpPr>
          <p:cNvPr id="6" name="Slide Number Placeholder 5"/>
          <p:cNvSpPr>
            <a:spLocks noGrp="1"/>
          </p:cNvSpPr>
          <p:nvPr>
            <p:ph type="sldNum" sz="quarter" idx="12"/>
          </p:nvPr>
        </p:nvSpPr>
        <p:spPr/>
        <p:txBody>
          <a:bodyPr/>
          <a:lstStyle/>
          <a:p>
            <a:fld id="{15BFCA54-6B67-44C2-89EB-D6940E9985E7}" type="slidenum">
              <a:rPr lang="vi-VN" smtClean="0"/>
              <a:t>‹#›</a:t>
            </a:fld>
            <a:endParaRPr lang="vi-VN"/>
          </a:p>
        </p:txBody>
      </p:sp>
      <p:sp>
        <p:nvSpPr>
          <p:cNvPr id="3" name="Text Placeholder 2"/>
          <p:cNvSpPr>
            <a:spLocks noGrp="1"/>
          </p:cNvSpPr>
          <p:nvPr>
            <p:ph type="body" idx="1"/>
          </p:nvPr>
        </p:nvSpPr>
        <p:spPr>
          <a:xfrm>
            <a:off x="1523602" y="312972"/>
            <a:ext cx="10329949" cy="636352"/>
          </a:xfrm>
        </p:spPr>
        <p:txBody>
          <a:bodyPr anchor="b"/>
          <a:lstStyle>
            <a:lvl1pPr marL="0" indent="0" algn="r">
              <a:buNone/>
              <a:defRPr sz="2666" b="1">
                <a:solidFill>
                  <a:srgbClr val="FFFF00"/>
                </a:solidFill>
                <a:effectLst>
                  <a:outerShdw blurRad="38100" dist="38100" dir="2700000" algn="tl">
                    <a:srgbClr val="000000">
                      <a:alpha val="43137"/>
                    </a:srgbClr>
                  </a:outerShdw>
                </a:effectLst>
              </a:defRPr>
            </a:lvl1pPr>
            <a:lvl2pPr marL="609448" indent="0">
              <a:buNone/>
              <a:defRPr sz="2399">
                <a:solidFill>
                  <a:schemeClr val="tx1">
                    <a:tint val="75000"/>
                  </a:schemeClr>
                </a:solidFill>
              </a:defRPr>
            </a:lvl2pPr>
            <a:lvl3pPr marL="1218895" indent="0">
              <a:buNone/>
              <a:defRPr sz="2133">
                <a:solidFill>
                  <a:schemeClr val="tx1">
                    <a:tint val="75000"/>
                  </a:schemeClr>
                </a:solidFill>
              </a:defRPr>
            </a:lvl3pPr>
            <a:lvl4pPr marL="1828343" indent="0">
              <a:buNone/>
              <a:defRPr sz="1866">
                <a:solidFill>
                  <a:schemeClr val="tx1">
                    <a:tint val="75000"/>
                  </a:schemeClr>
                </a:solidFill>
              </a:defRPr>
            </a:lvl4pPr>
            <a:lvl5pPr marL="2437790" indent="0">
              <a:buNone/>
              <a:defRPr sz="1866">
                <a:solidFill>
                  <a:schemeClr val="tx1">
                    <a:tint val="75000"/>
                  </a:schemeClr>
                </a:solidFill>
              </a:defRPr>
            </a:lvl5pPr>
            <a:lvl6pPr marL="3047238" indent="0">
              <a:buNone/>
              <a:defRPr sz="1866">
                <a:solidFill>
                  <a:schemeClr val="tx1">
                    <a:tint val="75000"/>
                  </a:schemeClr>
                </a:solidFill>
              </a:defRPr>
            </a:lvl6pPr>
            <a:lvl7pPr marL="3656686" indent="0">
              <a:buNone/>
              <a:defRPr sz="1866">
                <a:solidFill>
                  <a:schemeClr val="tx1">
                    <a:tint val="75000"/>
                  </a:schemeClr>
                </a:solidFill>
              </a:defRPr>
            </a:lvl7pPr>
            <a:lvl8pPr marL="4266133" indent="0">
              <a:buNone/>
              <a:defRPr sz="1866">
                <a:solidFill>
                  <a:schemeClr val="tx1">
                    <a:tint val="75000"/>
                  </a:schemeClr>
                </a:solidFill>
              </a:defRPr>
            </a:lvl8pPr>
            <a:lvl9pPr marL="4875581" indent="0">
              <a:buNone/>
              <a:defRPr sz="1866">
                <a:solidFill>
                  <a:schemeClr val="tx1">
                    <a:tint val="75000"/>
                  </a:schemeClr>
                </a:solidFill>
              </a:defRPr>
            </a:lvl9pPr>
          </a:lstStyle>
          <a:p>
            <a:pPr lvl="0"/>
            <a:r>
              <a:rPr lang="en-US"/>
              <a:t>Edit Master text styles</a:t>
            </a:r>
          </a:p>
        </p:txBody>
      </p:sp>
      <p:sp>
        <p:nvSpPr>
          <p:cNvPr id="2" name="Title 1"/>
          <p:cNvSpPr>
            <a:spLocks noGrp="1"/>
          </p:cNvSpPr>
          <p:nvPr>
            <p:ph type="title"/>
          </p:nvPr>
        </p:nvSpPr>
        <p:spPr>
          <a:xfrm>
            <a:off x="1523602" y="949325"/>
            <a:ext cx="10329948" cy="1158875"/>
          </a:xfrm>
        </p:spPr>
        <p:txBody>
          <a:bodyPr anchor="t">
            <a:normAutofit/>
          </a:bodyPr>
          <a:lstStyle>
            <a:lvl1pPr algn="r">
              <a:defRPr sz="5332" b="1" cap="all">
                <a:solidFill>
                  <a:schemeClr val="bg1"/>
                </a:solidFill>
              </a:defRPr>
            </a:lvl1pPr>
          </a:lstStyle>
          <a:p>
            <a:r>
              <a:rPr lang="en-US"/>
              <a:t>Click to edit Master title style</a:t>
            </a:r>
            <a:endParaRPr lang="vi-VN" dirty="0"/>
          </a:p>
        </p:txBody>
      </p:sp>
      <p:sp>
        <p:nvSpPr>
          <p:cNvPr id="5" name="Text Placeholder 4">
            <a:extLst>
              <a:ext uri="{FF2B5EF4-FFF2-40B4-BE49-F238E27FC236}">
                <a16:creationId xmlns:a16="http://schemas.microsoft.com/office/drawing/2014/main" id="{6D2944CA-A907-417F-967F-70B622D423B0}"/>
              </a:ext>
            </a:extLst>
          </p:cNvPr>
          <p:cNvSpPr>
            <a:spLocks noGrp="1"/>
          </p:cNvSpPr>
          <p:nvPr>
            <p:ph type="body" sz="quarter" idx="13"/>
          </p:nvPr>
        </p:nvSpPr>
        <p:spPr>
          <a:xfrm>
            <a:off x="203148" y="2311400"/>
            <a:ext cx="11651332" cy="40259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04A4E651-77FA-4111-9C3D-CE7DBCB46993}"/>
              </a:ext>
            </a:extLst>
          </p:cNvPr>
          <p:cNvSpPr>
            <a:spLocks noGrp="1"/>
          </p:cNvSpPr>
          <p:nvPr>
            <p:ph type="body" sz="quarter" idx="14" hasCustomPrompt="1"/>
          </p:nvPr>
        </p:nvSpPr>
        <p:spPr>
          <a:xfrm>
            <a:off x="203147" y="6405332"/>
            <a:ext cx="11650405" cy="384936"/>
          </a:xfrm>
        </p:spPr>
        <p:txBody>
          <a:bodyPr>
            <a:noAutofit/>
          </a:bodyPr>
          <a:lstStyle>
            <a:lvl1pPr marL="0" indent="0">
              <a:buNone/>
              <a:defRPr sz="1866" b="1">
                <a:solidFill>
                  <a:srgbClr val="FFFF00"/>
                </a:solidFill>
              </a:defRPr>
            </a:lvl1pPr>
          </a:lstStyle>
          <a:p>
            <a:pPr lvl="0"/>
            <a:r>
              <a:rPr lang="en-US" dirty="0"/>
              <a:t>Click to add text</a:t>
            </a:r>
          </a:p>
        </p:txBody>
      </p:sp>
      <p:pic>
        <p:nvPicPr>
          <p:cNvPr id="11" name="Picture 10">
            <a:extLst>
              <a:ext uri="{FF2B5EF4-FFF2-40B4-BE49-F238E27FC236}">
                <a16:creationId xmlns:a16="http://schemas.microsoft.com/office/drawing/2014/main" id="{B62187C2-7C0F-4A89-A604-4F9D3C539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3147" y="435628"/>
            <a:ext cx="1320456" cy="13208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30281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ACDE1A-B0EF-4F9B-BBFE-FF040F09CCBC}"/>
              </a:ext>
            </a:extLst>
          </p:cNvPr>
          <p:cNvSpPr>
            <a:spLocks noGrp="1"/>
          </p:cNvSpPr>
          <p:nvPr>
            <p:ph type="sldNum" sz="quarter" idx="10"/>
          </p:nvPr>
        </p:nvSpPr>
        <p:spPr/>
        <p:txBody>
          <a:bodyPr/>
          <a:lstStyle/>
          <a:p>
            <a:fld id="{15BFCA54-6B67-44C2-89EB-D6940E9985E7}" type="slidenum">
              <a:rPr lang="vi-VN" smtClean="0"/>
              <a:t>‹#›</a:t>
            </a:fld>
            <a:endParaRPr lang="vi-VN"/>
          </a:p>
        </p:txBody>
      </p:sp>
    </p:spTree>
    <p:extLst>
      <p:ext uri="{BB962C8B-B14F-4D97-AF65-F5344CB8AC3E}">
        <p14:creationId xmlns:p14="http://schemas.microsoft.com/office/powerpoint/2010/main" val="2082510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n-US"/>
              <a:t>Click to edit Master title style</a:t>
            </a:r>
          </a:p>
        </p:txBody>
      </p:sp>
      <p:sp>
        <p:nvSpPr>
          <p:cNvPr id="3" name="2 Marcador de texto"/>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3 Marcador de contenido"/>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4 Marcador de texto"/>
          <p:cNvSpPr>
            <a:spLocks noGrp="1"/>
          </p:cNvSpPr>
          <p:nvPr>
            <p:ph type="body" sz="quarter" idx="3"/>
          </p:nvPr>
        </p:nvSpPr>
        <p:spPr>
          <a:xfrm>
            <a:off x="6191756"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5 Marcador de contenido"/>
          <p:cNvSpPr>
            <a:spLocks noGrp="1"/>
          </p:cNvSpPr>
          <p:nvPr>
            <p:ph sz="quarter" idx="4"/>
          </p:nvPr>
        </p:nvSpPr>
        <p:spPr>
          <a:xfrm>
            <a:off x="6191756"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8183BE54-BFB1-459F-86CD-79F3ECFC1CBB}" type="datetimeFigureOut">
              <a:rPr lang="en-US" smtClean="0"/>
              <a:t>6/6/2023</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D9F27DA4-4F36-4E2B-A723-5CA32AE13BA1}" type="slidenum">
              <a:rPr lang="en-US" smtClean="0"/>
              <a:t>‹#›</a:t>
            </a:fld>
            <a:endParaRPr lang="en-US"/>
          </a:p>
        </p:txBody>
      </p:sp>
      <p:pic>
        <p:nvPicPr>
          <p:cNvPr id="10" name="Picture 9">
            <a:extLst>
              <a:ext uri="{FF2B5EF4-FFF2-40B4-BE49-F238E27FC236}">
                <a16:creationId xmlns:a16="http://schemas.microsoft.com/office/drawing/2014/main" id="{4651DBB9-EA25-48A5-AD7F-FE1FCF2B15E3}"/>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43301" y="5876677"/>
            <a:ext cx="1151828" cy="864096"/>
          </a:xfrm>
          <a:prstGeom prst="rect">
            <a:avLst/>
          </a:prstGeom>
        </p:spPr>
      </p:pic>
    </p:spTree>
    <p:extLst>
      <p:ext uri="{BB962C8B-B14F-4D97-AF65-F5344CB8AC3E}">
        <p14:creationId xmlns:p14="http://schemas.microsoft.com/office/powerpoint/2010/main" val="2155444637"/>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8183BE54-BFB1-459F-86CD-79F3ECFC1CBB}" type="datetimeFigureOut">
              <a:rPr lang="en-US" smtClean="0"/>
              <a:t>6/6/2023</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D9F27DA4-4F36-4E2B-A723-5CA32AE13BA1}" type="slidenum">
              <a:rPr lang="en-US" smtClean="0"/>
              <a:t>‹#›</a:t>
            </a:fld>
            <a:endParaRPr lang="en-US"/>
          </a:p>
        </p:txBody>
      </p:sp>
      <p:pic>
        <p:nvPicPr>
          <p:cNvPr id="7" name="Picture 6">
            <a:extLst>
              <a:ext uri="{FF2B5EF4-FFF2-40B4-BE49-F238E27FC236}">
                <a16:creationId xmlns:a16="http://schemas.microsoft.com/office/drawing/2014/main" id="{51C160B5-01AF-487E-BD64-2ECAB4E21938}"/>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43301" y="5876677"/>
            <a:ext cx="1151828" cy="864096"/>
          </a:xfrm>
          <a:prstGeom prst="rect">
            <a:avLst/>
          </a:prstGeom>
        </p:spPr>
      </p:pic>
    </p:spTree>
    <p:extLst>
      <p:ext uri="{BB962C8B-B14F-4D97-AF65-F5344CB8AC3E}">
        <p14:creationId xmlns:p14="http://schemas.microsoft.com/office/powerpoint/2010/main" val="3421583308"/>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8183BE54-BFB1-459F-86CD-79F3ECFC1CBB}" type="datetimeFigureOut">
              <a:rPr lang="en-US" smtClean="0"/>
              <a:t>6/6/2023</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D9F27DA4-4F36-4E2B-A723-5CA32AE13BA1}" type="slidenum">
              <a:rPr lang="en-US" smtClean="0"/>
              <a:t>‹#›</a:t>
            </a:fld>
            <a:endParaRPr lang="en-US"/>
          </a:p>
        </p:txBody>
      </p:sp>
      <p:pic>
        <p:nvPicPr>
          <p:cNvPr id="6" name="Picture 5">
            <a:extLst>
              <a:ext uri="{FF2B5EF4-FFF2-40B4-BE49-F238E27FC236}">
                <a16:creationId xmlns:a16="http://schemas.microsoft.com/office/drawing/2014/main" id="{D1917828-CE60-4BA9-8235-5A7CBE14362C}"/>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43301" y="5876677"/>
            <a:ext cx="1151828" cy="864096"/>
          </a:xfrm>
          <a:prstGeom prst="rect">
            <a:avLst/>
          </a:prstGeom>
        </p:spPr>
      </p:pic>
    </p:spTree>
    <p:extLst>
      <p:ext uri="{BB962C8B-B14F-4D97-AF65-F5344CB8AC3E}">
        <p14:creationId xmlns:p14="http://schemas.microsoft.com/office/powerpoint/2010/main" val="57465654"/>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443" y="273050"/>
            <a:ext cx="4010039" cy="1162050"/>
          </a:xfrm>
        </p:spPr>
        <p:txBody>
          <a:bodyPr anchor="b"/>
          <a:lstStyle>
            <a:lvl1pPr algn="l">
              <a:defRPr sz="2000" b="1"/>
            </a:lvl1pPr>
          </a:lstStyle>
          <a:p>
            <a:r>
              <a:rPr lang="en-US"/>
              <a:t>Click to edit Master title style</a:t>
            </a:r>
          </a:p>
        </p:txBody>
      </p:sp>
      <p:sp>
        <p:nvSpPr>
          <p:cNvPr id="3" name="2 Marcador de contenido"/>
          <p:cNvSpPr>
            <a:spLocks noGrp="1"/>
          </p:cNvSpPr>
          <p:nvPr>
            <p:ph idx="1"/>
          </p:nvPr>
        </p:nvSpPr>
        <p:spPr>
          <a:xfrm>
            <a:off x="4765492" y="273053"/>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3 Marcador de texto"/>
          <p:cNvSpPr>
            <a:spLocks noGrp="1"/>
          </p:cNvSpPr>
          <p:nvPr>
            <p:ph type="body" sz="half" idx="2"/>
          </p:nvPr>
        </p:nvSpPr>
        <p:spPr>
          <a:xfrm>
            <a:off x="609443" y="1435103"/>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8183BE54-BFB1-459F-86CD-79F3ECFC1CBB}" type="datetimeFigureOut">
              <a:rPr lang="en-US" smtClean="0"/>
              <a:t>6/6/2023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9F27DA4-4F36-4E2B-A723-5CA32AE13BA1}" type="slidenum">
              <a:rPr lang="en-US" smtClean="0"/>
              <a:t>‹#›</a:t>
            </a:fld>
            <a:endParaRPr lang="en-US"/>
          </a:p>
        </p:txBody>
      </p:sp>
      <p:pic>
        <p:nvPicPr>
          <p:cNvPr id="8" name="Picture 7">
            <a:extLst>
              <a:ext uri="{FF2B5EF4-FFF2-40B4-BE49-F238E27FC236}">
                <a16:creationId xmlns:a16="http://schemas.microsoft.com/office/drawing/2014/main" id="{223AD38B-8DED-4896-817A-13B36BCA496B}"/>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43301" y="5876677"/>
            <a:ext cx="1151828" cy="864096"/>
          </a:xfrm>
          <a:prstGeom prst="rect">
            <a:avLst/>
          </a:prstGeom>
        </p:spPr>
      </p:pic>
    </p:spTree>
    <p:extLst>
      <p:ext uri="{BB962C8B-B14F-4D97-AF65-F5344CB8AC3E}">
        <p14:creationId xmlns:p14="http://schemas.microsoft.com/office/powerpoint/2010/main" val="1107888496"/>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095" y="4800600"/>
            <a:ext cx="7313295" cy="566738"/>
          </a:xfrm>
        </p:spPr>
        <p:txBody>
          <a:bodyPr anchor="b"/>
          <a:lstStyle>
            <a:lvl1pPr algn="l">
              <a:defRPr sz="2000" b="1"/>
            </a:lvl1pPr>
          </a:lstStyle>
          <a:p>
            <a:r>
              <a:rPr lang="en-US"/>
              <a:t>Click to edit Master title style</a:t>
            </a:r>
          </a:p>
        </p:txBody>
      </p:sp>
      <p:sp>
        <p:nvSpPr>
          <p:cNvPr id="3" name="2 Marcador de posición de imagen"/>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3 Marcador de texto"/>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8183BE54-BFB1-459F-86CD-79F3ECFC1CBB}" type="datetimeFigureOut">
              <a:rPr lang="en-US" smtClean="0"/>
              <a:t>6/6/2023</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9F27DA4-4F36-4E2B-A723-5CA32AE13BA1}" type="slidenum">
              <a:rPr lang="en-US" smtClean="0"/>
              <a:t>‹#›</a:t>
            </a:fld>
            <a:endParaRPr lang="en-US"/>
          </a:p>
        </p:txBody>
      </p:sp>
      <p:pic>
        <p:nvPicPr>
          <p:cNvPr id="8" name="Picture 7">
            <a:extLst>
              <a:ext uri="{FF2B5EF4-FFF2-40B4-BE49-F238E27FC236}">
                <a16:creationId xmlns:a16="http://schemas.microsoft.com/office/drawing/2014/main" id="{F601567D-D3C6-4123-8BFC-3CBBB4C28312}"/>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43301" y="5876677"/>
            <a:ext cx="1151828" cy="864096"/>
          </a:xfrm>
          <a:prstGeom prst="rect">
            <a:avLst/>
          </a:prstGeom>
        </p:spPr>
      </p:pic>
    </p:spTree>
    <p:extLst>
      <p:ext uri="{BB962C8B-B14F-4D97-AF65-F5344CB8AC3E}">
        <p14:creationId xmlns:p14="http://schemas.microsoft.com/office/powerpoint/2010/main" val="130789404"/>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441" y="274638"/>
            <a:ext cx="1096994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n-US" dirty="0"/>
              <a:t>Haga clic para cambiar el estilo de título	</a:t>
            </a:r>
          </a:p>
        </p:txBody>
      </p:sp>
      <p:sp>
        <p:nvSpPr>
          <p:cNvPr id="1027" name="Rectangle 3"/>
          <p:cNvSpPr>
            <a:spLocks noGrp="1" noChangeArrowheads="1"/>
          </p:cNvSpPr>
          <p:nvPr>
            <p:ph type="body" idx="1"/>
          </p:nvPr>
        </p:nvSpPr>
        <p:spPr bwMode="auto">
          <a:xfrm>
            <a:off x="609441" y="1600203"/>
            <a:ext cx="1096994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n-US" dirty="0"/>
              <a:t>Haga clic para modificar el estilo de texto del patrón</a:t>
            </a:r>
          </a:p>
          <a:p>
            <a:pPr lvl="1"/>
            <a:r>
              <a:rPr lang="es-ES" altLang="en-US" dirty="0"/>
              <a:t>Segundo nivel</a:t>
            </a:r>
          </a:p>
          <a:p>
            <a:pPr lvl="2"/>
            <a:r>
              <a:rPr lang="es-ES" altLang="en-US" dirty="0"/>
              <a:t>Tercer nivel</a:t>
            </a:r>
          </a:p>
          <a:p>
            <a:pPr lvl="3"/>
            <a:r>
              <a:rPr lang="es-ES" altLang="en-US" dirty="0"/>
              <a:t>Cuarto nivel</a:t>
            </a:r>
          </a:p>
          <a:p>
            <a:pPr lvl="4"/>
            <a:r>
              <a:rPr lang="es-ES" altLang="en-US" dirty="0"/>
              <a:t>Quinto nivel</a:t>
            </a:r>
          </a:p>
        </p:txBody>
      </p:sp>
      <p:sp>
        <p:nvSpPr>
          <p:cNvPr id="1028" name="Rectangle 4"/>
          <p:cNvSpPr>
            <a:spLocks noGrp="1" noChangeArrowheads="1"/>
          </p:cNvSpPr>
          <p:nvPr>
            <p:ph type="dt" sz="half" idx="2"/>
          </p:nvPr>
        </p:nvSpPr>
        <p:spPr bwMode="auto">
          <a:xfrm>
            <a:off x="609441" y="6245225"/>
            <a:ext cx="2844059"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dirty="0"/>
            </a:lvl1pPr>
          </a:lstStyle>
          <a:p>
            <a:fld id="{8183BE54-BFB1-459F-86CD-79F3ECFC1CBB}" type="datetimeFigureOut">
              <a:rPr lang="en-US" smtClean="0"/>
              <a:t>6/6/2023</a:t>
            </a:fld>
            <a:endParaRPr lang="en-US"/>
          </a:p>
        </p:txBody>
      </p:sp>
      <p:sp>
        <p:nvSpPr>
          <p:cNvPr id="1029" name="Rectangle 5"/>
          <p:cNvSpPr>
            <a:spLocks noGrp="1" noChangeArrowheads="1"/>
          </p:cNvSpPr>
          <p:nvPr>
            <p:ph type="ftr" sz="quarter" idx="3"/>
          </p:nvPr>
        </p:nvSpPr>
        <p:spPr bwMode="auto">
          <a:xfrm>
            <a:off x="4164515" y="6245225"/>
            <a:ext cx="385979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dirty="0"/>
            </a:lvl1pPr>
          </a:lstStyle>
          <a:p>
            <a:endParaRPr lang="en-US"/>
          </a:p>
        </p:txBody>
      </p:sp>
      <p:sp>
        <p:nvSpPr>
          <p:cNvPr id="1030" name="Rectangle 6"/>
          <p:cNvSpPr>
            <a:spLocks noGrp="1" noChangeArrowheads="1"/>
          </p:cNvSpPr>
          <p:nvPr>
            <p:ph type="sldNum" sz="quarter" idx="4"/>
          </p:nvPr>
        </p:nvSpPr>
        <p:spPr bwMode="auto">
          <a:xfrm>
            <a:off x="8735325" y="6245225"/>
            <a:ext cx="2844059"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9F27DA4-4F36-4E2B-A723-5CA32AE13BA1}" type="slidenum">
              <a:rPr lang="en-US" smtClean="0"/>
              <a:t>‹#›</a:t>
            </a:fld>
            <a:endParaRPr lang="en-US"/>
          </a:p>
        </p:txBody>
      </p:sp>
      <p:sp>
        <p:nvSpPr>
          <p:cNvPr id="2" name="Rectangle 1"/>
          <p:cNvSpPr/>
          <p:nvPr/>
        </p:nvSpPr>
        <p:spPr>
          <a:xfrm>
            <a:off x="0" y="6561376"/>
            <a:ext cx="911187" cy="252000"/>
          </a:xfrm>
          <a:prstGeom prst="rect">
            <a:avLst/>
          </a:prstGeom>
          <a:gradFill flip="none" rotWithShape="1">
            <a:gsLst>
              <a:gs pos="0">
                <a:schemeClr val="accent1">
                  <a:lumMod val="25000"/>
                </a:schemeClr>
              </a:gs>
              <a:gs pos="91000">
                <a:schemeClr val="accent1">
                  <a:lumMod val="25000"/>
                </a:schemeClr>
              </a:gs>
              <a:gs pos="100000">
                <a:schemeClr val="accent1">
                  <a:lumMod val="60000"/>
                </a:schemeClr>
              </a:gs>
            </a:gsLst>
            <a:path path="circle">
              <a:fillToRect l="100000" b="100000"/>
            </a:path>
            <a:tileRect t="-100000" r="-100000"/>
          </a:gradFill>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777767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F2D492D-3F40-4D14-BEB7-905391CB6B0F}"/>
              </a:ext>
            </a:extLst>
          </p:cNvPr>
          <p:cNvSpPr/>
          <p:nvPr/>
        </p:nvSpPr>
        <p:spPr>
          <a:xfrm>
            <a:off x="0" y="6561376"/>
            <a:ext cx="911187" cy="252000"/>
          </a:xfrm>
          <a:prstGeom prst="rect">
            <a:avLst/>
          </a:prstGeom>
          <a:gradFill flip="none" rotWithShape="1">
            <a:gsLst>
              <a:gs pos="0">
                <a:schemeClr val="accent1">
                  <a:lumMod val="25000"/>
                </a:schemeClr>
              </a:gs>
              <a:gs pos="91000">
                <a:schemeClr val="accent1">
                  <a:lumMod val="25000"/>
                </a:schemeClr>
              </a:gs>
              <a:gs pos="100000">
                <a:schemeClr val="accent1">
                  <a:lumMod val="60000"/>
                </a:schemeClr>
              </a:gs>
            </a:gsLst>
            <a:path path="circle">
              <a:fillToRect l="100000" b="100000"/>
            </a:path>
            <a:tileRect t="-100000" r="-100000"/>
          </a:gradFill>
          <a:ln>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 name="Rectangle 2"/>
          <p:cNvSpPr>
            <a:spLocks noGrp="1" noChangeArrowheads="1"/>
          </p:cNvSpPr>
          <p:nvPr>
            <p:ph type="title"/>
          </p:nvPr>
        </p:nvSpPr>
        <p:spPr bwMode="auto">
          <a:xfrm>
            <a:off x="609441" y="274638"/>
            <a:ext cx="1096994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n-US" dirty="0"/>
              <a:t>Haga clic para cambiar el estilo de título	</a:t>
            </a:r>
          </a:p>
        </p:txBody>
      </p:sp>
      <p:sp>
        <p:nvSpPr>
          <p:cNvPr id="1027" name="Rectangle 3"/>
          <p:cNvSpPr>
            <a:spLocks noGrp="1" noChangeArrowheads="1"/>
          </p:cNvSpPr>
          <p:nvPr>
            <p:ph type="body" idx="1"/>
          </p:nvPr>
        </p:nvSpPr>
        <p:spPr bwMode="auto">
          <a:xfrm>
            <a:off x="609441" y="1600203"/>
            <a:ext cx="1096994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n-US" dirty="0"/>
              <a:t>Haga clic para modificar el estilo de texto del patrón</a:t>
            </a:r>
          </a:p>
          <a:p>
            <a:pPr lvl="1"/>
            <a:r>
              <a:rPr lang="es-ES" altLang="en-US" dirty="0"/>
              <a:t>Segundo nivel</a:t>
            </a:r>
          </a:p>
          <a:p>
            <a:pPr lvl="2"/>
            <a:r>
              <a:rPr lang="es-ES" altLang="en-US" dirty="0"/>
              <a:t>Tercer nivel</a:t>
            </a:r>
          </a:p>
          <a:p>
            <a:pPr lvl="3"/>
            <a:r>
              <a:rPr lang="es-ES" altLang="en-US" dirty="0"/>
              <a:t>Cuarto nivel</a:t>
            </a:r>
          </a:p>
          <a:p>
            <a:pPr lvl="4"/>
            <a:r>
              <a:rPr lang="es-ES" altLang="en-US" dirty="0"/>
              <a:t>Quinto nivel</a:t>
            </a:r>
          </a:p>
        </p:txBody>
      </p:sp>
      <p:sp>
        <p:nvSpPr>
          <p:cNvPr id="1028" name="Rectangle 4"/>
          <p:cNvSpPr>
            <a:spLocks noGrp="1" noChangeArrowheads="1"/>
          </p:cNvSpPr>
          <p:nvPr>
            <p:ph type="dt" sz="half" idx="2"/>
          </p:nvPr>
        </p:nvSpPr>
        <p:spPr bwMode="auto">
          <a:xfrm>
            <a:off x="609441" y="6245225"/>
            <a:ext cx="2844059"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dirty="0"/>
            </a:lvl1pPr>
          </a:lstStyle>
          <a:p>
            <a:pPr>
              <a:defRPr/>
            </a:pPr>
            <a:endParaRPr lang="es-ES">
              <a:solidFill>
                <a:srgbClr val="000000"/>
              </a:solidFill>
            </a:endParaRPr>
          </a:p>
        </p:txBody>
      </p:sp>
      <p:sp>
        <p:nvSpPr>
          <p:cNvPr id="1029" name="Rectangle 5"/>
          <p:cNvSpPr>
            <a:spLocks noGrp="1" noChangeArrowheads="1"/>
          </p:cNvSpPr>
          <p:nvPr>
            <p:ph type="ftr" sz="quarter" idx="3"/>
          </p:nvPr>
        </p:nvSpPr>
        <p:spPr bwMode="auto">
          <a:xfrm>
            <a:off x="4164515" y="6245225"/>
            <a:ext cx="385979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dirty="0"/>
            </a:lvl1pPr>
          </a:lstStyle>
          <a:p>
            <a:pPr>
              <a:defRPr/>
            </a:pPr>
            <a:endParaRPr lang="es-ES">
              <a:solidFill>
                <a:srgbClr val="000000"/>
              </a:solidFill>
            </a:endParaRPr>
          </a:p>
        </p:txBody>
      </p:sp>
      <p:sp>
        <p:nvSpPr>
          <p:cNvPr id="1030" name="Rectangle 6"/>
          <p:cNvSpPr>
            <a:spLocks noGrp="1" noChangeArrowheads="1"/>
          </p:cNvSpPr>
          <p:nvPr>
            <p:ph type="sldNum" sz="quarter" idx="4"/>
          </p:nvPr>
        </p:nvSpPr>
        <p:spPr bwMode="auto">
          <a:xfrm>
            <a:off x="8735325" y="6245225"/>
            <a:ext cx="2844059"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563484B9-C459-48D1-AAE7-896CDB6D07E1}" type="slidenum">
              <a:rPr lang="es-ES">
                <a:solidFill>
                  <a:srgbClr val="000000"/>
                </a:solidFill>
              </a:rPr>
              <a:pPr>
                <a:defRPr/>
              </a:pPr>
              <a:t>‹#›</a:t>
            </a:fld>
            <a:endParaRPr lang="es-ES">
              <a:solidFill>
                <a:srgbClr val="000000"/>
              </a:solidFill>
            </a:endParaRPr>
          </a:p>
        </p:txBody>
      </p:sp>
      <p:pic>
        <p:nvPicPr>
          <p:cNvPr id="7" name="Picture 6">
            <a:extLst>
              <a:ext uri="{FF2B5EF4-FFF2-40B4-BE49-F238E27FC236}">
                <a16:creationId xmlns:a16="http://schemas.microsoft.com/office/drawing/2014/main" id="{1AC32082-569A-42BE-901A-7419C7D16E9D}"/>
              </a:ext>
            </a:extLst>
          </p:cNvPr>
          <p:cNvPicPr>
            <a:picLocks noChangeAspect="1"/>
          </p:cNvPicPr>
          <p:nvPr/>
        </p:nvPicPr>
        <p:blipFill>
          <a:blip r:embed="rId1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43301" y="5876677"/>
            <a:ext cx="1151828" cy="864096"/>
          </a:xfrm>
          <a:prstGeom prst="rect">
            <a:avLst/>
          </a:prstGeom>
        </p:spPr>
      </p:pic>
    </p:spTree>
    <p:extLst>
      <p:ext uri="{BB962C8B-B14F-4D97-AF65-F5344CB8AC3E}">
        <p14:creationId xmlns:p14="http://schemas.microsoft.com/office/powerpoint/2010/main" val="27105768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ipe/>
  </p:transition>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21">
            <a:extLst>
              <a:ext uri="{FF2B5EF4-FFF2-40B4-BE49-F238E27FC236}">
                <a16:creationId xmlns:a16="http://schemas.microsoft.com/office/drawing/2014/main" id="{9EAF842E-860A-4880-9293-82B0CBEB3809}"/>
              </a:ext>
            </a:extLst>
          </p:cNvPr>
          <p:cNvSpPr>
            <a:spLocks noGrp="1"/>
          </p:cNvSpPr>
          <p:nvPr>
            <p:ph type="title"/>
          </p:nvPr>
        </p:nvSpPr>
        <p:spPr bwMode="auto">
          <a:xfrm>
            <a:off x="803993" y="749299"/>
            <a:ext cx="10157354" cy="618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12">
            <a:extLst>
              <a:ext uri="{FF2B5EF4-FFF2-40B4-BE49-F238E27FC236}">
                <a16:creationId xmlns:a16="http://schemas.microsoft.com/office/drawing/2014/main" id="{DDF3C967-D4B2-428F-A98D-21C7D8CBB8A7}"/>
              </a:ext>
            </a:extLst>
          </p:cNvPr>
          <p:cNvSpPr>
            <a:spLocks noGrp="1"/>
          </p:cNvSpPr>
          <p:nvPr>
            <p:ph type="body" idx="1"/>
          </p:nvPr>
        </p:nvSpPr>
        <p:spPr bwMode="auto">
          <a:xfrm>
            <a:off x="816821" y="1600203"/>
            <a:ext cx="10868369"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1B570EF5-0BCA-4C25-BA1A-4D572DEBFB0A}"/>
              </a:ext>
            </a:extLst>
          </p:cNvPr>
          <p:cNvSpPr>
            <a:spLocks noGrp="1"/>
          </p:cNvSpPr>
          <p:nvPr>
            <p:ph type="dt" sz="half" idx="2"/>
          </p:nvPr>
        </p:nvSpPr>
        <p:spPr>
          <a:xfrm>
            <a:off x="8125883" y="6248403"/>
            <a:ext cx="3555074" cy="365125"/>
          </a:xfrm>
          <a:prstGeom prst="rect">
            <a:avLst/>
          </a:prstGeom>
        </p:spPr>
        <p:txBody>
          <a:bodyPr vert="horz" anchor="ctr" anchorCtr="0"/>
          <a:lstStyle>
            <a:lvl1pPr algn="l" eaLnBrk="1" latinLnBrk="0" hangingPunct="1">
              <a:defRPr kumimoji="0" sz="1400">
                <a:solidFill>
                  <a:schemeClr val="tx2"/>
                </a:solidFill>
                <a:latin typeface="Arial" charset="0"/>
              </a:defRPr>
            </a:lvl1pPr>
          </a:lstStyle>
          <a:p>
            <a:fld id="{8183BE54-BFB1-459F-86CD-79F3ECFC1CBB}" type="datetimeFigureOut">
              <a:rPr lang="en-US" smtClean="0"/>
              <a:t>6/6/2023</a:t>
            </a:fld>
            <a:endParaRPr lang="en-US"/>
          </a:p>
        </p:txBody>
      </p:sp>
      <p:sp>
        <p:nvSpPr>
          <p:cNvPr id="3" name="Footer Placeholder 2">
            <a:extLst>
              <a:ext uri="{FF2B5EF4-FFF2-40B4-BE49-F238E27FC236}">
                <a16:creationId xmlns:a16="http://schemas.microsoft.com/office/drawing/2014/main" id="{E82BE853-C78C-41A8-A654-970039402CEA}"/>
              </a:ext>
            </a:extLst>
          </p:cNvPr>
          <p:cNvSpPr>
            <a:spLocks noGrp="1"/>
          </p:cNvSpPr>
          <p:nvPr>
            <p:ph type="ftr" sz="quarter" idx="3"/>
          </p:nvPr>
        </p:nvSpPr>
        <p:spPr>
          <a:xfrm>
            <a:off x="812590" y="6248403"/>
            <a:ext cx="7226535" cy="365125"/>
          </a:xfrm>
          <a:prstGeom prst="rect">
            <a:avLst/>
          </a:prstGeom>
        </p:spPr>
        <p:txBody>
          <a:bodyPr vert="horz" anchor="ctr"/>
          <a:lstStyle>
            <a:lvl1pPr algn="r" eaLnBrk="1" latinLnBrk="0" hangingPunct="1">
              <a:defRPr kumimoji="0" sz="1400">
                <a:solidFill>
                  <a:schemeClr val="tx2"/>
                </a:solidFill>
                <a:latin typeface="Arial" charset="0"/>
              </a:defRPr>
            </a:lvl1pPr>
          </a:lstStyle>
          <a:p>
            <a:endParaRPr lang="en-US"/>
          </a:p>
        </p:txBody>
      </p:sp>
      <p:sp>
        <p:nvSpPr>
          <p:cNvPr id="7" name="Rectangle 6">
            <a:extLst>
              <a:ext uri="{FF2B5EF4-FFF2-40B4-BE49-F238E27FC236}">
                <a16:creationId xmlns:a16="http://schemas.microsoft.com/office/drawing/2014/main" id="{8EC23A5F-93EC-4A28-84A4-FDBE6C9A0E9C}"/>
              </a:ext>
            </a:extLst>
          </p:cNvPr>
          <p:cNvSpPr/>
          <p:nvPr/>
        </p:nvSpPr>
        <p:spPr bwMode="white">
          <a:xfrm>
            <a:off x="0" y="1235075"/>
            <a:ext cx="12188825"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F2105482-5EC2-454F-A890-42DB4B79736A}"/>
              </a:ext>
            </a:extLst>
          </p:cNvPr>
          <p:cNvSpPr/>
          <p:nvPr/>
        </p:nvSpPr>
        <p:spPr>
          <a:xfrm>
            <a:off x="0" y="1393825"/>
            <a:ext cx="711015" cy="1143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9" name="Rectangle 8">
            <a:extLst>
              <a:ext uri="{FF2B5EF4-FFF2-40B4-BE49-F238E27FC236}">
                <a16:creationId xmlns:a16="http://schemas.microsoft.com/office/drawing/2014/main" id="{94E34650-816C-44F9-ADC8-11406CA1BCA1}"/>
              </a:ext>
            </a:extLst>
          </p:cNvPr>
          <p:cNvSpPr/>
          <p:nvPr/>
        </p:nvSpPr>
        <p:spPr>
          <a:xfrm>
            <a:off x="787195" y="1393825"/>
            <a:ext cx="11401630" cy="114300"/>
          </a:xfrm>
          <a:prstGeom prst="rect">
            <a:avLst/>
          </a:prstGeom>
          <a:solidFill>
            <a:srgbClr val="0066CC"/>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3" name="Slide Number Placeholder 22">
            <a:extLst>
              <a:ext uri="{FF2B5EF4-FFF2-40B4-BE49-F238E27FC236}">
                <a16:creationId xmlns:a16="http://schemas.microsoft.com/office/drawing/2014/main" id="{74F0A212-0505-46D5-92BE-28CF062CDC23}"/>
              </a:ext>
            </a:extLst>
          </p:cNvPr>
          <p:cNvSpPr>
            <a:spLocks noGrp="1"/>
          </p:cNvSpPr>
          <p:nvPr>
            <p:ph type="sldNum" sz="quarter" idx="4"/>
          </p:nvPr>
        </p:nvSpPr>
        <p:spPr>
          <a:xfrm>
            <a:off x="0" y="1393825"/>
            <a:ext cx="711015" cy="122241"/>
          </a:xfrm>
          <a:prstGeom prst="rect">
            <a:avLst/>
          </a:prstGeom>
        </p:spPr>
        <p:txBody>
          <a:bodyPr vert="horz" wrap="square" lIns="91440" tIns="45720" rIns="91440" bIns="45720" numCol="1" anchor="ctr" anchorCtr="0" compatLnSpc="1">
            <a:prstTxWarp prst="textNoShape">
              <a:avLst/>
            </a:prstTxWarp>
            <a:normAutofit/>
          </a:bodyPr>
          <a:lstStyle>
            <a:lvl1pPr algn="ctr" eaLnBrk="1" hangingPunct="1">
              <a:defRPr sz="1000">
                <a:solidFill>
                  <a:srgbClr val="FFFFFF"/>
                </a:solidFill>
              </a:defRPr>
            </a:lvl1pPr>
          </a:lstStyle>
          <a:p>
            <a:fld id="{D9F27DA4-4F36-4E2B-A723-5CA32AE13BA1}" type="slidenum">
              <a:rPr lang="en-US" smtClean="0"/>
              <a:pPr/>
              <a:t>‹#›</a:t>
            </a:fld>
            <a:endParaRPr lang="en-US"/>
          </a:p>
        </p:txBody>
      </p:sp>
      <p:sp>
        <p:nvSpPr>
          <p:cNvPr id="2" name="AutoShape 2" descr="Nhà xuất bản Giáo dục Việt Nam"/>
          <p:cNvSpPr>
            <a:spLocks noChangeAspect="1" noChangeArrowheads="1"/>
          </p:cNvSpPr>
          <p:nvPr userDrawn="1"/>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8370176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wipe dir="r"/>
  </p:transition>
  <p:txStyles>
    <p:titleStyle>
      <a:lvl1pPr algn="l" rtl="0" eaLnBrk="1" fontAlgn="base" hangingPunct="1">
        <a:spcBef>
          <a:spcPct val="0"/>
        </a:spcBef>
        <a:spcAft>
          <a:spcPct val="0"/>
        </a:spcAft>
        <a:defRPr sz="3400" kern="1200">
          <a:solidFill>
            <a:schemeClr val="tx2"/>
          </a:solidFill>
          <a:latin typeface="Arial" pitchFamily="34" charset="0"/>
          <a:ea typeface="+mj-ea"/>
          <a:cs typeface="Arial" pitchFamily="34" charset="0"/>
        </a:defRPr>
      </a:lvl1pPr>
      <a:lvl2pPr algn="l" rtl="0" eaLnBrk="1" fontAlgn="base" hangingPunct="1">
        <a:spcBef>
          <a:spcPct val="0"/>
        </a:spcBef>
        <a:spcAft>
          <a:spcPct val="0"/>
        </a:spcAft>
        <a:defRPr sz="4400">
          <a:solidFill>
            <a:schemeClr val="tx2"/>
          </a:solidFill>
          <a:latin typeface="Arial" charset="0"/>
          <a:cs typeface="Arial" charset="0"/>
        </a:defRPr>
      </a:lvl2pPr>
      <a:lvl3pPr algn="l" rtl="0" eaLnBrk="1" fontAlgn="base" hangingPunct="1">
        <a:spcBef>
          <a:spcPct val="0"/>
        </a:spcBef>
        <a:spcAft>
          <a:spcPct val="0"/>
        </a:spcAft>
        <a:defRPr sz="4400">
          <a:solidFill>
            <a:schemeClr val="tx2"/>
          </a:solidFill>
          <a:latin typeface="Arial" charset="0"/>
          <a:cs typeface="Arial" charset="0"/>
        </a:defRPr>
      </a:lvl3pPr>
      <a:lvl4pPr algn="l" rtl="0" eaLnBrk="1" fontAlgn="base" hangingPunct="1">
        <a:spcBef>
          <a:spcPct val="0"/>
        </a:spcBef>
        <a:spcAft>
          <a:spcPct val="0"/>
        </a:spcAft>
        <a:defRPr sz="4400">
          <a:solidFill>
            <a:schemeClr val="tx2"/>
          </a:solidFill>
          <a:latin typeface="Arial" charset="0"/>
          <a:cs typeface="Arial" charset="0"/>
        </a:defRPr>
      </a:lvl4pPr>
      <a:lvl5pPr algn="l" rtl="0" eaLnBrk="1" fontAlgn="base" hangingPunct="1">
        <a:spcBef>
          <a:spcPct val="0"/>
        </a:spcBef>
        <a:spcAft>
          <a:spcPct val="0"/>
        </a:spcAft>
        <a:defRPr sz="4400">
          <a:solidFill>
            <a:schemeClr val="tx2"/>
          </a:solidFill>
          <a:latin typeface="Arial" charset="0"/>
          <a:cs typeface="Arial" charset="0"/>
        </a:defRPr>
      </a:lvl5pPr>
      <a:lvl6pPr marL="457200" algn="l" rtl="0" eaLnBrk="1" fontAlgn="base" hangingPunct="1">
        <a:spcBef>
          <a:spcPct val="0"/>
        </a:spcBef>
        <a:spcAft>
          <a:spcPct val="0"/>
        </a:spcAft>
        <a:defRPr sz="4400">
          <a:solidFill>
            <a:schemeClr val="tx2"/>
          </a:solidFill>
          <a:latin typeface="Arial" charset="0"/>
          <a:cs typeface="Arial" charset="0"/>
        </a:defRPr>
      </a:lvl6pPr>
      <a:lvl7pPr marL="914400" algn="l" rtl="0" eaLnBrk="1" fontAlgn="base" hangingPunct="1">
        <a:spcBef>
          <a:spcPct val="0"/>
        </a:spcBef>
        <a:spcAft>
          <a:spcPct val="0"/>
        </a:spcAft>
        <a:defRPr sz="4400">
          <a:solidFill>
            <a:schemeClr val="tx2"/>
          </a:solidFill>
          <a:latin typeface="Arial" charset="0"/>
          <a:cs typeface="Arial" charset="0"/>
        </a:defRPr>
      </a:lvl7pPr>
      <a:lvl8pPr marL="1371600" algn="l" rtl="0" eaLnBrk="1" fontAlgn="base" hangingPunct="1">
        <a:spcBef>
          <a:spcPct val="0"/>
        </a:spcBef>
        <a:spcAft>
          <a:spcPct val="0"/>
        </a:spcAft>
        <a:defRPr sz="4400">
          <a:solidFill>
            <a:schemeClr val="tx2"/>
          </a:solidFill>
          <a:latin typeface="Arial" charset="0"/>
          <a:cs typeface="Arial" charset="0"/>
        </a:defRPr>
      </a:lvl8pPr>
      <a:lvl9pPr marL="1828800" algn="l" rtl="0" eaLnBrk="1" fontAlgn="base" hangingPunct="1">
        <a:spcBef>
          <a:spcPct val="0"/>
        </a:spcBef>
        <a:spcAft>
          <a:spcPct val="0"/>
        </a:spcAft>
        <a:defRPr sz="4400">
          <a:solidFill>
            <a:schemeClr val="tx2"/>
          </a:solidFill>
          <a:latin typeface="Arial" charset="0"/>
          <a:cs typeface="Arial" charset="0"/>
        </a:defRPr>
      </a:lvl9pPr>
    </p:titleStyle>
    <p:bodyStyle>
      <a:lvl1pPr marL="319088" indent="-319088" algn="l" rtl="0" eaLnBrk="1" fontAlgn="base" hangingPunct="1">
        <a:spcBef>
          <a:spcPts val="700"/>
        </a:spcBef>
        <a:spcAft>
          <a:spcPct val="0"/>
        </a:spcAft>
        <a:buClr>
          <a:schemeClr val="accent2"/>
        </a:buClr>
        <a:buSzPct val="60000"/>
        <a:buFont typeface="Wingdings" panose="05000000000000000000" pitchFamily="2" charset="2"/>
        <a:buChar char=""/>
        <a:defRPr sz="2900" kern="1200">
          <a:solidFill>
            <a:schemeClr val="tx1"/>
          </a:solidFill>
          <a:latin typeface="Arial" pitchFamily="34" charset="0"/>
          <a:ea typeface="+mn-ea"/>
          <a:cs typeface="Arial" pitchFamily="34" charset="0"/>
        </a:defRPr>
      </a:lvl1pPr>
      <a:lvl2pPr marL="639763" indent="-273050" algn="l" rtl="0" eaLnBrk="1" fontAlgn="base" hangingPunct="1">
        <a:spcBef>
          <a:spcPts val="550"/>
        </a:spcBef>
        <a:spcAft>
          <a:spcPct val="0"/>
        </a:spcAft>
        <a:buClr>
          <a:schemeClr val="accent1"/>
        </a:buClr>
        <a:buSzPct val="70000"/>
        <a:buFont typeface="Wingdings 2" panose="05020102010507070707" pitchFamily="18" charset="2"/>
        <a:buChar char=""/>
        <a:defRPr sz="2600" kern="1200">
          <a:solidFill>
            <a:schemeClr val="tx1"/>
          </a:solidFill>
          <a:latin typeface="Arial" pitchFamily="34" charset="0"/>
          <a:ea typeface="+mn-ea"/>
          <a:cs typeface="Arial" pitchFamily="34" charset="0"/>
        </a:defRPr>
      </a:lvl2pPr>
      <a:lvl3pPr marL="914400" indent="-228600" algn="l" rtl="0" eaLnBrk="1" fontAlgn="base" hangingPunct="1">
        <a:spcBef>
          <a:spcPts val="500"/>
        </a:spcBef>
        <a:spcAft>
          <a:spcPct val="0"/>
        </a:spcAft>
        <a:buClr>
          <a:schemeClr val="accent2"/>
        </a:buClr>
        <a:buSzPct val="75000"/>
        <a:buFont typeface="Wingdings" panose="05000000000000000000" pitchFamily="2" charset="2"/>
        <a:buChar char=""/>
        <a:defRPr sz="2300" kern="1200">
          <a:solidFill>
            <a:schemeClr val="tx1"/>
          </a:solidFill>
          <a:latin typeface="Arial" pitchFamily="34" charset="0"/>
          <a:ea typeface="+mn-ea"/>
          <a:cs typeface="Arial" pitchFamily="34" charset="0"/>
        </a:defRPr>
      </a:lvl3pPr>
      <a:lvl4pPr marL="1371600" indent="-228600" algn="l" rtl="0" eaLnBrk="1" fontAlgn="base" hangingPunct="1">
        <a:spcBef>
          <a:spcPts val="400"/>
        </a:spcBef>
        <a:spcAft>
          <a:spcPct val="0"/>
        </a:spcAft>
        <a:buClr>
          <a:srgbClr val="A5AB81"/>
        </a:buClr>
        <a:buSzPct val="75000"/>
        <a:buFont typeface="Wingdings" panose="05000000000000000000" pitchFamily="2" charset="2"/>
        <a:buChar char=""/>
        <a:defRPr sz="2000" kern="1200">
          <a:solidFill>
            <a:schemeClr val="tx1"/>
          </a:solidFill>
          <a:latin typeface="Arial" pitchFamily="34" charset="0"/>
          <a:ea typeface="+mn-ea"/>
          <a:cs typeface="Arial" pitchFamily="34" charset="0"/>
        </a:defRPr>
      </a:lvl4pPr>
      <a:lvl5pPr marL="1828800" indent="-228600" algn="l" rtl="0" eaLnBrk="1" fontAlgn="base" hangingPunct="1">
        <a:spcBef>
          <a:spcPts val="400"/>
        </a:spcBef>
        <a:spcAft>
          <a:spcPct val="0"/>
        </a:spcAft>
        <a:buClr>
          <a:srgbClr val="D8B25C"/>
        </a:buClr>
        <a:buSzPct val="65000"/>
        <a:buFont typeface="Wingdings" panose="05000000000000000000" pitchFamily="2" charset="2"/>
        <a:buChar char=""/>
        <a:defRPr sz="2000" kern="1200">
          <a:solidFill>
            <a:schemeClr val="tx1"/>
          </a:solidFill>
          <a:latin typeface="Arial" pitchFamily="34" charset="0"/>
          <a:ea typeface="+mn-ea"/>
          <a:cs typeface="Arial"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3147" y="68627"/>
            <a:ext cx="11782531" cy="617173"/>
          </a:xfrm>
          <a:prstGeom prst="rect">
            <a:avLst/>
          </a:prstGeom>
        </p:spPr>
        <p:txBody>
          <a:bodyPr vert="horz" lIns="91440" tIns="45720" rIns="91440" bIns="45720" rtlCol="0" anchor="ctr">
            <a:noAutofit/>
          </a:bodyPr>
          <a:lstStyle/>
          <a:p>
            <a:r>
              <a:rPr lang="vi-VN"/>
              <a:t>Bấm để sửa kiểu tiêu đề Bản cái</a:t>
            </a:r>
          </a:p>
        </p:txBody>
      </p:sp>
      <p:sp>
        <p:nvSpPr>
          <p:cNvPr id="3" name="Text Placeholder 2"/>
          <p:cNvSpPr>
            <a:spLocks noGrp="1"/>
          </p:cNvSpPr>
          <p:nvPr>
            <p:ph type="body" idx="1"/>
          </p:nvPr>
        </p:nvSpPr>
        <p:spPr>
          <a:xfrm>
            <a:off x="203147" y="787401"/>
            <a:ext cx="11782531" cy="5338764"/>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Slide Number Placeholder 5"/>
          <p:cNvSpPr>
            <a:spLocks noGrp="1"/>
          </p:cNvSpPr>
          <p:nvPr>
            <p:ph type="sldNum" sz="quarter" idx="4"/>
          </p:nvPr>
        </p:nvSpPr>
        <p:spPr>
          <a:xfrm>
            <a:off x="10125810" y="6424248"/>
            <a:ext cx="1727742"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15BFCA54-6B67-44C2-89EB-D6940E9985E7}" type="slidenum">
              <a:rPr lang="vi-VN" smtClean="0"/>
              <a:t>‹#›</a:t>
            </a:fld>
            <a:endParaRPr lang="vi-VN"/>
          </a:p>
        </p:txBody>
      </p:sp>
    </p:spTree>
    <p:extLst>
      <p:ext uri="{BB962C8B-B14F-4D97-AF65-F5344CB8AC3E}">
        <p14:creationId xmlns:p14="http://schemas.microsoft.com/office/powerpoint/2010/main" val="258811856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1218895" rtl="0" eaLnBrk="1" latinLnBrk="0" hangingPunct="1">
        <a:spcBef>
          <a:spcPct val="0"/>
        </a:spcBef>
        <a:buNone/>
        <a:defRPr sz="3732" b="1" i="0" u="none" kern="1200">
          <a:solidFill>
            <a:schemeClr val="accent6">
              <a:lumMod val="50000"/>
            </a:schemeClr>
          </a:solidFill>
          <a:effectLst>
            <a:outerShdw blurRad="38100" dist="38100" dir="2700000" algn="tl">
              <a:srgbClr val="000000">
                <a:alpha val="43137"/>
              </a:srgbClr>
            </a:outerShdw>
          </a:effectLst>
          <a:latin typeface="UTM Swiss Condensed" pitchFamily="2" charset="-93"/>
          <a:ea typeface="+mj-ea"/>
          <a:cs typeface="Arial" pitchFamily="34" charset="0"/>
        </a:defRPr>
      </a:lvl1pPr>
    </p:titleStyle>
    <p:bodyStyle>
      <a:lvl1pPr marL="457086" indent="-457086" algn="just" defTabSz="1218895" rtl="0" eaLnBrk="1" latinLnBrk="0" hangingPunct="1">
        <a:spcBef>
          <a:spcPct val="20000"/>
        </a:spcBef>
        <a:buFont typeface="Arial" pitchFamily="34" charset="0"/>
        <a:buChar char="•"/>
        <a:defRPr sz="3199" kern="1200">
          <a:solidFill>
            <a:schemeClr val="tx1"/>
          </a:solidFill>
          <a:effectLst/>
          <a:latin typeface="UTM Swiss Condensed" pitchFamily="2" charset="-93"/>
          <a:ea typeface="+mn-ea"/>
          <a:cs typeface="Arial" pitchFamily="34" charset="0"/>
        </a:defRPr>
      </a:lvl1pPr>
      <a:lvl2pPr marL="990352" indent="-380905" algn="just" defTabSz="1218895" rtl="0" eaLnBrk="1" latinLnBrk="0" hangingPunct="1">
        <a:spcBef>
          <a:spcPct val="20000"/>
        </a:spcBef>
        <a:buFont typeface="Arial" pitchFamily="34" charset="0"/>
        <a:buChar char="–"/>
        <a:defRPr sz="2666" b="0" i="0" u="none" kern="1200">
          <a:solidFill>
            <a:schemeClr val="tx1"/>
          </a:solidFill>
          <a:effectLst/>
          <a:latin typeface="UTM Swiss Condensed" pitchFamily="2" charset="-93"/>
          <a:ea typeface="+mn-ea"/>
          <a:cs typeface="Arial" pitchFamily="34" charset="0"/>
        </a:defRPr>
      </a:lvl2pPr>
      <a:lvl3pPr marL="1523619" indent="-304724" algn="just" defTabSz="1218895" rtl="0" eaLnBrk="1" latinLnBrk="0" hangingPunct="1">
        <a:spcBef>
          <a:spcPct val="20000"/>
        </a:spcBef>
        <a:buFont typeface="Arial" pitchFamily="34" charset="0"/>
        <a:buChar char="•"/>
        <a:defRPr sz="2399" kern="1200">
          <a:solidFill>
            <a:schemeClr val="tx1"/>
          </a:solidFill>
          <a:effectLst/>
          <a:latin typeface="UTM Swiss Condensed" pitchFamily="2" charset="-93"/>
          <a:ea typeface="+mn-ea"/>
          <a:cs typeface="Arial" pitchFamily="34" charset="0"/>
        </a:defRPr>
      </a:lvl3pPr>
      <a:lvl4pPr marL="2133067" indent="-304724" algn="just" defTabSz="1218895" rtl="0" eaLnBrk="1" latinLnBrk="0" hangingPunct="1">
        <a:spcBef>
          <a:spcPct val="20000"/>
        </a:spcBef>
        <a:buFont typeface="Arial" pitchFamily="34" charset="0"/>
        <a:buChar char="–"/>
        <a:defRPr sz="2133" kern="1200">
          <a:solidFill>
            <a:schemeClr val="tx1"/>
          </a:solidFill>
          <a:effectLst/>
          <a:latin typeface="UTM Swiss Condensed" pitchFamily="2" charset="-93"/>
          <a:ea typeface="+mn-ea"/>
          <a:cs typeface="Arial" pitchFamily="34" charset="0"/>
        </a:defRPr>
      </a:lvl4pPr>
      <a:lvl5pPr marL="2742514" indent="-304724" algn="just" defTabSz="1218895" rtl="0" eaLnBrk="1" latinLnBrk="0" hangingPunct="1">
        <a:spcBef>
          <a:spcPct val="20000"/>
        </a:spcBef>
        <a:buFont typeface="Arial" pitchFamily="34" charset="0"/>
        <a:buChar char="»"/>
        <a:defRPr sz="2133" kern="1200">
          <a:solidFill>
            <a:schemeClr val="tx1"/>
          </a:solidFill>
          <a:effectLst/>
          <a:latin typeface="UTM Swiss Condensed" pitchFamily="2" charset="-93"/>
          <a:ea typeface="+mn-ea"/>
          <a:cs typeface="Arial"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vi-VN"/>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5.png"/><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5.png"/><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24.xml"/><Relationship Id="rId4" Type="http://schemas.openxmlformats.org/officeDocument/2006/relationships/image" Target="../media/image18.emf"/></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4.xml"/><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5.xml"/><Relationship Id="rId1" Type="http://schemas.openxmlformats.org/officeDocument/2006/relationships/tags" Target="../tags/tag1.xml"/><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4.xml"/><Relationship Id="rId5" Type="http://schemas.openxmlformats.org/officeDocument/2006/relationships/image" Target="../media/image55.png"/><Relationship Id="rId4" Type="http://schemas.openxmlformats.org/officeDocument/2006/relationships/image" Target="../media/image54.png"/></Relationships>
</file>

<file path=ppt/slides/_rels/slide6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4.xml"/><Relationship Id="rId4" Type="http://schemas.openxmlformats.org/officeDocument/2006/relationships/image" Target="../media/image2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894"/>
            <a:ext cx="12195107" cy="6856213"/>
          </a:xfrm>
          <a:prstGeom prst="rect">
            <a:avLst/>
          </a:prstGeom>
        </p:spPr>
      </p:pic>
      <p:sp>
        <p:nvSpPr>
          <p:cNvPr id="5" name="TextBox 4">
            <a:extLst>
              <a:ext uri="{FF2B5EF4-FFF2-40B4-BE49-F238E27FC236}">
                <a16:creationId xmlns:a16="http://schemas.microsoft.com/office/drawing/2014/main" id="{D3CBFF0F-280B-43A7-8C33-B7CBB41B455A}"/>
              </a:ext>
            </a:extLst>
          </p:cNvPr>
          <p:cNvSpPr txBox="1"/>
          <p:nvPr/>
        </p:nvSpPr>
        <p:spPr>
          <a:xfrm>
            <a:off x="2508020" y="721274"/>
            <a:ext cx="6763960" cy="830781"/>
          </a:xfrm>
          <a:prstGeom prst="rect">
            <a:avLst/>
          </a:prstGeom>
          <a:noFill/>
        </p:spPr>
        <p:txBody>
          <a:bodyPr wrap="square" rtlCol="0">
            <a:spAutoFit/>
          </a:bodyPr>
          <a:lstStyle/>
          <a:p>
            <a:pPr algn="ctr"/>
            <a:r>
              <a:rPr lang="en-US" sz="2399" dirty="0">
                <a:solidFill>
                  <a:srgbClr val="D0A955"/>
                </a:solidFill>
                <a:latin typeface="Open Sans Extrabold" panose="020B0906030804020204" pitchFamily="34" charset="0"/>
                <a:ea typeface="Open Sans Extrabold" panose="020B0906030804020204" pitchFamily="34" charset="0"/>
                <a:cs typeface="Open Sans Extrabold" panose="020B0906030804020204" pitchFamily="34" charset="0"/>
              </a:rPr>
              <a:t>BỘ SÁCH GIÁO KHOA</a:t>
            </a:r>
          </a:p>
          <a:p>
            <a:pPr algn="ctr"/>
            <a:r>
              <a:rPr lang="en-US" sz="2399" dirty="0">
                <a:solidFill>
                  <a:srgbClr val="72BE43"/>
                </a:solidFill>
                <a:latin typeface="Open Sans Extrabold" panose="020B0906030804020204" pitchFamily="34" charset="0"/>
                <a:ea typeface="Open Sans Extrabold" panose="020B0906030804020204" pitchFamily="34" charset="0"/>
                <a:cs typeface="Open Sans Extrabold" panose="020B0906030804020204" pitchFamily="34" charset="0"/>
              </a:rPr>
              <a:t>KẾT NỐI TRI THỨC VỚI CUỘC SỐNG</a:t>
            </a:r>
          </a:p>
        </p:txBody>
      </p:sp>
      <p:pic>
        <p:nvPicPr>
          <p:cNvPr id="6" name="Picture 5">
            <a:extLst>
              <a:ext uri="{FF2B5EF4-FFF2-40B4-BE49-F238E27FC236}">
                <a16:creationId xmlns:a16="http://schemas.microsoft.com/office/drawing/2014/main" id="{6A5C0F38-3988-40ED-A9FC-498110CEE9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3558" y="1552054"/>
            <a:ext cx="1370899" cy="494983"/>
          </a:xfrm>
          <a:prstGeom prst="rect">
            <a:avLst/>
          </a:prstGeom>
        </p:spPr>
      </p:pic>
      <p:sp>
        <p:nvSpPr>
          <p:cNvPr id="7" name="TextBox 6">
            <a:extLst>
              <a:ext uri="{FF2B5EF4-FFF2-40B4-BE49-F238E27FC236}">
                <a16:creationId xmlns:a16="http://schemas.microsoft.com/office/drawing/2014/main" id="{18F602BB-E207-4B94-9870-1007948A2EA5}"/>
              </a:ext>
            </a:extLst>
          </p:cNvPr>
          <p:cNvSpPr txBox="1"/>
          <p:nvPr/>
        </p:nvSpPr>
        <p:spPr>
          <a:xfrm>
            <a:off x="5204551" y="1584158"/>
            <a:ext cx="1208913" cy="430775"/>
          </a:xfrm>
          <a:prstGeom prst="rect">
            <a:avLst/>
          </a:prstGeom>
          <a:noFill/>
        </p:spPr>
        <p:txBody>
          <a:bodyPr wrap="square" rtlCol="0">
            <a:spAutoFit/>
          </a:bodyPr>
          <a:lstStyle/>
          <a:p>
            <a:pPr algn="ctr"/>
            <a:r>
              <a:rPr lang="en-US" sz="2199"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LỚP 11</a:t>
            </a:r>
          </a:p>
        </p:txBody>
      </p:sp>
      <p:pic>
        <p:nvPicPr>
          <p:cNvPr id="3" name="Picture 2">
            <a:extLst>
              <a:ext uri="{FF2B5EF4-FFF2-40B4-BE49-F238E27FC236}">
                <a16:creationId xmlns:a16="http://schemas.microsoft.com/office/drawing/2014/main" id="{C1D26254-9C70-45F3-B35A-876A74F9C7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894" y="520303"/>
            <a:ext cx="9698226" cy="6856214"/>
          </a:xfrm>
          <a:prstGeom prst="rect">
            <a:avLst/>
          </a:prstGeom>
        </p:spPr>
      </p:pic>
    </p:spTree>
    <p:extLst>
      <p:ext uri="{BB962C8B-B14F-4D97-AF65-F5344CB8AC3E}">
        <p14:creationId xmlns:p14="http://schemas.microsoft.com/office/powerpoint/2010/main" val="4230403794"/>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15F8F16-FAB0-4E0D-BEAB-AD2BAC8A12B4}"/>
              </a:ext>
            </a:extLst>
          </p:cNvPr>
          <p:cNvSpPr txBox="1"/>
          <p:nvPr/>
        </p:nvSpPr>
        <p:spPr>
          <a:xfrm>
            <a:off x="7047122" y="2514648"/>
            <a:ext cx="3834630" cy="3655553"/>
          </a:xfrm>
          <a:prstGeom prst="rect">
            <a:avLst/>
          </a:prstGeom>
          <a:noFill/>
        </p:spPr>
        <p:txBody>
          <a:bodyPr wrap="square" rtlCol="0">
            <a:spAutoFit/>
          </a:bodyPr>
          <a:lstStyle/>
          <a:p>
            <a:pPr marL="228600" marR="0" lvl="0" indent="0" algn="ctr" defTabSz="914400" rtl="0" eaLnBrk="1" fontAlgn="base" latinLnBrk="0" hangingPunct="1">
              <a:lnSpc>
                <a:spcPct val="13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Myriad Pro" panose="020B0503030403020204" pitchFamily="34" charset="0"/>
                <a:ea typeface="+mn-ea"/>
                <a:cs typeface="Arial" charset="0"/>
              </a:rPr>
              <a:t>CÔNG NGHỆ CHĂN NUÔI</a:t>
            </a:r>
          </a:p>
          <a:p>
            <a:pPr marL="514350" marR="0" lvl="0" indent="-285750" algn="l" defTabSz="914400" rtl="0" eaLnBrk="1" fontAlgn="base" latinLnBrk="0" hangingPunct="1">
              <a:lnSpc>
                <a:spcPct val="130000"/>
              </a:lnSpc>
              <a:spcBef>
                <a:spcPct val="0"/>
              </a:spcBef>
              <a:spcAft>
                <a:spcPct val="0"/>
              </a:spcAft>
              <a:buClrTx/>
              <a:buSzTx/>
              <a:buFont typeface="Wingdings" pitchFamily="2" charset="2"/>
              <a:buChar char="q"/>
              <a:tabLst/>
              <a:defRPr/>
            </a:pPr>
            <a:r>
              <a:rPr kumimoji="0" lang="en-US" sz="1800" b="0" i="0" u="none" strike="noStrike" kern="1200" cap="none" spc="0" normalizeH="0" baseline="0" noProof="0" dirty="0">
                <a:ln>
                  <a:noFill/>
                </a:ln>
                <a:solidFill>
                  <a:prstClr val="black"/>
                </a:solidFill>
                <a:effectLst/>
                <a:uLnTx/>
                <a:uFillTx/>
                <a:latin typeface="Myriad Pro" panose="020B0503030403020204" pitchFamily="34" charset="0"/>
                <a:ea typeface="+mn-ea"/>
                <a:cs typeface="Arial" charset="0"/>
              </a:rPr>
              <a:t>Lê Huy Hoàng (Tổng Chủ biên)</a:t>
            </a:r>
          </a:p>
          <a:p>
            <a:pPr marL="514350" marR="0" lvl="0" indent="-285750" algn="l" defTabSz="914400" rtl="0" eaLnBrk="1" fontAlgn="base" latinLnBrk="0" hangingPunct="1">
              <a:lnSpc>
                <a:spcPct val="130000"/>
              </a:lnSpc>
              <a:spcBef>
                <a:spcPct val="0"/>
              </a:spcBef>
              <a:spcAft>
                <a:spcPct val="0"/>
              </a:spcAft>
              <a:buClrTx/>
              <a:buSzTx/>
              <a:buFont typeface="Wingdings" pitchFamily="2" charset="2"/>
              <a:buChar char="q"/>
              <a:tabLst/>
              <a:defRPr/>
            </a:pPr>
            <a:r>
              <a:rPr kumimoji="0" lang="en-US" sz="1800" b="0" i="0" u="none" strike="noStrike" kern="1200" cap="none" spc="0" normalizeH="0" baseline="0" noProof="0" dirty="0">
                <a:ln>
                  <a:noFill/>
                </a:ln>
                <a:solidFill>
                  <a:prstClr val="black"/>
                </a:solidFill>
                <a:effectLst/>
                <a:uLnTx/>
                <a:uFillTx/>
                <a:latin typeface="Myriad Pro" panose="020B0503030403020204" pitchFamily="34" charset="0"/>
                <a:ea typeface="+mn-ea"/>
                <a:cs typeface="Arial" charset="0"/>
              </a:rPr>
              <a:t>Đồng Huy Giới (Chủ biên)</a:t>
            </a:r>
          </a:p>
          <a:p>
            <a:pPr marL="514350" marR="0" lvl="0" indent="-285750" algn="l" defTabSz="914400" rtl="0" eaLnBrk="1" fontAlgn="base" latinLnBrk="0" hangingPunct="1">
              <a:lnSpc>
                <a:spcPct val="130000"/>
              </a:lnSpc>
              <a:spcBef>
                <a:spcPct val="0"/>
              </a:spcBef>
              <a:spcAft>
                <a:spcPct val="0"/>
              </a:spcAft>
              <a:buClrTx/>
              <a:buSzTx/>
              <a:buFont typeface="Wingdings" pitchFamily="2" charset="2"/>
              <a:buChar char="q"/>
              <a:tabLst/>
              <a:defRPr/>
            </a:pPr>
            <a:r>
              <a:rPr kumimoji="0" lang="en-US" sz="1800" b="0" i="0" u="none" strike="noStrike" kern="1200" cap="none" spc="0" normalizeH="0" baseline="0" noProof="0" dirty="0" err="1">
                <a:ln>
                  <a:noFill/>
                </a:ln>
                <a:solidFill>
                  <a:prstClr val="black"/>
                </a:solidFill>
                <a:effectLst/>
                <a:uLnTx/>
                <a:uFillTx/>
                <a:latin typeface="Myriad Pro" panose="020B0503030403020204" pitchFamily="34" charset="0"/>
                <a:ea typeface="+mn-ea"/>
                <a:cs typeface="Arial" charset="0"/>
              </a:rPr>
              <a:t>Nguyễn</a:t>
            </a:r>
            <a:r>
              <a:rPr kumimoji="0" lang="en-US" sz="1800" b="0" i="0" u="none" strike="noStrike" kern="1200" cap="none" spc="0" normalizeH="0" baseline="0" noProof="0" dirty="0">
                <a:ln>
                  <a:noFill/>
                </a:ln>
                <a:solidFill>
                  <a:prstClr val="black"/>
                </a:solidFill>
                <a:effectLst/>
                <a:uLnTx/>
                <a:uFillTx/>
                <a:latin typeface="Myriad Pro" panose="020B0503030403020204" pitchFamily="34" charset="0"/>
                <a:ea typeface="+mn-ea"/>
                <a:cs typeface="Arial" charset="0"/>
              </a:rPr>
              <a:t> Xuân Bả</a:t>
            </a:r>
          </a:p>
          <a:p>
            <a:pPr marL="514350" marR="0" lvl="0" indent="-285750" algn="l" defTabSz="914400" rtl="0" eaLnBrk="1" fontAlgn="base" latinLnBrk="0" hangingPunct="1">
              <a:lnSpc>
                <a:spcPct val="130000"/>
              </a:lnSpc>
              <a:spcBef>
                <a:spcPct val="0"/>
              </a:spcBef>
              <a:spcAft>
                <a:spcPct val="0"/>
              </a:spcAft>
              <a:buClrTx/>
              <a:buSzTx/>
              <a:buFont typeface="Wingdings" pitchFamily="2" charset="2"/>
              <a:buChar char="q"/>
              <a:tabLst/>
              <a:defRPr/>
            </a:pPr>
            <a:r>
              <a:rPr kumimoji="0" lang="en-US" sz="1800" b="0" i="0" u="none" strike="noStrike" kern="1200" cap="none" spc="0" normalizeH="0" baseline="0" noProof="0" dirty="0">
                <a:ln>
                  <a:noFill/>
                </a:ln>
                <a:solidFill>
                  <a:prstClr val="black"/>
                </a:solidFill>
                <a:effectLst/>
                <a:uLnTx/>
                <a:uFillTx/>
                <a:latin typeface="Myriad Pro" panose="020B0503030403020204" pitchFamily="34" charset="0"/>
                <a:ea typeface="+mn-ea"/>
                <a:cs typeface="Arial" charset="0"/>
              </a:rPr>
              <a:t>Cao Bá Cường</a:t>
            </a:r>
          </a:p>
          <a:p>
            <a:pPr marL="514350" marR="0" lvl="0" indent="-285750" algn="l" defTabSz="914400" rtl="0" eaLnBrk="1" fontAlgn="base" latinLnBrk="0" hangingPunct="1">
              <a:lnSpc>
                <a:spcPct val="130000"/>
              </a:lnSpc>
              <a:spcBef>
                <a:spcPct val="0"/>
              </a:spcBef>
              <a:spcAft>
                <a:spcPct val="0"/>
              </a:spcAft>
              <a:buClrTx/>
              <a:buSzTx/>
              <a:buFont typeface="Wingdings" pitchFamily="2" charset="2"/>
              <a:buChar char="q"/>
              <a:tabLst/>
              <a:defRPr/>
            </a:pPr>
            <a:r>
              <a:rPr kumimoji="0" lang="en-US" sz="1800" b="0" i="0" u="none" strike="noStrike" kern="1200" cap="none" spc="0" normalizeH="0" baseline="0" noProof="0" dirty="0">
                <a:ln>
                  <a:noFill/>
                </a:ln>
                <a:solidFill>
                  <a:prstClr val="black"/>
                </a:solidFill>
                <a:effectLst/>
                <a:uLnTx/>
                <a:uFillTx/>
                <a:latin typeface="Myriad Pro" panose="020B0503030403020204" pitchFamily="34" charset="0"/>
                <a:ea typeface="+mn-ea"/>
                <a:cs typeface="Arial" charset="0"/>
              </a:rPr>
              <a:t>Phạm Kim Đăng</a:t>
            </a:r>
          </a:p>
          <a:p>
            <a:pPr marL="514350" marR="0" lvl="0" indent="-285750" algn="l" defTabSz="914400" rtl="0" eaLnBrk="1" fontAlgn="base" latinLnBrk="0" hangingPunct="1">
              <a:lnSpc>
                <a:spcPct val="130000"/>
              </a:lnSpc>
              <a:spcBef>
                <a:spcPct val="0"/>
              </a:spcBef>
              <a:spcAft>
                <a:spcPct val="0"/>
              </a:spcAft>
              <a:buClrTx/>
              <a:buSzTx/>
              <a:buFont typeface="Wingdings" pitchFamily="2" charset="2"/>
              <a:buChar char="q"/>
              <a:tabLst/>
              <a:defRPr/>
            </a:pPr>
            <a:r>
              <a:rPr kumimoji="0" lang="en-US" sz="1800" b="0" i="0" u="none" strike="noStrike" kern="1200" cap="none" spc="0" normalizeH="0" baseline="0" noProof="0" dirty="0">
                <a:ln>
                  <a:noFill/>
                </a:ln>
                <a:solidFill>
                  <a:prstClr val="black"/>
                </a:solidFill>
                <a:effectLst/>
                <a:uLnTx/>
                <a:uFillTx/>
                <a:latin typeface="Myriad Pro" panose="020B0503030403020204" pitchFamily="34" charset="0"/>
                <a:ea typeface="+mn-ea"/>
                <a:cs typeface="Arial" charset="0"/>
              </a:rPr>
              <a:t>Bùi Hữu Đoàn</a:t>
            </a:r>
          </a:p>
          <a:p>
            <a:pPr marL="514350" marR="0" lvl="0" indent="-285750" algn="l" defTabSz="914400" rtl="0" eaLnBrk="1" fontAlgn="base" latinLnBrk="0" hangingPunct="1">
              <a:lnSpc>
                <a:spcPct val="130000"/>
              </a:lnSpc>
              <a:spcBef>
                <a:spcPct val="0"/>
              </a:spcBef>
              <a:spcAft>
                <a:spcPct val="0"/>
              </a:spcAft>
              <a:buClrTx/>
              <a:buSzTx/>
              <a:buFont typeface="Wingdings" pitchFamily="2" charset="2"/>
              <a:buChar char="q"/>
              <a:tabLst/>
              <a:defRPr/>
            </a:pPr>
            <a:r>
              <a:rPr kumimoji="0" lang="en-US" sz="1800" b="0" i="0" u="none" strike="noStrike" kern="1200" cap="none" spc="0" normalizeH="0" baseline="0" noProof="0" dirty="0" err="1">
                <a:ln>
                  <a:noFill/>
                </a:ln>
                <a:solidFill>
                  <a:prstClr val="black"/>
                </a:solidFill>
                <a:effectLst/>
                <a:uLnTx/>
                <a:uFillTx/>
                <a:latin typeface="Myriad Pro" panose="020B0503030403020204" pitchFamily="34" charset="0"/>
                <a:ea typeface="+mn-ea"/>
                <a:cs typeface="Arial" charset="0"/>
              </a:rPr>
              <a:t>Nguyễn</a:t>
            </a:r>
            <a:r>
              <a:rPr kumimoji="0" lang="en-US" sz="1800" b="0" i="0" u="none" strike="noStrike" kern="1200" cap="none" spc="0" normalizeH="0" baseline="0" noProof="0" dirty="0">
                <a:ln>
                  <a:noFill/>
                </a:ln>
                <a:solidFill>
                  <a:prstClr val="black"/>
                </a:solidFill>
                <a:effectLst/>
                <a:uLnTx/>
                <a:uFillTx/>
                <a:latin typeface="Myriad Pro" panose="020B0503030403020204" pitchFamily="34" charset="0"/>
                <a:ea typeface="+mn-ea"/>
                <a:cs typeface="Arial" charset="0"/>
              </a:rPr>
              <a:t> Bá Hiên</a:t>
            </a:r>
          </a:p>
          <a:p>
            <a:pPr marL="514350" marR="0" lvl="0" indent="-285750" algn="l" defTabSz="914400" rtl="0" eaLnBrk="1" fontAlgn="base" latinLnBrk="0" hangingPunct="1">
              <a:lnSpc>
                <a:spcPct val="130000"/>
              </a:lnSpc>
              <a:spcBef>
                <a:spcPct val="0"/>
              </a:spcBef>
              <a:spcAft>
                <a:spcPct val="0"/>
              </a:spcAft>
              <a:buClrTx/>
              <a:buSzTx/>
              <a:buFont typeface="Wingdings" pitchFamily="2" charset="2"/>
              <a:buChar char="q"/>
              <a:tabLst/>
              <a:defRPr/>
            </a:pPr>
            <a:r>
              <a:rPr kumimoji="0" lang="en-US" sz="1800" b="0" i="0" u="none" strike="noStrike" kern="1200" cap="none" spc="0" normalizeH="0" baseline="0" noProof="0" dirty="0">
                <a:ln>
                  <a:noFill/>
                </a:ln>
                <a:solidFill>
                  <a:prstClr val="black"/>
                </a:solidFill>
                <a:effectLst/>
                <a:uLnTx/>
                <a:uFillTx/>
                <a:latin typeface="Myriad Pro" panose="020B0503030403020204" pitchFamily="34" charset="0"/>
                <a:ea typeface="+mn-ea"/>
                <a:cs typeface="Arial" charset="0"/>
              </a:rPr>
              <a:t>Trần Thị Bình Nguyên</a:t>
            </a:r>
          </a:p>
          <a:p>
            <a:pPr marL="514350" marR="0" lvl="0" indent="-285750" algn="l" defTabSz="914400" rtl="0" eaLnBrk="1" fontAlgn="base" latinLnBrk="0" hangingPunct="1">
              <a:lnSpc>
                <a:spcPct val="130000"/>
              </a:lnSpc>
              <a:spcBef>
                <a:spcPct val="0"/>
              </a:spcBef>
              <a:spcAft>
                <a:spcPct val="0"/>
              </a:spcAft>
              <a:buClrTx/>
              <a:buSzTx/>
              <a:buFont typeface="Wingdings" pitchFamily="2" charset="2"/>
              <a:buChar char="q"/>
              <a:tabLst/>
              <a:defRPr/>
            </a:pPr>
            <a:r>
              <a:rPr kumimoji="0" lang="en-US" sz="1800" b="0" i="0" u="none" strike="noStrike" kern="1200" cap="none" spc="0" normalizeH="0" baseline="0" noProof="0" dirty="0" err="1">
                <a:ln>
                  <a:noFill/>
                </a:ln>
                <a:solidFill>
                  <a:prstClr val="black"/>
                </a:solidFill>
                <a:effectLst/>
                <a:uLnTx/>
                <a:uFillTx/>
                <a:latin typeface="Myriad Pro" panose="020B0503030403020204" pitchFamily="34" charset="0"/>
                <a:ea typeface="+mn-ea"/>
                <a:cs typeface="Arial" charset="0"/>
              </a:rPr>
              <a:t>Đỗ</a:t>
            </a:r>
            <a:r>
              <a:rPr kumimoji="0" lang="en-US" sz="1800" b="0" i="0" u="none" strike="noStrike" kern="1200" cap="none" spc="0" normalizeH="0" baseline="0" noProof="0" dirty="0">
                <a:ln>
                  <a:noFill/>
                </a:ln>
                <a:solidFill>
                  <a:prstClr val="black"/>
                </a:solidFill>
                <a:effectLst/>
                <a:uLnTx/>
                <a:uFillTx/>
                <a:latin typeface="Myriad Pro" panose="020B0503030403020204" pitchFamily="34" charset="0"/>
                <a:ea typeface="+mn-ea"/>
                <a:cs typeface="Arial" charset="0"/>
              </a:rPr>
              <a:t> </a:t>
            </a:r>
            <a:r>
              <a:rPr kumimoji="0" lang="en-US" sz="1800" b="0" i="0" u="none" strike="noStrike" kern="1200" cap="none" spc="0" normalizeH="0" baseline="0" noProof="0" dirty="0" err="1">
                <a:ln>
                  <a:noFill/>
                </a:ln>
                <a:solidFill>
                  <a:prstClr val="black"/>
                </a:solidFill>
                <a:effectLst/>
                <a:uLnTx/>
                <a:uFillTx/>
                <a:latin typeface="Myriad Pro" panose="020B0503030403020204" pitchFamily="34" charset="0"/>
                <a:ea typeface="+mn-ea"/>
                <a:cs typeface="Arial" charset="0"/>
              </a:rPr>
              <a:t>Thị</a:t>
            </a:r>
            <a:r>
              <a:rPr kumimoji="0" lang="en-US" sz="1800" b="0" i="0" u="none" strike="noStrike" kern="1200" cap="none" spc="0" normalizeH="0" baseline="0" noProof="0" dirty="0">
                <a:ln>
                  <a:noFill/>
                </a:ln>
                <a:solidFill>
                  <a:prstClr val="black"/>
                </a:solidFill>
                <a:effectLst/>
                <a:uLnTx/>
                <a:uFillTx/>
                <a:latin typeface="Myriad Pro" panose="020B0503030403020204" pitchFamily="34" charset="0"/>
                <a:ea typeface="+mn-ea"/>
                <a:cs typeface="Arial" charset="0"/>
              </a:rPr>
              <a:t> Phượng</a:t>
            </a:r>
          </a:p>
        </p:txBody>
      </p:sp>
      <p:pic>
        <p:nvPicPr>
          <p:cNvPr id="2" name="Picture 1">
            <a:extLst>
              <a:ext uri="{FF2B5EF4-FFF2-40B4-BE49-F238E27FC236}">
                <a16:creationId xmlns:a16="http://schemas.microsoft.com/office/drawing/2014/main" id="{16EF6450-7072-3F99-6C14-D3A92E7DB6CF}"/>
              </a:ext>
            </a:extLst>
          </p:cNvPr>
          <p:cNvPicPr>
            <a:picLocks noChangeAspect="1"/>
          </p:cNvPicPr>
          <p:nvPr/>
        </p:nvPicPr>
        <p:blipFill>
          <a:blip r:embed="rId3"/>
          <a:stretch>
            <a:fillRect/>
          </a:stretch>
        </p:blipFill>
        <p:spPr>
          <a:xfrm>
            <a:off x="4119298" y="310162"/>
            <a:ext cx="3840480" cy="2215660"/>
          </a:xfrm>
          <a:prstGeom prst="rect">
            <a:avLst/>
          </a:prstGeom>
        </p:spPr>
      </p:pic>
      <p:sp>
        <p:nvSpPr>
          <p:cNvPr id="3" name="TextBox 2">
            <a:extLst>
              <a:ext uri="{FF2B5EF4-FFF2-40B4-BE49-F238E27FC236}">
                <a16:creationId xmlns:a16="http://schemas.microsoft.com/office/drawing/2014/main" id="{573D96FD-BEB2-FA1F-CA58-E1E5F85F747C}"/>
              </a:ext>
            </a:extLst>
          </p:cNvPr>
          <p:cNvSpPr txBox="1"/>
          <p:nvPr/>
        </p:nvSpPr>
        <p:spPr>
          <a:xfrm>
            <a:off x="2336736" y="2953222"/>
            <a:ext cx="3834630" cy="2935355"/>
          </a:xfrm>
          <a:prstGeom prst="rect">
            <a:avLst/>
          </a:prstGeom>
          <a:noFill/>
        </p:spPr>
        <p:txBody>
          <a:bodyPr wrap="square" rtlCol="0">
            <a:spAutoFit/>
          </a:bodyPr>
          <a:lstStyle/>
          <a:p>
            <a:pPr marL="228600" marR="0" lvl="0" indent="0" algn="ctr" defTabSz="914400" rtl="0" eaLnBrk="1" fontAlgn="base" latinLnBrk="0" hangingPunct="1">
              <a:lnSpc>
                <a:spcPct val="13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Myriad Pro" panose="020B0503030403020204" pitchFamily="34" charset="0"/>
                <a:ea typeface="+mn-ea"/>
                <a:cs typeface="Arial" charset="0"/>
              </a:rPr>
              <a:t>CÔNG NGHỆ CƠ KHÍ</a:t>
            </a:r>
          </a:p>
          <a:p>
            <a:pPr marL="514350" marR="0" lvl="0" indent="-285750" algn="l" defTabSz="914400" rtl="0" eaLnBrk="1" fontAlgn="base" latinLnBrk="0" hangingPunct="1">
              <a:lnSpc>
                <a:spcPct val="130000"/>
              </a:lnSpc>
              <a:spcBef>
                <a:spcPct val="0"/>
              </a:spcBef>
              <a:spcAft>
                <a:spcPct val="0"/>
              </a:spcAft>
              <a:buClrTx/>
              <a:buSzTx/>
              <a:buFont typeface="Wingdings" pitchFamily="2" charset="2"/>
              <a:buChar char="q"/>
              <a:tabLst/>
              <a:defRPr/>
            </a:pPr>
            <a:r>
              <a:rPr kumimoji="0" lang="en-US" sz="1800" b="0" i="0" u="none" strike="noStrike" kern="1200" cap="none" spc="0" normalizeH="0" baseline="0" noProof="0" dirty="0">
                <a:ln>
                  <a:noFill/>
                </a:ln>
                <a:solidFill>
                  <a:prstClr val="black"/>
                </a:solidFill>
                <a:effectLst/>
                <a:uLnTx/>
                <a:uFillTx/>
                <a:latin typeface="Myriad Pro" panose="020B0503030403020204" pitchFamily="34" charset="0"/>
                <a:ea typeface="+mn-ea"/>
                <a:cs typeface="Arial" charset="0"/>
              </a:rPr>
              <a:t>Lê Huy Hoàng (Tổng Chủ biên)</a:t>
            </a:r>
          </a:p>
          <a:p>
            <a:pPr marL="514350" marR="0" lvl="0" indent="-285750" algn="l" defTabSz="914400" rtl="0" eaLnBrk="1" fontAlgn="base" latinLnBrk="0" hangingPunct="1">
              <a:lnSpc>
                <a:spcPct val="130000"/>
              </a:lnSpc>
              <a:spcBef>
                <a:spcPct val="0"/>
              </a:spcBef>
              <a:spcAft>
                <a:spcPct val="0"/>
              </a:spcAft>
              <a:buClrTx/>
              <a:buSzTx/>
              <a:buFont typeface="Wingdings" pitchFamily="2" charset="2"/>
              <a:buChar char="q"/>
              <a:tabLst/>
              <a:defRPr/>
            </a:pPr>
            <a:r>
              <a:rPr kumimoji="0" lang="en-US" sz="1800" b="0" i="0" u="none" strike="noStrike" kern="1200" cap="none" spc="0" normalizeH="0" baseline="0" noProof="0" dirty="0" err="1">
                <a:ln>
                  <a:noFill/>
                </a:ln>
                <a:solidFill>
                  <a:prstClr val="black"/>
                </a:solidFill>
                <a:effectLst/>
                <a:uLnTx/>
                <a:uFillTx/>
                <a:latin typeface="Myriad Pro" panose="020B0503030403020204" pitchFamily="34" charset="0"/>
                <a:ea typeface="+mn-ea"/>
                <a:cs typeface="Arial" charset="0"/>
              </a:rPr>
              <a:t>Thái</a:t>
            </a:r>
            <a:r>
              <a:rPr kumimoji="0" lang="en-US" sz="1800" b="0" i="0" u="none" strike="noStrike" kern="1200" cap="none" spc="0" normalizeH="0" baseline="0" noProof="0" dirty="0">
                <a:ln>
                  <a:noFill/>
                </a:ln>
                <a:solidFill>
                  <a:prstClr val="black"/>
                </a:solidFill>
                <a:effectLst/>
                <a:uLnTx/>
                <a:uFillTx/>
                <a:latin typeface="Myriad Pro" panose="020B0503030403020204" pitchFamily="34" charset="0"/>
                <a:ea typeface="+mn-ea"/>
                <a:cs typeface="Arial" charset="0"/>
              </a:rPr>
              <a:t> Thế </a:t>
            </a:r>
            <a:r>
              <a:rPr kumimoji="0" lang="en-US" sz="1800" b="0" i="0" u="none" strike="noStrike" kern="1200" cap="none" spc="0" normalizeH="0" baseline="0" noProof="0" dirty="0" err="1">
                <a:ln>
                  <a:noFill/>
                </a:ln>
                <a:solidFill>
                  <a:prstClr val="black"/>
                </a:solidFill>
                <a:effectLst/>
                <a:uLnTx/>
                <a:uFillTx/>
                <a:latin typeface="Myriad Pro" panose="020B0503030403020204" pitchFamily="34" charset="0"/>
                <a:ea typeface="+mn-ea"/>
                <a:cs typeface="Arial" charset="0"/>
              </a:rPr>
              <a:t>Hùng</a:t>
            </a:r>
            <a:r>
              <a:rPr kumimoji="0" lang="en-US" sz="1800" b="0" i="0" u="none" strike="noStrike" kern="1200" cap="none" spc="0" normalizeH="0" baseline="0" noProof="0" dirty="0">
                <a:ln>
                  <a:noFill/>
                </a:ln>
                <a:solidFill>
                  <a:prstClr val="black"/>
                </a:solidFill>
                <a:effectLst/>
                <a:uLnTx/>
                <a:uFillTx/>
                <a:latin typeface="Myriad Pro" panose="020B0503030403020204" pitchFamily="34" charset="0"/>
                <a:ea typeface="+mn-ea"/>
                <a:cs typeface="Arial" charset="0"/>
              </a:rPr>
              <a:t> (Chủ biên)</a:t>
            </a:r>
          </a:p>
          <a:p>
            <a:pPr marL="514350" marR="0" lvl="0" indent="-285750" algn="l" defTabSz="914400" rtl="0" eaLnBrk="1" fontAlgn="base" latinLnBrk="0" hangingPunct="1">
              <a:lnSpc>
                <a:spcPct val="130000"/>
              </a:lnSpc>
              <a:spcBef>
                <a:spcPct val="0"/>
              </a:spcBef>
              <a:spcAft>
                <a:spcPct val="0"/>
              </a:spcAft>
              <a:buClrTx/>
              <a:buSzTx/>
              <a:buFont typeface="Wingdings" pitchFamily="2" charset="2"/>
              <a:buChar char="q"/>
              <a:tabLst/>
              <a:defRPr/>
            </a:pPr>
            <a:r>
              <a:rPr kumimoji="0" lang="en-US" sz="1800" b="0" i="0" u="none" strike="noStrike" kern="1200" cap="none" spc="0" normalizeH="0" baseline="0" noProof="0" dirty="0" err="1">
                <a:ln>
                  <a:noFill/>
                </a:ln>
                <a:solidFill>
                  <a:prstClr val="black"/>
                </a:solidFill>
                <a:effectLst/>
                <a:uLnTx/>
                <a:uFillTx/>
                <a:latin typeface="Myriad Pro" panose="020B0503030403020204" pitchFamily="34" charset="0"/>
                <a:ea typeface="+mn-ea"/>
                <a:cs typeface="Arial" charset="0"/>
              </a:rPr>
              <a:t>Hồ</a:t>
            </a:r>
            <a:r>
              <a:rPr kumimoji="0" lang="en-US" sz="1800" b="0" i="0" u="none" strike="noStrike" kern="1200" cap="none" spc="0" normalizeH="0" baseline="0" noProof="0" dirty="0">
                <a:ln>
                  <a:noFill/>
                </a:ln>
                <a:solidFill>
                  <a:prstClr val="black"/>
                </a:solidFill>
                <a:effectLst/>
                <a:uLnTx/>
                <a:uFillTx/>
                <a:latin typeface="Myriad Pro" panose="020B0503030403020204" pitchFamily="34" charset="0"/>
                <a:ea typeface="+mn-ea"/>
                <a:cs typeface="Arial" charset="0"/>
              </a:rPr>
              <a:t> </a:t>
            </a:r>
            <a:r>
              <a:rPr kumimoji="0" lang="en-US" sz="1800" b="0" i="0" u="none" strike="noStrike" kern="1200" cap="none" spc="0" normalizeH="0" baseline="0" noProof="0" dirty="0" err="1">
                <a:ln>
                  <a:noFill/>
                </a:ln>
                <a:solidFill>
                  <a:prstClr val="black"/>
                </a:solidFill>
                <a:effectLst/>
                <a:uLnTx/>
                <a:uFillTx/>
                <a:latin typeface="Myriad Pro" panose="020B0503030403020204" pitchFamily="34" charset="0"/>
                <a:ea typeface="+mn-ea"/>
                <a:cs typeface="Arial" charset="0"/>
              </a:rPr>
              <a:t>Hữu</a:t>
            </a:r>
            <a:r>
              <a:rPr kumimoji="0" lang="en-US" sz="1800" b="0" i="0" u="none" strike="noStrike" kern="1200" cap="none" spc="0" normalizeH="0" baseline="0" noProof="0" dirty="0">
                <a:ln>
                  <a:noFill/>
                </a:ln>
                <a:solidFill>
                  <a:prstClr val="black"/>
                </a:solidFill>
                <a:effectLst/>
                <a:uLnTx/>
                <a:uFillTx/>
                <a:latin typeface="Myriad Pro" panose="020B0503030403020204" pitchFamily="34" charset="0"/>
                <a:ea typeface="+mn-ea"/>
                <a:cs typeface="Arial" charset="0"/>
              </a:rPr>
              <a:t> </a:t>
            </a:r>
            <a:r>
              <a:rPr kumimoji="0" lang="en-US" sz="1800" b="0" i="0" u="none" strike="noStrike" kern="1200" cap="none" spc="0" normalizeH="0" baseline="0" noProof="0" dirty="0" err="1">
                <a:ln>
                  <a:noFill/>
                </a:ln>
                <a:solidFill>
                  <a:prstClr val="black"/>
                </a:solidFill>
                <a:effectLst/>
                <a:uLnTx/>
                <a:uFillTx/>
                <a:latin typeface="Myriad Pro" panose="020B0503030403020204" pitchFamily="34" charset="0"/>
                <a:ea typeface="+mn-ea"/>
                <a:cs typeface="Arial" charset="0"/>
              </a:rPr>
              <a:t>Hải</a:t>
            </a:r>
            <a:endParaRPr kumimoji="0" lang="en-US" sz="1800" b="0" i="0" u="none" strike="noStrike" kern="1200" cap="none" spc="0" normalizeH="0" baseline="0" noProof="0" dirty="0">
              <a:ln>
                <a:noFill/>
              </a:ln>
              <a:solidFill>
                <a:prstClr val="black"/>
              </a:solidFill>
              <a:effectLst/>
              <a:uLnTx/>
              <a:uFillTx/>
              <a:latin typeface="Myriad Pro" panose="020B0503030403020204" pitchFamily="34" charset="0"/>
              <a:ea typeface="+mn-ea"/>
              <a:cs typeface="Arial" charset="0"/>
            </a:endParaRPr>
          </a:p>
          <a:p>
            <a:pPr marL="514350" marR="0" lvl="0" indent="-285750" algn="l" defTabSz="914400" rtl="0" eaLnBrk="1" fontAlgn="base" latinLnBrk="0" hangingPunct="1">
              <a:lnSpc>
                <a:spcPct val="130000"/>
              </a:lnSpc>
              <a:spcBef>
                <a:spcPct val="0"/>
              </a:spcBef>
              <a:spcAft>
                <a:spcPct val="0"/>
              </a:spcAft>
              <a:buClrTx/>
              <a:buSzTx/>
              <a:buFont typeface="Wingdings" pitchFamily="2" charset="2"/>
              <a:buChar char="q"/>
              <a:tabLst/>
              <a:defRPr/>
            </a:pPr>
            <a:r>
              <a:rPr kumimoji="0" lang="en-US" sz="1800" b="0" i="0" u="none" strike="noStrike" kern="1200" cap="none" spc="0" normalizeH="0" baseline="0" noProof="0" dirty="0" err="1">
                <a:ln>
                  <a:noFill/>
                </a:ln>
                <a:solidFill>
                  <a:prstClr val="black"/>
                </a:solidFill>
                <a:effectLst/>
                <a:uLnTx/>
                <a:uFillTx/>
                <a:latin typeface="Myriad Pro" panose="020B0503030403020204" pitchFamily="34" charset="0"/>
                <a:ea typeface="+mn-ea"/>
                <a:cs typeface="Arial" charset="0"/>
              </a:rPr>
              <a:t>Khổng</a:t>
            </a:r>
            <a:r>
              <a:rPr kumimoji="0" lang="en-US" sz="1800" b="0" i="0" u="none" strike="noStrike" kern="1200" cap="none" spc="0" normalizeH="0" baseline="0" noProof="0" dirty="0">
                <a:ln>
                  <a:noFill/>
                </a:ln>
                <a:solidFill>
                  <a:prstClr val="black"/>
                </a:solidFill>
                <a:effectLst/>
                <a:uLnTx/>
                <a:uFillTx/>
                <a:latin typeface="Myriad Pro" panose="020B0503030403020204" pitchFamily="34" charset="0"/>
                <a:ea typeface="+mn-ea"/>
                <a:cs typeface="Arial" charset="0"/>
              </a:rPr>
              <a:t> </a:t>
            </a:r>
            <a:r>
              <a:rPr kumimoji="0" lang="en-US" sz="1800" b="0" i="0" u="none" strike="noStrike" kern="1200" cap="none" spc="0" normalizeH="0" baseline="0" noProof="0" dirty="0" err="1">
                <a:ln>
                  <a:noFill/>
                </a:ln>
                <a:solidFill>
                  <a:prstClr val="black"/>
                </a:solidFill>
                <a:effectLst/>
                <a:uLnTx/>
                <a:uFillTx/>
                <a:latin typeface="Myriad Pro" panose="020B0503030403020204" pitchFamily="34" charset="0"/>
                <a:ea typeface="+mn-ea"/>
                <a:cs typeface="Arial" charset="0"/>
              </a:rPr>
              <a:t>Vũ</a:t>
            </a:r>
            <a:r>
              <a:rPr kumimoji="0" lang="en-US" sz="1800" b="0" i="0" u="none" strike="noStrike" kern="1200" cap="none" spc="0" normalizeH="0" baseline="0" noProof="0" dirty="0">
                <a:ln>
                  <a:noFill/>
                </a:ln>
                <a:solidFill>
                  <a:prstClr val="black"/>
                </a:solidFill>
                <a:effectLst/>
                <a:uLnTx/>
                <a:uFillTx/>
                <a:latin typeface="Myriad Pro" panose="020B0503030403020204" pitchFamily="34" charset="0"/>
                <a:ea typeface="+mn-ea"/>
                <a:cs typeface="Arial" charset="0"/>
              </a:rPr>
              <a:t> </a:t>
            </a:r>
            <a:r>
              <a:rPr kumimoji="0" lang="en-US" sz="1800" b="0" i="0" u="none" strike="noStrike" kern="1200" cap="none" spc="0" normalizeH="0" baseline="0" noProof="0" dirty="0" err="1">
                <a:ln>
                  <a:noFill/>
                </a:ln>
                <a:solidFill>
                  <a:prstClr val="black"/>
                </a:solidFill>
                <a:effectLst/>
                <a:uLnTx/>
                <a:uFillTx/>
                <a:latin typeface="Myriad Pro" panose="020B0503030403020204" pitchFamily="34" charset="0"/>
                <a:ea typeface="+mn-ea"/>
                <a:cs typeface="Arial" charset="0"/>
              </a:rPr>
              <a:t>Quảng</a:t>
            </a:r>
            <a:endParaRPr kumimoji="0" lang="en-US" sz="1800" b="0" i="0" u="none" strike="noStrike" kern="1200" cap="none" spc="0" normalizeH="0" baseline="0" noProof="0" dirty="0">
              <a:ln>
                <a:noFill/>
              </a:ln>
              <a:solidFill>
                <a:prstClr val="black"/>
              </a:solidFill>
              <a:effectLst/>
              <a:uLnTx/>
              <a:uFillTx/>
              <a:latin typeface="Myriad Pro" panose="020B0503030403020204" pitchFamily="34" charset="0"/>
              <a:ea typeface="+mn-ea"/>
              <a:cs typeface="Arial" charset="0"/>
            </a:endParaRPr>
          </a:p>
          <a:p>
            <a:pPr marL="514350" marR="0" lvl="0" indent="-285750" algn="l" defTabSz="914400" rtl="0" eaLnBrk="1" fontAlgn="base" latinLnBrk="0" hangingPunct="1">
              <a:lnSpc>
                <a:spcPct val="130000"/>
              </a:lnSpc>
              <a:spcBef>
                <a:spcPct val="0"/>
              </a:spcBef>
              <a:spcAft>
                <a:spcPct val="0"/>
              </a:spcAft>
              <a:buClrTx/>
              <a:buSzTx/>
              <a:buFont typeface="Wingdings" pitchFamily="2" charset="2"/>
              <a:buChar char="q"/>
              <a:tabLst/>
              <a:defRPr/>
            </a:pPr>
            <a:r>
              <a:rPr kumimoji="0" lang="en-US" sz="1800" b="0" i="0" u="none" strike="noStrike" kern="1200" cap="none" spc="0" normalizeH="0" baseline="0" noProof="0" dirty="0" err="1">
                <a:ln>
                  <a:noFill/>
                </a:ln>
                <a:solidFill>
                  <a:prstClr val="black"/>
                </a:solidFill>
                <a:effectLst/>
                <a:uLnTx/>
                <a:uFillTx/>
                <a:latin typeface="Myriad Pro" panose="020B0503030403020204" pitchFamily="34" charset="0"/>
                <a:ea typeface="+mn-ea"/>
                <a:cs typeface="Arial" charset="0"/>
              </a:rPr>
              <a:t>Trương</a:t>
            </a:r>
            <a:r>
              <a:rPr kumimoji="0" lang="en-US" sz="1800" b="0" i="0" u="none" strike="noStrike" kern="1200" cap="none" spc="0" normalizeH="0" baseline="0" noProof="0" dirty="0">
                <a:ln>
                  <a:noFill/>
                </a:ln>
                <a:solidFill>
                  <a:prstClr val="black"/>
                </a:solidFill>
                <a:effectLst/>
                <a:uLnTx/>
                <a:uFillTx/>
                <a:latin typeface="Myriad Pro" panose="020B0503030403020204" pitchFamily="34" charset="0"/>
                <a:ea typeface="+mn-ea"/>
                <a:cs typeface="Arial" charset="0"/>
              </a:rPr>
              <a:t> </a:t>
            </a:r>
            <a:r>
              <a:rPr kumimoji="0" lang="en-US" sz="1800" b="0" i="0" u="none" strike="noStrike" kern="1200" cap="none" spc="0" normalizeH="0" baseline="0" noProof="0" dirty="0" err="1">
                <a:ln>
                  <a:noFill/>
                </a:ln>
                <a:solidFill>
                  <a:prstClr val="black"/>
                </a:solidFill>
                <a:effectLst/>
                <a:uLnTx/>
                <a:uFillTx/>
                <a:latin typeface="Myriad Pro" panose="020B0503030403020204" pitchFamily="34" charset="0"/>
                <a:ea typeface="+mn-ea"/>
                <a:cs typeface="Arial" charset="0"/>
              </a:rPr>
              <a:t>Hoành</a:t>
            </a:r>
            <a:r>
              <a:rPr kumimoji="0" lang="en-US" sz="1800" b="0" i="0" u="none" strike="noStrike" kern="1200" cap="none" spc="0" normalizeH="0" baseline="0" noProof="0" dirty="0">
                <a:ln>
                  <a:noFill/>
                </a:ln>
                <a:solidFill>
                  <a:prstClr val="black"/>
                </a:solidFill>
                <a:effectLst/>
                <a:uLnTx/>
                <a:uFillTx/>
                <a:latin typeface="Myriad Pro" panose="020B0503030403020204" pitchFamily="34" charset="0"/>
                <a:ea typeface="+mn-ea"/>
                <a:cs typeface="Arial" charset="0"/>
              </a:rPr>
              <a:t> </a:t>
            </a:r>
            <a:r>
              <a:rPr kumimoji="0" lang="en-US" sz="1800" b="0" i="0" u="none" strike="noStrike" kern="1200" cap="none" spc="0" normalizeH="0" baseline="0" noProof="0" dirty="0" err="1">
                <a:ln>
                  <a:noFill/>
                </a:ln>
                <a:solidFill>
                  <a:prstClr val="black"/>
                </a:solidFill>
                <a:effectLst/>
                <a:uLnTx/>
                <a:uFillTx/>
                <a:latin typeface="Myriad Pro" panose="020B0503030403020204" pitchFamily="34" charset="0"/>
                <a:ea typeface="+mn-ea"/>
                <a:cs typeface="Arial" charset="0"/>
              </a:rPr>
              <a:t>Sơn</a:t>
            </a:r>
            <a:endParaRPr kumimoji="0" lang="en-US" sz="1800" b="0" i="0" u="none" strike="noStrike" kern="1200" cap="none" spc="0" normalizeH="0" baseline="0" noProof="0" dirty="0">
              <a:ln>
                <a:noFill/>
              </a:ln>
              <a:solidFill>
                <a:prstClr val="black"/>
              </a:solidFill>
              <a:effectLst/>
              <a:uLnTx/>
              <a:uFillTx/>
              <a:latin typeface="Myriad Pro" panose="020B0503030403020204" pitchFamily="34" charset="0"/>
              <a:ea typeface="+mn-ea"/>
              <a:cs typeface="Arial" charset="0"/>
            </a:endParaRPr>
          </a:p>
          <a:p>
            <a:pPr marL="514350" marR="0" lvl="0" indent="-285750" algn="l" defTabSz="914400" rtl="0" eaLnBrk="1" fontAlgn="base" latinLnBrk="0" hangingPunct="1">
              <a:lnSpc>
                <a:spcPct val="130000"/>
              </a:lnSpc>
              <a:spcBef>
                <a:spcPct val="0"/>
              </a:spcBef>
              <a:spcAft>
                <a:spcPct val="0"/>
              </a:spcAft>
              <a:buClrTx/>
              <a:buSzTx/>
              <a:buFont typeface="Wingdings" pitchFamily="2" charset="2"/>
              <a:buChar char="q"/>
              <a:tabLst/>
              <a:defRPr/>
            </a:pPr>
            <a:r>
              <a:rPr kumimoji="0" lang="en-US" sz="1800" b="0" i="0" u="none" strike="noStrike" kern="1200" cap="none" spc="0" normalizeH="0" baseline="0" noProof="0" dirty="0" err="1">
                <a:ln>
                  <a:noFill/>
                </a:ln>
                <a:solidFill>
                  <a:prstClr val="black"/>
                </a:solidFill>
                <a:effectLst/>
                <a:uLnTx/>
                <a:uFillTx/>
                <a:latin typeface="Myriad Pro" panose="020B0503030403020204" pitchFamily="34" charset="0"/>
                <a:ea typeface="+mn-ea"/>
                <a:cs typeface="Arial" charset="0"/>
              </a:rPr>
              <a:t>Nguyễn</a:t>
            </a:r>
            <a:r>
              <a:rPr kumimoji="0" lang="en-US" sz="1800" b="0" i="0" u="none" strike="noStrike" kern="1200" cap="none" spc="0" normalizeH="0" baseline="0" noProof="0" dirty="0">
                <a:ln>
                  <a:noFill/>
                </a:ln>
                <a:solidFill>
                  <a:prstClr val="black"/>
                </a:solidFill>
                <a:effectLst/>
                <a:uLnTx/>
                <a:uFillTx/>
                <a:latin typeface="Myriad Pro" panose="020B0503030403020204" pitchFamily="34" charset="0"/>
                <a:ea typeface="+mn-ea"/>
                <a:cs typeface="Arial" charset="0"/>
              </a:rPr>
              <a:t> </a:t>
            </a:r>
            <a:r>
              <a:rPr kumimoji="0" lang="en-US" sz="1800" b="0" i="0" u="none" strike="noStrike" kern="1200" cap="none" spc="0" normalizeH="0" baseline="0" noProof="0" dirty="0" err="1">
                <a:ln>
                  <a:noFill/>
                </a:ln>
                <a:solidFill>
                  <a:prstClr val="black"/>
                </a:solidFill>
                <a:effectLst/>
                <a:uLnTx/>
                <a:uFillTx/>
                <a:latin typeface="Myriad Pro" panose="020B0503030403020204" pitchFamily="34" charset="0"/>
                <a:ea typeface="+mn-ea"/>
                <a:cs typeface="Arial" charset="0"/>
              </a:rPr>
              <a:t>Hồng</a:t>
            </a:r>
            <a:r>
              <a:rPr kumimoji="0" lang="en-US" sz="1800" b="0" i="0" u="none" strike="noStrike" kern="1200" cap="none" spc="0" normalizeH="0" baseline="0" noProof="0" dirty="0">
                <a:ln>
                  <a:noFill/>
                </a:ln>
                <a:solidFill>
                  <a:prstClr val="black"/>
                </a:solidFill>
                <a:effectLst/>
                <a:uLnTx/>
                <a:uFillTx/>
                <a:latin typeface="Myriad Pro" panose="020B0503030403020204" pitchFamily="34" charset="0"/>
                <a:ea typeface="+mn-ea"/>
                <a:cs typeface="Arial" charset="0"/>
              </a:rPr>
              <a:t> </a:t>
            </a:r>
            <a:r>
              <a:rPr kumimoji="0" lang="en-US" sz="1800" b="0" i="0" u="none" strike="noStrike" kern="1200" cap="none" spc="0" normalizeH="0" baseline="0" noProof="0" dirty="0" err="1">
                <a:ln>
                  <a:noFill/>
                </a:ln>
                <a:solidFill>
                  <a:prstClr val="black"/>
                </a:solidFill>
                <a:effectLst/>
                <a:uLnTx/>
                <a:uFillTx/>
                <a:latin typeface="Myriad Pro" panose="020B0503030403020204" pitchFamily="34" charset="0"/>
                <a:ea typeface="+mn-ea"/>
                <a:cs typeface="Arial" charset="0"/>
              </a:rPr>
              <a:t>Sơn</a:t>
            </a:r>
            <a:endParaRPr kumimoji="0" lang="en-US" sz="1800" b="0" i="0" u="none" strike="noStrike" kern="1200" cap="none" spc="0" normalizeH="0" baseline="0" noProof="0" dirty="0">
              <a:ln>
                <a:noFill/>
              </a:ln>
              <a:solidFill>
                <a:prstClr val="black"/>
              </a:solidFill>
              <a:effectLst/>
              <a:uLnTx/>
              <a:uFillTx/>
              <a:latin typeface="Myriad Pro" panose="020B0503030403020204" pitchFamily="34" charset="0"/>
              <a:ea typeface="+mn-ea"/>
              <a:cs typeface="Arial" charset="0"/>
            </a:endParaRPr>
          </a:p>
          <a:p>
            <a:pPr marL="514350" marR="0" lvl="0" indent="-285750" algn="l" defTabSz="914400" rtl="0" eaLnBrk="1" fontAlgn="base" latinLnBrk="0" hangingPunct="1">
              <a:lnSpc>
                <a:spcPct val="130000"/>
              </a:lnSpc>
              <a:spcBef>
                <a:spcPct val="0"/>
              </a:spcBef>
              <a:spcAft>
                <a:spcPct val="0"/>
              </a:spcAft>
              <a:buClrTx/>
              <a:buSzTx/>
              <a:buFont typeface="Wingdings" pitchFamily="2" charset="2"/>
              <a:buChar char="q"/>
              <a:tabLst/>
              <a:defRPr/>
            </a:pPr>
            <a:endParaRPr kumimoji="0" lang="en-US" sz="1800" b="0" i="0" u="none" strike="noStrike" kern="1200" cap="none" spc="0" normalizeH="0" baseline="0" noProof="0" dirty="0">
              <a:ln>
                <a:noFill/>
              </a:ln>
              <a:solidFill>
                <a:prstClr val="black"/>
              </a:solidFill>
              <a:effectLst/>
              <a:uLnTx/>
              <a:uFillTx/>
              <a:latin typeface="Myriad Pro" panose="020B0503030403020204" pitchFamily="34" charset="0"/>
              <a:ea typeface="+mn-ea"/>
              <a:cs typeface="Arial" charset="0"/>
            </a:endParaRPr>
          </a:p>
        </p:txBody>
      </p:sp>
    </p:spTree>
    <p:extLst>
      <p:ext uri="{BB962C8B-B14F-4D97-AF65-F5344CB8AC3E}">
        <p14:creationId xmlns:p14="http://schemas.microsoft.com/office/powerpoint/2010/main" val="3832943164"/>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a:t>CHƯƠNG TRÌNH CÔNG NGHỆ 11</a:t>
            </a:r>
            <a:endParaRPr lang="en-US" sz="4800" dirty="0"/>
          </a:p>
        </p:txBody>
      </p:sp>
      <p:pic>
        <p:nvPicPr>
          <p:cNvPr id="3" name="Picture 2">
            <a:extLst>
              <a:ext uri="{FF2B5EF4-FFF2-40B4-BE49-F238E27FC236}">
                <a16:creationId xmlns:a16="http://schemas.microsoft.com/office/drawing/2014/main" id="{5E6A0092-C330-465A-875D-366C33489B78}"/>
              </a:ext>
            </a:extLst>
          </p:cNvPr>
          <p:cNvPicPr>
            <a:picLocks noChangeAspect="1"/>
          </p:cNvPicPr>
          <p:nvPr/>
        </p:nvPicPr>
        <p:blipFill>
          <a:blip r:embed="rId3"/>
          <a:stretch>
            <a:fillRect/>
          </a:stretch>
        </p:blipFill>
        <p:spPr>
          <a:xfrm>
            <a:off x="460375" y="3152775"/>
            <a:ext cx="11268075" cy="22669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5184911"/>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775F55"/>
                </a:solidFill>
              </a:rPr>
              <a:t>CÔNG NGHỆ 11</a:t>
            </a:r>
            <a:r>
              <a:rPr lang="en-US" sz="2800" dirty="0">
                <a:solidFill>
                  <a:srgbClr val="0000FF"/>
                </a:solidFill>
              </a:rPr>
              <a:t>_Hai ĐỊNH HƯỚNG</a:t>
            </a:r>
            <a:endParaRPr lang="en-US" dirty="0">
              <a:solidFill>
                <a:srgbClr val="0000FF"/>
              </a:solidFill>
            </a:endParaRPr>
          </a:p>
        </p:txBody>
      </p:sp>
      <p:graphicFrame>
        <p:nvGraphicFramePr>
          <p:cNvPr id="11" name="Content Placeholder 10">
            <a:extLst>
              <a:ext uri="{FF2B5EF4-FFF2-40B4-BE49-F238E27FC236}">
                <a16:creationId xmlns:a16="http://schemas.microsoft.com/office/drawing/2014/main" id="{65DAE77E-23DB-4706-B16C-804FF7A97930}"/>
              </a:ext>
            </a:extLst>
          </p:cNvPr>
          <p:cNvGraphicFramePr>
            <a:graphicFrameLocks noGrp="1"/>
          </p:cNvGraphicFramePr>
          <p:nvPr>
            <p:ph sz="quarter" idx="1"/>
          </p:nvPr>
        </p:nvGraphicFramePr>
        <p:xfrm>
          <a:off x="815975" y="1600200"/>
          <a:ext cx="10869613"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81666990"/>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775F55"/>
                </a:solidFill>
              </a:rPr>
              <a:t>CÔNG NGHỆ 11</a:t>
            </a:r>
            <a:r>
              <a:rPr lang="en-US" sz="2800" dirty="0">
                <a:solidFill>
                  <a:srgbClr val="0000FF"/>
                </a:solidFill>
              </a:rPr>
              <a:t>_Chuyên đề học tập</a:t>
            </a:r>
            <a:endParaRPr lang="en-US" dirty="0">
              <a:solidFill>
                <a:srgbClr val="0000FF"/>
              </a:solidFill>
            </a:endParaRPr>
          </a:p>
        </p:txBody>
      </p:sp>
      <p:graphicFrame>
        <p:nvGraphicFramePr>
          <p:cNvPr id="11" name="Content Placeholder 10">
            <a:extLst>
              <a:ext uri="{FF2B5EF4-FFF2-40B4-BE49-F238E27FC236}">
                <a16:creationId xmlns:a16="http://schemas.microsoft.com/office/drawing/2014/main" id="{65DAE77E-23DB-4706-B16C-804FF7A97930}"/>
              </a:ext>
            </a:extLst>
          </p:cNvPr>
          <p:cNvGraphicFramePr>
            <a:graphicFrameLocks noGrp="1"/>
          </p:cNvGraphicFramePr>
          <p:nvPr>
            <p:ph sz="quarter" idx="1"/>
          </p:nvPr>
        </p:nvGraphicFramePr>
        <p:xfrm>
          <a:off x="815975" y="1600200"/>
          <a:ext cx="10869613"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21686248"/>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a:t>QUAN ĐIỂM BIÊN SOẠN SGK CÔNG NGHỆ 11</a:t>
            </a:r>
            <a:endParaRPr lang="en-US" sz="4000" dirty="0"/>
          </a:p>
        </p:txBody>
      </p:sp>
    </p:spTree>
    <p:extLst>
      <p:ext uri="{BB962C8B-B14F-4D97-AF65-F5344CB8AC3E}">
        <p14:creationId xmlns:p14="http://schemas.microsoft.com/office/powerpoint/2010/main" val="200377483"/>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a:t>QUAN ĐIỂM BIÊN SOẠN SGK CÔNG NGHỆ 11</a:t>
            </a:r>
            <a:endParaRPr lang="en-US" dirty="0"/>
          </a:p>
        </p:txBody>
      </p:sp>
      <p:sp>
        <p:nvSpPr>
          <p:cNvPr id="3" name="Oval 2"/>
          <p:cNvSpPr/>
          <p:nvPr/>
        </p:nvSpPr>
        <p:spPr>
          <a:xfrm>
            <a:off x="4065588" y="3115382"/>
            <a:ext cx="1944303" cy="1944303"/>
          </a:xfrm>
          <a:prstGeom prst="ellipse">
            <a:avLst/>
          </a:prstGeom>
          <a:solidFill>
            <a:srgbClr val="FFFFCC"/>
          </a:solidFill>
          <a:ln>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150000"/>
              </a:lnSpc>
            </a:pPr>
            <a:r>
              <a:rPr lang="en-US" sz="1600">
                <a:solidFill>
                  <a:srgbClr val="0000FF"/>
                </a:solidFill>
                <a:latin typeface="Arial" pitchFamily="34" charset="0"/>
                <a:cs typeface="Arial" pitchFamily="34" charset="0"/>
              </a:rPr>
              <a:t>BIÊN SOẠN</a:t>
            </a:r>
          </a:p>
          <a:p>
            <a:pPr algn="ctr">
              <a:lnSpc>
                <a:spcPct val="150000"/>
              </a:lnSpc>
            </a:pPr>
            <a:r>
              <a:rPr lang="en-US" sz="2400">
                <a:solidFill>
                  <a:srgbClr val="FF0000"/>
                </a:solidFill>
                <a:latin typeface="Arial" pitchFamily="34" charset="0"/>
                <a:cs typeface="Arial" pitchFamily="34" charset="0"/>
              </a:rPr>
              <a:t>SGK</a:t>
            </a:r>
          </a:p>
          <a:p>
            <a:pPr algn="ctr">
              <a:lnSpc>
                <a:spcPct val="150000"/>
              </a:lnSpc>
            </a:pPr>
            <a:r>
              <a:rPr lang="en-US" sz="1600">
                <a:solidFill>
                  <a:srgbClr val="FF0000"/>
                </a:solidFill>
                <a:latin typeface="Arial" pitchFamily="34" charset="0"/>
                <a:cs typeface="Arial" pitchFamily="34" charset="0"/>
              </a:rPr>
              <a:t>CÔNG NGHỆ</a:t>
            </a:r>
          </a:p>
        </p:txBody>
      </p:sp>
      <p:sp>
        <p:nvSpPr>
          <p:cNvPr id="6" name="Rounded Rectangle 5"/>
          <p:cNvSpPr/>
          <p:nvPr/>
        </p:nvSpPr>
        <p:spPr>
          <a:xfrm>
            <a:off x="154004" y="4257566"/>
            <a:ext cx="3515084" cy="731524"/>
          </a:xfrm>
          <a:prstGeom prst="roundRect">
            <a:avLst/>
          </a:prstGeom>
          <a:no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a:solidFill>
                  <a:srgbClr val="0000FF"/>
                </a:solidFill>
                <a:latin typeface="Arial" pitchFamily="34" charset="0"/>
                <a:cs typeface="Arial" pitchFamily="34" charset="0"/>
              </a:rPr>
              <a:t>KẾT NỐI THỰC TIỄN</a:t>
            </a:r>
            <a:br>
              <a:rPr lang="en-US">
                <a:solidFill>
                  <a:schemeClr val="tx1"/>
                </a:solidFill>
                <a:latin typeface="Arial" pitchFamily="34" charset="0"/>
                <a:cs typeface="Arial" pitchFamily="34" charset="0"/>
              </a:rPr>
            </a:br>
            <a:r>
              <a:rPr lang="en-US" sz="1600">
                <a:solidFill>
                  <a:schemeClr val="tx1"/>
                </a:solidFill>
                <a:latin typeface="Arial" pitchFamily="34" charset="0"/>
                <a:cs typeface="Arial" pitchFamily="34" charset="0"/>
              </a:rPr>
              <a:t>“Kết nối tri thức với cuộc sống”</a:t>
            </a:r>
          </a:p>
        </p:txBody>
      </p:sp>
      <p:sp>
        <p:nvSpPr>
          <p:cNvPr id="7" name="Rounded Rectangle 6"/>
          <p:cNvSpPr/>
          <p:nvPr/>
        </p:nvSpPr>
        <p:spPr>
          <a:xfrm>
            <a:off x="154003" y="3202007"/>
            <a:ext cx="3515084" cy="731524"/>
          </a:xfrm>
          <a:prstGeom prst="roundRect">
            <a:avLst/>
          </a:prstGeom>
          <a:no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a:solidFill>
                  <a:srgbClr val="0000FF"/>
                </a:solidFill>
                <a:latin typeface="Arial" pitchFamily="34" charset="0"/>
                <a:cs typeface="Arial" pitchFamily="34" charset="0"/>
              </a:rPr>
              <a:t>BÁM SÁT CTGDPT 2018</a:t>
            </a:r>
            <a:br>
              <a:rPr lang="en-US">
                <a:solidFill>
                  <a:srgbClr val="0000FF"/>
                </a:solidFill>
                <a:latin typeface="Arial" pitchFamily="34" charset="0"/>
                <a:cs typeface="Arial" pitchFamily="34" charset="0"/>
              </a:rPr>
            </a:br>
            <a:r>
              <a:rPr lang="en-US" sz="1600">
                <a:solidFill>
                  <a:schemeClr val="tx1"/>
                </a:solidFill>
                <a:latin typeface="Arial" pitchFamily="34" charset="0"/>
                <a:cs typeface="Arial" pitchFamily="34" charset="0"/>
              </a:rPr>
              <a:t>CTTT, CT Công nghệ</a:t>
            </a:r>
          </a:p>
        </p:txBody>
      </p:sp>
      <p:sp>
        <p:nvSpPr>
          <p:cNvPr id="8" name="Rounded Rectangle 7"/>
          <p:cNvSpPr/>
          <p:nvPr/>
        </p:nvSpPr>
        <p:spPr>
          <a:xfrm>
            <a:off x="154004" y="2146448"/>
            <a:ext cx="3515084" cy="731524"/>
          </a:xfrm>
          <a:prstGeom prst="roundRect">
            <a:avLst/>
          </a:prstGeom>
          <a:no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a:solidFill>
                  <a:srgbClr val="0000FF"/>
                </a:solidFill>
                <a:latin typeface="Arial" pitchFamily="34" charset="0"/>
                <a:cs typeface="Arial" pitchFamily="34" charset="0"/>
              </a:rPr>
              <a:t>PHÁT TRIỂN PC, NL</a:t>
            </a:r>
          </a:p>
          <a:p>
            <a:pPr algn="ctr">
              <a:lnSpc>
                <a:spcPct val="130000"/>
              </a:lnSpc>
            </a:pPr>
            <a:r>
              <a:rPr lang="en-US" sz="1600">
                <a:solidFill>
                  <a:schemeClr val="tx1"/>
                </a:solidFill>
                <a:latin typeface="Arial" pitchFamily="34" charset="0"/>
                <a:cs typeface="Arial" pitchFamily="34" charset="0"/>
              </a:rPr>
              <a:t>Thông tư 33/2017/TT-BGDĐT</a:t>
            </a:r>
          </a:p>
        </p:txBody>
      </p:sp>
      <p:sp>
        <p:nvSpPr>
          <p:cNvPr id="9" name="Rounded Rectangle 8"/>
          <p:cNvSpPr/>
          <p:nvPr/>
        </p:nvSpPr>
        <p:spPr>
          <a:xfrm>
            <a:off x="154004" y="5313125"/>
            <a:ext cx="3515084" cy="731524"/>
          </a:xfrm>
          <a:prstGeom prst="roundRect">
            <a:avLst/>
          </a:prstGeom>
          <a:no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a:solidFill>
                  <a:srgbClr val="0000FF"/>
                </a:solidFill>
                <a:latin typeface="Arial" pitchFamily="34" charset="0"/>
                <a:cs typeface="Arial" pitchFamily="34" charset="0"/>
              </a:rPr>
              <a:t>DỄ DẠY – DỄ HỌC</a:t>
            </a:r>
            <a:br>
              <a:rPr lang="en-US">
                <a:solidFill>
                  <a:schemeClr val="tx1"/>
                </a:solidFill>
                <a:latin typeface="Arial" pitchFamily="34" charset="0"/>
                <a:cs typeface="Arial" pitchFamily="34" charset="0"/>
              </a:rPr>
            </a:br>
            <a:r>
              <a:rPr lang="en-US" sz="1600">
                <a:solidFill>
                  <a:schemeClr val="tx1"/>
                </a:solidFill>
                <a:latin typeface="Arial" pitchFamily="34" charset="0"/>
                <a:cs typeface="Arial" pitchFamily="34" charset="0"/>
              </a:rPr>
              <a:t>Nhẹ nhàng – Hấp dẫn – Thiết thực</a:t>
            </a:r>
          </a:p>
        </p:txBody>
      </p:sp>
      <p:cxnSp>
        <p:nvCxnSpPr>
          <p:cNvPr id="13" name="Elbow Connector 12"/>
          <p:cNvCxnSpPr>
            <a:stCxn id="8" idx="3"/>
            <a:endCxn id="3" idx="0"/>
          </p:cNvCxnSpPr>
          <p:nvPr/>
        </p:nvCxnSpPr>
        <p:spPr>
          <a:xfrm>
            <a:off x="3669088" y="2512210"/>
            <a:ext cx="1368652" cy="603172"/>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Elbow Connector 14"/>
          <p:cNvCxnSpPr>
            <a:stCxn id="9" idx="3"/>
            <a:endCxn id="3" idx="4"/>
          </p:cNvCxnSpPr>
          <p:nvPr/>
        </p:nvCxnSpPr>
        <p:spPr>
          <a:xfrm flipV="1">
            <a:off x="3669088" y="5059685"/>
            <a:ext cx="1368652" cy="619202"/>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Elbow Connector 16"/>
          <p:cNvCxnSpPr>
            <a:stCxn id="7" idx="3"/>
            <a:endCxn id="3" idx="2"/>
          </p:cNvCxnSpPr>
          <p:nvPr/>
        </p:nvCxnSpPr>
        <p:spPr>
          <a:xfrm>
            <a:off x="3669087" y="3567769"/>
            <a:ext cx="396501" cy="519765"/>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Elbow Connector 18"/>
          <p:cNvCxnSpPr>
            <a:stCxn id="6" idx="3"/>
            <a:endCxn id="3" idx="2"/>
          </p:cNvCxnSpPr>
          <p:nvPr/>
        </p:nvCxnSpPr>
        <p:spPr>
          <a:xfrm flipV="1">
            <a:off x="3669088" y="4087534"/>
            <a:ext cx="396500" cy="535794"/>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080336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par>
                                <p:cTn id="26" presetID="22" presetClass="entr" presetSubtype="8"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2" presetClass="entr" presetSubtype="8"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par>
                                <p:cTn id="32" presetID="22" presetClass="entr" presetSubtype="8"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a:t>QUAN ĐIỂM BIÊN SOẠN SGK CÔNG NGHỆ 11</a:t>
            </a:r>
            <a:endParaRPr lang="en-US" dirty="0"/>
          </a:p>
        </p:txBody>
      </p:sp>
      <p:sp>
        <p:nvSpPr>
          <p:cNvPr id="3" name="Oval 2"/>
          <p:cNvSpPr/>
          <p:nvPr/>
        </p:nvSpPr>
        <p:spPr>
          <a:xfrm>
            <a:off x="4065588" y="3115382"/>
            <a:ext cx="1944303" cy="1944303"/>
          </a:xfrm>
          <a:prstGeom prst="ellipse">
            <a:avLst/>
          </a:prstGeom>
          <a:solidFill>
            <a:srgbClr val="FFFFCC"/>
          </a:solidFill>
          <a:ln>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150000"/>
              </a:lnSpc>
            </a:pPr>
            <a:r>
              <a:rPr lang="en-US" sz="1600">
                <a:solidFill>
                  <a:srgbClr val="0000FF"/>
                </a:solidFill>
                <a:latin typeface="Arial" pitchFamily="34" charset="0"/>
                <a:cs typeface="Arial" pitchFamily="34" charset="0"/>
              </a:rPr>
              <a:t>BIÊN SOẠN</a:t>
            </a:r>
          </a:p>
          <a:p>
            <a:pPr algn="ctr">
              <a:lnSpc>
                <a:spcPct val="150000"/>
              </a:lnSpc>
            </a:pPr>
            <a:r>
              <a:rPr lang="en-US" sz="2400">
                <a:solidFill>
                  <a:srgbClr val="FF0000"/>
                </a:solidFill>
                <a:latin typeface="Arial" pitchFamily="34" charset="0"/>
                <a:cs typeface="Arial" pitchFamily="34" charset="0"/>
              </a:rPr>
              <a:t>SGK</a:t>
            </a:r>
          </a:p>
          <a:p>
            <a:pPr algn="ctr">
              <a:lnSpc>
                <a:spcPct val="150000"/>
              </a:lnSpc>
            </a:pPr>
            <a:r>
              <a:rPr lang="en-US" sz="1600">
                <a:solidFill>
                  <a:srgbClr val="FF0000"/>
                </a:solidFill>
                <a:latin typeface="Arial" pitchFamily="34" charset="0"/>
                <a:cs typeface="Arial" pitchFamily="34" charset="0"/>
              </a:rPr>
              <a:t>CÔNG NGHỆ</a:t>
            </a:r>
          </a:p>
        </p:txBody>
      </p:sp>
      <p:sp>
        <p:nvSpPr>
          <p:cNvPr id="6" name="Rounded Rectangle 5"/>
          <p:cNvSpPr/>
          <p:nvPr/>
        </p:nvSpPr>
        <p:spPr>
          <a:xfrm>
            <a:off x="154004" y="4257566"/>
            <a:ext cx="3515084" cy="731524"/>
          </a:xfrm>
          <a:prstGeom prst="roundRect">
            <a:avLst/>
          </a:prstGeom>
          <a:no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a:solidFill>
                  <a:srgbClr val="0000FF"/>
                </a:solidFill>
                <a:latin typeface="Arial" pitchFamily="34" charset="0"/>
                <a:cs typeface="Arial" pitchFamily="34" charset="0"/>
              </a:rPr>
              <a:t>KẾT NỐI THỰC TIỄN</a:t>
            </a:r>
            <a:br>
              <a:rPr lang="en-US">
                <a:solidFill>
                  <a:schemeClr val="tx1"/>
                </a:solidFill>
                <a:latin typeface="Arial" pitchFamily="34" charset="0"/>
                <a:cs typeface="Arial" pitchFamily="34" charset="0"/>
              </a:rPr>
            </a:br>
            <a:r>
              <a:rPr lang="en-US" sz="1600">
                <a:solidFill>
                  <a:schemeClr val="tx1"/>
                </a:solidFill>
                <a:latin typeface="Arial" pitchFamily="34" charset="0"/>
                <a:cs typeface="Arial" pitchFamily="34" charset="0"/>
              </a:rPr>
              <a:t>“Kết nối tri thức với cuộc sống”</a:t>
            </a:r>
          </a:p>
        </p:txBody>
      </p:sp>
      <p:sp>
        <p:nvSpPr>
          <p:cNvPr id="7" name="Rounded Rectangle 6"/>
          <p:cNvSpPr/>
          <p:nvPr/>
        </p:nvSpPr>
        <p:spPr>
          <a:xfrm>
            <a:off x="154003" y="3202007"/>
            <a:ext cx="3515084" cy="731524"/>
          </a:xfrm>
          <a:prstGeom prst="roundRect">
            <a:avLst/>
          </a:prstGeom>
          <a:no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a:solidFill>
                  <a:srgbClr val="0000FF"/>
                </a:solidFill>
                <a:latin typeface="Arial" pitchFamily="34" charset="0"/>
                <a:cs typeface="Arial" pitchFamily="34" charset="0"/>
              </a:rPr>
              <a:t>BÁM SÁT CTGDPT 2018</a:t>
            </a:r>
            <a:br>
              <a:rPr lang="en-US">
                <a:solidFill>
                  <a:srgbClr val="0000FF"/>
                </a:solidFill>
                <a:latin typeface="Arial" pitchFamily="34" charset="0"/>
                <a:cs typeface="Arial" pitchFamily="34" charset="0"/>
              </a:rPr>
            </a:br>
            <a:r>
              <a:rPr lang="en-US" sz="1600">
                <a:solidFill>
                  <a:schemeClr val="tx1"/>
                </a:solidFill>
                <a:latin typeface="Arial" pitchFamily="34" charset="0"/>
                <a:cs typeface="Arial" pitchFamily="34" charset="0"/>
              </a:rPr>
              <a:t>CTTT, CT Công nghệ</a:t>
            </a:r>
          </a:p>
        </p:txBody>
      </p:sp>
      <p:sp>
        <p:nvSpPr>
          <p:cNvPr id="8" name="Rounded Rectangle 7"/>
          <p:cNvSpPr/>
          <p:nvPr/>
        </p:nvSpPr>
        <p:spPr>
          <a:xfrm>
            <a:off x="154004" y="2146448"/>
            <a:ext cx="3515084" cy="731524"/>
          </a:xfrm>
          <a:prstGeom prst="roundRect">
            <a:avLst/>
          </a:prstGeom>
          <a:solidFill>
            <a:srgbClr val="CCFFFF"/>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a:solidFill>
                  <a:srgbClr val="0000FF"/>
                </a:solidFill>
                <a:latin typeface="Arial" pitchFamily="34" charset="0"/>
                <a:cs typeface="Arial" pitchFamily="34" charset="0"/>
              </a:rPr>
              <a:t>PHÁT TRIỂN PC, NL</a:t>
            </a:r>
          </a:p>
          <a:p>
            <a:pPr algn="ctr">
              <a:lnSpc>
                <a:spcPct val="130000"/>
              </a:lnSpc>
            </a:pPr>
            <a:r>
              <a:rPr lang="en-US" sz="1600">
                <a:solidFill>
                  <a:schemeClr val="tx1"/>
                </a:solidFill>
                <a:latin typeface="Arial" pitchFamily="34" charset="0"/>
                <a:cs typeface="Arial" pitchFamily="34" charset="0"/>
              </a:rPr>
              <a:t>Thông tư 33/2017/TT-BGDĐT</a:t>
            </a:r>
          </a:p>
        </p:txBody>
      </p:sp>
      <p:sp>
        <p:nvSpPr>
          <p:cNvPr id="9" name="Rounded Rectangle 8"/>
          <p:cNvSpPr/>
          <p:nvPr/>
        </p:nvSpPr>
        <p:spPr>
          <a:xfrm>
            <a:off x="154004" y="5313125"/>
            <a:ext cx="3515084" cy="731524"/>
          </a:xfrm>
          <a:prstGeom prst="roundRect">
            <a:avLst/>
          </a:prstGeom>
          <a:no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a:solidFill>
                  <a:srgbClr val="0000FF"/>
                </a:solidFill>
                <a:latin typeface="Arial" pitchFamily="34" charset="0"/>
                <a:cs typeface="Arial" pitchFamily="34" charset="0"/>
              </a:rPr>
              <a:t>DỄ DẠY – DỄ HỌC</a:t>
            </a:r>
            <a:br>
              <a:rPr lang="en-US">
                <a:solidFill>
                  <a:schemeClr val="tx1"/>
                </a:solidFill>
                <a:latin typeface="Arial" pitchFamily="34" charset="0"/>
                <a:cs typeface="Arial" pitchFamily="34" charset="0"/>
              </a:rPr>
            </a:br>
            <a:r>
              <a:rPr lang="en-US" sz="1600">
                <a:solidFill>
                  <a:schemeClr val="tx1"/>
                </a:solidFill>
                <a:latin typeface="Arial" pitchFamily="34" charset="0"/>
                <a:cs typeface="Arial" pitchFamily="34" charset="0"/>
              </a:rPr>
              <a:t>Nhẹ nhàng – Hấp dẫn – Thiết thực</a:t>
            </a:r>
          </a:p>
        </p:txBody>
      </p:sp>
      <p:cxnSp>
        <p:nvCxnSpPr>
          <p:cNvPr id="13" name="Elbow Connector 12"/>
          <p:cNvCxnSpPr>
            <a:stCxn id="8" idx="3"/>
            <a:endCxn id="3" idx="0"/>
          </p:cNvCxnSpPr>
          <p:nvPr/>
        </p:nvCxnSpPr>
        <p:spPr>
          <a:xfrm>
            <a:off x="3669088" y="2512210"/>
            <a:ext cx="1368652" cy="603172"/>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Elbow Connector 14"/>
          <p:cNvCxnSpPr>
            <a:stCxn id="9" idx="3"/>
            <a:endCxn id="3" idx="4"/>
          </p:cNvCxnSpPr>
          <p:nvPr/>
        </p:nvCxnSpPr>
        <p:spPr>
          <a:xfrm flipV="1">
            <a:off x="3669088" y="5059685"/>
            <a:ext cx="1368652" cy="619202"/>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Elbow Connector 16"/>
          <p:cNvCxnSpPr>
            <a:stCxn id="7" idx="3"/>
            <a:endCxn id="3" idx="2"/>
          </p:cNvCxnSpPr>
          <p:nvPr/>
        </p:nvCxnSpPr>
        <p:spPr>
          <a:xfrm>
            <a:off x="3669087" y="3567769"/>
            <a:ext cx="396501" cy="519765"/>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Elbow Connector 18"/>
          <p:cNvCxnSpPr>
            <a:stCxn id="6" idx="3"/>
            <a:endCxn id="3" idx="2"/>
          </p:cNvCxnSpPr>
          <p:nvPr/>
        </p:nvCxnSpPr>
        <p:spPr>
          <a:xfrm flipV="1">
            <a:off x="3669088" y="4087534"/>
            <a:ext cx="396500" cy="535794"/>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6853187" y="2813796"/>
            <a:ext cx="4995512" cy="2547474"/>
          </a:xfrm>
          <a:prstGeom prst="rect">
            <a:avLst/>
          </a:prstGeom>
          <a:solidFill>
            <a:srgbClr val="CC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30000"/>
              </a:lnSpc>
              <a:spcBef>
                <a:spcPts val="600"/>
              </a:spcBef>
              <a:spcAft>
                <a:spcPts val="600"/>
              </a:spcAft>
              <a:buFont typeface="Wingdings" pitchFamily="2" charset="2"/>
              <a:buChar char="§"/>
            </a:pPr>
            <a:r>
              <a:rPr lang="en-US" sz="2000">
                <a:solidFill>
                  <a:schemeClr val="tx1"/>
                </a:solidFill>
                <a:latin typeface="Arial" pitchFamily="34" charset="0"/>
                <a:cs typeface="Arial" pitchFamily="34" charset="0"/>
              </a:rPr>
              <a:t>Đ</a:t>
            </a:r>
            <a:r>
              <a:rPr lang="vi-VN" sz="2000">
                <a:solidFill>
                  <a:schemeClr val="tx1"/>
                </a:solidFill>
                <a:latin typeface="Arial" pitchFamily="34" charset="0"/>
                <a:cs typeface="Arial" pitchFamily="34" charset="0"/>
              </a:rPr>
              <a:t>iều kiện tiên quyết của SGK</a:t>
            </a:r>
            <a:r>
              <a:rPr lang="en-US" sz="2000">
                <a:solidFill>
                  <a:schemeClr val="tx1"/>
                </a:solidFill>
                <a:latin typeface="Arial" pitchFamily="34" charset="0"/>
                <a:cs typeface="Arial" pitchFamily="34" charset="0"/>
              </a:rPr>
              <a:t>.</a:t>
            </a:r>
          </a:p>
          <a:p>
            <a:pPr marL="285750" indent="-285750" algn="just">
              <a:lnSpc>
                <a:spcPct val="130000"/>
              </a:lnSpc>
              <a:spcBef>
                <a:spcPts val="600"/>
              </a:spcBef>
              <a:spcAft>
                <a:spcPts val="600"/>
              </a:spcAft>
              <a:buFont typeface="Wingdings" pitchFamily="2" charset="2"/>
              <a:buChar char="§"/>
            </a:pPr>
            <a:r>
              <a:rPr lang="en-US" sz="2000">
                <a:solidFill>
                  <a:schemeClr val="tx1"/>
                </a:solidFill>
                <a:latin typeface="Arial" pitchFamily="34" charset="0"/>
                <a:cs typeface="Arial" pitchFamily="34" charset="0"/>
              </a:rPr>
              <a:t>Y</a:t>
            </a:r>
            <a:r>
              <a:rPr lang="vi-VN" sz="2000">
                <a:solidFill>
                  <a:schemeClr val="tx1"/>
                </a:solidFill>
                <a:latin typeface="Arial" pitchFamily="34" charset="0"/>
                <a:cs typeface="Arial" pitchFamily="34" charset="0"/>
              </a:rPr>
              <a:t>êu cầu về nội dung, phương pháp giáo dục và đánh giá kết quả giáo dục</a:t>
            </a:r>
            <a:r>
              <a:rPr lang="en-US" sz="2000">
                <a:solidFill>
                  <a:schemeClr val="tx1"/>
                </a:solidFill>
                <a:latin typeface="Arial" pitchFamily="34" charset="0"/>
                <a:cs typeface="Arial" pitchFamily="34" charset="0"/>
              </a:rPr>
              <a:t>.</a:t>
            </a:r>
          </a:p>
          <a:p>
            <a:pPr marL="285750" indent="-285750" algn="just">
              <a:lnSpc>
                <a:spcPct val="130000"/>
              </a:lnSpc>
              <a:spcBef>
                <a:spcPts val="600"/>
              </a:spcBef>
              <a:spcAft>
                <a:spcPts val="600"/>
              </a:spcAft>
              <a:buFont typeface="Wingdings" pitchFamily="2" charset="2"/>
              <a:buChar char="§"/>
            </a:pPr>
            <a:r>
              <a:rPr lang="en-US" sz="2000">
                <a:solidFill>
                  <a:schemeClr val="tx1"/>
                </a:solidFill>
                <a:latin typeface="Arial" pitchFamily="34" charset="0"/>
                <a:cs typeface="Arial" pitchFamily="34" charset="0"/>
              </a:rPr>
              <a:t>Y</a:t>
            </a:r>
            <a:r>
              <a:rPr lang="vi-VN" sz="2000">
                <a:solidFill>
                  <a:schemeClr val="tx1"/>
                </a:solidFill>
                <a:latin typeface="Arial" pitchFamily="34" charset="0"/>
                <a:cs typeface="Arial" pitchFamily="34" charset="0"/>
              </a:rPr>
              <a:t>êu cầu về cấu trúc, ngôn ngữ sử dụng và hình thức trình bày SGK.</a:t>
            </a:r>
            <a:endParaRPr lang="en-US" sz="200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8288555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a:t>QUAN ĐIỂM BIÊN SOẠN SGK CÔNG NGHỆ 11</a:t>
            </a:r>
            <a:endParaRPr lang="en-US" dirty="0"/>
          </a:p>
        </p:txBody>
      </p:sp>
      <p:sp>
        <p:nvSpPr>
          <p:cNvPr id="3" name="Oval 2"/>
          <p:cNvSpPr/>
          <p:nvPr/>
        </p:nvSpPr>
        <p:spPr>
          <a:xfrm>
            <a:off x="4065588" y="3115382"/>
            <a:ext cx="1944303" cy="1944303"/>
          </a:xfrm>
          <a:prstGeom prst="ellipse">
            <a:avLst/>
          </a:prstGeom>
          <a:solidFill>
            <a:srgbClr val="FFFFCC"/>
          </a:solidFill>
          <a:ln>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150000"/>
              </a:lnSpc>
            </a:pPr>
            <a:r>
              <a:rPr lang="en-US" sz="1600">
                <a:solidFill>
                  <a:srgbClr val="0000FF"/>
                </a:solidFill>
                <a:latin typeface="Arial" pitchFamily="34" charset="0"/>
                <a:cs typeface="Arial" pitchFamily="34" charset="0"/>
              </a:rPr>
              <a:t>BIÊN SOẠN</a:t>
            </a:r>
          </a:p>
          <a:p>
            <a:pPr algn="ctr">
              <a:lnSpc>
                <a:spcPct val="150000"/>
              </a:lnSpc>
            </a:pPr>
            <a:r>
              <a:rPr lang="en-US" sz="2400">
                <a:solidFill>
                  <a:srgbClr val="FF0000"/>
                </a:solidFill>
                <a:latin typeface="Arial" pitchFamily="34" charset="0"/>
                <a:cs typeface="Arial" pitchFamily="34" charset="0"/>
              </a:rPr>
              <a:t>SGK</a:t>
            </a:r>
          </a:p>
          <a:p>
            <a:pPr algn="ctr">
              <a:lnSpc>
                <a:spcPct val="150000"/>
              </a:lnSpc>
            </a:pPr>
            <a:r>
              <a:rPr lang="en-US" sz="1600">
                <a:solidFill>
                  <a:srgbClr val="FF0000"/>
                </a:solidFill>
                <a:latin typeface="Arial" pitchFamily="34" charset="0"/>
                <a:cs typeface="Arial" pitchFamily="34" charset="0"/>
              </a:rPr>
              <a:t>CÔNG NGHỆ</a:t>
            </a:r>
          </a:p>
        </p:txBody>
      </p:sp>
      <p:cxnSp>
        <p:nvCxnSpPr>
          <p:cNvPr id="13" name="Elbow Connector 12"/>
          <p:cNvCxnSpPr>
            <a:stCxn id="18" idx="3"/>
            <a:endCxn id="3" idx="0"/>
          </p:cNvCxnSpPr>
          <p:nvPr/>
        </p:nvCxnSpPr>
        <p:spPr>
          <a:xfrm>
            <a:off x="3669088" y="2512210"/>
            <a:ext cx="1368652" cy="603172"/>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Elbow Connector 14"/>
          <p:cNvCxnSpPr>
            <a:stCxn id="21" idx="3"/>
            <a:endCxn id="3" idx="4"/>
          </p:cNvCxnSpPr>
          <p:nvPr/>
        </p:nvCxnSpPr>
        <p:spPr>
          <a:xfrm flipV="1">
            <a:off x="3669088" y="5059685"/>
            <a:ext cx="1368652" cy="619202"/>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Elbow Connector 16"/>
          <p:cNvCxnSpPr>
            <a:stCxn id="16" idx="3"/>
            <a:endCxn id="3" idx="2"/>
          </p:cNvCxnSpPr>
          <p:nvPr/>
        </p:nvCxnSpPr>
        <p:spPr>
          <a:xfrm>
            <a:off x="3669087" y="3567769"/>
            <a:ext cx="396501" cy="519765"/>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Elbow Connector 18"/>
          <p:cNvCxnSpPr>
            <a:stCxn id="14" idx="3"/>
            <a:endCxn id="3" idx="2"/>
          </p:cNvCxnSpPr>
          <p:nvPr/>
        </p:nvCxnSpPr>
        <p:spPr>
          <a:xfrm flipV="1">
            <a:off x="3669088" y="4087534"/>
            <a:ext cx="396500" cy="535794"/>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6853187" y="2320366"/>
            <a:ext cx="4995512" cy="3534334"/>
          </a:xfrm>
          <a:prstGeom prst="rect">
            <a:avLst/>
          </a:prstGeom>
          <a:solidFill>
            <a:srgbClr val="CC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30000"/>
              </a:lnSpc>
              <a:spcBef>
                <a:spcPts val="600"/>
              </a:spcBef>
              <a:spcAft>
                <a:spcPts val="600"/>
              </a:spcAft>
              <a:buFont typeface="Wingdings" pitchFamily="2" charset="2"/>
              <a:buChar char="§"/>
            </a:pPr>
            <a:r>
              <a:rPr lang="en-US" sz="2000">
                <a:solidFill>
                  <a:schemeClr val="tx1"/>
                </a:solidFill>
                <a:latin typeface="Arial" pitchFamily="34" charset="0"/>
                <a:cs typeface="Arial" pitchFamily="34" charset="0"/>
              </a:rPr>
              <a:t>P</a:t>
            </a:r>
            <a:r>
              <a:rPr lang="vi-VN" sz="2000">
                <a:solidFill>
                  <a:schemeClr val="tx1"/>
                </a:solidFill>
                <a:latin typeface="Arial" pitchFamily="34" charset="0"/>
                <a:cs typeface="Arial" pitchFamily="34" charset="0"/>
              </a:rPr>
              <a:t>hẩm chất chủ yếu, năng lực chung cốt lõi</a:t>
            </a:r>
            <a:r>
              <a:rPr lang="en-US" sz="2000">
                <a:solidFill>
                  <a:schemeClr val="tx1"/>
                </a:solidFill>
                <a:latin typeface="Arial" pitchFamily="34" charset="0"/>
                <a:cs typeface="Arial" pitchFamily="34" charset="0"/>
              </a:rPr>
              <a:t> được nêu trong CTTT.</a:t>
            </a:r>
          </a:p>
          <a:p>
            <a:pPr marL="285750" indent="-285750" algn="just">
              <a:lnSpc>
                <a:spcPct val="130000"/>
              </a:lnSpc>
              <a:spcBef>
                <a:spcPts val="600"/>
              </a:spcBef>
              <a:spcAft>
                <a:spcPts val="600"/>
              </a:spcAft>
              <a:buFont typeface="Wingdings" pitchFamily="2" charset="2"/>
              <a:buChar char="§"/>
            </a:pPr>
            <a:r>
              <a:rPr lang="en-US" sz="2000">
                <a:solidFill>
                  <a:schemeClr val="tx1"/>
                </a:solidFill>
                <a:latin typeface="Arial" pitchFamily="34" charset="0"/>
                <a:cs typeface="Arial" pitchFamily="34" charset="0"/>
              </a:rPr>
              <a:t>M</a:t>
            </a:r>
            <a:r>
              <a:rPr lang="vi-VN" sz="2000">
                <a:solidFill>
                  <a:schemeClr val="tx1"/>
                </a:solidFill>
                <a:latin typeface="Arial" pitchFamily="34" charset="0"/>
                <a:cs typeface="Arial" pitchFamily="34" charset="0"/>
              </a:rPr>
              <a:t>ục tiêu</a:t>
            </a:r>
            <a:r>
              <a:rPr lang="en-US" sz="2000">
                <a:solidFill>
                  <a:schemeClr val="tx1"/>
                </a:solidFill>
                <a:latin typeface="Arial" pitchFamily="34" charset="0"/>
                <a:cs typeface="Arial" pitchFamily="34" charset="0"/>
              </a:rPr>
              <a:t>,</a:t>
            </a:r>
            <a:r>
              <a:rPr lang="vi-VN" sz="2000">
                <a:solidFill>
                  <a:schemeClr val="tx1"/>
                </a:solidFill>
                <a:latin typeface="Arial" pitchFamily="34" charset="0"/>
                <a:cs typeface="Arial" pitchFamily="34" charset="0"/>
              </a:rPr>
              <a:t> nội dung và yêu cầu cần đạt </a:t>
            </a:r>
            <a:r>
              <a:rPr lang="en-US" sz="2000">
                <a:solidFill>
                  <a:schemeClr val="tx1"/>
                </a:solidFill>
                <a:latin typeface="Arial" pitchFamily="34" charset="0"/>
                <a:cs typeface="Arial" pitchFamily="34" charset="0"/>
              </a:rPr>
              <a:t>ở lớp 10 trong CT môn Công nghệ.</a:t>
            </a:r>
            <a:r>
              <a:rPr lang="vi-VN" sz="2000">
                <a:solidFill>
                  <a:schemeClr val="tx1"/>
                </a:solidFill>
                <a:latin typeface="Arial" pitchFamily="34" charset="0"/>
                <a:cs typeface="Arial" pitchFamily="34" charset="0"/>
              </a:rPr>
              <a:t> </a:t>
            </a:r>
            <a:endParaRPr lang="en-US" sz="2000">
              <a:solidFill>
                <a:schemeClr val="tx1"/>
              </a:solidFill>
              <a:latin typeface="Arial" pitchFamily="34" charset="0"/>
              <a:cs typeface="Arial" pitchFamily="34" charset="0"/>
            </a:endParaRPr>
          </a:p>
          <a:p>
            <a:pPr marL="285750" indent="-285750" algn="just">
              <a:lnSpc>
                <a:spcPct val="130000"/>
              </a:lnSpc>
              <a:spcBef>
                <a:spcPts val="600"/>
              </a:spcBef>
              <a:spcAft>
                <a:spcPts val="600"/>
              </a:spcAft>
              <a:buFont typeface="Wingdings" pitchFamily="2" charset="2"/>
              <a:buChar char="§"/>
            </a:pPr>
            <a:r>
              <a:rPr lang="en-US" sz="2000">
                <a:solidFill>
                  <a:schemeClr val="tx1"/>
                </a:solidFill>
                <a:latin typeface="Arial" pitchFamily="34" charset="0"/>
                <a:cs typeface="Arial" pitchFamily="34" charset="0"/>
              </a:rPr>
              <a:t>Đ</a:t>
            </a:r>
            <a:r>
              <a:rPr lang="vi-VN" sz="2000">
                <a:solidFill>
                  <a:schemeClr val="tx1"/>
                </a:solidFill>
                <a:latin typeface="Arial" pitchFamily="34" charset="0"/>
                <a:cs typeface="Arial" pitchFamily="34" charset="0"/>
              </a:rPr>
              <a:t>ịnh hướng phương pháp, hình thức tổ chức dạy học và kiểm tra đánh giá trong dạy học công nghệ.</a:t>
            </a:r>
            <a:endParaRPr lang="en-US" sz="2000">
              <a:solidFill>
                <a:schemeClr val="tx1"/>
              </a:solidFill>
              <a:latin typeface="Arial" pitchFamily="34" charset="0"/>
              <a:cs typeface="Arial" pitchFamily="34" charset="0"/>
            </a:endParaRPr>
          </a:p>
        </p:txBody>
      </p:sp>
      <p:sp>
        <p:nvSpPr>
          <p:cNvPr id="14" name="Rounded Rectangle 13"/>
          <p:cNvSpPr/>
          <p:nvPr/>
        </p:nvSpPr>
        <p:spPr>
          <a:xfrm>
            <a:off x="154004" y="4257566"/>
            <a:ext cx="3515084" cy="731524"/>
          </a:xfrm>
          <a:prstGeom prst="roundRect">
            <a:avLst/>
          </a:prstGeom>
          <a:no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a:solidFill>
                  <a:srgbClr val="0000FF"/>
                </a:solidFill>
                <a:latin typeface="Arial" pitchFamily="34" charset="0"/>
                <a:cs typeface="Arial" pitchFamily="34" charset="0"/>
              </a:rPr>
              <a:t>KẾT NỐI THỰC TIỄN</a:t>
            </a:r>
            <a:br>
              <a:rPr lang="en-US">
                <a:solidFill>
                  <a:schemeClr val="tx1"/>
                </a:solidFill>
                <a:latin typeface="Arial" pitchFamily="34" charset="0"/>
                <a:cs typeface="Arial" pitchFamily="34" charset="0"/>
              </a:rPr>
            </a:br>
            <a:r>
              <a:rPr lang="en-US" sz="1600">
                <a:solidFill>
                  <a:schemeClr val="tx1"/>
                </a:solidFill>
                <a:latin typeface="Arial" pitchFamily="34" charset="0"/>
                <a:cs typeface="Arial" pitchFamily="34" charset="0"/>
              </a:rPr>
              <a:t>“Kết nối tri thức với cuộc sống”</a:t>
            </a:r>
          </a:p>
        </p:txBody>
      </p:sp>
      <p:sp>
        <p:nvSpPr>
          <p:cNvPr id="16" name="Rounded Rectangle 15"/>
          <p:cNvSpPr/>
          <p:nvPr/>
        </p:nvSpPr>
        <p:spPr>
          <a:xfrm>
            <a:off x="154003" y="3202007"/>
            <a:ext cx="3515084" cy="731524"/>
          </a:xfrm>
          <a:prstGeom prst="roundRect">
            <a:avLst/>
          </a:prstGeom>
          <a:solidFill>
            <a:srgbClr val="CCFFFF"/>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a:solidFill>
                  <a:srgbClr val="0000FF"/>
                </a:solidFill>
                <a:latin typeface="Arial" pitchFamily="34" charset="0"/>
                <a:cs typeface="Arial" pitchFamily="34" charset="0"/>
              </a:rPr>
              <a:t>BÁM SÁT CTGDPT 2018</a:t>
            </a:r>
            <a:br>
              <a:rPr lang="en-US">
                <a:solidFill>
                  <a:srgbClr val="0000FF"/>
                </a:solidFill>
                <a:latin typeface="Arial" pitchFamily="34" charset="0"/>
                <a:cs typeface="Arial" pitchFamily="34" charset="0"/>
              </a:rPr>
            </a:br>
            <a:r>
              <a:rPr lang="en-US" sz="1600">
                <a:solidFill>
                  <a:srgbClr val="0000FF"/>
                </a:solidFill>
                <a:latin typeface="Arial" pitchFamily="34" charset="0"/>
                <a:cs typeface="Arial" pitchFamily="34" charset="0"/>
              </a:rPr>
              <a:t>CTTT, CT Công nghệ</a:t>
            </a:r>
          </a:p>
        </p:txBody>
      </p:sp>
      <p:sp>
        <p:nvSpPr>
          <p:cNvPr id="18" name="Rounded Rectangle 17"/>
          <p:cNvSpPr/>
          <p:nvPr/>
        </p:nvSpPr>
        <p:spPr>
          <a:xfrm>
            <a:off x="154004" y="2146448"/>
            <a:ext cx="3515084" cy="731524"/>
          </a:xfrm>
          <a:prstGeom prst="roundRect">
            <a:avLst/>
          </a:prstGeom>
          <a:no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a:solidFill>
                  <a:srgbClr val="0000FF"/>
                </a:solidFill>
                <a:latin typeface="Arial" pitchFamily="34" charset="0"/>
                <a:cs typeface="Arial" pitchFamily="34" charset="0"/>
              </a:rPr>
              <a:t>PHÁT TRIỂN PC, NL</a:t>
            </a:r>
          </a:p>
          <a:p>
            <a:pPr algn="ctr">
              <a:lnSpc>
                <a:spcPct val="130000"/>
              </a:lnSpc>
            </a:pPr>
            <a:r>
              <a:rPr lang="en-US" sz="1600">
                <a:solidFill>
                  <a:schemeClr val="tx1"/>
                </a:solidFill>
                <a:latin typeface="Arial" pitchFamily="34" charset="0"/>
                <a:cs typeface="Arial" pitchFamily="34" charset="0"/>
              </a:rPr>
              <a:t>Thông tư 33/2017/TT-BGDĐT</a:t>
            </a:r>
          </a:p>
        </p:txBody>
      </p:sp>
      <p:sp>
        <p:nvSpPr>
          <p:cNvPr id="21" name="Rounded Rectangle 20"/>
          <p:cNvSpPr/>
          <p:nvPr/>
        </p:nvSpPr>
        <p:spPr>
          <a:xfrm>
            <a:off x="154004" y="5313125"/>
            <a:ext cx="3515084" cy="731524"/>
          </a:xfrm>
          <a:prstGeom prst="roundRect">
            <a:avLst/>
          </a:prstGeom>
          <a:no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a:solidFill>
                  <a:srgbClr val="0000FF"/>
                </a:solidFill>
                <a:latin typeface="Arial" pitchFamily="34" charset="0"/>
                <a:cs typeface="Arial" pitchFamily="34" charset="0"/>
              </a:rPr>
              <a:t>DỄ DẠY – DỄ HỌC</a:t>
            </a:r>
            <a:br>
              <a:rPr lang="en-US">
                <a:solidFill>
                  <a:schemeClr val="tx1"/>
                </a:solidFill>
                <a:latin typeface="Arial" pitchFamily="34" charset="0"/>
                <a:cs typeface="Arial" pitchFamily="34" charset="0"/>
              </a:rPr>
            </a:br>
            <a:r>
              <a:rPr lang="en-US" sz="1600">
                <a:solidFill>
                  <a:schemeClr val="tx1"/>
                </a:solidFill>
                <a:latin typeface="Arial" pitchFamily="34" charset="0"/>
                <a:cs typeface="Arial" pitchFamily="34" charset="0"/>
              </a:rPr>
              <a:t>Nhẹ nhàng – Hấp dẫn – Thiết thực</a:t>
            </a:r>
          </a:p>
        </p:txBody>
      </p:sp>
    </p:spTree>
    <p:extLst>
      <p:ext uri="{BB962C8B-B14F-4D97-AF65-F5344CB8AC3E}">
        <p14:creationId xmlns:p14="http://schemas.microsoft.com/office/powerpoint/2010/main" val="273319017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a:t>QUAN ĐIỂM BIÊN SOẠN SGK CÔNG NGHỆ 11</a:t>
            </a:r>
            <a:endParaRPr lang="en-US" dirty="0"/>
          </a:p>
        </p:txBody>
      </p:sp>
      <p:sp>
        <p:nvSpPr>
          <p:cNvPr id="3" name="Oval 2"/>
          <p:cNvSpPr/>
          <p:nvPr/>
        </p:nvSpPr>
        <p:spPr>
          <a:xfrm>
            <a:off x="4065588" y="3115382"/>
            <a:ext cx="1944303" cy="1944303"/>
          </a:xfrm>
          <a:prstGeom prst="ellipse">
            <a:avLst/>
          </a:prstGeom>
          <a:solidFill>
            <a:srgbClr val="FFFFCC"/>
          </a:solidFill>
          <a:ln>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150000"/>
              </a:lnSpc>
            </a:pPr>
            <a:r>
              <a:rPr lang="en-US" sz="1600">
                <a:solidFill>
                  <a:srgbClr val="0000FF"/>
                </a:solidFill>
                <a:latin typeface="Arial" pitchFamily="34" charset="0"/>
                <a:cs typeface="Arial" pitchFamily="34" charset="0"/>
              </a:rPr>
              <a:t>BIÊN SOẠN</a:t>
            </a:r>
          </a:p>
          <a:p>
            <a:pPr algn="ctr">
              <a:lnSpc>
                <a:spcPct val="150000"/>
              </a:lnSpc>
            </a:pPr>
            <a:r>
              <a:rPr lang="en-US" sz="2400">
                <a:solidFill>
                  <a:srgbClr val="FF0000"/>
                </a:solidFill>
                <a:latin typeface="Arial" pitchFamily="34" charset="0"/>
                <a:cs typeface="Arial" pitchFamily="34" charset="0"/>
              </a:rPr>
              <a:t>SGK</a:t>
            </a:r>
          </a:p>
          <a:p>
            <a:pPr algn="ctr">
              <a:lnSpc>
                <a:spcPct val="150000"/>
              </a:lnSpc>
            </a:pPr>
            <a:r>
              <a:rPr lang="en-US" sz="1600">
                <a:solidFill>
                  <a:srgbClr val="FF0000"/>
                </a:solidFill>
                <a:latin typeface="Arial" pitchFamily="34" charset="0"/>
                <a:cs typeface="Arial" pitchFamily="34" charset="0"/>
              </a:rPr>
              <a:t>CÔNG NGHỆ</a:t>
            </a:r>
          </a:p>
        </p:txBody>
      </p:sp>
      <p:cxnSp>
        <p:nvCxnSpPr>
          <p:cNvPr id="13" name="Elbow Connector 12"/>
          <p:cNvCxnSpPr>
            <a:stCxn id="18" idx="3"/>
            <a:endCxn id="3" idx="0"/>
          </p:cNvCxnSpPr>
          <p:nvPr/>
        </p:nvCxnSpPr>
        <p:spPr>
          <a:xfrm>
            <a:off x="3669088" y="2512210"/>
            <a:ext cx="1368652" cy="603172"/>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Elbow Connector 14"/>
          <p:cNvCxnSpPr>
            <a:stCxn id="21" idx="3"/>
            <a:endCxn id="3" idx="4"/>
          </p:cNvCxnSpPr>
          <p:nvPr/>
        </p:nvCxnSpPr>
        <p:spPr>
          <a:xfrm flipV="1">
            <a:off x="3669088" y="5059685"/>
            <a:ext cx="1368652" cy="619202"/>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Elbow Connector 16"/>
          <p:cNvCxnSpPr>
            <a:stCxn id="16" idx="3"/>
            <a:endCxn id="3" idx="2"/>
          </p:cNvCxnSpPr>
          <p:nvPr/>
        </p:nvCxnSpPr>
        <p:spPr>
          <a:xfrm>
            <a:off x="3669087" y="3567769"/>
            <a:ext cx="396501" cy="519765"/>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Elbow Connector 18"/>
          <p:cNvCxnSpPr>
            <a:stCxn id="14" idx="3"/>
            <a:endCxn id="3" idx="2"/>
          </p:cNvCxnSpPr>
          <p:nvPr/>
        </p:nvCxnSpPr>
        <p:spPr>
          <a:xfrm flipV="1">
            <a:off x="3669088" y="4087534"/>
            <a:ext cx="396500" cy="535794"/>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6853187" y="2146448"/>
            <a:ext cx="4995512" cy="3882170"/>
          </a:xfrm>
          <a:prstGeom prst="rect">
            <a:avLst/>
          </a:prstGeom>
          <a:solidFill>
            <a:srgbClr val="CC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30000"/>
              </a:lnSpc>
              <a:spcBef>
                <a:spcPts val="600"/>
              </a:spcBef>
              <a:spcAft>
                <a:spcPts val="600"/>
              </a:spcAft>
              <a:buFont typeface="Wingdings" pitchFamily="2" charset="2"/>
              <a:buChar char="§"/>
            </a:pPr>
            <a:r>
              <a:rPr lang="en-US" sz="2000">
                <a:solidFill>
                  <a:schemeClr val="tx1"/>
                </a:solidFill>
                <a:latin typeface="Arial" pitchFamily="34" charset="0"/>
                <a:cs typeface="Arial" pitchFamily="34" charset="0"/>
              </a:rPr>
              <a:t>N</a:t>
            </a:r>
            <a:r>
              <a:rPr lang="vi-VN" sz="2000">
                <a:solidFill>
                  <a:schemeClr val="tx1"/>
                </a:solidFill>
                <a:latin typeface="Arial" pitchFamily="34" charset="0"/>
                <a:cs typeface="Arial" pitchFamily="34" charset="0"/>
              </a:rPr>
              <a:t>ội dung học tập phù hợp với đặc điểm tâm sinh lí và trải nghiệm của học sinh</a:t>
            </a:r>
            <a:r>
              <a:rPr lang="en-US" sz="2000">
                <a:solidFill>
                  <a:schemeClr val="tx1"/>
                </a:solidFill>
                <a:latin typeface="Arial" pitchFamily="34" charset="0"/>
                <a:cs typeface="Arial" pitchFamily="34" charset="0"/>
              </a:rPr>
              <a:t>.</a:t>
            </a:r>
          </a:p>
          <a:p>
            <a:pPr marL="285750" indent="-285750" algn="just">
              <a:lnSpc>
                <a:spcPct val="130000"/>
              </a:lnSpc>
              <a:spcBef>
                <a:spcPts val="600"/>
              </a:spcBef>
              <a:spcAft>
                <a:spcPts val="600"/>
              </a:spcAft>
              <a:buFont typeface="Wingdings" pitchFamily="2" charset="2"/>
              <a:buChar char="§"/>
            </a:pPr>
            <a:r>
              <a:rPr lang="en-US" sz="2000">
                <a:solidFill>
                  <a:schemeClr val="tx1"/>
                </a:solidFill>
                <a:latin typeface="Arial" pitchFamily="34" charset="0"/>
                <a:cs typeface="Arial" pitchFamily="34" charset="0"/>
              </a:rPr>
              <a:t>C</a:t>
            </a:r>
            <a:r>
              <a:rPr lang="vi-VN" sz="2000">
                <a:solidFill>
                  <a:schemeClr val="tx1"/>
                </a:solidFill>
                <a:latin typeface="Arial" pitchFamily="34" charset="0"/>
                <a:cs typeface="Arial" pitchFamily="34" charset="0"/>
              </a:rPr>
              <a:t>ập nhật những thành tự</a:t>
            </a:r>
            <a:r>
              <a:rPr lang="en-US" sz="2000">
                <a:solidFill>
                  <a:schemeClr val="tx1"/>
                </a:solidFill>
                <a:latin typeface="Arial" pitchFamily="34" charset="0"/>
                <a:cs typeface="Arial" pitchFamily="34" charset="0"/>
              </a:rPr>
              <a:t>u</a:t>
            </a:r>
            <a:r>
              <a:rPr lang="vi-VN" sz="2000">
                <a:solidFill>
                  <a:schemeClr val="tx1"/>
                </a:solidFill>
                <a:latin typeface="Arial" pitchFamily="34" charset="0"/>
                <a:cs typeface="Arial" pitchFamily="34" charset="0"/>
              </a:rPr>
              <a:t> của khoa học, công nghệ</a:t>
            </a:r>
            <a:r>
              <a:rPr lang="en-US" sz="2000">
                <a:solidFill>
                  <a:schemeClr val="tx1"/>
                </a:solidFill>
                <a:latin typeface="Arial" pitchFamily="34" charset="0"/>
                <a:cs typeface="Arial" pitchFamily="34" charset="0"/>
              </a:rPr>
              <a:t> trong mỗi bài học.</a:t>
            </a:r>
          </a:p>
          <a:p>
            <a:pPr marL="285750" indent="-285750" algn="just">
              <a:lnSpc>
                <a:spcPct val="130000"/>
              </a:lnSpc>
              <a:spcBef>
                <a:spcPts val="600"/>
              </a:spcBef>
              <a:spcAft>
                <a:spcPts val="600"/>
              </a:spcAft>
              <a:buFont typeface="Wingdings" pitchFamily="2" charset="2"/>
              <a:buChar char="§"/>
            </a:pPr>
            <a:r>
              <a:rPr lang="vi-VN" sz="2000">
                <a:solidFill>
                  <a:schemeClr val="tx1"/>
                </a:solidFill>
                <a:latin typeface="Arial" pitchFamily="34" charset="0"/>
                <a:cs typeface="Arial" pitchFamily="34" charset="0"/>
              </a:rPr>
              <a:t>Coi trọng trải nghiệm, thực hành và vận dụng trong mỗi bài học</a:t>
            </a:r>
            <a:r>
              <a:rPr lang="en-US" sz="2000">
                <a:solidFill>
                  <a:schemeClr val="tx1"/>
                </a:solidFill>
                <a:latin typeface="Arial" pitchFamily="34" charset="0"/>
                <a:cs typeface="Arial" pitchFamily="34" charset="0"/>
              </a:rPr>
              <a:t>,</a:t>
            </a:r>
            <a:r>
              <a:rPr lang="vi-VN" sz="2000">
                <a:solidFill>
                  <a:schemeClr val="tx1"/>
                </a:solidFill>
                <a:latin typeface="Arial" pitchFamily="34" charset="0"/>
                <a:cs typeface="Arial" pitchFamily="34" charset="0"/>
              </a:rPr>
              <a:t> giúp học sinh giải quyết những vấn đề của cuộc sống.</a:t>
            </a:r>
            <a:endParaRPr lang="en-US" sz="2000">
              <a:solidFill>
                <a:schemeClr val="tx1"/>
              </a:solidFill>
              <a:latin typeface="Arial" pitchFamily="34" charset="0"/>
              <a:cs typeface="Arial" pitchFamily="34" charset="0"/>
            </a:endParaRPr>
          </a:p>
          <a:p>
            <a:pPr marL="285750" indent="-285750" algn="just">
              <a:lnSpc>
                <a:spcPct val="130000"/>
              </a:lnSpc>
              <a:spcBef>
                <a:spcPts val="600"/>
              </a:spcBef>
              <a:spcAft>
                <a:spcPts val="600"/>
              </a:spcAft>
              <a:buFont typeface="Wingdings" pitchFamily="2" charset="2"/>
              <a:buChar char="§"/>
            </a:pPr>
            <a:r>
              <a:rPr lang="en-US" sz="2000">
                <a:solidFill>
                  <a:schemeClr val="tx1"/>
                </a:solidFill>
                <a:latin typeface="Arial" pitchFamily="34" charset="0"/>
                <a:cs typeface="Arial" pitchFamily="34" charset="0"/>
              </a:rPr>
              <a:t>Chuẩn mực – Khoa học – Hiện đại.</a:t>
            </a:r>
          </a:p>
        </p:txBody>
      </p:sp>
      <p:sp>
        <p:nvSpPr>
          <p:cNvPr id="14" name="Rounded Rectangle 13"/>
          <p:cNvSpPr/>
          <p:nvPr/>
        </p:nvSpPr>
        <p:spPr>
          <a:xfrm>
            <a:off x="154004" y="4257566"/>
            <a:ext cx="3515084" cy="731524"/>
          </a:xfrm>
          <a:prstGeom prst="roundRect">
            <a:avLst/>
          </a:prstGeom>
          <a:solidFill>
            <a:srgbClr val="CCFFFF"/>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a:solidFill>
                  <a:srgbClr val="0000FF"/>
                </a:solidFill>
                <a:latin typeface="Arial" pitchFamily="34" charset="0"/>
                <a:cs typeface="Arial" pitchFamily="34" charset="0"/>
              </a:rPr>
              <a:t>KẾT NỐI THỰC TIỄN</a:t>
            </a:r>
            <a:br>
              <a:rPr lang="en-US">
                <a:solidFill>
                  <a:srgbClr val="0000FF"/>
                </a:solidFill>
                <a:latin typeface="Arial" pitchFamily="34" charset="0"/>
                <a:cs typeface="Arial" pitchFamily="34" charset="0"/>
              </a:rPr>
            </a:br>
            <a:r>
              <a:rPr lang="en-US" sz="1600">
                <a:solidFill>
                  <a:srgbClr val="0000FF"/>
                </a:solidFill>
                <a:latin typeface="Arial" pitchFamily="34" charset="0"/>
                <a:cs typeface="Arial" pitchFamily="34" charset="0"/>
              </a:rPr>
              <a:t>“Kết nối tri thức với cuộc sống”</a:t>
            </a:r>
          </a:p>
        </p:txBody>
      </p:sp>
      <p:sp>
        <p:nvSpPr>
          <p:cNvPr id="16" name="Rounded Rectangle 15"/>
          <p:cNvSpPr/>
          <p:nvPr/>
        </p:nvSpPr>
        <p:spPr>
          <a:xfrm>
            <a:off x="154003" y="3202007"/>
            <a:ext cx="3515084" cy="731524"/>
          </a:xfrm>
          <a:prstGeom prst="roundRect">
            <a:avLst/>
          </a:prstGeom>
          <a:no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a:solidFill>
                  <a:srgbClr val="0000FF"/>
                </a:solidFill>
                <a:latin typeface="Arial" pitchFamily="34" charset="0"/>
                <a:cs typeface="Arial" pitchFamily="34" charset="0"/>
              </a:rPr>
              <a:t>BÁM SÁT CTGDPT 2018</a:t>
            </a:r>
            <a:br>
              <a:rPr lang="en-US">
                <a:solidFill>
                  <a:srgbClr val="0000FF"/>
                </a:solidFill>
                <a:latin typeface="Arial" pitchFamily="34" charset="0"/>
                <a:cs typeface="Arial" pitchFamily="34" charset="0"/>
              </a:rPr>
            </a:br>
            <a:r>
              <a:rPr lang="en-US" sz="1600">
                <a:solidFill>
                  <a:schemeClr val="tx1"/>
                </a:solidFill>
                <a:latin typeface="Arial" pitchFamily="34" charset="0"/>
                <a:cs typeface="Arial" pitchFamily="34" charset="0"/>
              </a:rPr>
              <a:t>CTTT, CT Công nghệ</a:t>
            </a:r>
          </a:p>
        </p:txBody>
      </p:sp>
      <p:sp>
        <p:nvSpPr>
          <p:cNvPr id="18" name="Rounded Rectangle 17"/>
          <p:cNvSpPr/>
          <p:nvPr/>
        </p:nvSpPr>
        <p:spPr>
          <a:xfrm>
            <a:off x="154004" y="2146448"/>
            <a:ext cx="3515084" cy="731524"/>
          </a:xfrm>
          <a:prstGeom prst="roundRect">
            <a:avLst/>
          </a:prstGeom>
          <a:no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a:solidFill>
                  <a:srgbClr val="0000FF"/>
                </a:solidFill>
                <a:latin typeface="Arial" pitchFamily="34" charset="0"/>
                <a:cs typeface="Arial" pitchFamily="34" charset="0"/>
              </a:rPr>
              <a:t>PHÁT TRIỂN PC, NL</a:t>
            </a:r>
          </a:p>
          <a:p>
            <a:pPr algn="ctr">
              <a:lnSpc>
                <a:spcPct val="130000"/>
              </a:lnSpc>
            </a:pPr>
            <a:r>
              <a:rPr lang="en-US" sz="1600">
                <a:solidFill>
                  <a:schemeClr val="tx1"/>
                </a:solidFill>
                <a:latin typeface="Arial" pitchFamily="34" charset="0"/>
                <a:cs typeface="Arial" pitchFamily="34" charset="0"/>
              </a:rPr>
              <a:t>Thông tư 33/2017/TT-BGDĐT</a:t>
            </a:r>
          </a:p>
        </p:txBody>
      </p:sp>
      <p:sp>
        <p:nvSpPr>
          <p:cNvPr id="21" name="Rounded Rectangle 20"/>
          <p:cNvSpPr/>
          <p:nvPr/>
        </p:nvSpPr>
        <p:spPr>
          <a:xfrm>
            <a:off x="154004" y="5313125"/>
            <a:ext cx="3515084" cy="731524"/>
          </a:xfrm>
          <a:prstGeom prst="roundRect">
            <a:avLst/>
          </a:prstGeom>
          <a:no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a:solidFill>
                  <a:srgbClr val="0000FF"/>
                </a:solidFill>
                <a:latin typeface="Arial" pitchFamily="34" charset="0"/>
                <a:cs typeface="Arial" pitchFamily="34" charset="0"/>
              </a:rPr>
              <a:t>DỄ DẠY – DỄ HỌC</a:t>
            </a:r>
            <a:br>
              <a:rPr lang="en-US">
                <a:solidFill>
                  <a:schemeClr val="tx1"/>
                </a:solidFill>
                <a:latin typeface="Arial" pitchFamily="34" charset="0"/>
                <a:cs typeface="Arial" pitchFamily="34" charset="0"/>
              </a:rPr>
            </a:br>
            <a:r>
              <a:rPr lang="en-US" sz="1600">
                <a:solidFill>
                  <a:schemeClr val="tx1"/>
                </a:solidFill>
                <a:latin typeface="Arial" pitchFamily="34" charset="0"/>
                <a:cs typeface="Arial" pitchFamily="34" charset="0"/>
              </a:rPr>
              <a:t>Nhẹ nhàng – Hấp dẫn – Thiết thực</a:t>
            </a:r>
          </a:p>
        </p:txBody>
      </p:sp>
    </p:spTree>
    <p:extLst>
      <p:ext uri="{BB962C8B-B14F-4D97-AF65-F5344CB8AC3E}">
        <p14:creationId xmlns:p14="http://schemas.microsoft.com/office/powerpoint/2010/main" val="400786852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a:t>QUAN ĐIỂM BIÊN SOẠN SGK CÔNG NGHỆ 11</a:t>
            </a:r>
            <a:endParaRPr lang="en-US" dirty="0"/>
          </a:p>
        </p:txBody>
      </p:sp>
      <p:sp>
        <p:nvSpPr>
          <p:cNvPr id="3" name="Oval 2"/>
          <p:cNvSpPr/>
          <p:nvPr/>
        </p:nvSpPr>
        <p:spPr>
          <a:xfrm>
            <a:off x="4065588" y="3115382"/>
            <a:ext cx="1944303" cy="1944303"/>
          </a:xfrm>
          <a:prstGeom prst="ellipse">
            <a:avLst/>
          </a:prstGeom>
          <a:solidFill>
            <a:srgbClr val="FFFFCC"/>
          </a:solidFill>
          <a:ln>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150000"/>
              </a:lnSpc>
            </a:pPr>
            <a:r>
              <a:rPr lang="en-US" sz="1600">
                <a:solidFill>
                  <a:srgbClr val="0000FF"/>
                </a:solidFill>
                <a:latin typeface="Arial" pitchFamily="34" charset="0"/>
                <a:cs typeface="Arial" pitchFamily="34" charset="0"/>
              </a:rPr>
              <a:t>BIÊN SOẠN</a:t>
            </a:r>
          </a:p>
          <a:p>
            <a:pPr algn="ctr">
              <a:lnSpc>
                <a:spcPct val="150000"/>
              </a:lnSpc>
            </a:pPr>
            <a:r>
              <a:rPr lang="en-US" sz="2400">
                <a:solidFill>
                  <a:srgbClr val="FF0000"/>
                </a:solidFill>
                <a:latin typeface="Arial" pitchFamily="34" charset="0"/>
                <a:cs typeface="Arial" pitchFamily="34" charset="0"/>
              </a:rPr>
              <a:t>SGK</a:t>
            </a:r>
          </a:p>
          <a:p>
            <a:pPr algn="ctr">
              <a:lnSpc>
                <a:spcPct val="150000"/>
              </a:lnSpc>
            </a:pPr>
            <a:r>
              <a:rPr lang="en-US" sz="1600">
                <a:solidFill>
                  <a:srgbClr val="FF0000"/>
                </a:solidFill>
                <a:latin typeface="Arial" pitchFamily="34" charset="0"/>
                <a:cs typeface="Arial" pitchFamily="34" charset="0"/>
              </a:rPr>
              <a:t>CÔNG NGHỆ</a:t>
            </a:r>
          </a:p>
        </p:txBody>
      </p:sp>
      <p:cxnSp>
        <p:nvCxnSpPr>
          <p:cNvPr id="13" name="Elbow Connector 12"/>
          <p:cNvCxnSpPr>
            <a:stCxn id="18" idx="3"/>
            <a:endCxn id="3" idx="0"/>
          </p:cNvCxnSpPr>
          <p:nvPr/>
        </p:nvCxnSpPr>
        <p:spPr>
          <a:xfrm>
            <a:off x="3669088" y="2512210"/>
            <a:ext cx="1368652" cy="603172"/>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Elbow Connector 14"/>
          <p:cNvCxnSpPr>
            <a:stCxn id="21" idx="3"/>
            <a:endCxn id="3" idx="4"/>
          </p:cNvCxnSpPr>
          <p:nvPr/>
        </p:nvCxnSpPr>
        <p:spPr>
          <a:xfrm flipV="1">
            <a:off x="3669088" y="5059685"/>
            <a:ext cx="1368652" cy="619202"/>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Elbow Connector 16"/>
          <p:cNvCxnSpPr>
            <a:stCxn id="16" idx="3"/>
            <a:endCxn id="3" idx="2"/>
          </p:cNvCxnSpPr>
          <p:nvPr/>
        </p:nvCxnSpPr>
        <p:spPr>
          <a:xfrm>
            <a:off x="3669087" y="3567769"/>
            <a:ext cx="396501" cy="519765"/>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Elbow Connector 18"/>
          <p:cNvCxnSpPr>
            <a:stCxn id="14" idx="3"/>
            <a:endCxn id="3" idx="2"/>
          </p:cNvCxnSpPr>
          <p:nvPr/>
        </p:nvCxnSpPr>
        <p:spPr>
          <a:xfrm flipV="1">
            <a:off x="3669088" y="4087534"/>
            <a:ext cx="396500" cy="535794"/>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6853187" y="2650566"/>
            <a:ext cx="4995512" cy="2873934"/>
          </a:xfrm>
          <a:prstGeom prst="rect">
            <a:avLst/>
          </a:prstGeom>
          <a:solidFill>
            <a:srgbClr val="CC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spcBef>
                <a:spcPts val="600"/>
              </a:spcBef>
              <a:spcAft>
                <a:spcPts val="600"/>
              </a:spcAft>
              <a:buFont typeface="Wingdings" pitchFamily="2" charset="2"/>
              <a:buChar char="§"/>
            </a:pPr>
            <a:r>
              <a:rPr lang="en-US">
                <a:solidFill>
                  <a:schemeClr val="tx1"/>
                </a:solidFill>
                <a:latin typeface="Arial" pitchFamily="34" charset="0"/>
                <a:cs typeface="Arial" pitchFamily="34" charset="0"/>
              </a:rPr>
              <a:t>NHẸ NHÀNG – HẤP DẪN – THIẾT THỰC</a:t>
            </a:r>
          </a:p>
          <a:p>
            <a:pPr marL="285750" indent="-285750" algn="just">
              <a:spcBef>
                <a:spcPts val="600"/>
              </a:spcBef>
              <a:spcAft>
                <a:spcPts val="600"/>
              </a:spcAft>
              <a:buFont typeface="Wingdings" pitchFamily="2" charset="2"/>
              <a:buChar char="§"/>
            </a:pPr>
            <a:r>
              <a:rPr lang="en-US" sz="2000">
                <a:solidFill>
                  <a:schemeClr val="tx1"/>
                </a:solidFill>
                <a:latin typeface="Arial" pitchFamily="34" charset="0"/>
                <a:cs typeface="Arial" pitchFamily="34" charset="0"/>
              </a:rPr>
              <a:t>Tăng cường thực hành, trải nghiệm.</a:t>
            </a:r>
          </a:p>
          <a:p>
            <a:pPr marL="285750" indent="-285750" algn="just">
              <a:spcBef>
                <a:spcPts val="600"/>
              </a:spcBef>
              <a:spcAft>
                <a:spcPts val="600"/>
              </a:spcAft>
              <a:buFont typeface="Wingdings" pitchFamily="2" charset="2"/>
              <a:buChar char="§"/>
            </a:pPr>
            <a:r>
              <a:rPr lang="en-US" sz="2000">
                <a:solidFill>
                  <a:schemeClr val="tx1"/>
                </a:solidFill>
                <a:latin typeface="Arial" pitchFamily="34" charset="0"/>
                <a:cs typeface="Arial" pitchFamily="34" charset="0"/>
              </a:rPr>
              <a:t>Thể hiện tư tưởng sư phạm tích cực.</a:t>
            </a:r>
          </a:p>
          <a:p>
            <a:pPr marL="285750" indent="-285750" algn="just">
              <a:spcBef>
                <a:spcPts val="600"/>
              </a:spcBef>
              <a:spcAft>
                <a:spcPts val="600"/>
              </a:spcAft>
              <a:buFont typeface="Wingdings" pitchFamily="2" charset="2"/>
              <a:buChar char="§"/>
            </a:pPr>
            <a:r>
              <a:rPr lang="en-US" sz="2000">
                <a:solidFill>
                  <a:schemeClr val="tx1"/>
                </a:solidFill>
                <a:latin typeface="Arial" pitchFamily="34" charset="0"/>
                <a:cs typeface="Arial" pitchFamily="34" charset="0"/>
              </a:rPr>
              <a:t>Thúc đẩy giáo dục STEM và GDHN.</a:t>
            </a:r>
          </a:p>
          <a:p>
            <a:pPr marL="285750" indent="-285750" algn="just">
              <a:spcBef>
                <a:spcPts val="600"/>
              </a:spcBef>
              <a:spcAft>
                <a:spcPts val="600"/>
              </a:spcAft>
              <a:buFont typeface="Wingdings" pitchFamily="2" charset="2"/>
              <a:buChar char="§"/>
            </a:pPr>
            <a:r>
              <a:rPr lang="en-US" sz="2000">
                <a:solidFill>
                  <a:schemeClr val="tx1"/>
                </a:solidFill>
                <a:latin typeface="Arial" pitchFamily="34" charset="0"/>
                <a:cs typeface="Arial" pitchFamily="34" charset="0"/>
              </a:rPr>
              <a:t>Tăng cường sử dụng kênh hình.</a:t>
            </a:r>
          </a:p>
          <a:p>
            <a:pPr marL="285750" indent="-285750" algn="just">
              <a:spcBef>
                <a:spcPts val="600"/>
              </a:spcBef>
              <a:spcAft>
                <a:spcPts val="600"/>
              </a:spcAft>
              <a:buFont typeface="Wingdings" pitchFamily="2" charset="2"/>
              <a:buChar char="§"/>
            </a:pPr>
            <a:r>
              <a:rPr lang="en-US" sz="2000">
                <a:solidFill>
                  <a:schemeClr val="tx1"/>
                </a:solidFill>
                <a:latin typeface="Arial" pitchFamily="34" charset="0"/>
                <a:cs typeface="Arial" pitchFamily="34" charset="0"/>
              </a:rPr>
              <a:t>Tích hợp nội dung xuyên chương trình.</a:t>
            </a:r>
          </a:p>
        </p:txBody>
      </p:sp>
      <p:sp>
        <p:nvSpPr>
          <p:cNvPr id="14" name="Rounded Rectangle 13"/>
          <p:cNvSpPr/>
          <p:nvPr/>
        </p:nvSpPr>
        <p:spPr>
          <a:xfrm>
            <a:off x="154004" y="4257566"/>
            <a:ext cx="3515084" cy="731524"/>
          </a:xfrm>
          <a:prstGeom prst="roundRect">
            <a:avLst/>
          </a:prstGeom>
          <a:no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a:solidFill>
                  <a:srgbClr val="0000FF"/>
                </a:solidFill>
                <a:latin typeface="Arial" pitchFamily="34" charset="0"/>
                <a:cs typeface="Arial" pitchFamily="34" charset="0"/>
              </a:rPr>
              <a:t>KẾT NỐI THỰC TIỄN</a:t>
            </a:r>
            <a:br>
              <a:rPr lang="en-US">
                <a:solidFill>
                  <a:schemeClr val="tx1"/>
                </a:solidFill>
                <a:latin typeface="Arial" pitchFamily="34" charset="0"/>
                <a:cs typeface="Arial" pitchFamily="34" charset="0"/>
              </a:rPr>
            </a:br>
            <a:r>
              <a:rPr lang="en-US" sz="1600">
                <a:solidFill>
                  <a:schemeClr val="tx1"/>
                </a:solidFill>
                <a:latin typeface="Arial" pitchFamily="34" charset="0"/>
                <a:cs typeface="Arial" pitchFamily="34" charset="0"/>
              </a:rPr>
              <a:t>“Kết nối tri thức với cuộc sống”</a:t>
            </a:r>
          </a:p>
        </p:txBody>
      </p:sp>
      <p:sp>
        <p:nvSpPr>
          <p:cNvPr id="16" name="Rounded Rectangle 15"/>
          <p:cNvSpPr/>
          <p:nvPr/>
        </p:nvSpPr>
        <p:spPr>
          <a:xfrm>
            <a:off x="154003" y="3202007"/>
            <a:ext cx="3515084" cy="731524"/>
          </a:xfrm>
          <a:prstGeom prst="roundRect">
            <a:avLst/>
          </a:prstGeom>
          <a:no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a:solidFill>
                  <a:srgbClr val="0000FF"/>
                </a:solidFill>
                <a:latin typeface="Arial" pitchFamily="34" charset="0"/>
                <a:cs typeface="Arial" pitchFamily="34" charset="0"/>
              </a:rPr>
              <a:t>BÁM SÁT CTGDPT 2018</a:t>
            </a:r>
            <a:br>
              <a:rPr lang="en-US">
                <a:solidFill>
                  <a:srgbClr val="0000FF"/>
                </a:solidFill>
                <a:latin typeface="Arial" pitchFamily="34" charset="0"/>
                <a:cs typeface="Arial" pitchFamily="34" charset="0"/>
              </a:rPr>
            </a:br>
            <a:r>
              <a:rPr lang="en-US" sz="1600">
                <a:solidFill>
                  <a:schemeClr val="tx1"/>
                </a:solidFill>
                <a:latin typeface="Arial" pitchFamily="34" charset="0"/>
                <a:cs typeface="Arial" pitchFamily="34" charset="0"/>
              </a:rPr>
              <a:t>CTTT, CT Công nghệ</a:t>
            </a:r>
          </a:p>
        </p:txBody>
      </p:sp>
      <p:sp>
        <p:nvSpPr>
          <p:cNvPr id="18" name="Rounded Rectangle 17"/>
          <p:cNvSpPr/>
          <p:nvPr/>
        </p:nvSpPr>
        <p:spPr>
          <a:xfrm>
            <a:off x="154004" y="2146448"/>
            <a:ext cx="3515084" cy="731524"/>
          </a:xfrm>
          <a:prstGeom prst="roundRect">
            <a:avLst/>
          </a:prstGeom>
          <a:no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a:solidFill>
                  <a:srgbClr val="0000FF"/>
                </a:solidFill>
                <a:latin typeface="Arial" pitchFamily="34" charset="0"/>
                <a:cs typeface="Arial" pitchFamily="34" charset="0"/>
              </a:rPr>
              <a:t>PHÁT TRIỂN PC, NL</a:t>
            </a:r>
          </a:p>
          <a:p>
            <a:pPr algn="ctr">
              <a:lnSpc>
                <a:spcPct val="130000"/>
              </a:lnSpc>
            </a:pPr>
            <a:r>
              <a:rPr lang="en-US" sz="1600">
                <a:solidFill>
                  <a:schemeClr val="tx1"/>
                </a:solidFill>
                <a:latin typeface="Arial" pitchFamily="34" charset="0"/>
                <a:cs typeface="Arial" pitchFamily="34" charset="0"/>
              </a:rPr>
              <a:t>Thông tư 33/2017/TT-BGDĐT</a:t>
            </a:r>
          </a:p>
        </p:txBody>
      </p:sp>
      <p:sp>
        <p:nvSpPr>
          <p:cNvPr id="21" name="Rounded Rectangle 20"/>
          <p:cNvSpPr/>
          <p:nvPr/>
        </p:nvSpPr>
        <p:spPr>
          <a:xfrm>
            <a:off x="154004" y="5313125"/>
            <a:ext cx="3515084" cy="731524"/>
          </a:xfrm>
          <a:prstGeom prst="roundRect">
            <a:avLst/>
          </a:prstGeom>
          <a:solidFill>
            <a:srgbClr val="CCFFFF"/>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a:solidFill>
                  <a:srgbClr val="0000FF"/>
                </a:solidFill>
                <a:latin typeface="Arial" pitchFamily="34" charset="0"/>
                <a:cs typeface="Arial" pitchFamily="34" charset="0"/>
              </a:rPr>
              <a:t>DỄ DẠY – DỄ HỌC</a:t>
            </a:r>
            <a:br>
              <a:rPr lang="en-US">
                <a:solidFill>
                  <a:srgbClr val="0000FF"/>
                </a:solidFill>
                <a:latin typeface="Arial" pitchFamily="34" charset="0"/>
                <a:cs typeface="Arial" pitchFamily="34" charset="0"/>
              </a:rPr>
            </a:br>
            <a:r>
              <a:rPr lang="en-US" sz="1600">
                <a:solidFill>
                  <a:srgbClr val="0000FF"/>
                </a:solidFill>
                <a:latin typeface="Arial" pitchFamily="34" charset="0"/>
                <a:cs typeface="Arial" pitchFamily="34" charset="0"/>
              </a:rPr>
              <a:t>Nhẹ nhàng – Hấp dẫn – Thiết thực</a:t>
            </a:r>
          </a:p>
        </p:txBody>
      </p:sp>
    </p:spTree>
    <p:extLst>
      <p:ext uri="{BB962C8B-B14F-4D97-AF65-F5344CB8AC3E}">
        <p14:creationId xmlns:p14="http://schemas.microsoft.com/office/powerpoint/2010/main" val="113894604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894"/>
            <a:ext cx="12195107" cy="6856213"/>
          </a:xfrm>
          <a:prstGeom prst="rect">
            <a:avLst/>
          </a:prstGeom>
        </p:spPr>
      </p:pic>
      <p:sp>
        <p:nvSpPr>
          <p:cNvPr id="5" name="TextBox 4">
            <a:extLst>
              <a:ext uri="{FF2B5EF4-FFF2-40B4-BE49-F238E27FC236}">
                <a16:creationId xmlns:a16="http://schemas.microsoft.com/office/drawing/2014/main" id="{D3CBFF0F-280B-43A7-8C33-B7CBB41B455A}"/>
              </a:ext>
            </a:extLst>
          </p:cNvPr>
          <p:cNvSpPr txBox="1"/>
          <p:nvPr/>
        </p:nvSpPr>
        <p:spPr>
          <a:xfrm>
            <a:off x="2508020" y="721274"/>
            <a:ext cx="6763960" cy="830781"/>
          </a:xfrm>
          <a:prstGeom prst="rect">
            <a:avLst/>
          </a:prstGeom>
          <a:noFill/>
        </p:spPr>
        <p:txBody>
          <a:bodyPr wrap="square" rtlCol="0">
            <a:spAutoFit/>
          </a:bodyPr>
          <a:lstStyle/>
          <a:p>
            <a:pPr algn="ctr"/>
            <a:r>
              <a:rPr lang="en-US" sz="2399" dirty="0">
                <a:solidFill>
                  <a:srgbClr val="D0A955"/>
                </a:solidFill>
                <a:latin typeface="Open Sans Extrabold" panose="020B0906030804020204" pitchFamily="34" charset="0"/>
                <a:ea typeface="Open Sans Extrabold" panose="020B0906030804020204" pitchFamily="34" charset="0"/>
                <a:cs typeface="Open Sans Extrabold" panose="020B0906030804020204" pitchFamily="34" charset="0"/>
              </a:rPr>
              <a:t>BỘ SÁCH GIÁO KHOA</a:t>
            </a:r>
          </a:p>
          <a:p>
            <a:pPr algn="ctr"/>
            <a:r>
              <a:rPr lang="en-US" sz="2399" dirty="0">
                <a:solidFill>
                  <a:srgbClr val="72BE43"/>
                </a:solidFill>
                <a:latin typeface="Open Sans Extrabold" panose="020B0906030804020204" pitchFamily="34" charset="0"/>
                <a:ea typeface="Open Sans Extrabold" panose="020B0906030804020204" pitchFamily="34" charset="0"/>
                <a:cs typeface="Open Sans Extrabold" panose="020B0906030804020204" pitchFamily="34" charset="0"/>
              </a:rPr>
              <a:t>KẾT NỐI TRI THỨC VỚI CUỘC SỐNG</a:t>
            </a:r>
          </a:p>
        </p:txBody>
      </p:sp>
      <p:pic>
        <p:nvPicPr>
          <p:cNvPr id="6" name="Picture 5">
            <a:extLst>
              <a:ext uri="{FF2B5EF4-FFF2-40B4-BE49-F238E27FC236}">
                <a16:creationId xmlns:a16="http://schemas.microsoft.com/office/drawing/2014/main" id="{6A5C0F38-3988-40ED-A9FC-498110CEE9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3558" y="1552054"/>
            <a:ext cx="1370899" cy="494983"/>
          </a:xfrm>
          <a:prstGeom prst="rect">
            <a:avLst/>
          </a:prstGeom>
        </p:spPr>
      </p:pic>
      <p:sp>
        <p:nvSpPr>
          <p:cNvPr id="7" name="TextBox 6">
            <a:extLst>
              <a:ext uri="{FF2B5EF4-FFF2-40B4-BE49-F238E27FC236}">
                <a16:creationId xmlns:a16="http://schemas.microsoft.com/office/drawing/2014/main" id="{18F602BB-E207-4B94-9870-1007948A2EA5}"/>
              </a:ext>
            </a:extLst>
          </p:cNvPr>
          <p:cNvSpPr txBox="1"/>
          <p:nvPr/>
        </p:nvSpPr>
        <p:spPr>
          <a:xfrm>
            <a:off x="5204551" y="1584158"/>
            <a:ext cx="1208913" cy="430775"/>
          </a:xfrm>
          <a:prstGeom prst="rect">
            <a:avLst/>
          </a:prstGeom>
          <a:noFill/>
        </p:spPr>
        <p:txBody>
          <a:bodyPr wrap="square" rtlCol="0">
            <a:spAutoFit/>
          </a:bodyPr>
          <a:lstStyle/>
          <a:p>
            <a:pPr algn="ctr"/>
            <a:r>
              <a:rPr lang="en-US" sz="2199"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LỚP 11</a:t>
            </a:r>
          </a:p>
        </p:txBody>
      </p:sp>
      <p:pic>
        <p:nvPicPr>
          <p:cNvPr id="3" name="Picture 2">
            <a:extLst>
              <a:ext uri="{FF2B5EF4-FFF2-40B4-BE49-F238E27FC236}">
                <a16:creationId xmlns:a16="http://schemas.microsoft.com/office/drawing/2014/main" id="{6A0656CE-B4F4-46FD-A93A-460919EEA7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423" y="721274"/>
            <a:ext cx="9365979" cy="6621330"/>
          </a:xfrm>
          <a:prstGeom prst="rect">
            <a:avLst/>
          </a:prstGeom>
        </p:spPr>
      </p:pic>
    </p:spTree>
    <p:extLst>
      <p:ext uri="{BB962C8B-B14F-4D97-AF65-F5344CB8AC3E}">
        <p14:creationId xmlns:p14="http://schemas.microsoft.com/office/powerpoint/2010/main" val="812143134"/>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5107" cy="6856213"/>
          </a:xfrm>
          <a:prstGeom prst="rect">
            <a:avLst/>
          </a:prstGeom>
        </p:spPr>
      </p:pic>
      <p:sp>
        <p:nvSpPr>
          <p:cNvPr id="5" name="TextBox 4">
            <a:extLst>
              <a:ext uri="{FF2B5EF4-FFF2-40B4-BE49-F238E27FC236}">
                <a16:creationId xmlns:a16="http://schemas.microsoft.com/office/drawing/2014/main" id="{D3CBFF0F-280B-43A7-8C33-B7CBB41B455A}"/>
              </a:ext>
            </a:extLst>
          </p:cNvPr>
          <p:cNvSpPr txBox="1"/>
          <p:nvPr/>
        </p:nvSpPr>
        <p:spPr>
          <a:xfrm>
            <a:off x="246074" y="2066606"/>
            <a:ext cx="11487150" cy="1585242"/>
          </a:xfrm>
          <a:prstGeom prst="rect">
            <a:avLst/>
          </a:prstGeom>
          <a:noFill/>
        </p:spPr>
        <p:txBody>
          <a:bodyPr wrap="square" rtlCol="0">
            <a:spAutoFit/>
          </a:bodyPr>
          <a:lstStyle/>
          <a:p>
            <a:pPr algn="ctr">
              <a:lnSpc>
                <a:spcPct val="120000"/>
              </a:lnSpc>
            </a:pPr>
            <a:r>
              <a:rPr lang="en-US" sz="4200" b="1" dirty="0">
                <a:solidFill>
                  <a:srgbClr val="0070C0"/>
                </a:solidFill>
              </a:rPr>
              <a:t>CẤU TRÚC SÁCH VÀ CẤU TRÚC BÀI HỌC TRONG SGK CÔNG NGHỆ 11</a:t>
            </a:r>
            <a:endParaRPr lang="en-US" sz="4200" b="1" dirty="0">
              <a:solidFill>
                <a:srgbClr val="0070C0"/>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0" name="Hình chữ nhật 9">
            <a:extLst>
              <a:ext uri="{FF2B5EF4-FFF2-40B4-BE49-F238E27FC236}">
                <a16:creationId xmlns:a16="http://schemas.microsoft.com/office/drawing/2014/main" id="{1B48297D-0B54-FC2D-AA56-C6296011E575}"/>
              </a:ext>
            </a:extLst>
          </p:cNvPr>
          <p:cNvSpPr/>
          <p:nvPr/>
        </p:nvSpPr>
        <p:spPr>
          <a:xfrm>
            <a:off x="4392898" y="6368580"/>
            <a:ext cx="3193502" cy="461665"/>
          </a:xfrm>
          <a:prstGeom prst="rect">
            <a:avLst/>
          </a:prstGeom>
          <a:noFill/>
        </p:spPr>
        <p:txBody>
          <a:bodyPr wrap="none" lIns="91440" tIns="45720" rIns="91440" bIns="45720">
            <a:spAutoFit/>
          </a:bodyPr>
          <a:lstStyle/>
          <a:p>
            <a:pPr algn="ctr"/>
            <a:r>
              <a:rPr lang="en-US" sz="2400" b="1">
                <a:ln w="22225">
                  <a:solidFill>
                    <a:schemeClr val="accent2"/>
                  </a:solidFill>
                  <a:prstDash val="solid"/>
                </a:ln>
                <a:solidFill>
                  <a:srgbClr val="FFFF00"/>
                </a:solidFill>
              </a:rPr>
              <a:t>Hà Nội, tháng 6/2022</a:t>
            </a:r>
            <a:endParaRPr lang="vi-VN" sz="3200" b="1" cap="none" spc="0">
              <a:ln w="22225">
                <a:solidFill>
                  <a:schemeClr val="accent2"/>
                </a:solidFill>
                <a:prstDash val="solid"/>
              </a:ln>
              <a:solidFill>
                <a:srgbClr val="FFFF00"/>
              </a:solidFill>
              <a:effectLst/>
            </a:endParaRPr>
          </a:p>
        </p:txBody>
      </p:sp>
    </p:spTree>
    <p:extLst>
      <p:ext uri="{BB962C8B-B14F-4D97-AF65-F5344CB8AC3E}">
        <p14:creationId xmlns:p14="http://schemas.microsoft.com/office/powerpoint/2010/main" val="3632177975"/>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a:t>CẤU TRÚC SGK CÔNG NGHỆ 11 – CÔNG NGHIỆP</a:t>
            </a:r>
            <a:endParaRPr lang="en-US" sz="4000" dirty="0"/>
          </a:p>
        </p:txBody>
      </p:sp>
    </p:spTree>
    <p:extLst>
      <p:ext uri="{BB962C8B-B14F-4D97-AF65-F5344CB8AC3E}">
        <p14:creationId xmlns:p14="http://schemas.microsoft.com/office/powerpoint/2010/main" val="2759671089"/>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52388" y="3210632"/>
            <a:ext cx="1944303" cy="1944303"/>
          </a:xfrm>
          <a:prstGeom prst="ellipse">
            <a:avLst/>
          </a:prstGeom>
          <a:solidFill>
            <a:srgbClr val="FFFF00"/>
          </a:solidFill>
          <a:ln>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CẤU TRÚC</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SGK</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CÔNG NGHỆ 11</a:t>
            </a:r>
            <a:endParaRPr kumimoji="0" lang="en-US" sz="1600" b="0"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
        <p:nvSpPr>
          <p:cNvPr id="14" name="Rounded Rectangle 13"/>
          <p:cNvSpPr/>
          <p:nvPr/>
        </p:nvSpPr>
        <p:spPr>
          <a:xfrm>
            <a:off x="2623166" y="1515396"/>
            <a:ext cx="6246796"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FF"/>
                </a:solidFill>
                <a:effectLst/>
                <a:uLnTx/>
                <a:uFillTx/>
                <a:latin typeface="Arial" pitchFamily="34" charset="0"/>
                <a:ea typeface="+mn-ea"/>
                <a:cs typeface="Arial" pitchFamily="34" charset="0"/>
              </a:rPr>
              <a:t>HƯỚNG DẪN SỬ DỤNG SÁCH</a:t>
            </a:r>
            <a:endPar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cxnSp>
        <p:nvCxnSpPr>
          <p:cNvPr id="10" name="Elbow Connector 9"/>
          <p:cNvCxnSpPr>
            <a:cxnSpLocks/>
            <a:stCxn id="3" idx="0"/>
            <a:endCxn id="14" idx="1"/>
          </p:cNvCxnSpPr>
          <p:nvPr/>
        </p:nvCxnSpPr>
        <p:spPr>
          <a:xfrm rot="5400000" flipH="1" flipV="1">
            <a:off x="1098086" y="1685552"/>
            <a:ext cx="1451534" cy="1598626"/>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itle 3">
            <a:extLst>
              <a:ext uri="{FF2B5EF4-FFF2-40B4-BE49-F238E27FC236}">
                <a16:creationId xmlns:a16="http://schemas.microsoft.com/office/drawing/2014/main" id="{442A9DEE-B06D-470E-A4F7-E6DE0D28F5DF}"/>
              </a:ext>
            </a:extLst>
          </p:cNvPr>
          <p:cNvSpPr>
            <a:spLocks noGrp="1"/>
          </p:cNvSpPr>
          <p:nvPr>
            <p:ph type="title"/>
          </p:nvPr>
        </p:nvSpPr>
        <p:spPr>
          <a:xfrm>
            <a:off x="685429" y="749300"/>
            <a:ext cx="11045654" cy="685800"/>
          </a:xfrm>
        </p:spPr>
        <p:txBody>
          <a:bodyPr/>
          <a:lstStyle/>
          <a:p>
            <a:r>
              <a:rPr lang="en-US" sz="3200" dirty="0"/>
              <a:t>CẤU TRÚC SGK CÔNG NGHỆ 11 – </a:t>
            </a:r>
            <a:r>
              <a:rPr lang="en-US" sz="3200" dirty="0">
                <a:solidFill>
                  <a:srgbClr val="FF0000"/>
                </a:solidFill>
              </a:rPr>
              <a:t>Công </a:t>
            </a:r>
            <a:r>
              <a:rPr lang="en-US" sz="3200" dirty="0" err="1">
                <a:solidFill>
                  <a:srgbClr val="FF0000"/>
                </a:solidFill>
              </a:rPr>
              <a:t>nghệ</a:t>
            </a:r>
            <a:r>
              <a:rPr lang="en-US" sz="3200" dirty="0">
                <a:solidFill>
                  <a:srgbClr val="FF0000"/>
                </a:solidFill>
              </a:rPr>
              <a:t> </a:t>
            </a:r>
            <a:r>
              <a:rPr lang="en-US" sz="3200" dirty="0" err="1">
                <a:solidFill>
                  <a:srgbClr val="FF0000"/>
                </a:solidFill>
              </a:rPr>
              <a:t>cơ</a:t>
            </a:r>
            <a:r>
              <a:rPr lang="en-US" sz="3200" dirty="0">
                <a:solidFill>
                  <a:srgbClr val="FF0000"/>
                </a:solidFill>
              </a:rPr>
              <a:t> </a:t>
            </a:r>
            <a:r>
              <a:rPr lang="en-US" sz="3200" dirty="0" err="1">
                <a:solidFill>
                  <a:srgbClr val="FF0000"/>
                </a:solidFill>
              </a:rPr>
              <a:t>khí</a:t>
            </a:r>
            <a:endParaRPr lang="en-US" dirty="0">
              <a:solidFill>
                <a:srgbClr val="FF0000"/>
              </a:solidFill>
            </a:endParaRPr>
          </a:p>
        </p:txBody>
      </p:sp>
      <p:pic>
        <p:nvPicPr>
          <p:cNvPr id="2" name="Picture 1">
            <a:extLst>
              <a:ext uri="{FF2B5EF4-FFF2-40B4-BE49-F238E27FC236}">
                <a16:creationId xmlns:a16="http://schemas.microsoft.com/office/drawing/2014/main" id="{25BF0B49-490B-88D1-210C-2A6E03DFCE57}"/>
              </a:ext>
            </a:extLst>
          </p:cNvPr>
          <p:cNvPicPr>
            <a:picLocks noChangeAspect="1"/>
          </p:cNvPicPr>
          <p:nvPr/>
        </p:nvPicPr>
        <p:blipFill>
          <a:blip r:embed="rId2"/>
          <a:stretch>
            <a:fillRect/>
          </a:stretch>
        </p:blipFill>
        <p:spPr>
          <a:xfrm>
            <a:off x="8018297" y="1616144"/>
            <a:ext cx="3712786" cy="5133277"/>
          </a:xfrm>
          <a:prstGeom prst="rect">
            <a:avLst/>
          </a:prstGeom>
        </p:spPr>
      </p:pic>
    </p:spTree>
    <p:extLst>
      <p:ext uri="{BB962C8B-B14F-4D97-AF65-F5344CB8AC3E}">
        <p14:creationId xmlns:p14="http://schemas.microsoft.com/office/powerpoint/2010/main" val="2728366629"/>
      </p:ext>
    </p:extLst>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52388" y="3210632"/>
            <a:ext cx="1944303" cy="1944303"/>
          </a:xfrm>
          <a:prstGeom prst="ellipse">
            <a:avLst/>
          </a:prstGeom>
          <a:solidFill>
            <a:srgbClr val="FFFF00"/>
          </a:solidFill>
          <a:ln>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CẤU TRÚC</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SGK</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CÔNG NGHỆ 11</a:t>
            </a:r>
            <a:endParaRPr kumimoji="0" lang="en-US" sz="1600" b="0"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
        <p:nvSpPr>
          <p:cNvPr id="14" name="Rounded Rectangle 13"/>
          <p:cNvSpPr/>
          <p:nvPr/>
        </p:nvSpPr>
        <p:spPr>
          <a:xfrm>
            <a:off x="2623166" y="1515396"/>
            <a:ext cx="6246796"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FF"/>
                </a:solidFill>
                <a:effectLst/>
                <a:uLnTx/>
                <a:uFillTx/>
                <a:latin typeface="Arial" pitchFamily="34" charset="0"/>
                <a:ea typeface="+mn-ea"/>
                <a:cs typeface="Arial" pitchFamily="34" charset="0"/>
              </a:rPr>
              <a:t>HƯỚNG DẪN SỬ DỤNG SÁCH</a:t>
            </a:r>
            <a:endPar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2" name="Rounded Rectangle 21"/>
          <p:cNvSpPr/>
          <p:nvPr/>
        </p:nvSpPr>
        <p:spPr>
          <a:xfrm>
            <a:off x="2623166" y="6350586"/>
            <a:ext cx="6246796" cy="48740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FF"/>
                </a:solidFill>
                <a:effectLst/>
                <a:uLnTx/>
                <a:uFillTx/>
                <a:latin typeface="Arial" pitchFamily="34" charset="0"/>
                <a:ea typeface="+mn-ea"/>
                <a:cs typeface="Arial" pitchFamily="34" charset="0"/>
              </a:rPr>
              <a:t>MỘT SỐ THUẬT NGỮ DÙNG TRONG SÁCH</a:t>
            </a:r>
            <a:endPar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cxnSp>
        <p:nvCxnSpPr>
          <p:cNvPr id="10" name="Elbow Connector 9"/>
          <p:cNvCxnSpPr>
            <a:cxnSpLocks/>
            <a:stCxn id="3" idx="0"/>
            <a:endCxn id="14" idx="1"/>
          </p:cNvCxnSpPr>
          <p:nvPr/>
        </p:nvCxnSpPr>
        <p:spPr>
          <a:xfrm rot="5400000" flipH="1" flipV="1">
            <a:off x="1098086" y="1685552"/>
            <a:ext cx="1451534" cy="1598626"/>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Elbow Connector 29"/>
          <p:cNvCxnSpPr>
            <a:cxnSpLocks/>
            <a:stCxn id="3" idx="4"/>
            <a:endCxn id="22" idx="1"/>
          </p:cNvCxnSpPr>
          <p:nvPr/>
        </p:nvCxnSpPr>
        <p:spPr>
          <a:xfrm rot="16200000" flipH="1">
            <a:off x="1104177" y="5075298"/>
            <a:ext cx="1439353" cy="1598626"/>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Title 3">
            <a:extLst>
              <a:ext uri="{FF2B5EF4-FFF2-40B4-BE49-F238E27FC236}">
                <a16:creationId xmlns:a16="http://schemas.microsoft.com/office/drawing/2014/main" id="{08ACA25B-8ACC-45B3-A0DE-CAAF46CFD0E9}"/>
              </a:ext>
            </a:extLst>
          </p:cNvPr>
          <p:cNvSpPr>
            <a:spLocks noGrp="1"/>
          </p:cNvSpPr>
          <p:nvPr>
            <p:ph type="title"/>
          </p:nvPr>
        </p:nvSpPr>
        <p:spPr>
          <a:xfrm>
            <a:off x="685429" y="749300"/>
            <a:ext cx="11045654" cy="685800"/>
          </a:xfrm>
        </p:spPr>
        <p:txBody>
          <a:bodyPr/>
          <a:lstStyle/>
          <a:p>
            <a:r>
              <a:rPr lang="en-US" sz="3200" dirty="0"/>
              <a:t>CẤU TRÚC SGK CÔNG NGHỆ 11 – </a:t>
            </a:r>
            <a:r>
              <a:rPr lang="en-US" sz="3200" dirty="0">
                <a:solidFill>
                  <a:srgbClr val="FF0000"/>
                </a:solidFill>
              </a:rPr>
              <a:t>Công </a:t>
            </a:r>
            <a:r>
              <a:rPr lang="en-US" sz="3200" dirty="0" err="1">
                <a:solidFill>
                  <a:srgbClr val="FF0000"/>
                </a:solidFill>
              </a:rPr>
              <a:t>nghệ</a:t>
            </a:r>
            <a:r>
              <a:rPr lang="en-US" sz="3200" dirty="0">
                <a:solidFill>
                  <a:srgbClr val="FF0000"/>
                </a:solidFill>
              </a:rPr>
              <a:t> </a:t>
            </a:r>
            <a:r>
              <a:rPr lang="en-US" sz="3200" dirty="0" err="1">
                <a:solidFill>
                  <a:srgbClr val="FF0000"/>
                </a:solidFill>
              </a:rPr>
              <a:t>cơ</a:t>
            </a:r>
            <a:r>
              <a:rPr lang="en-US" sz="3200" dirty="0">
                <a:solidFill>
                  <a:srgbClr val="FF0000"/>
                </a:solidFill>
              </a:rPr>
              <a:t> </a:t>
            </a:r>
            <a:r>
              <a:rPr lang="en-US" sz="3200" dirty="0" err="1">
                <a:solidFill>
                  <a:srgbClr val="FF0000"/>
                </a:solidFill>
              </a:rPr>
              <a:t>khí</a:t>
            </a:r>
            <a:endParaRPr lang="en-US" dirty="0">
              <a:solidFill>
                <a:srgbClr val="FF0000"/>
              </a:solidFill>
            </a:endParaRPr>
          </a:p>
        </p:txBody>
      </p:sp>
      <p:pic>
        <p:nvPicPr>
          <p:cNvPr id="2" name="Picture 1">
            <a:extLst>
              <a:ext uri="{FF2B5EF4-FFF2-40B4-BE49-F238E27FC236}">
                <a16:creationId xmlns:a16="http://schemas.microsoft.com/office/drawing/2014/main" id="{355257EC-1510-60D6-8797-976F7EB8D454}"/>
              </a:ext>
            </a:extLst>
          </p:cNvPr>
          <p:cNvPicPr>
            <a:picLocks noChangeAspect="1"/>
          </p:cNvPicPr>
          <p:nvPr/>
        </p:nvPicPr>
        <p:blipFill>
          <a:blip r:embed="rId2"/>
          <a:stretch>
            <a:fillRect/>
          </a:stretch>
        </p:blipFill>
        <p:spPr>
          <a:xfrm>
            <a:off x="8326241" y="1561828"/>
            <a:ext cx="3810196" cy="5296172"/>
          </a:xfrm>
          <a:prstGeom prst="rect">
            <a:avLst/>
          </a:prstGeom>
        </p:spPr>
      </p:pic>
    </p:spTree>
    <p:extLst>
      <p:ext uri="{BB962C8B-B14F-4D97-AF65-F5344CB8AC3E}">
        <p14:creationId xmlns:p14="http://schemas.microsoft.com/office/powerpoint/2010/main" val="199464235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52388" y="3210632"/>
            <a:ext cx="1944303" cy="1944303"/>
          </a:xfrm>
          <a:prstGeom prst="ellipse">
            <a:avLst/>
          </a:prstGeom>
          <a:solidFill>
            <a:srgbClr val="FFFF00"/>
          </a:solidFill>
          <a:ln>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CẤU TRÚC</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SGK</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CÔNG NGHỆ 11</a:t>
            </a:r>
            <a:endParaRPr kumimoji="0" lang="en-US" sz="1600" b="0"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
        <p:nvSpPr>
          <p:cNvPr id="14" name="Rounded Rectangle 13"/>
          <p:cNvSpPr/>
          <p:nvPr/>
        </p:nvSpPr>
        <p:spPr>
          <a:xfrm>
            <a:off x="2623166" y="1515396"/>
            <a:ext cx="6246796"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HƯỚNG DẪN SỬ DỤNG SÁCH</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6" name="Rounded Rectangle 15"/>
          <p:cNvSpPr/>
          <p:nvPr/>
        </p:nvSpPr>
        <p:spPr>
          <a:xfrm>
            <a:off x="2623166" y="2876490"/>
            <a:ext cx="6246796"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Chương II: CÔNG NGHỆ GIỐNG VẬT NUÔI</a:t>
            </a:r>
          </a:p>
        </p:txBody>
      </p:sp>
      <p:sp>
        <p:nvSpPr>
          <p:cNvPr id="22" name="Rounded Rectangle 21"/>
          <p:cNvSpPr/>
          <p:nvPr/>
        </p:nvSpPr>
        <p:spPr>
          <a:xfrm>
            <a:off x="2623166" y="6350586"/>
            <a:ext cx="6246796" cy="48740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MỘT SỐ THUẬT NGỮ DÙNG TRONG SÁCH</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cxnSp>
        <p:nvCxnSpPr>
          <p:cNvPr id="10" name="Elbow Connector 9"/>
          <p:cNvCxnSpPr>
            <a:cxnSpLocks/>
            <a:stCxn id="3" idx="0"/>
            <a:endCxn id="14" idx="1"/>
          </p:cNvCxnSpPr>
          <p:nvPr/>
        </p:nvCxnSpPr>
        <p:spPr>
          <a:xfrm rot="5400000" flipH="1" flipV="1">
            <a:off x="1098086" y="1685552"/>
            <a:ext cx="1451534" cy="1598626"/>
          </a:xfrm>
          <a:prstGeom prst="bentConnector2">
            <a:avLst/>
          </a:prstGeom>
          <a:ln>
            <a:tailEnd type="arrow"/>
          </a:ln>
        </p:spPr>
        <p:style>
          <a:lnRef idx="1">
            <a:schemeClr val="dk1"/>
          </a:lnRef>
          <a:fillRef idx="0">
            <a:schemeClr val="dk1"/>
          </a:fillRef>
          <a:effectRef idx="0">
            <a:schemeClr val="dk1"/>
          </a:effectRef>
          <a:fontRef idx="minor">
            <a:schemeClr val="tx1"/>
          </a:fontRef>
        </p:style>
      </p:cxnSp>
      <p:cxnSp>
        <p:nvCxnSpPr>
          <p:cNvPr id="12" name="Elbow Connector 11"/>
          <p:cNvCxnSpPr>
            <a:cxnSpLocks/>
          </p:cNvCxnSpPr>
          <p:nvPr/>
        </p:nvCxnSpPr>
        <p:spPr>
          <a:xfrm rot="5400000" flipH="1" flipV="1">
            <a:off x="1801800" y="2731971"/>
            <a:ext cx="731520" cy="911212"/>
          </a:xfrm>
          <a:prstGeom prst="bentConnector2">
            <a:avLst/>
          </a:prstGeom>
          <a:ln>
            <a:tailEnd type="arrow"/>
          </a:ln>
        </p:spPr>
        <p:style>
          <a:lnRef idx="1">
            <a:schemeClr val="dk1"/>
          </a:lnRef>
          <a:fillRef idx="0">
            <a:schemeClr val="dk1"/>
          </a:fillRef>
          <a:effectRef idx="0">
            <a:schemeClr val="dk1"/>
          </a:effectRef>
          <a:fontRef idx="minor">
            <a:schemeClr val="tx1"/>
          </a:fontRef>
        </p:style>
      </p:cxnSp>
      <p:cxnSp>
        <p:nvCxnSpPr>
          <p:cNvPr id="30" name="Elbow Connector 29"/>
          <p:cNvCxnSpPr>
            <a:cxnSpLocks/>
            <a:stCxn id="3" idx="4"/>
            <a:endCxn id="22" idx="1"/>
          </p:cNvCxnSpPr>
          <p:nvPr/>
        </p:nvCxnSpPr>
        <p:spPr>
          <a:xfrm rot="16200000" flipH="1">
            <a:off x="1104177" y="5075298"/>
            <a:ext cx="1439353" cy="1598626"/>
          </a:xfrm>
          <a:prstGeom prst="bentConnector2">
            <a:avLst/>
          </a:prstGeom>
          <a:ln>
            <a:tailEnd type="arrow"/>
          </a:ln>
        </p:spPr>
        <p:style>
          <a:lnRef idx="1">
            <a:schemeClr val="dk1"/>
          </a:lnRef>
          <a:fillRef idx="0">
            <a:schemeClr val="dk1"/>
          </a:fillRef>
          <a:effectRef idx="0">
            <a:schemeClr val="dk1"/>
          </a:effectRef>
          <a:fontRef idx="minor">
            <a:schemeClr val="tx1"/>
          </a:fontRef>
        </p:style>
      </p:cxnSp>
      <p:sp>
        <p:nvSpPr>
          <p:cNvPr id="21" name="Rounded Rectangle 17">
            <a:extLst>
              <a:ext uri="{FF2B5EF4-FFF2-40B4-BE49-F238E27FC236}">
                <a16:creationId xmlns:a16="http://schemas.microsoft.com/office/drawing/2014/main" id="{A08B3433-47B5-4234-BB5C-DBF8BB642E59}"/>
              </a:ext>
            </a:extLst>
          </p:cNvPr>
          <p:cNvSpPr/>
          <p:nvPr/>
        </p:nvSpPr>
        <p:spPr>
          <a:xfrm>
            <a:off x="2623166" y="3451189"/>
            <a:ext cx="6020320"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Chương III: CÁC PHƯƠNG PHÁP GIA CÔNG CƠ KHÍ</a:t>
            </a:r>
          </a:p>
        </p:txBody>
      </p:sp>
      <p:sp>
        <p:nvSpPr>
          <p:cNvPr id="27" name="Rounded Rectangle 15">
            <a:extLst>
              <a:ext uri="{FF2B5EF4-FFF2-40B4-BE49-F238E27FC236}">
                <a16:creationId xmlns:a16="http://schemas.microsoft.com/office/drawing/2014/main" id="{1D48EEB5-B376-4453-B15F-09DE7CE411BB}"/>
              </a:ext>
            </a:extLst>
          </p:cNvPr>
          <p:cNvSpPr/>
          <p:nvPr/>
        </p:nvSpPr>
        <p:spPr>
          <a:xfrm>
            <a:off x="2612718" y="2007301"/>
            <a:ext cx="6246796"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PHẦN I: CƠ KHÍ CHẾ TẠO</a:t>
            </a:r>
          </a:p>
        </p:txBody>
      </p:sp>
      <p:cxnSp>
        <p:nvCxnSpPr>
          <p:cNvPr id="31" name="Elbow Connector 11">
            <a:extLst>
              <a:ext uri="{FF2B5EF4-FFF2-40B4-BE49-F238E27FC236}">
                <a16:creationId xmlns:a16="http://schemas.microsoft.com/office/drawing/2014/main" id="{3AC78BCD-293D-4283-8075-444E65238D0D}"/>
              </a:ext>
            </a:extLst>
          </p:cNvPr>
          <p:cNvCxnSpPr>
            <a:cxnSpLocks/>
          </p:cNvCxnSpPr>
          <p:nvPr/>
        </p:nvCxnSpPr>
        <p:spPr>
          <a:xfrm rot="5400000" flipH="1" flipV="1">
            <a:off x="1573200" y="2428779"/>
            <a:ext cx="1188720" cy="911212"/>
          </a:xfrm>
          <a:prstGeom prst="bentConnector2">
            <a:avLst/>
          </a:prstGeom>
          <a:ln>
            <a:tailEnd type="arrow"/>
          </a:ln>
        </p:spPr>
        <p:style>
          <a:lnRef idx="1">
            <a:schemeClr val="dk1"/>
          </a:lnRef>
          <a:fillRef idx="0">
            <a:schemeClr val="dk1"/>
          </a:fillRef>
          <a:effectRef idx="0">
            <a:schemeClr val="dk1"/>
          </a:effectRef>
          <a:fontRef idx="minor">
            <a:schemeClr val="tx1"/>
          </a:fontRef>
        </p:style>
      </p:cxnSp>
      <p:cxnSp>
        <p:nvCxnSpPr>
          <p:cNvPr id="38" name="Elbow Connector 23">
            <a:extLst>
              <a:ext uri="{FF2B5EF4-FFF2-40B4-BE49-F238E27FC236}">
                <a16:creationId xmlns:a16="http://schemas.microsoft.com/office/drawing/2014/main" id="{8FC83ABC-F657-49BC-BE0D-89C28C2A427C}"/>
              </a:ext>
            </a:extLst>
          </p:cNvPr>
          <p:cNvCxnSpPr>
            <a:cxnSpLocks/>
          </p:cNvCxnSpPr>
          <p:nvPr/>
        </p:nvCxnSpPr>
        <p:spPr>
          <a:xfrm flipV="1">
            <a:off x="1989357" y="3760835"/>
            <a:ext cx="593466" cy="457200"/>
          </a:xfrm>
          <a:prstGeom prst="bentConnector3">
            <a:avLst>
              <a:gd name="adj1" fmla="val -278"/>
            </a:avLst>
          </a:prstGeom>
          <a:ln>
            <a:tailEnd type="arrow"/>
          </a:ln>
        </p:spPr>
        <p:style>
          <a:lnRef idx="1">
            <a:schemeClr val="dk1"/>
          </a:lnRef>
          <a:fillRef idx="0">
            <a:schemeClr val="dk1"/>
          </a:fillRef>
          <a:effectRef idx="0">
            <a:schemeClr val="dk1"/>
          </a:effectRef>
          <a:fontRef idx="minor">
            <a:schemeClr val="tx1"/>
          </a:fontRef>
        </p:style>
      </p:cxnSp>
      <p:sp>
        <p:nvSpPr>
          <p:cNvPr id="33" name="Title 3">
            <a:extLst>
              <a:ext uri="{FF2B5EF4-FFF2-40B4-BE49-F238E27FC236}">
                <a16:creationId xmlns:a16="http://schemas.microsoft.com/office/drawing/2014/main" id="{165CA60E-263A-4404-8BE1-6D4AF03ABB94}"/>
              </a:ext>
            </a:extLst>
          </p:cNvPr>
          <p:cNvSpPr>
            <a:spLocks noGrp="1"/>
          </p:cNvSpPr>
          <p:nvPr>
            <p:ph type="title"/>
          </p:nvPr>
        </p:nvSpPr>
        <p:spPr>
          <a:xfrm>
            <a:off x="685429" y="749300"/>
            <a:ext cx="11045654" cy="685800"/>
          </a:xfrm>
        </p:spPr>
        <p:txBody>
          <a:bodyPr/>
          <a:lstStyle/>
          <a:p>
            <a:r>
              <a:rPr lang="en-US" sz="3200" dirty="0"/>
              <a:t>CẤU TRÚC SGK CÔNG NGHỆ 11 – </a:t>
            </a:r>
            <a:r>
              <a:rPr lang="en-US" sz="3200" dirty="0">
                <a:solidFill>
                  <a:srgbClr val="FF0000"/>
                </a:solidFill>
              </a:rPr>
              <a:t>Công </a:t>
            </a:r>
            <a:r>
              <a:rPr lang="en-US" sz="3200" dirty="0" err="1">
                <a:solidFill>
                  <a:srgbClr val="FF0000"/>
                </a:solidFill>
              </a:rPr>
              <a:t>nghệ</a:t>
            </a:r>
            <a:r>
              <a:rPr lang="en-US" sz="3200" dirty="0">
                <a:solidFill>
                  <a:srgbClr val="FF0000"/>
                </a:solidFill>
              </a:rPr>
              <a:t> </a:t>
            </a:r>
            <a:r>
              <a:rPr lang="en-US" sz="3200" dirty="0" err="1">
                <a:solidFill>
                  <a:srgbClr val="FF0000"/>
                </a:solidFill>
              </a:rPr>
              <a:t>cơ</a:t>
            </a:r>
            <a:r>
              <a:rPr lang="en-US" sz="3200" dirty="0">
                <a:solidFill>
                  <a:srgbClr val="FF0000"/>
                </a:solidFill>
              </a:rPr>
              <a:t> </a:t>
            </a:r>
            <a:r>
              <a:rPr lang="en-US" sz="3200" dirty="0" err="1">
                <a:solidFill>
                  <a:srgbClr val="FF0000"/>
                </a:solidFill>
              </a:rPr>
              <a:t>khí</a:t>
            </a:r>
            <a:endParaRPr lang="en-US" dirty="0">
              <a:solidFill>
                <a:srgbClr val="FF0000"/>
              </a:solidFill>
            </a:endParaRPr>
          </a:p>
        </p:txBody>
      </p:sp>
      <p:cxnSp>
        <p:nvCxnSpPr>
          <p:cNvPr id="2" name="Elbow Connector 23">
            <a:extLst>
              <a:ext uri="{FF2B5EF4-FFF2-40B4-BE49-F238E27FC236}">
                <a16:creationId xmlns:a16="http://schemas.microsoft.com/office/drawing/2014/main" id="{7FDEFB6D-8C06-0AF1-8A6E-73114F9CB55D}"/>
              </a:ext>
            </a:extLst>
          </p:cNvPr>
          <p:cNvCxnSpPr>
            <a:cxnSpLocks/>
          </p:cNvCxnSpPr>
          <p:nvPr/>
        </p:nvCxnSpPr>
        <p:spPr>
          <a:xfrm>
            <a:off x="1988756" y="4222097"/>
            <a:ext cx="593466" cy="457200"/>
          </a:xfrm>
          <a:prstGeom prst="bentConnector3">
            <a:avLst>
              <a:gd name="adj1" fmla="val -1900"/>
            </a:avLst>
          </a:prstGeom>
          <a:ln>
            <a:tailEnd type="arrow"/>
          </a:ln>
        </p:spPr>
        <p:style>
          <a:lnRef idx="1">
            <a:schemeClr val="dk1"/>
          </a:lnRef>
          <a:fillRef idx="0">
            <a:schemeClr val="dk1"/>
          </a:fillRef>
          <a:effectRef idx="0">
            <a:schemeClr val="dk1"/>
          </a:effectRef>
          <a:fontRef idx="minor">
            <a:schemeClr val="tx1"/>
          </a:fontRef>
        </p:style>
      </p:cxnSp>
      <p:sp>
        <p:nvSpPr>
          <p:cNvPr id="4" name="Rounded Rectangle 17">
            <a:extLst>
              <a:ext uri="{FF2B5EF4-FFF2-40B4-BE49-F238E27FC236}">
                <a16:creationId xmlns:a16="http://schemas.microsoft.com/office/drawing/2014/main" id="{E026A1A0-7071-8E2D-26FC-F0271BC46469}"/>
              </a:ext>
            </a:extLst>
          </p:cNvPr>
          <p:cNvSpPr/>
          <p:nvPr/>
        </p:nvSpPr>
        <p:spPr>
          <a:xfrm>
            <a:off x="2623166" y="4372521"/>
            <a:ext cx="5149281"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PHẦN II: CƠ KHÍ ĐỘNG LỰC</a:t>
            </a:r>
          </a:p>
        </p:txBody>
      </p:sp>
      <p:cxnSp>
        <p:nvCxnSpPr>
          <p:cNvPr id="5" name="Elbow Connector 25">
            <a:extLst>
              <a:ext uri="{FF2B5EF4-FFF2-40B4-BE49-F238E27FC236}">
                <a16:creationId xmlns:a16="http://schemas.microsoft.com/office/drawing/2014/main" id="{DD4B7B63-1268-529F-07E6-B565924D4BB1}"/>
              </a:ext>
            </a:extLst>
          </p:cNvPr>
          <p:cNvCxnSpPr>
            <a:cxnSpLocks/>
          </p:cNvCxnSpPr>
          <p:nvPr/>
        </p:nvCxnSpPr>
        <p:spPr>
          <a:xfrm rot="16200000" flipH="1">
            <a:off x="1894834" y="4856908"/>
            <a:ext cx="548640" cy="914400"/>
          </a:xfrm>
          <a:prstGeom prst="bentConnector2">
            <a:avLst/>
          </a:prstGeom>
          <a:ln>
            <a:tailEnd type="arrow"/>
          </a:ln>
        </p:spPr>
        <p:style>
          <a:lnRef idx="1">
            <a:schemeClr val="dk1"/>
          </a:lnRef>
          <a:fillRef idx="0">
            <a:schemeClr val="dk1"/>
          </a:fillRef>
          <a:effectRef idx="0">
            <a:schemeClr val="dk1"/>
          </a:effectRef>
          <a:fontRef idx="minor">
            <a:schemeClr val="tx1"/>
          </a:fontRef>
        </p:style>
      </p:cxnSp>
      <p:sp>
        <p:nvSpPr>
          <p:cNvPr id="6" name="Rounded Rectangle 17">
            <a:extLst>
              <a:ext uri="{FF2B5EF4-FFF2-40B4-BE49-F238E27FC236}">
                <a16:creationId xmlns:a16="http://schemas.microsoft.com/office/drawing/2014/main" id="{BC8F50F5-CD97-AE25-F723-183901F6C182}"/>
              </a:ext>
            </a:extLst>
          </p:cNvPr>
          <p:cNvSpPr/>
          <p:nvPr/>
        </p:nvSpPr>
        <p:spPr>
          <a:xfrm>
            <a:off x="2624786" y="5289540"/>
            <a:ext cx="4420485"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Chương</a:t>
            </a: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VI: ĐỘNG CƠ ĐỐT TRONG</a:t>
            </a:r>
          </a:p>
        </p:txBody>
      </p:sp>
      <p:cxnSp>
        <p:nvCxnSpPr>
          <p:cNvPr id="7" name="Elbow Connector 25">
            <a:extLst>
              <a:ext uri="{FF2B5EF4-FFF2-40B4-BE49-F238E27FC236}">
                <a16:creationId xmlns:a16="http://schemas.microsoft.com/office/drawing/2014/main" id="{140DFE1D-B40E-B518-6960-F5427B4049DE}"/>
              </a:ext>
            </a:extLst>
          </p:cNvPr>
          <p:cNvCxnSpPr>
            <a:cxnSpLocks/>
          </p:cNvCxnSpPr>
          <p:nvPr/>
        </p:nvCxnSpPr>
        <p:spPr>
          <a:xfrm rot="16200000" flipH="1">
            <a:off x="1573200" y="5020308"/>
            <a:ext cx="1188720" cy="911212"/>
          </a:xfrm>
          <a:prstGeom prst="bentConnector2">
            <a:avLst/>
          </a:prstGeom>
          <a:ln>
            <a:tailEnd type="arrow"/>
          </a:ln>
        </p:spPr>
        <p:style>
          <a:lnRef idx="1">
            <a:schemeClr val="dk1"/>
          </a:lnRef>
          <a:fillRef idx="0">
            <a:schemeClr val="dk1"/>
          </a:fillRef>
          <a:effectRef idx="0">
            <a:schemeClr val="dk1"/>
          </a:effectRef>
          <a:fontRef idx="minor">
            <a:schemeClr val="tx1"/>
          </a:fontRef>
        </p:style>
      </p:cxnSp>
      <p:sp>
        <p:nvSpPr>
          <p:cNvPr id="8" name="Rounded Rectangle 17">
            <a:extLst>
              <a:ext uri="{FF2B5EF4-FFF2-40B4-BE49-F238E27FC236}">
                <a16:creationId xmlns:a16="http://schemas.microsoft.com/office/drawing/2014/main" id="{8E0F614E-191B-2CEC-D1EC-75BCD3631411}"/>
              </a:ext>
            </a:extLst>
          </p:cNvPr>
          <p:cNvSpPr/>
          <p:nvPr/>
        </p:nvSpPr>
        <p:spPr>
          <a:xfrm>
            <a:off x="2623167" y="5794511"/>
            <a:ext cx="6246795"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Chương</a:t>
            </a: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VII: Ô TÔ</a:t>
            </a:r>
          </a:p>
        </p:txBody>
      </p:sp>
      <p:cxnSp>
        <p:nvCxnSpPr>
          <p:cNvPr id="11" name="Elbow Connector 11">
            <a:extLst>
              <a:ext uri="{FF2B5EF4-FFF2-40B4-BE49-F238E27FC236}">
                <a16:creationId xmlns:a16="http://schemas.microsoft.com/office/drawing/2014/main" id="{DCB1170E-586A-F385-4A8D-C0A9225703BA}"/>
              </a:ext>
            </a:extLst>
          </p:cNvPr>
          <p:cNvCxnSpPr>
            <a:cxnSpLocks/>
          </p:cNvCxnSpPr>
          <p:nvPr/>
        </p:nvCxnSpPr>
        <p:spPr>
          <a:xfrm rot="5400000" flipH="1" flipV="1">
            <a:off x="2079506" y="2955020"/>
            <a:ext cx="182880" cy="911212"/>
          </a:xfrm>
          <a:prstGeom prst="bentConnector2">
            <a:avLst/>
          </a:prstGeom>
          <a:ln>
            <a:tailEnd type="arrow"/>
          </a:ln>
        </p:spPr>
        <p:style>
          <a:lnRef idx="1">
            <a:schemeClr val="dk1"/>
          </a:lnRef>
          <a:fillRef idx="0">
            <a:schemeClr val="dk1"/>
          </a:fillRef>
          <a:effectRef idx="0">
            <a:schemeClr val="dk1"/>
          </a:effectRef>
          <a:fontRef idx="minor">
            <a:schemeClr val="tx1"/>
          </a:fontRef>
        </p:style>
      </p:cxnSp>
      <p:sp>
        <p:nvSpPr>
          <p:cNvPr id="13" name="Rounded Rectangle 15">
            <a:extLst>
              <a:ext uri="{FF2B5EF4-FFF2-40B4-BE49-F238E27FC236}">
                <a16:creationId xmlns:a16="http://schemas.microsoft.com/office/drawing/2014/main" id="{6A7B9B92-64A1-E63E-2D78-43F674D3FB52}"/>
              </a:ext>
            </a:extLst>
          </p:cNvPr>
          <p:cNvSpPr/>
          <p:nvPr/>
        </p:nvSpPr>
        <p:spPr>
          <a:xfrm>
            <a:off x="2612718" y="2499540"/>
            <a:ext cx="6246796"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Chương</a:t>
            </a: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I: GIỚI THIỆU CHUNG VỀ CƠ KHÍ CHẾ TẠO</a:t>
            </a:r>
          </a:p>
        </p:txBody>
      </p:sp>
      <p:sp>
        <p:nvSpPr>
          <p:cNvPr id="15" name="Rounded Rectangle 15">
            <a:extLst>
              <a:ext uri="{FF2B5EF4-FFF2-40B4-BE49-F238E27FC236}">
                <a16:creationId xmlns:a16="http://schemas.microsoft.com/office/drawing/2014/main" id="{20072F19-2E18-9355-5B43-F57EFC3AD53D}"/>
              </a:ext>
            </a:extLst>
          </p:cNvPr>
          <p:cNvSpPr/>
          <p:nvPr/>
        </p:nvSpPr>
        <p:spPr>
          <a:xfrm>
            <a:off x="2623166" y="3011096"/>
            <a:ext cx="6246796"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Chương II: VẬT LIỆU CƠ KHÍ</a:t>
            </a:r>
          </a:p>
        </p:txBody>
      </p:sp>
      <p:cxnSp>
        <p:nvCxnSpPr>
          <p:cNvPr id="17" name="Elbow Connector 25">
            <a:extLst>
              <a:ext uri="{FF2B5EF4-FFF2-40B4-BE49-F238E27FC236}">
                <a16:creationId xmlns:a16="http://schemas.microsoft.com/office/drawing/2014/main" id="{75E74A0F-A94F-93E8-FBCD-8158726298D8}"/>
              </a:ext>
            </a:extLst>
          </p:cNvPr>
          <p:cNvCxnSpPr>
            <a:cxnSpLocks/>
          </p:cNvCxnSpPr>
          <p:nvPr/>
        </p:nvCxnSpPr>
        <p:spPr>
          <a:xfrm rot="16200000" flipH="1">
            <a:off x="2077714" y="4581871"/>
            <a:ext cx="182880" cy="914400"/>
          </a:xfrm>
          <a:prstGeom prst="bentConnector2">
            <a:avLst/>
          </a:prstGeom>
          <a:ln>
            <a:tailEnd type="arrow"/>
          </a:ln>
        </p:spPr>
        <p:style>
          <a:lnRef idx="1">
            <a:schemeClr val="dk1"/>
          </a:lnRef>
          <a:fillRef idx="0">
            <a:schemeClr val="dk1"/>
          </a:fillRef>
          <a:effectRef idx="0">
            <a:schemeClr val="dk1"/>
          </a:effectRef>
          <a:fontRef idx="minor">
            <a:schemeClr val="tx1"/>
          </a:fontRef>
        </p:style>
      </p:cxnSp>
      <p:sp>
        <p:nvSpPr>
          <p:cNvPr id="20" name="Rounded Rectangle 17">
            <a:extLst>
              <a:ext uri="{FF2B5EF4-FFF2-40B4-BE49-F238E27FC236}">
                <a16:creationId xmlns:a16="http://schemas.microsoft.com/office/drawing/2014/main" id="{33573093-01F8-571B-EA71-C3CCF5DF4889}"/>
              </a:ext>
            </a:extLst>
          </p:cNvPr>
          <p:cNvSpPr/>
          <p:nvPr/>
        </p:nvSpPr>
        <p:spPr>
          <a:xfrm>
            <a:off x="2623166" y="4822494"/>
            <a:ext cx="6597836"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Chương</a:t>
            </a: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V: GIỚI THIỆU CHUNG VỀ CƠ KHÍ ĐỘNG LỰC</a:t>
            </a:r>
          </a:p>
        </p:txBody>
      </p:sp>
      <p:sp>
        <p:nvSpPr>
          <p:cNvPr id="23" name="Rounded Rectangle 17">
            <a:extLst>
              <a:ext uri="{FF2B5EF4-FFF2-40B4-BE49-F238E27FC236}">
                <a16:creationId xmlns:a16="http://schemas.microsoft.com/office/drawing/2014/main" id="{117F4176-F894-9545-7CAE-FF9C4B887772}"/>
              </a:ext>
            </a:extLst>
          </p:cNvPr>
          <p:cNvSpPr/>
          <p:nvPr/>
        </p:nvSpPr>
        <p:spPr>
          <a:xfrm>
            <a:off x="2612719" y="3941563"/>
            <a:ext cx="3836208"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Chương</a:t>
            </a: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IV: SẢN XUẤT CƠ KHÍ</a:t>
            </a:r>
          </a:p>
        </p:txBody>
      </p:sp>
      <p:cxnSp>
        <p:nvCxnSpPr>
          <p:cNvPr id="25" name="Straight Arrow Connector 24">
            <a:extLst>
              <a:ext uri="{FF2B5EF4-FFF2-40B4-BE49-F238E27FC236}">
                <a16:creationId xmlns:a16="http://schemas.microsoft.com/office/drawing/2014/main" id="{77F4C046-4DF5-67BD-0260-7295DCEFFB13}"/>
              </a:ext>
            </a:extLst>
          </p:cNvPr>
          <p:cNvCxnSpPr>
            <a:cxnSpLocks/>
            <a:stCxn id="3" idx="6"/>
            <a:endCxn id="23" idx="1"/>
          </p:cNvCxnSpPr>
          <p:nvPr/>
        </p:nvCxnSpPr>
        <p:spPr>
          <a:xfrm>
            <a:off x="1996691" y="4182784"/>
            <a:ext cx="616028" cy="2481"/>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63745817"/>
      </p:ext>
    </p:extLst>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
            <a:extLst>
              <a:ext uri="{FF2B5EF4-FFF2-40B4-BE49-F238E27FC236}">
                <a16:creationId xmlns:a16="http://schemas.microsoft.com/office/drawing/2014/main" id="{165CA60E-263A-4404-8BE1-6D4AF03ABB94}"/>
              </a:ext>
            </a:extLst>
          </p:cNvPr>
          <p:cNvSpPr>
            <a:spLocks noGrp="1"/>
          </p:cNvSpPr>
          <p:nvPr>
            <p:ph type="title"/>
          </p:nvPr>
        </p:nvSpPr>
        <p:spPr>
          <a:xfrm>
            <a:off x="685429" y="749300"/>
            <a:ext cx="11045654" cy="685800"/>
          </a:xfrm>
        </p:spPr>
        <p:txBody>
          <a:bodyPr/>
          <a:lstStyle/>
          <a:p>
            <a:r>
              <a:rPr lang="en-US" sz="3200" dirty="0"/>
              <a:t>CẤU TRÚC SGK CÔNG NGHỆ 11 – </a:t>
            </a:r>
            <a:r>
              <a:rPr lang="en-US" sz="3200" dirty="0">
                <a:solidFill>
                  <a:srgbClr val="FF0000"/>
                </a:solidFill>
              </a:rPr>
              <a:t>Công </a:t>
            </a:r>
            <a:r>
              <a:rPr lang="en-US" sz="3200" dirty="0" err="1">
                <a:solidFill>
                  <a:srgbClr val="FF0000"/>
                </a:solidFill>
              </a:rPr>
              <a:t>nghệ</a:t>
            </a:r>
            <a:r>
              <a:rPr lang="en-US" sz="3200" dirty="0">
                <a:solidFill>
                  <a:srgbClr val="FF0000"/>
                </a:solidFill>
              </a:rPr>
              <a:t> </a:t>
            </a:r>
            <a:r>
              <a:rPr lang="en-US" sz="3200" dirty="0" err="1">
                <a:solidFill>
                  <a:srgbClr val="FF0000"/>
                </a:solidFill>
              </a:rPr>
              <a:t>cơ</a:t>
            </a:r>
            <a:r>
              <a:rPr lang="en-US" sz="3200" dirty="0">
                <a:solidFill>
                  <a:srgbClr val="FF0000"/>
                </a:solidFill>
              </a:rPr>
              <a:t> </a:t>
            </a:r>
            <a:r>
              <a:rPr lang="en-US" sz="3200" dirty="0" err="1">
                <a:solidFill>
                  <a:srgbClr val="FF0000"/>
                </a:solidFill>
              </a:rPr>
              <a:t>khí</a:t>
            </a:r>
            <a:endParaRPr lang="en-US" dirty="0">
              <a:solidFill>
                <a:srgbClr val="FF0000"/>
              </a:solidFill>
            </a:endParaRPr>
          </a:p>
        </p:txBody>
      </p:sp>
      <p:grpSp>
        <p:nvGrpSpPr>
          <p:cNvPr id="47" name="Group 46">
            <a:extLst>
              <a:ext uri="{FF2B5EF4-FFF2-40B4-BE49-F238E27FC236}">
                <a16:creationId xmlns:a16="http://schemas.microsoft.com/office/drawing/2014/main" id="{8494FAB0-7663-056B-439E-3BE1243A8066}"/>
              </a:ext>
            </a:extLst>
          </p:cNvPr>
          <p:cNvGrpSpPr/>
          <p:nvPr/>
        </p:nvGrpSpPr>
        <p:grpSpPr>
          <a:xfrm>
            <a:off x="1444464" y="2161823"/>
            <a:ext cx="8837211" cy="3978968"/>
            <a:chOff x="52388" y="2161823"/>
            <a:chExt cx="8837211" cy="3978968"/>
          </a:xfrm>
        </p:grpSpPr>
        <p:sp>
          <p:nvSpPr>
            <p:cNvPr id="3" name="Oval 2"/>
            <p:cNvSpPr/>
            <p:nvPr/>
          </p:nvSpPr>
          <p:spPr>
            <a:xfrm>
              <a:off x="52388" y="3210632"/>
              <a:ext cx="1944303" cy="1944303"/>
            </a:xfrm>
            <a:prstGeom prst="ellipse">
              <a:avLst/>
            </a:prstGeom>
            <a:solidFill>
              <a:srgbClr val="FFFF00"/>
            </a:solidFill>
            <a:ln>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CẤU TRÚC</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CHƯƠNG</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CÔNG NGHỆ 11</a:t>
              </a:r>
              <a:endParaRPr kumimoji="0" lang="en-US" sz="1600" b="0"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
          <p:nvSpPr>
            <p:cNvPr id="21" name="Rounded Rectangle 17">
              <a:extLst>
                <a:ext uri="{FF2B5EF4-FFF2-40B4-BE49-F238E27FC236}">
                  <a16:creationId xmlns:a16="http://schemas.microsoft.com/office/drawing/2014/main" id="{A08B3433-47B5-4234-BB5C-DBF8BB642E59}"/>
                </a:ext>
              </a:extLst>
            </p:cNvPr>
            <p:cNvSpPr/>
            <p:nvPr/>
          </p:nvSpPr>
          <p:spPr>
            <a:xfrm>
              <a:off x="2623166" y="3946005"/>
              <a:ext cx="5783855"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CÁC BÀI HỌC/DỰ ÁN HỌC TẬP</a:t>
              </a:r>
            </a:p>
          </p:txBody>
        </p:sp>
        <p:sp>
          <p:nvSpPr>
            <p:cNvPr id="27" name="Rounded Rectangle 15">
              <a:extLst>
                <a:ext uri="{FF2B5EF4-FFF2-40B4-BE49-F238E27FC236}">
                  <a16:creationId xmlns:a16="http://schemas.microsoft.com/office/drawing/2014/main" id="{1D48EEB5-B376-4453-B15F-09DE7CE411BB}"/>
                </a:ext>
              </a:extLst>
            </p:cNvPr>
            <p:cNvSpPr/>
            <p:nvPr/>
          </p:nvSpPr>
          <p:spPr>
            <a:xfrm>
              <a:off x="2623166" y="2161823"/>
              <a:ext cx="6246796"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MỞ ĐẦU CHƯƠNG</a:t>
              </a:r>
            </a:p>
          </p:txBody>
        </p:sp>
        <p:cxnSp>
          <p:nvCxnSpPr>
            <p:cNvPr id="7" name="Elbow Connector 25">
              <a:extLst>
                <a:ext uri="{FF2B5EF4-FFF2-40B4-BE49-F238E27FC236}">
                  <a16:creationId xmlns:a16="http://schemas.microsoft.com/office/drawing/2014/main" id="{140DFE1D-B40E-B518-6960-F5427B4049DE}"/>
                </a:ext>
              </a:extLst>
            </p:cNvPr>
            <p:cNvCxnSpPr>
              <a:cxnSpLocks/>
              <a:stCxn id="3" idx="4"/>
              <a:endCxn id="8" idx="1"/>
            </p:cNvCxnSpPr>
            <p:nvPr/>
          </p:nvCxnSpPr>
          <p:spPr>
            <a:xfrm rot="16200000" flipH="1">
              <a:off x="1462595" y="4716880"/>
              <a:ext cx="742154" cy="161826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8" name="Rounded Rectangle 17">
              <a:extLst>
                <a:ext uri="{FF2B5EF4-FFF2-40B4-BE49-F238E27FC236}">
                  <a16:creationId xmlns:a16="http://schemas.microsoft.com/office/drawing/2014/main" id="{8E0F614E-191B-2CEC-D1EC-75BCD3631411}"/>
                </a:ext>
              </a:extLst>
            </p:cNvPr>
            <p:cNvSpPr/>
            <p:nvPr/>
          </p:nvSpPr>
          <p:spPr>
            <a:xfrm>
              <a:off x="2642804" y="5653387"/>
              <a:ext cx="6246795"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ÔN TẬP CHƯƠNG</a:t>
              </a:r>
            </a:p>
          </p:txBody>
        </p:sp>
        <p:cxnSp>
          <p:nvCxnSpPr>
            <p:cNvPr id="40" name="Elbow Connector 25">
              <a:extLst>
                <a:ext uri="{FF2B5EF4-FFF2-40B4-BE49-F238E27FC236}">
                  <a16:creationId xmlns:a16="http://schemas.microsoft.com/office/drawing/2014/main" id="{ED9F3DC9-660A-DB09-5E70-1FAC3ED005DB}"/>
                </a:ext>
              </a:extLst>
            </p:cNvPr>
            <p:cNvCxnSpPr>
              <a:cxnSpLocks/>
              <a:stCxn id="3" idx="0"/>
              <a:endCxn id="27" idx="1"/>
            </p:cNvCxnSpPr>
            <p:nvPr/>
          </p:nvCxnSpPr>
          <p:spPr>
            <a:xfrm rot="5400000" flipH="1" flipV="1">
              <a:off x="1421300" y="2008766"/>
              <a:ext cx="805107" cy="1598626"/>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23247435-2012-7380-9860-178BFB3BC960}"/>
                </a:ext>
              </a:extLst>
            </p:cNvPr>
            <p:cNvCxnSpPr>
              <a:cxnSpLocks/>
              <a:stCxn id="3" idx="6"/>
              <a:endCxn id="21" idx="1"/>
            </p:cNvCxnSpPr>
            <p:nvPr/>
          </p:nvCxnSpPr>
          <p:spPr>
            <a:xfrm>
              <a:off x="1996691" y="4182784"/>
              <a:ext cx="626475" cy="69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79379294"/>
      </p:ext>
    </p:extLst>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52388" y="3210632"/>
            <a:ext cx="1944303" cy="1944303"/>
          </a:xfrm>
          <a:prstGeom prst="ellipse">
            <a:avLst/>
          </a:prstGeom>
          <a:solidFill>
            <a:srgbClr val="FFFF00"/>
          </a:solidFill>
          <a:ln>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CẤU TRÚC</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SGK</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CÔNG NGHỆ 11</a:t>
            </a:r>
            <a:endParaRPr kumimoji="0" lang="en-US" sz="1600" b="0"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
        <p:nvSpPr>
          <p:cNvPr id="14" name="Rounded Rectangle 13"/>
          <p:cNvSpPr/>
          <p:nvPr/>
        </p:nvSpPr>
        <p:spPr>
          <a:xfrm>
            <a:off x="2623166" y="1515396"/>
            <a:ext cx="6246796"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HƯỚNG DẪN SỬ DỤNG SÁCH</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2" name="Rounded Rectangle 21"/>
          <p:cNvSpPr/>
          <p:nvPr/>
        </p:nvSpPr>
        <p:spPr>
          <a:xfrm>
            <a:off x="2623166" y="6350586"/>
            <a:ext cx="6246796" cy="48740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MỘT SỐ THUẬT NGỮ DÙNG TRONG SÁCH</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cxnSp>
        <p:nvCxnSpPr>
          <p:cNvPr id="10" name="Elbow Connector 9"/>
          <p:cNvCxnSpPr>
            <a:cxnSpLocks/>
            <a:stCxn id="3" idx="0"/>
            <a:endCxn id="14" idx="1"/>
          </p:cNvCxnSpPr>
          <p:nvPr/>
        </p:nvCxnSpPr>
        <p:spPr>
          <a:xfrm rot="5400000" flipH="1" flipV="1">
            <a:off x="1098086" y="1685552"/>
            <a:ext cx="1451534" cy="1598626"/>
          </a:xfrm>
          <a:prstGeom prst="bentConnector2">
            <a:avLst/>
          </a:prstGeom>
          <a:ln>
            <a:tailEnd type="arrow"/>
          </a:ln>
        </p:spPr>
        <p:style>
          <a:lnRef idx="1">
            <a:schemeClr val="dk1"/>
          </a:lnRef>
          <a:fillRef idx="0">
            <a:schemeClr val="dk1"/>
          </a:fillRef>
          <a:effectRef idx="0">
            <a:schemeClr val="dk1"/>
          </a:effectRef>
          <a:fontRef idx="minor">
            <a:schemeClr val="tx1"/>
          </a:fontRef>
        </p:style>
      </p:cxnSp>
      <p:cxnSp>
        <p:nvCxnSpPr>
          <p:cNvPr id="12" name="Elbow Connector 11"/>
          <p:cNvCxnSpPr>
            <a:cxnSpLocks/>
          </p:cNvCxnSpPr>
          <p:nvPr/>
        </p:nvCxnSpPr>
        <p:spPr>
          <a:xfrm rot="5400000" flipH="1" flipV="1">
            <a:off x="1801800" y="2731971"/>
            <a:ext cx="731520" cy="911212"/>
          </a:xfrm>
          <a:prstGeom prst="bentConnector2">
            <a:avLst/>
          </a:prstGeom>
          <a:ln>
            <a:tailEnd type="arrow"/>
          </a:ln>
        </p:spPr>
        <p:style>
          <a:lnRef idx="1">
            <a:schemeClr val="dk1"/>
          </a:lnRef>
          <a:fillRef idx="0">
            <a:schemeClr val="dk1"/>
          </a:fillRef>
          <a:effectRef idx="0">
            <a:schemeClr val="dk1"/>
          </a:effectRef>
          <a:fontRef idx="minor">
            <a:schemeClr val="tx1"/>
          </a:fontRef>
        </p:style>
      </p:cxnSp>
      <p:cxnSp>
        <p:nvCxnSpPr>
          <p:cNvPr id="30" name="Elbow Connector 29"/>
          <p:cNvCxnSpPr>
            <a:cxnSpLocks/>
            <a:stCxn id="3" idx="4"/>
            <a:endCxn id="22" idx="1"/>
          </p:cNvCxnSpPr>
          <p:nvPr/>
        </p:nvCxnSpPr>
        <p:spPr>
          <a:xfrm rot="16200000" flipH="1">
            <a:off x="1104177" y="5075298"/>
            <a:ext cx="1439353" cy="1598626"/>
          </a:xfrm>
          <a:prstGeom prst="bentConnector2">
            <a:avLst/>
          </a:prstGeom>
          <a:ln>
            <a:tailEnd type="arrow"/>
          </a:ln>
        </p:spPr>
        <p:style>
          <a:lnRef idx="1">
            <a:schemeClr val="dk1"/>
          </a:lnRef>
          <a:fillRef idx="0">
            <a:schemeClr val="dk1"/>
          </a:fillRef>
          <a:effectRef idx="0">
            <a:schemeClr val="dk1"/>
          </a:effectRef>
          <a:fontRef idx="minor">
            <a:schemeClr val="tx1"/>
          </a:fontRef>
        </p:style>
      </p:cxnSp>
      <p:sp>
        <p:nvSpPr>
          <p:cNvPr id="27" name="Rounded Rectangle 15">
            <a:extLst>
              <a:ext uri="{FF2B5EF4-FFF2-40B4-BE49-F238E27FC236}">
                <a16:creationId xmlns:a16="http://schemas.microsoft.com/office/drawing/2014/main" id="{1D48EEB5-B376-4453-B15F-09DE7CE411BB}"/>
              </a:ext>
            </a:extLst>
          </p:cNvPr>
          <p:cNvSpPr/>
          <p:nvPr/>
        </p:nvSpPr>
        <p:spPr>
          <a:xfrm>
            <a:off x="2612718" y="2007301"/>
            <a:ext cx="6246796"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PHẦN I: CƠ KHÍ CHẾ TẠO</a:t>
            </a:r>
          </a:p>
        </p:txBody>
      </p:sp>
      <p:cxnSp>
        <p:nvCxnSpPr>
          <p:cNvPr id="31" name="Elbow Connector 11">
            <a:extLst>
              <a:ext uri="{FF2B5EF4-FFF2-40B4-BE49-F238E27FC236}">
                <a16:creationId xmlns:a16="http://schemas.microsoft.com/office/drawing/2014/main" id="{3AC78BCD-293D-4283-8075-444E65238D0D}"/>
              </a:ext>
            </a:extLst>
          </p:cNvPr>
          <p:cNvCxnSpPr>
            <a:cxnSpLocks/>
          </p:cNvCxnSpPr>
          <p:nvPr/>
        </p:nvCxnSpPr>
        <p:spPr>
          <a:xfrm rot="5400000" flipH="1" flipV="1">
            <a:off x="1573200" y="2428779"/>
            <a:ext cx="1188720" cy="911212"/>
          </a:xfrm>
          <a:prstGeom prst="bentConnector2">
            <a:avLst/>
          </a:prstGeom>
          <a:ln>
            <a:tailEnd type="arrow"/>
          </a:ln>
        </p:spPr>
        <p:style>
          <a:lnRef idx="1">
            <a:schemeClr val="dk1"/>
          </a:lnRef>
          <a:fillRef idx="0">
            <a:schemeClr val="dk1"/>
          </a:fillRef>
          <a:effectRef idx="0">
            <a:schemeClr val="dk1"/>
          </a:effectRef>
          <a:fontRef idx="minor">
            <a:schemeClr val="tx1"/>
          </a:fontRef>
        </p:style>
      </p:cxnSp>
      <p:sp>
        <p:nvSpPr>
          <p:cNvPr id="33" name="Title 3">
            <a:extLst>
              <a:ext uri="{FF2B5EF4-FFF2-40B4-BE49-F238E27FC236}">
                <a16:creationId xmlns:a16="http://schemas.microsoft.com/office/drawing/2014/main" id="{165CA60E-263A-4404-8BE1-6D4AF03ABB94}"/>
              </a:ext>
            </a:extLst>
          </p:cNvPr>
          <p:cNvSpPr>
            <a:spLocks noGrp="1"/>
          </p:cNvSpPr>
          <p:nvPr>
            <p:ph type="title"/>
          </p:nvPr>
        </p:nvSpPr>
        <p:spPr>
          <a:xfrm>
            <a:off x="685429" y="749300"/>
            <a:ext cx="11045654" cy="685800"/>
          </a:xfrm>
        </p:spPr>
        <p:txBody>
          <a:bodyPr/>
          <a:lstStyle/>
          <a:p>
            <a:r>
              <a:rPr lang="en-US" sz="3200" dirty="0"/>
              <a:t>CẤU TRÚC SGK CÔNG NGHỆ 11 – </a:t>
            </a:r>
            <a:r>
              <a:rPr lang="en-US" sz="3200" dirty="0">
                <a:solidFill>
                  <a:srgbClr val="FF0000"/>
                </a:solidFill>
              </a:rPr>
              <a:t>Công </a:t>
            </a:r>
            <a:r>
              <a:rPr lang="en-US" sz="3200" dirty="0" err="1">
                <a:solidFill>
                  <a:srgbClr val="FF0000"/>
                </a:solidFill>
              </a:rPr>
              <a:t>nghệ</a:t>
            </a:r>
            <a:r>
              <a:rPr lang="en-US" sz="3200" dirty="0">
                <a:solidFill>
                  <a:srgbClr val="FF0000"/>
                </a:solidFill>
              </a:rPr>
              <a:t> </a:t>
            </a:r>
            <a:r>
              <a:rPr lang="en-US" sz="3200" dirty="0" err="1">
                <a:solidFill>
                  <a:srgbClr val="FF0000"/>
                </a:solidFill>
              </a:rPr>
              <a:t>cơ</a:t>
            </a:r>
            <a:r>
              <a:rPr lang="en-US" sz="3200" dirty="0">
                <a:solidFill>
                  <a:srgbClr val="FF0000"/>
                </a:solidFill>
              </a:rPr>
              <a:t> </a:t>
            </a:r>
            <a:r>
              <a:rPr lang="en-US" sz="3200" dirty="0" err="1">
                <a:solidFill>
                  <a:srgbClr val="FF0000"/>
                </a:solidFill>
              </a:rPr>
              <a:t>khí</a:t>
            </a:r>
            <a:endParaRPr lang="en-US" dirty="0">
              <a:solidFill>
                <a:srgbClr val="FF0000"/>
              </a:solidFill>
            </a:endParaRPr>
          </a:p>
        </p:txBody>
      </p:sp>
      <p:sp>
        <p:nvSpPr>
          <p:cNvPr id="13" name="Rounded Rectangle 15">
            <a:extLst>
              <a:ext uri="{FF2B5EF4-FFF2-40B4-BE49-F238E27FC236}">
                <a16:creationId xmlns:a16="http://schemas.microsoft.com/office/drawing/2014/main" id="{6A7B9B92-64A1-E63E-2D78-43F674D3FB52}"/>
              </a:ext>
            </a:extLst>
          </p:cNvPr>
          <p:cNvSpPr/>
          <p:nvPr/>
        </p:nvSpPr>
        <p:spPr>
          <a:xfrm>
            <a:off x="2612718" y="2499540"/>
            <a:ext cx="6246796"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Chương</a:t>
            </a: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I: GIỚI THIỆU CHUNG VỀ CƠ KHÍ CHẾ TẠO</a:t>
            </a:r>
          </a:p>
        </p:txBody>
      </p:sp>
      <p:pic>
        <p:nvPicPr>
          <p:cNvPr id="18" name="Picture 17">
            <a:extLst>
              <a:ext uri="{FF2B5EF4-FFF2-40B4-BE49-F238E27FC236}">
                <a16:creationId xmlns:a16="http://schemas.microsoft.com/office/drawing/2014/main" id="{5A4461BE-60A3-22EE-076F-3050551EC931}"/>
              </a:ext>
            </a:extLst>
          </p:cNvPr>
          <p:cNvPicPr>
            <a:picLocks noChangeAspect="1"/>
          </p:cNvPicPr>
          <p:nvPr/>
        </p:nvPicPr>
        <p:blipFill>
          <a:blip r:embed="rId2"/>
          <a:stretch>
            <a:fillRect/>
          </a:stretch>
        </p:blipFill>
        <p:spPr>
          <a:xfrm>
            <a:off x="8535940" y="1765482"/>
            <a:ext cx="3537498" cy="4937760"/>
          </a:xfrm>
          <a:prstGeom prst="rect">
            <a:avLst/>
          </a:prstGeom>
        </p:spPr>
      </p:pic>
    </p:spTree>
    <p:extLst>
      <p:ext uri="{BB962C8B-B14F-4D97-AF65-F5344CB8AC3E}">
        <p14:creationId xmlns:p14="http://schemas.microsoft.com/office/powerpoint/2010/main" val="636473095"/>
      </p:ext>
    </p:extLst>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52388" y="3210632"/>
            <a:ext cx="1944303" cy="1944303"/>
          </a:xfrm>
          <a:prstGeom prst="ellipse">
            <a:avLst/>
          </a:prstGeom>
          <a:solidFill>
            <a:srgbClr val="FFFF00"/>
          </a:solidFill>
          <a:ln>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CẤU TRÚC</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SGK</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CÔNG NGHỆ 11</a:t>
            </a:r>
            <a:endParaRPr kumimoji="0" lang="en-US" sz="1600" b="0"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
        <p:nvSpPr>
          <p:cNvPr id="14" name="Rounded Rectangle 13"/>
          <p:cNvSpPr/>
          <p:nvPr/>
        </p:nvSpPr>
        <p:spPr>
          <a:xfrm>
            <a:off x="2623166" y="1515396"/>
            <a:ext cx="6246796"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HƯỚNG DẪN SỬ DỤNG SÁCH</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6" name="Rounded Rectangle 15"/>
          <p:cNvSpPr/>
          <p:nvPr/>
        </p:nvSpPr>
        <p:spPr>
          <a:xfrm>
            <a:off x="2623166" y="2876490"/>
            <a:ext cx="6246796"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Chương II: CÔNG NGHỆ GIỐNG VẬT NUÔI</a:t>
            </a:r>
          </a:p>
        </p:txBody>
      </p:sp>
      <p:sp>
        <p:nvSpPr>
          <p:cNvPr id="22" name="Rounded Rectangle 21"/>
          <p:cNvSpPr/>
          <p:nvPr/>
        </p:nvSpPr>
        <p:spPr>
          <a:xfrm>
            <a:off x="2623166" y="6350586"/>
            <a:ext cx="6246796" cy="48740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MỘT SỐ THUẬT NGỮ DÙNG TRONG SÁCH</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cxnSp>
        <p:nvCxnSpPr>
          <p:cNvPr id="10" name="Elbow Connector 9"/>
          <p:cNvCxnSpPr>
            <a:cxnSpLocks/>
            <a:stCxn id="3" idx="0"/>
            <a:endCxn id="14" idx="1"/>
          </p:cNvCxnSpPr>
          <p:nvPr/>
        </p:nvCxnSpPr>
        <p:spPr>
          <a:xfrm rot="5400000" flipH="1" flipV="1">
            <a:off x="1098086" y="1685552"/>
            <a:ext cx="1451534" cy="1598626"/>
          </a:xfrm>
          <a:prstGeom prst="bentConnector2">
            <a:avLst/>
          </a:prstGeom>
          <a:ln>
            <a:tailEnd type="arrow"/>
          </a:ln>
        </p:spPr>
        <p:style>
          <a:lnRef idx="1">
            <a:schemeClr val="dk1"/>
          </a:lnRef>
          <a:fillRef idx="0">
            <a:schemeClr val="dk1"/>
          </a:fillRef>
          <a:effectRef idx="0">
            <a:schemeClr val="dk1"/>
          </a:effectRef>
          <a:fontRef idx="minor">
            <a:schemeClr val="tx1"/>
          </a:fontRef>
        </p:style>
      </p:cxnSp>
      <p:cxnSp>
        <p:nvCxnSpPr>
          <p:cNvPr id="12" name="Elbow Connector 11"/>
          <p:cNvCxnSpPr>
            <a:cxnSpLocks/>
          </p:cNvCxnSpPr>
          <p:nvPr/>
        </p:nvCxnSpPr>
        <p:spPr>
          <a:xfrm rot="5400000" flipH="1" flipV="1">
            <a:off x="1801800" y="2731971"/>
            <a:ext cx="731520" cy="911212"/>
          </a:xfrm>
          <a:prstGeom prst="bentConnector2">
            <a:avLst/>
          </a:prstGeom>
          <a:ln>
            <a:tailEnd type="arrow"/>
          </a:ln>
        </p:spPr>
        <p:style>
          <a:lnRef idx="1">
            <a:schemeClr val="dk1"/>
          </a:lnRef>
          <a:fillRef idx="0">
            <a:schemeClr val="dk1"/>
          </a:fillRef>
          <a:effectRef idx="0">
            <a:schemeClr val="dk1"/>
          </a:effectRef>
          <a:fontRef idx="minor">
            <a:schemeClr val="tx1"/>
          </a:fontRef>
        </p:style>
      </p:cxnSp>
      <p:cxnSp>
        <p:nvCxnSpPr>
          <p:cNvPr id="30" name="Elbow Connector 29"/>
          <p:cNvCxnSpPr>
            <a:cxnSpLocks/>
            <a:stCxn id="3" idx="4"/>
            <a:endCxn id="22" idx="1"/>
          </p:cNvCxnSpPr>
          <p:nvPr/>
        </p:nvCxnSpPr>
        <p:spPr>
          <a:xfrm rot="16200000" flipH="1">
            <a:off x="1104177" y="5075298"/>
            <a:ext cx="1439353" cy="1598626"/>
          </a:xfrm>
          <a:prstGeom prst="bentConnector2">
            <a:avLst/>
          </a:prstGeom>
          <a:ln>
            <a:tailEnd type="arrow"/>
          </a:ln>
        </p:spPr>
        <p:style>
          <a:lnRef idx="1">
            <a:schemeClr val="dk1"/>
          </a:lnRef>
          <a:fillRef idx="0">
            <a:schemeClr val="dk1"/>
          </a:fillRef>
          <a:effectRef idx="0">
            <a:schemeClr val="dk1"/>
          </a:effectRef>
          <a:fontRef idx="minor">
            <a:schemeClr val="tx1"/>
          </a:fontRef>
        </p:style>
      </p:cxnSp>
      <p:sp>
        <p:nvSpPr>
          <p:cNvPr id="27" name="Rounded Rectangle 15">
            <a:extLst>
              <a:ext uri="{FF2B5EF4-FFF2-40B4-BE49-F238E27FC236}">
                <a16:creationId xmlns:a16="http://schemas.microsoft.com/office/drawing/2014/main" id="{1D48EEB5-B376-4453-B15F-09DE7CE411BB}"/>
              </a:ext>
            </a:extLst>
          </p:cNvPr>
          <p:cNvSpPr/>
          <p:nvPr/>
        </p:nvSpPr>
        <p:spPr>
          <a:xfrm>
            <a:off x="2612718" y="2007301"/>
            <a:ext cx="6246796"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PHẦN I: CƠ KHÍ CHẾ TẠO</a:t>
            </a:r>
          </a:p>
        </p:txBody>
      </p:sp>
      <p:cxnSp>
        <p:nvCxnSpPr>
          <p:cNvPr id="31" name="Elbow Connector 11">
            <a:extLst>
              <a:ext uri="{FF2B5EF4-FFF2-40B4-BE49-F238E27FC236}">
                <a16:creationId xmlns:a16="http://schemas.microsoft.com/office/drawing/2014/main" id="{3AC78BCD-293D-4283-8075-444E65238D0D}"/>
              </a:ext>
            </a:extLst>
          </p:cNvPr>
          <p:cNvCxnSpPr>
            <a:cxnSpLocks/>
          </p:cNvCxnSpPr>
          <p:nvPr/>
        </p:nvCxnSpPr>
        <p:spPr>
          <a:xfrm rot="5400000" flipH="1" flipV="1">
            <a:off x="1573200" y="2428779"/>
            <a:ext cx="1188720" cy="911212"/>
          </a:xfrm>
          <a:prstGeom prst="bentConnector2">
            <a:avLst/>
          </a:prstGeom>
          <a:ln>
            <a:tailEnd type="arrow"/>
          </a:ln>
        </p:spPr>
        <p:style>
          <a:lnRef idx="1">
            <a:schemeClr val="dk1"/>
          </a:lnRef>
          <a:fillRef idx="0">
            <a:schemeClr val="dk1"/>
          </a:fillRef>
          <a:effectRef idx="0">
            <a:schemeClr val="dk1"/>
          </a:effectRef>
          <a:fontRef idx="minor">
            <a:schemeClr val="tx1"/>
          </a:fontRef>
        </p:style>
      </p:cxnSp>
      <p:sp>
        <p:nvSpPr>
          <p:cNvPr id="33" name="Title 3">
            <a:extLst>
              <a:ext uri="{FF2B5EF4-FFF2-40B4-BE49-F238E27FC236}">
                <a16:creationId xmlns:a16="http://schemas.microsoft.com/office/drawing/2014/main" id="{165CA60E-263A-4404-8BE1-6D4AF03ABB94}"/>
              </a:ext>
            </a:extLst>
          </p:cNvPr>
          <p:cNvSpPr>
            <a:spLocks noGrp="1"/>
          </p:cNvSpPr>
          <p:nvPr>
            <p:ph type="title"/>
          </p:nvPr>
        </p:nvSpPr>
        <p:spPr>
          <a:xfrm>
            <a:off x="685429" y="749300"/>
            <a:ext cx="11045654" cy="685800"/>
          </a:xfrm>
        </p:spPr>
        <p:txBody>
          <a:bodyPr/>
          <a:lstStyle/>
          <a:p>
            <a:r>
              <a:rPr lang="en-US" sz="3200" dirty="0"/>
              <a:t>CẤU TRÚC SGK CÔNG NGHỆ 11 – </a:t>
            </a:r>
            <a:r>
              <a:rPr lang="en-US" sz="3200" dirty="0">
                <a:solidFill>
                  <a:srgbClr val="FF0000"/>
                </a:solidFill>
              </a:rPr>
              <a:t>Công </a:t>
            </a:r>
            <a:r>
              <a:rPr lang="en-US" sz="3200" dirty="0" err="1">
                <a:solidFill>
                  <a:srgbClr val="FF0000"/>
                </a:solidFill>
              </a:rPr>
              <a:t>nghệ</a:t>
            </a:r>
            <a:r>
              <a:rPr lang="en-US" sz="3200" dirty="0">
                <a:solidFill>
                  <a:srgbClr val="FF0000"/>
                </a:solidFill>
              </a:rPr>
              <a:t> </a:t>
            </a:r>
            <a:r>
              <a:rPr lang="en-US" sz="3200" dirty="0" err="1">
                <a:solidFill>
                  <a:srgbClr val="FF0000"/>
                </a:solidFill>
              </a:rPr>
              <a:t>cơ</a:t>
            </a:r>
            <a:r>
              <a:rPr lang="en-US" sz="3200" dirty="0">
                <a:solidFill>
                  <a:srgbClr val="FF0000"/>
                </a:solidFill>
              </a:rPr>
              <a:t> </a:t>
            </a:r>
            <a:r>
              <a:rPr lang="en-US" sz="3200" dirty="0" err="1">
                <a:solidFill>
                  <a:srgbClr val="FF0000"/>
                </a:solidFill>
              </a:rPr>
              <a:t>khí</a:t>
            </a:r>
            <a:endParaRPr lang="en-US" dirty="0">
              <a:solidFill>
                <a:srgbClr val="FF0000"/>
              </a:solidFill>
            </a:endParaRPr>
          </a:p>
        </p:txBody>
      </p:sp>
      <p:cxnSp>
        <p:nvCxnSpPr>
          <p:cNvPr id="11" name="Elbow Connector 11">
            <a:extLst>
              <a:ext uri="{FF2B5EF4-FFF2-40B4-BE49-F238E27FC236}">
                <a16:creationId xmlns:a16="http://schemas.microsoft.com/office/drawing/2014/main" id="{DCB1170E-586A-F385-4A8D-C0A9225703BA}"/>
              </a:ext>
            </a:extLst>
          </p:cNvPr>
          <p:cNvCxnSpPr>
            <a:cxnSpLocks/>
          </p:cNvCxnSpPr>
          <p:nvPr/>
        </p:nvCxnSpPr>
        <p:spPr>
          <a:xfrm rot="5400000" flipH="1" flipV="1">
            <a:off x="2079506" y="2955020"/>
            <a:ext cx="182880" cy="911212"/>
          </a:xfrm>
          <a:prstGeom prst="bentConnector2">
            <a:avLst/>
          </a:prstGeom>
          <a:ln>
            <a:tailEnd type="arrow"/>
          </a:ln>
        </p:spPr>
        <p:style>
          <a:lnRef idx="1">
            <a:schemeClr val="dk1"/>
          </a:lnRef>
          <a:fillRef idx="0">
            <a:schemeClr val="dk1"/>
          </a:fillRef>
          <a:effectRef idx="0">
            <a:schemeClr val="dk1"/>
          </a:effectRef>
          <a:fontRef idx="minor">
            <a:schemeClr val="tx1"/>
          </a:fontRef>
        </p:style>
      </p:cxnSp>
      <p:sp>
        <p:nvSpPr>
          <p:cNvPr id="13" name="Rounded Rectangle 15">
            <a:extLst>
              <a:ext uri="{FF2B5EF4-FFF2-40B4-BE49-F238E27FC236}">
                <a16:creationId xmlns:a16="http://schemas.microsoft.com/office/drawing/2014/main" id="{6A7B9B92-64A1-E63E-2D78-43F674D3FB52}"/>
              </a:ext>
            </a:extLst>
          </p:cNvPr>
          <p:cNvSpPr/>
          <p:nvPr/>
        </p:nvSpPr>
        <p:spPr>
          <a:xfrm>
            <a:off x="2612718" y="2499540"/>
            <a:ext cx="6246796"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Chương</a:t>
            </a: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I: GIỚI THIỆU CHUNG VỀ CƠ KHÍ CHẾ TẠO</a:t>
            </a:r>
          </a:p>
        </p:txBody>
      </p:sp>
      <p:sp>
        <p:nvSpPr>
          <p:cNvPr id="15" name="Rounded Rectangle 15">
            <a:extLst>
              <a:ext uri="{FF2B5EF4-FFF2-40B4-BE49-F238E27FC236}">
                <a16:creationId xmlns:a16="http://schemas.microsoft.com/office/drawing/2014/main" id="{20072F19-2E18-9355-5B43-F57EFC3AD53D}"/>
              </a:ext>
            </a:extLst>
          </p:cNvPr>
          <p:cNvSpPr/>
          <p:nvPr/>
        </p:nvSpPr>
        <p:spPr>
          <a:xfrm>
            <a:off x="2623166" y="3011096"/>
            <a:ext cx="6246796"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Chương II: VẬT LIỆU CƠ KHÍ</a:t>
            </a:r>
          </a:p>
        </p:txBody>
      </p:sp>
      <p:pic>
        <p:nvPicPr>
          <p:cNvPr id="18" name="Picture 17">
            <a:extLst>
              <a:ext uri="{FF2B5EF4-FFF2-40B4-BE49-F238E27FC236}">
                <a16:creationId xmlns:a16="http://schemas.microsoft.com/office/drawing/2014/main" id="{B4829AB9-33FC-6FFF-AA10-0F10054C5931}"/>
              </a:ext>
            </a:extLst>
          </p:cNvPr>
          <p:cNvPicPr>
            <a:picLocks noChangeAspect="1"/>
          </p:cNvPicPr>
          <p:nvPr/>
        </p:nvPicPr>
        <p:blipFill>
          <a:blip r:embed="rId2"/>
          <a:stretch>
            <a:fillRect/>
          </a:stretch>
        </p:blipFill>
        <p:spPr>
          <a:xfrm>
            <a:off x="8385107" y="1626690"/>
            <a:ext cx="3693951" cy="5120640"/>
          </a:xfrm>
          <a:prstGeom prst="rect">
            <a:avLst/>
          </a:prstGeom>
        </p:spPr>
      </p:pic>
    </p:spTree>
    <p:extLst>
      <p:ext uri="{BB962C8B-B14F-4D97-AF65-F5344CB8AC3E}">
        <p14:creationId xmlns:p14="http://schemas.microsoft.com/office/powerpoint/2010/main" val="678566883"/>
      </p:ext>
    </p:extLst>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52388" y="3210632"/>
            <a:ext cx="1944303" cy="1944303"/>
          </a:xfrm>
          <a:prstGeom prst="ellipse">
            <a:avLst/>
          </a:prstGeom>
          <a:solidFill>
            <a:srgbClr val="FFFF00"/>
          </a:solidFill>
          <a:ln>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CẤU TRÚC</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SGK</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CÔNG NGHỆ 11</a:t>
            </a:r>
            <a:endParaRPr kumimoji="0" lang="en-US" sz="1600" b="0"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
        <p:nvSpPr>
          <p:cNvPr id="14" name="Rounded Rectangle 13"/>
          <p:cNvSpPr/>
          <p:nvPr/>
        </p:nvSpPr>
        <p:spPr>
          <a:xfrm>
            <a:off x="2623166" y="1515396"/>
            <a:ext cx="6246796"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HƯỚNG DẪN SỬ DỤNG SÁCH</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6" name="Rounded Rectangle 15"/>
          <p:cNvSpPr/>
          <p:nvPr/>
        </p:nvSpPr>
        <p:spPr>
          <a:xfrm>
            <a:off x="2623166" y="2876490"/>
            <a:ext cx="6246796"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Chương II: CÔNG NGHỆ GIỐNG VẬT NUÔI</a:t>
            </a:r>
          </a:p>
        </p:txBody>
      </p:sp>
      <p:sp>
        <p:nvSpPr>
          <p:cNvPr id="22" name="Rounded Rectangle 21"/>
          <p:cNvSpPr/>
          <p:nvPr/>
        </p:nvSpPr>
        <p:spPr>
          <a:xfrm>
            <a:off x="2623166" y="6350586"/>
            <a:ext cx="6246796" cy="48740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MỘT SỐ THUẬT NGỮ DÙNG TRONG SÁCH</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cxnSp>
        <p:nvCxnSpPr>
          <p:cNvPr id="10" name="Elbow Connector 9"/>
          <p:cNvCxnSpPr>
            <a:cxnSpLocks/>
            <a:stCxn id="3" idx="0"/>
            <a:endCxn id="14" idx="1"/>
          </p:cNvCxnSpPr>
          <p:nvPr/>
        </p:nvCxnSpPr>
        <p:spPr>
          <a:xfrm rot="5400000" flipH="1" flipV="1">
            <a:off x="1098086" y="1685552"/>
            <a:ext cx="1451534" cy="1598626"/>
          </a:xfrm>
          <a:prstGeom prst="bentConnector2">
            <a:avLst/>
          </a:prstGeom>
          <a:ln>
            <a:tailEnd type="arrow"/>
          </a:ln>
        </p:spPr>
        <p:style>
          <a:lnRef idx="1">
            <a:schemeClr val="dk1"/>
          </a:lnRef>
          <a:fillRef idx="0">
            <a:schemeClr val="dk1"/>
          </a:fillRef>
          <a:effectRef idx="0">
            <a:schemeClr val="dk1"/>
          </a:effectRef>
          <a:fontRef idx="minor">
            <a:schemeClr val="tx1"/>
          </a:fontRef>
        </p:style>
      </p:cxnSp>
      <p:cxnSp>
        <p:nvCxnSpPr>
          <p:cNvPr id="12" name="Elbow Connector 11"/>
          <p:cNvCxnSpPr>
            <a:cxnSpLocks/>
          </p:cNvCxnSpPr>
          <p:nvPr/>
        </p:nvCxnSpPr>
        <p:spPr>
          <a:xfrm rot="5400000" flipH="1" flipV="1">
            <a:off x="1801800" y="2731971"/>
            <a:ext cx="731520" cy="911212"/>
          </a:xfrm>
          <a:prstGeom prst="bentConnector2">
            <a:avLst/>
          </a:prstGeom>
          <a:ln>
            <a:tailEnd type="arrow"/>
          </a:ln>
        </p:spPr>
        <p:style>
          <a:lnRef idx="1">
            <a:schemeClr val="dk1"/>
          </a:lnRef>
          <a:fillRef idx="0">
            <a:schemeClr val="dk1"/>
          </a:fillRef>
          <a:effectRef idx="0">
            <a:schemeClr val="dk1"/>
          </a:effectRef>
          <a:fontRef idx="minor">
            <a:schemeClr val="tx1"/>
          </a:fontRef>
        </p:style>
      </p:cxnSp>
      <p:cxnSp>
        <p:nvCxnSpPr>
          <p:cNvPr id="30" name="Elbow Connector 29"/>
          <p:cNvCxnSpPr>
            <a:cxnSpLocks/>
            <a:stCxn id="3" idx="4"/>
            <a:endCxn id="22" idx="1"/>
          </p:cNvCxnSpPr>
          <p:nvPr/>
        </p:nvCxnSpPr>
        <p:spPr>
          <a:xfrm rot="16200000" flipH="1">
            <a:off x="1104177" y="5075298"/>
            <a:ext cx="1439353" cy="1598626"/>
          </a:xfrm>
          <a:prstGeom prst="bentConnector2">
            <a:avLst/>
          </a:prstGeom>
          <a:ln>
            <a:tailEnd type="arrow"/>
          </a:ln>
        </p:spPr>
        <p:style>
          <a:lnRef idx="1">
            <a:schemeClr val="dk1"/>
          </a:lnRef>
          <a:fillRef idx="0">
            <a:schemeClr val="dk1"/>
          </a:fillRef>
          <a:effectRef idx="0">
            <a:schemeClr val="dk1"/>
          </a:effectRef>
          <a:fontRef idx="minor">
            <a:schemeClr val="tx1"/>
          </a:fontRef>
        </p:style>
      </p:cxnSp>
      <p:sp>
        <p:nvSpPr>
          <p:cNvPr id="21" name="Rounded Rectangle 17">
            <a:extLst>
              <a:ext uri="{FF2B5EF4-FFF2-40B4-BE49-F238E27FC236}">
                <a16:creationId xmlns:a16="http://schemas.microsoft.com/office/drawing/2014/main" id="{A08B3433-47B5-4234-BB5C-DBF8BB642E59}"/>
              </a:ext>
            </a:extLst>
          </p:cNvPr>
          <p:cNvSpPr/>
          <p:nvPr/>
        </p:nvSpPr>
        <p:spPr>
          <a:xfrm>
            <a:off x="2623166" y="3451189"/>
            <a:ext cx="6020320"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Chương III: CÁC PHƯƠNG PHÁP GIA CÔNG CƠ KHÍ</a:t>
            </a:r>
          </a:p>
        </p:txBody>
      </p:sp>
      <p:sp>
        <p:nvSpPr>
          <p:cNvPr id="27" name="Rounded Rectangle 15">
            <a:extLst>
              <a:ext uri="{FF2B5EF4-FFF2-40B4-BE49-F238E27FC236}">
                <a16:creationId xmlns:a16="http://schemas.microsoft.com/office/drawing/2014/main" id="{1D48EEB5-B376-4453-B15F-09DE7CE411BB}"/>
              </a:ext>
            </a:extLst>
          </p:cNvPr>
          <p:cNvSpPr/>
          <p:nvPr/>
        </p:nvSpPr>
        <p:spPr>
          <a:xfrm>
            <a:off x="2612718" y="2007301"/>
            <a:ext cx="6246796"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PHẦN I: CƠ KHÍ CHẾ TẠO</a:t>
            </a:r>
          </a:p>
        </p:txBody>
      </p:sp>
      <p:cxnSp>
        <p:nvCxnSpPr>
          <p:cNvPr id="31" name="Elbow Connector 11">
            <a:extLst>
              <a:ext uri="{FF2B5EF4-FFF2-40B4-BE49-F238E27FC236}">
                <a16:creationId xmlns:a16="http://schemas.microsoft.com/office/drawing/2014/main" id="{3AC78BCD-293D-4283-8075-444E65238D0D}"/>
              </a:ext>
            </a:extLst>
          </p:cNvPr>
          <p:cNvCxnSpPr>
            <a:cxnSpLocks/>
          </p:cNvCxnSpPr>
          <p:nvPr/>
        </p:nvCxnSpPr>
        <p:spPr>
          <a:xfrm rot="5400000" flipH="1" flipV="1">
            <a:off x="1573200" y="2428779"/>
            <a:ext cx="1188720" cy="911212"/>
          </a:xfrm>
          <a:prstGeom prst="bentConnector2">
            <a:avLst/>
          </a:prstGeom>
          <a:ln>
            <a:tailEnd type="arrow"/>
          </a:ln>
        </p:spPr>
        <p:style>
          <a:lnRef idx="1">
            <a:schemeClr val="dk1"/>
          </a:lnRef>
          <a:fillRef idx="0">
            <a:schemeClr val="dk1"/>
          </a:fillRef>
          <a:effectRef idx="0">
            <a:schemeClr val="dk1"/>
          </a:effectRef>
          <a:fontRef idx="minor">
            <a:schemeClr val="tx1"/>
          </a:fontRef>
        </p:style>
      </p:cxnSp>
      <p:cxnSp>
        <p:nvCxnSpPr>
          <p:cNvPr id="38" name="Elbow Connector 23">
            <a:extLst>
              <a:ext uri="{FF2B5EF4-FFF2-40B4-BE49-F238E27FC236}">
                <a16:creationId xmlns:a16="http://schemas.microsoft.com/office/drawing/2014/main" id="{8FC83ABC-F657-49BC-BE0D-89C28C2A427C}"/>
              </a:ext>
            </a:extLst>
          </p:cNvPr>
          <p:cNvCxnSpPr>
            <a:cxnSpLocks/>
          </p:cNvCxnSpPr>
          <p:nvPr/>
        </p:nvCxnSpPr>
        <p:spPr>
          <a:xfrm flipV="1">
            <a:off x="1989357" y="3760835"/>
            <a:ext cx="593466" cy="457200"/>
          </a:xfrm>
          <a:prstGeom prst="bentConnector3">
            <a:avLst>
              <a:gd name="adj1" fmla="val -278"/>
            </a:avLst>
          </a:prstGeom>
          <a:ln>
            <a:tailEnd type="arrow"/>
          </a:ln>
        </p:spPr>
        <p:style>
          <a:lnRef idx="1">
            <a:schemeClr val="dk1"/>
          </a:lnRef>
          <a:fillRef idx="0">
            <a:schemeClr val="dk1"/>
          </a:fillRef>
          <a:effectRef idx="0">
            <a:schemeClr val="dk1"/>
          </a:effectRef>
          <a:fontRef idx="minor">
            <a:schemeClr val="tx1"/>
          </a:fontRef>
        </p:style>
      </p:cxnSp>
      <p:sp>
        <p:nvSpPr>
          <p:cNvPr id="33" name="Title 3">
            <a:extLst>
              <a:ext uri="{FF2B5EF4-FFF2-40B4-BE49-F238E27FC236}">
                <a16:creationId xmlns:a16="http://schemas.microsoft.com/office/drawing/2014/main" id="{165CA60E-263A-4404-8BE1-6D4AF03ABB94}"/>
              </a:ext>
            </a:extLst>
          </p:cNvPr>
          <p:cNvSpPr>
            <a:spLocks noGrp="1"/>
          </p:cNvSpPr>
          <p:nvPr>
            <p:ph type="title"/>
          </p:nvPr>
        </p:nvSpPr>
        <p:spPr>
          <a:xfrm>
            <a:off x="685429" y="749300"/>
            <a:ext cx="11045654" cy="685800"/>
          </a:xfrm>
        </p:spPr>
        <p:txBody>
          <a:bodyPr/>
          <a:lstStyle/>
          <a:p>
            <a:r>
              <a:rPr lang="en-US" sz="3200" dirty="0"/>
              <a:t>CẤU TRÚC SGK CÔNG NGHỆ 11 – </a:t>
            </a:r>
            <a:r>
              <a:rPr lang="en-US" sz="3200" dirty="0">
                <a:solidFill>
                  <a:srgbClr val="FF0000"/>
                </a:solidFill>
              </a:rPr>
              <a:t>Công </a:t>
            </a:r>
            <a:r>
              <a:rPr lang="en-US" sz="3200" dirty="0" err="1">
                <a:solidFill>
                  <a:srgbClr val="FF0000"/>
                </a:solidFill>
              </a:rPr>
              <a:t>nghệ</a:t>
            </a:r>
            <a:r>
              <a:rPr lang="en-US" sz="3200" dirty="0">
                <a:solidFill>
                  <a:srgbClr val="FF0000"/>
                </a:solidFill>
              </a:rPr>
              <a:t> </a:t>
            </a:r>
            <a:r>
              <a:rPr lang="en-US" sz="3200" dirty="0" err="1">
                <a:solidFill>
                  <a:srgbClr val="FF0000"/>
                </a:solidFill>
              </a:rPr>
              <a:t>cơ</a:t>
            </a:r>
            <a:r>
              <a:rPr lang="en-US" sz="3200" dirty="0">
                <a:solidFill>
                  <a:srgbClr val="FF0000"/>
                </a:solidFill>
              </a:rPr>
              <a:t> </a:t>
            </a:r>
            <a:r>
              <a:rPr lang="en-US" sz="3200" dirty="0" err="1">
                <a:solidFill>
                  <a:srgbClr val="FF0000"/>
                </a:solidFill>
              </a:rPr>
              <a:t>khí</a:t>
            </a:r>
            <a:endParaRPr lang="en-US" dirty="0">
              <a:solidFill>
                <a:srgbClr val="FF0000"/>
              </a:solidFill>
            </a:endParaRPr>
          </a:p>
        </p:txBody>
      </p:sp>
      <p:cxnSp>
        <p:nvCxnSpPr>
          <p:cNvPr id="11" name="Elbow Connector 11">
            <a:extLst>
              <a:ext uri="{FF2B5EF4-FFF2-40B4-BE49-F238E27FC236}">
                <a16:creationId xmlns:a16="http://schemas.microsoft.com/office/drawing/2014/main" id="{DCB1170E-586A-F385-4A8D-C0A9225703BA}"/>
              </a:ext>
            </a:extLst>
          </p:cNvPr>
          <p:cNvCxnSpPr>
            <a:cxnSpLocks/>
          </p:cNvCxnSpPr>
          <p:nvPr/>
        </p:nvCxnSpPr>
        <p:spPr>
          <a:xfrm rot="5400000" flipH="1" flipV="1">
            <a:off x="2079506" y="2955020"/>
            <a:ext cx="182880" cy="911212"/>
          </a:xfrm>
          <a:prstGeom prst="bentConnector2">
            <a:avLst/>
          </a:prstGeom>
          <a:ln>
            <a:tailEnd type="arrow"/>
          </a:ln>
        </p:spPr>
        <p:style>
          <a:lnRef idx="1">
            <a:schemeClr val="dk1"/>
          </a:lnRef>
          <a:fillRef idx="0">
            <a:schemeClr val="dk1"/>
          </a:fillRef>
          <a:effectRef idx="0">
            <a:schemeClr val="dk1"/>
          </a:effectRef>
          <a:fontRef idx="minor">
            <a:schemeClr val="tx1"/>
          </a:fontRef>
        </p:style>
      </p:cxnSp>
      <p:sp>
        <p:nvSpPr>
          <p:cNvPr id="13" name="Rounded Rectangle 15">
            <a:extLst>
              <a:ext uri="{FF2B5EF4-FFF2-40B4-BE49-F238E27FC236}">
                <a16:creationId xmlns:a16="http://schemas.microsoft.com/office/drawing/2014/main" id="{6A7B9B92-64A1-E63E-2D78-43F674D3FB52}"/>
              </a:ext>
            </a:extLst>
          </p:cNvPr>
          <p:cNvSpPr/>
          <p:nvPr/>
        </p:nvSpPr>
        <p:spPr>
          <a:xfrm>
            <a:off x="2612718" y="2499540"/>
            <a:ext cx="6246796"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Chương</a:t>
            </a: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I: GIỚI THIỆU CHUNG VỀ CƠ KHÍ CHẾ TẠO</a:t>
            </a:r>
          </a:p>
        </p:txBody>
      </p:sp>
      <p:sp>
        <p:nvSpPr>
          <p:cNvPr id="15" name="Rounded Rectangle 15">
            <a:extLst>
              <a:ext uri="{FF2B5EF4-FFF2-40B4-BE49-F238E27FC236}">
                <a16:creationId xmlns:a16="http://schemas.microsoft.com/office/drawing/2014/main" id="{20072F19-2E18-9355-5B43-F57EFC3AD53D}"/>
              </a:ext>
            </a:extLst>
          </p:cNvPr>
          <p:cNvSpPr/>
          <p:nvPr/>
        </p:nvSpPr>
        <p:spPr>
          <a:xfrm>
            <a:off x="2623166" y="3011096"/>
            <a:ext cx="6246796"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Chương II: VẬT LIỆU CƠ KHÍ</a:t>
            </a:r>
          </a:p>
        </p:txBody>
      </p:sp>
      <p:pic>
        <p:nvPicPr>
          <p:cNvPr id="18" name="Picture 17">
            <a:extLst>
              <a:ext uri="{FF2B5EF4-FFF2-40B4-BE49-F238E27FC236}">
                <a16:creationId xmlns:a16="http://schemas.microsoft.com/office/drawing/2014/main" id="{39B976D3-8B48-C5A3-90C9-3036190F30E5}"/>
              </a:ext>
            </a:extLst>
          </p:cNvPr>
          <p:cNvPicPr>
            <a:picLocks noChangeAspect="1"/>
          </p:cNvPicPr>
          <p:nvPr/>
        </p:nvPicPr>
        <p:blipFill>
          <a:blip r:embed="rId2"/>
          <a:stretch>
            <a:fillRect/>
          </a:stretch>
        </p:blipFill>
        <p:spPr>
          <a:xfrm>
            <a:off x="8417162" y="1606792"/>
            <a:ext cx="3680702" cy="5120640"/>
          </a:xfrm>
          <a:prstGeom prst="rect">
            <a:avLst/>
          </a:prstGeom>
        </p:spPr>
      </p:pic>
    </p:spTree>
    <p:extLst>
      <p:ext uri="{BB962C8B-B14F-4D97-AF65-F5344CB8AC3E}">
        <p14:creationId xmlns:p14="http://schemas.microsoft.com/office/powerpoint/2010/main" val="3572757876"/>
      </p:ext>
    </p:extLst>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52388" y="3210632"/>
            <a:ext cx="1944303" cy="1944303"/>
          </a:xfrm>
          <a:prstGeom prst="ellipse">
            <a:avLst/>
          </a:prstGeom>
          <a:solidFill>
            <a:srgbClr val="FFFF00"/>
          </a:solidFill>
          <a:ln>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CẤU TRÚC</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SGK</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CÔNG NGHỆ 11</a:t>
            </a:r>
            <a:endParaRPr kumimoji="0" lang="en-US" sz="1600" b="0"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
        <p:nvSpPr>
          <p:cNvPr id="14" name="Rounded Rectangle 13"/>
          <p:cNvSpPr/>
          <p:nvPr/>
        </p:nvSpPr>
        <p:spPr>
          <a:xfrm>
            <a:off x="2623166" y="1515396"/>
            <a:ext cx="6246796"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HƯỚNG DẪN SỬ DỤNG SÁCH</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6" name="Rounded Rectangle 15"/>
          <p:cNvSpPr/>
          <p:nvPr/>
        </p:nvSpPr>
        <p:spPr>
          <a:xfrm>
            <a:off x="2623166" y="2876490"/>
            <a:ext cx="6246796"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Chương II: CÔNG NGHỆ GIỐNG VẬT NUÔI</a:t>
            </a:r>
          </a:p>
        </p:txBody>
      </p:sp>
      <p:sp>
        <p:nvSpPr>
          <p:cNvPr id="22" name="Rounded Rectangle 21"/>
          <p:cNvSpPr/>
          <p:nvPr/>
        </p:nvSpPr>
        <p:spPr>
          <a:xfrm>
            <a:off x="2623166" y="6350586"/>
            <a:ext cx="6246796" cy="48740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MỘT SỐ THUẬT NGỮ DÙNG TRONG SÁCH</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cxnSp>
        <p:nvCxnSpPr>
          <p:cNvPr id="10" name="Elbow Connector 9"/>
          <p:cNvCxnSpPr>
            <a:cxnSpLocks/>
            <a:stCxn id="3" idx="0"/>
            <a:endCxn id="14" idx="1"/>
          </p:cNvCxnSpPr>
          <p:nvPr/>
        </p:nvCxnSpPr>
        <p:spPr>
          <a:xfrm rot="5400000" flipH="1" flipV="1">
            <a:off x="1098086" y="1685552"/>
            <a:ext cx="1451534" cy="1598626"/>
          </a:xfrm>
          <a:prstGeom prst="bentConnector2">
            <a:avLst/>
          </a:prstGeom>
          <a:ln>
            <a:tailEnd type="arrow"/>
          </a:ln>
        </p:spPr>
        <p:style>
          <a:lnRef idx="1">
            <a:schemeClr val="dk1"/>
          </a:lnRef>
          <a:fillRef idx="0">
            <a:schemeClr val="dk1"/>
          </a:fillRef>
          <a:effectRef idx="0">
            <a:schemeClr val="dk1"/>
          </a:effectRef>
          <a:fontRef idx="minor">
            <a:schemeClr val="tx1"/>
          </a:fontRef>
        </p:style>
      </p:cxnSp>
      <p:cxnSp>
        <p:nvCxnSpPr>
          <p:cNvPr id="12" name="Elbow Connector 11"/>
          <p:cNvCxnSpPr>
            <a:cxnSpLocks/>
          </p:cNvCxnSpPr>
          <p:nvPr/>
        </p:nvCxnSpPr>
        <p:spPr>
          <a:xfrm rot="5400000" flipH="1" flipV="1">
            <a:off x="1801800" y="2731971"/>
            <a:ext cx="731520" cy="911212"/>
          </a:xfrm>
          <a:prstGeom prst="bentConnector2">
            <a:avLst/>
          </a:prstGeom>
          <a:ln>
            <a:tailEnd type="arrow"/>
          </a:ln>
        </p:spPr>
        <p:style>
          <a:lnRef idx="1">
            <a:schemeClr val="dk1"/>
          </a:lnRef>
          <a:fillRef idx="0">
            <a:schemeClr val="dk1"/>
          </a:fillRef>
          <a:effectRef idx="0">
            <a:schemeClr val="dk1"/>
          </a:effectRef>
          <a:fontRef idx="minor">
            <a:schemeClr val="tx1"/>
          </a:fontRef>
        </p:style>
      </p:cxnSp>
      <p:cxnSp>
        <p:nvCxnSpPr>
          <p:cNvPr id="30" name="Elbow Connector 29"/>
          <p:cNvCxnSpPr>
            <a:cxnSpLocks/>
            <a:stCxn id="3" idx="4"/>
            <a:endCxn id="22" idx="1"/>
          </p:cNvCxnSpPr>
          <p:nvPr/>
        </p:nvCxnSpPr>
        <p:spPr>
          <a:xfrm rot="16200000" flipH="1">
            <a:off x="1104177" y="5075298"/>
            <a:ext cx="1439353" cy="1598626"/>
          </a:xfrm>
          <a:prstGeom prst="bentConnector2">
            <a:avLst/>
          </a:prstGeom>
          <a:ln>
            <a:tailEnd type="arrow"/>
          </a:ln>
        </p:spPr>
        <p:style>
          <a:lnRef idx="1">
            <a:schemeClr val="dk1"/>
          </a:lnRef>
          <a:fillRef idx="0">
            <a:schemeClr val="dk1"/>
          </a:fillRef>
          <a:effectRef idx="0">
            <a:schemeClr val="dk1"/>
          </a:effectRef>
          <a:fontRef idx="minor">
            <a:schemeClr val="tx1"/>
          </a:fontRef>
        </p:style>
      </p:cxnSp>
      <p:sp>
        <p:nvSpPr>
          <p:cNvPr id="21" name="Rounded Rectangle 17">
            <a:extLst>
              <a:ext uri="{FF2B5EF4-FFF2-40B4-BE49-F238E27FC236}">
                <a16:creationId xmlns:a16="http://schemas.microsoft.com/office/drawing/2014/main" id="{A08B3433-47B5-4234-BB5C-DBF8BB642E59}"/>
              </a:ext>
            </a:extLst>
          </p:cNvPr>
          <p:cNvSpPr/>
          <p:nvPr/>
        </p:nvSpPr>
        <p:spPr>
          <a:xfrm>
            <a:off x="2623166" y="3451189"/>
            <a:ext cx="6020320"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Chương III: CÁC PHƯƠNG PHÁP GIA CÔNG CƠ KHÍ</a:t>
            </a:r>
          </a:p>
        </p:txBody>
      </p:sp>
      <p:sp>
        <p:nvSpPr>
          <p:cNvPr id="27" name="Rounded Rectangle 15">
            <a:extLst>
              <a:ext uri="{FF2B5EF4-FFF2-40B4-BE49-F238E27FC236}">
                <a16:creationId xmlns:a16="http://schemas.microsoft.com/office/drawing/2014/main" id="{1D48EEB5-B376-4453-B15F-09DE7CE411BB}"/>
              </a:ext>
            </a:extLst>
          </p:cNvPr>
          <p:cNvSpPr/>
          <p:nvPr/>
        </p:nvSpPr>
        <p:spPr>
          <a:xfrm>
            <a:off x="2612718" y="2007301"/>
            <a:ext cx="6246796"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PHẦN I: CƠ KHÍ CHẾ TẠO</a:t>
            </a:r>
          </a:p>
        </p:txBody>
      </p:sp>
      <p:cxnSp>
        <p:nvCxnSpPr>
          <p:cNvPr id="31" name="Elbow Connector 11">
            <a:extLst>
              <a:ext uri="{FF2B5EF4-FFF2-40B4-BE49-F238E27FC236}">
                <a16:creationId xmlns:a16="http://schemas.microsoft.com/office/drawing/2014/main" id="{3AC78BCD-293D-4283-8075-444E65238D0D}"/>
              </a:ext>
            </a:extLst>
          </p:cNvPr>
          <p:cNvCxnSpPr>
            <a:cxnSpLocks/>
          </p:cNvCxnSpPr>
          <p:nvPr/>
        </p:nvCxnSpPr>
        <p:spPr>
          <a:xfrm rot="5400000" flipH="1" flipV="1">
            <a:off x="1573200" y="2428779"/>
            <a:ext cx="1188720" cy="911212"/>
          </a:xfrm>
          <a:prstGeom prst="bentConnector2">
            <a:avLst/>
          </a:prstGeom>
          <a:ln>
            <a:tailEnd type="arrow"/>
          </a:ln>
        </p:spPr>
        <p:style>
          <a:lnRef idx="1">
            <a:schemeClr val="dk1"/>
          </a:lnRef>
          <a:fillRef idx="0">
            <a:schemeClr val="dk1"/>
          </a:fillRef>
          <a:effectRef idx="0">
            <a:schemeClr val="dk1"/>
          </a:effectRef>
          <a:fontRef idx="minor">
            <a:schemeClr val="tx1"/>
          </a:fontRef>
        </p:style>
      </p:cxnSp>
      <p:cxnSp>
        <p:nvCxnSpPr>
          <p:cNvPr id="38" name="Elbow Connector 23">
            <a:extLst>
              <a:ext uri="{FF2B5EF4-FFF2-40B4-BE49-F238E27FC236}">
                <a16:creationId xmlns:a16="http://schemas.microsoft.com/office/drawing/2014/main" id="{8FC83ABC-F657-49BC-BE0D-89C28C2A427C}"/>
              </a:ext>
            </a:extLst>
          </p:cNvPr>
          <p:cNvCxnSpPr>
            <a:cxnSpLocks/>
          </p:cNvCxnSpPr>
          <p:nvPr/>
        </p:nvCxnSpPr>
        <p:spPr>
          <a:xfrm flipV="1">
            <a:off x="1989357" y="3760835"/>
            <a:ext cx="593466" cy="457200"/>
          </a:xfrm>
          <a:prstGeom prst="bentConnector3">
            <a:avLst>
              <a:gd name="adj1" fmla="val -278"/>
            </a:avLst>
          </a:prstGeom>
          <a:ln>
            <a:tailEnd type="arrow"/>
          </a:ln>
        </p:spPr>
        <p:style>
          <a:lnRef idx="1">
            <a:schemeClr val="dk1"/>
          </a:lnRef>
          <a:fillRef idx="0">
            <a:schemeClr val="dk1"/>
          </a:fillRef>
          <a:effectRef idx="0">
            <a:schemeClr val="dk1"/>
          </a:effectRef>
          <a:fontRef idx="minor">
            <a:schemeClr val="tx1"/>
          </a:fontRef>
        </p:style>
      </p:cxnSp>
      <p:sp>
        <p:nvSpPr>
          <p:cNvPr id="33" name="Title 3">
            <a:extLst>
              <a:ext uri="{FF2B5EF4-FFF2-40B4-BE49-F238E27FC236}">
                <a16:creationId xmlns:a16="http://schemas.microsoft.com/office/drawing/2014/main" id="{165CA60E-263A-4404-8BE1-6D4AF03ABB94}"/>
              </a:ext>
            </a:extLst>
          </p:cNvPr>
          <p:cNvSpPr>
            <a:spLocks noGrp="1"/>
          </p:cNvSpPr>
          <p:nvPr>
            <p:ph type="title"/>
          </p:nvPr>
        </p:nvSpPr>
        <p:spPr>
          <a:xfrm>
            <a:off x="685429" y="749300"/>
            <a:ext cx="11045654" cy="685800"/>
          </a:xfrm>
        </p:spPr>
        <p:txBody>
          <a:bodyPr/>
          <a:lstStyle/>
          <a:p>
            <a:r>
              <a:rPr lang="en-US" sz="3200" dirty="0"/>
              <a:t>CẤU TRÚC SGK CÔNG NGHỆ 11 – </a:t>
            </a:r>
            <a:r>
              <a:rPr lang="en-US" sz="3200" dirty="0">
                <a:solidFill>
                  <a:srgbClr val="FF0000"/>
                </a:solidFill>
              </a:rPr>
              <a:t>Công </a:t>
            </a:r>
            <a:r>
              <a:rPr lang="en-US" sz="3200" dirty="0" err="1">
                <a:solidFill>
                  <a:srgbClr val="FF0000"/>
                </a:solidFill>
              </a:rPr>
              <a:t>nghệ</a:t>
            </a:r>
            <a:r>
              <a:rPr lang="en-US" sz="3200" dirty="0">
                <a:solidFill>
                  <a:srgbClr val="FF0000"/>
                </a:solidFill>
              </a:rPr>
              <a:t> </a:t>
            </a:r>
            <a:r>
              <a:rPr lang="en-US" sz="3200" dirty="0" err="1">
                <a:solidFill>
                  <a:srgbClr val="FF0000"/>
                </a:solidFill>
              </a:rPr>
              <a:t>cơ</a:t>
            </a:r>
            <a:r>
              <a:rPr lang="en-US" sz="3200" dirty="0">
                <a:solidFill>
                  <a:srgbClr val="FF0000"/>
                </a:solidFill>
              </a:rPr>
              <a:t> </a:t>
            </a:r>
            <a:r>
              <a:rPr lang="en-US" sz="3200" dirty="0" err="1">
                <a:solidFill>
                  <a:srgbClr val="FF0000"/>
                </a:solidFill>
              </a:rPr>
              <a:t>khí</a:t>
            </a:r>
            <a:endParaRPr lang="en-US" dirty="0">
              <a:solidFill>
                <a:srgbClr val="FF0000"/>
              </a:solidFill>
            </a:endParaRPr>
          </a:p>
        </p:txBody>
      </p:sp>
      <p:cxnSp>
        <p:nvCxnSpPr>
          <p:cNvPr id="11" name="Elbow Connector 11">
            <a:extLst>
              <a:ext uri="{FF2B5EF4-FFF2-40B4-BE49-F238E27FC236}">
                <a16:creationId xmlns:a16="http://schemas.microsoft.com/office/drawing/2014/main" id="{DCB1170E-586A-F385-4A8D-C0A9225703BA}"/>
              </a:ext>
            </a:extLst>
          </p:cNvPr>
          <p:cNvCxnSpPr>
            <a:cxnSpLocks/>
          </p:cNvCxnSpPr>
          <p:nvPr/>
        </p:nvCxnSpPr>
        <p:spPr>
          <a:xfrm rot="5400000" flipH="1" flipV="1">
            <a:off x="2079506" y="2955020"/>
            <a:ext cx="182880" cy="911212"/>
          </a:xfrm>
          <a:prstGeom prst="bentConnector2">
            <a:avLst/>
          </a:prstGeom>
          <a:ln>
            <a:tailEnd type="arrow"/>
          </a:ln>
        </p:spPr>
        <p:style>
          <a:lnRef idx="1">
            <a:schemeClr val="dk1"/>
          </a:lnRef>
          <a:fillRef idx="0">
            <a:schemeClr val="dk1"/>
          </a:fillRef>
          <a:effectRef idx="0">
            <a:schemeClr val="dk1"/>
          </a:effectRef>
          <a:fontRef idx="minor">
            <a:schemeClr val="tx1"/>
          </a:fontRef>
        </p:style>
      </p:cxnSp>
      <p:sp>
        <p:nvSpPr>
          <p:cNvPr id="13" name="Rounded Rectangle 15">
            <a:extLst>
              <a:ext uri="{FF2B5EF4-FFF2-40B4-BE49-F238E27FC236}">
                <a16:creationId xmlns:a16="http://schemas.microsoft.com/office/drawing/2014/main" id="{6A7B9B92-64A1-E63E-2D78-43F674D3FB52}"/>
              </a:ext>
            </a:extLst>
          </p:cNvPr>
          <p:cNvSpPr/>
          <p:nvPr/>
        </p:nvSpPr>
        <p:spPr>
          <a:xfrm>
            <a:off x="2612718" y="2499540"/>
            <a:ext cx="6246796"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Chương</a:t>
            </a: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I: GIỚI THIỆU CHUNG VỀ CƠ KHÍ CHẾ TẠO</a:t>
            </a:r>
          </a:p>
        </p:txBody>
      </p:sp>
      <p:sp>
        <p:nvSpPr>
          <p:cNvPr id="15" name="Rounded Rectangle 15">
            <a:extLst>
              <a:ext uri="{FF2B5EF4-FFF2-40B4-BE49-F238E27FC236}">
                <a16:creationId xmlns:a16="http://schemas.microsoft.com/office/drawing/2014/main" id="{20072F19-2E18-9355-5B43-F57EFC3AD53D}"/>
              </a:ext>
            </a:extLst>
          </p:cNvPr>
          <p:cNvSpPr/>
          <p:nvPr/>
        </p:nvSpPr>
        <p:spPr>
          <a:xfrm>
            <a:off x="2623166" y="3011096"/>
            <a:ext cx="6246796"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Chương II: VẬT LIỆU CƠ KHÍ</a:t>
            </a:r>
          </a:p>
        </p:txBody>
      </p:sp>
      <p:sp>
        <p:nvSpPr>
          <p:cNvPr id="23" name="Rounded Rectangle 17">
            <a:extLst>
              <a:ext uri="{FF2B5EF4-FFF2-40B4-BE49-F238E27FC236}">
                <a16:creationId xmlns:a16="http://schemas.microsoft.com/office/drawing/2014/main" id="{117F4176-F894-9545-7CAE-FF9C4B887772}"/>
              </a:ext>
            </a:extLst>
          </p:cNvPr>
          <p:cNvSpPr/>
          <p:nvPr/>
        </p:nvSpPr>
        <p:spPr>
          <a:xfrm>
            <a:off x="2612719" y="3941563"/>
            <a:ext cx="3836208"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Chương</a:t>
            </a: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IV: SẢN XUẤT CƠ KHÍ</a:t>
            </a:r>
          </a:p>
        </p:txBody>
      </p:sp>
      <p:cxnSp>
        <p:nvCxnSpPr>
          <p:cNvPr id="25" name="Straight Arrow Connector 24">
            <a:extLst>
              <a:ext uri="{FF2B5EF4-FFF2-40B4-BE49-F238E27FC236}">
                <a16:creationId xmlns:a16="http://schemas.microsoft.com/office/drawing/2014/main" id="{77F4C046-4DF5-67BD-0260-7295DCEFFB13}"/>
              </a:ext>
            </a:extLst>
          </p:cNvPr>
          <p:cNvCxnSpPr>
            <a:cxnSpLocks/>
            <a:stCxn id="3" idx="6"/>
            <a:endCxn id="23" idx="1"/>
          </p:cNvCxnSpPr>
          <p:nvPr/>
        </p:nvCxnSpPr>
        <p:spPr>
          <a:xfrm>
            <a:off x="1996691" y="4182784"/>
            <a:ext cx="616028" cy="2481"/>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pic>
        <p:nvPicPr>
          <p:cNvPr id="18" name="Picture 17">
            <a:extLst>
              <a:ext uri="{FF2B5EF4-FFF2-40B4-BE49-F238E27FC236}">
                <a16:creationId xmlns:a16="http://schemas.microsoft.com/office/drawing/2014/main" id="{231A7980-CD9D-A347-DEC9-98FE0C1E5A46}"/>
              </a:ext>
            </a:extLst>
          </p:cNvPr>
          <p:cNvPicPr>
            <a:picLocks noChangeAspect="1"/>
          </p:cNvPicPr>
          <p:nvPr/>
        </p:nvPicPr>
        <p:blipFill>
          <a:blip r:embed="rId2"/>
          <a:stretch>
            <a:fillRect/>
          </a:stretch>
        </p:blipFill>
        <p:spPr>
          <a:xfrm>
            <a:off x="8370668" y="1646796"/>
            <a:ext cx="3657600" cy="5071974"/>
          </a:xfrm>
          <a:prstGeom prst="rect">
            <a:avLst/>
          </a:prstGeom>
        </p:spPr>
      </p:pic>
    </p:spTree>
    <p:extLst>
      <p:ext uri="{BB962C8B-B14F-4D97-AF65-F5344CB8AC3E}">
        <p14:creationId xmlns:p14="http://schemas.microsoft.com/office/powerpoint/2010/main" val="1774921478"/>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8631"/>
            <a:ext cx="12195107" cy="6856213"/>
          </a:xfrm>
          <a:prstGeom prst="rect">
            <a:avLst/>
          </a:prstGeom>
        </p:spPr>
      </p:pic>
      <p:sp>
        <p:nvSpPr>
          <p:cNvPr id="5" name="TextBox 4">
            <a:extLst>
              <a:ext uri="{FF2B5EF4-FFF2-40B4-BE49-F238E27FC236}">
                <a16:creationId xmlns:a16="http://schemas.microsoft.com/office/drawing/2014/main" id="{D3CBFF0F-280B-43A7-8C33-B7CBB41B455A}"/>
              </a:ext>
            </a:extLst>
          </p:cNvPr>
          <p:cNvSpPr txBox="1"/>
          <p:nvPr/>
        </p:nvSpPr>
        <p:spPr>
          <a:xfrm>
            <a:off x="1181100" y="2759624"/>
            <a:ext cx="9763125" cy="1323439"/>
          </a:xfrm>
          <a:prstGeom prst="rect">
            <a:avLst/>
          </a:prstGeom>
          <a:noFill/>
        </p:spPr>
        <p:txBody>
          <a:bodyPr wrap="square" rtlCol="0">
            <a:spAutoFit/>
          </a:bodyPr>
          <a:lstStyle/>
          <a:p>
            <a:pPr algn="ctr"/>
            <a:r>
              <a:rPr lang="en-US" sz="4000" dirty="0">
                <a:solidFill>
                  <a:srgbClr val="D0A955"/>
                </a:solidFill>
                <a:latin typeface="Open Sans Extrabold" panose="020B0906030804020204" pitchFamily="34" charset="0"/>
                <a:ea typeface="Open Sans Extrabold" panose="020B0906030804020204" pitchFamily="34" charset="0"/>
                <a:cs typeface="Open Sans Extrabold" panose="020B0906030804020204" pitchFamily="34" charset="0"/>
              </a:rPr>
              <a:t>BỘ SÁCH GIÁO KHOA</a:t>
            </a:r>
          </a:p>
          <a:p>
            <a:pPr algn="ctr"/>
            <a:r>
              <a:rPr lang="en-US" sz="4000" dirty="0">
                <a:solidFill>
                  <a:srgbClr val="72BE43"/>
                </a:solidFill>
                <a:latin typeface="Open Sans Extrabold" panose="020B0906030804020204" pitchFamily="34" charset="0"/>
                <a:ea typeface="Open Sans Extrabold" panose="020B0906030804020204" pitchFamily="34" charset="0"/>
                <a:cs typeface="Open Sans Extrabold" panose="020B0906030804020204" pitchFamily="34" charset="0"/>
              </a:rPr>
              <a:t>KẾT NỐI TRI THỨC VỚI CUỘC SỐNG</a:t>
            </a:r>
          </a:p>
        </p:txBody>
      </p:sp>
      <p:sp>
        <p:nvSpPr>
          <p:cNvPr id="8" name="Hình chữ nhật 7">
            <a:extLst>
              <a:ext uri="{FF2B5EF4-FFF2-40B4-BE49-F238E27FC236}">
                <a16:creationId xmlns:a16="http://schemas.microsoft.com/office/drawing/2014/main" id="{56C79754-C70C-E2FE-090E-7C64554CBE8B}"/>
              </a:ext>
            </a:extLst>
          </p:cNvPr>
          <p:cNvSpPr/>
          <p:nvPr/>
        </p:nvSpPr>
        <p:spPr>
          <a:xfrm>
            <a:off x="951829" y="1843385"/>
            <a:ext cx="10285187" cy="830997"/>
          </a:xfrm>
          <a:prstGeom prst="rect">
            <a:avLst/>
          </a:prstGeom>
          <a:noFill/>
        </p:spPr>
        <p:txBody>
          <a:bodyPr wrap="none" lIns="91440" tIns="45720" rIns="91440" bIns="45720">
            <a:spAutoFit/>
          </a:bodyPr>
          <a:lstStyle/>
          <a:p>
            <a:pPr algn="ctr"/>
            <a:r>
              <a:rPr lang="en-US" sz="4800" b="1" cap="none" spc="0">
                <a:ln w="22225">
                  <a:solidFill>
                    <a:schemeClr val="accent2"/>
                  </a:solidFill>
                  <a:prstDash val="solid"/>
                </a:ln>
                <a:solidFill>
                  <a:srgbClr val="FF0000"/>
                </a:solidFill>
                <a:effectLst/>
              </a:rPr>
              <a:t>BỒI DƯỠNG GIÁO VIÊN SỬ DỤNG</a:t>
            </a:r>
            <a:endParaRPr lang="vi-VN" sz="4800" b="1" cap="none" spc="0">
              <a:ln w="22225">
                <a:solidFill>
                  <a:schemeClr val="accent2"/>
                </a:solidFill>
                <a:prstDash val="solid"/>
              </a:ln>
              <a:solidFill>
                <a:srgbClr val="FF0000"/>
              </a:solidFill>
              <a:effectLst/>
            </a:endParaRPr>
          </a:p>
        </p:txBody>
      </p:sp>
      <p:sp>
        <p:nvSpPr>
          <p:cNvPr id="9" name="Hình chữ nhật 8">
            <a:extLst>
              <a:ext uri="{FF2B5EF4-FFF2-40B4-BE49-F238E27FC236}">
                <a16:creationId xmlns:a16="http://schemas.microsoft.com/office/drawing/2014/main" id="{C2217A70-1005-C001-055C-9B086ED644E7}"/>
              </a:ext>
            </a:extLst>
          </p:cNvPr>
          <p:cNvSpPr/>
          <p:nvPr/>
        </p:nvSpPr>
        <p:spPr>
          <a:xfrm>
            <a:off x="4927886" y="4168305"/>
            <a:ext cx="1952073" cy="707886"/>
          </a:xfrm>
          <a:prstGeom prst="rect">
            <a:avLst/>
          </a:prstGeom>
          <a:noFill/>
        </p:spPr>
        <p:txBody>
          <a:bodyPr wrap="none" lIns="91440" tIns="45720" rIns="91440" bIns="45720">
            <a:spAutoFit/>
          </a:bodyPr>
          <a:lstStyle/>
          <a:p>
            <a:pPr algn="ctr"/>
            <a:r>
              <a:rPr lang="en-US" sz="4000" b="1" cap="none" spc="0" dirty="0">
                <a:ln w="22225">
                  <a:solidFill>
                    <a:schemeClr val="accent2"/>
                  </a:solidFill>
                  <a:prstDash val="solid"/>
                </a:ln>
                <a:solidFill>
                  <a:srgbClr val="FF0000"/>
                </a:solidFill>
                <a:effectLst/>
              </a:rPr>
              <a:t>LỚP 11</a:t>
            </a:r>
            <a:endParaRPr lang="vi-VN" sz="4800" b="1" cap="none" spc="0" dirty="0">
              <a:ln w="22225">
                <a:solidFill>
                  <a:schemeClr val="accent2"/>
                </a:solidFill>
                <a:prstDash val="solid"/>
              </a:ln>
              <a:solidFill>
                <a:srgbClr val="FF0000"/>
              </a:solidFill>
              <a:effectLst/>
            </a:endParaRPr>
          </a:p>
        </p:txBody>
      </p:sp>
      <p:sp>
        <p:nvSpPr>
          <p:cNvPr id="10" name="Hình chữ nhật 9">
            <a:extLst>
              <a:ext uri="{FF2B5EF4-FFF2-40B4-BE49-F238E27FC236}">
                <a16:creationId xmlns:a16="http://schemas.microsoft.com/office/drawing/2014/main" id="{1B48297D-0B54-FC2D-AA56-C6296011E575}"/>
              </a:ext>
            </a:extLst>
          </p:cNvPr>
          <p:cNvSpPr/>
          <p:nvPr/>
        </p:nvSpPr>
        <p:spPr>
          <a:xfrm>
            <a:off x="4392897" y="6368580"/>
            <a:ext cx="3193503" cy="461665"/>
          </a:xfrm>
          <a:prstGeom prst="rect">
            <a:avLst/>
          </a:prstGeom>
          <a:noFill/>
        </p:spPr>
        <p:txBody>
          <a:bodyPr wrap="none" lIns="91440" tIns="45720" rIns="91440" bIns="45720">
            <a:spAutoFit/>
          </a:bodyPr>
          <a:lstStyle/>
          <a:p>
            <a:pPr algn="ctr"/>
            <a:r>
              <a:rPr lang="en-US" sz="2400" b="1" dirty="0" err="1">
                <a:ln w="22225">
                  <a:solidFill>
                    <a:schemeClr val="accent2"/>
                  </a:solidFill>
                  <a:prstDash val="solid"/>
                </a:ln>
                <a:solidFill>
                  <a:srgbClr val="FFFF00"/>
                </a:solidFill>
              </a:rPr>
              <a:t>Hà</a:t>
            </a:r>
            <a:r>
              <a:rPr lang="en-US" sz="2400" b="1" dirty="0">
                <a:ln w="22225">
                  <a:solidFill>
                    <a:schemeClr val="accent2"/>
                  </a:solidFill>
                  <a:prstDash val="solid"/>
                </a:ln>
                <a:solidFill>
                  <a:srgbClr val="FFFF00"/>
                </a:solidFill>
              </a:rPr>
              <a:t> </a:t>
            </a:r>
            <a:r>
              <a:rPr lang="en-US" sz="2400" b="1" dirty="0" err="1">
                <a:ln w="22225">
                  <a:solidFill>
                    <a:schemeClr val="accent2"/>
                  </a:solidFill>
                  <a:prstDash val="solid"/>
                </a:ln>
                <a:solidFill>
                  <a:srgbClr val="FFFF00"/>
                </a:solidFill>
              </a:rPr>
              <a:t>Nội</a:t>
            </a:r>
            <a:r>
              <a:rPr lang="en-US" sz="2400" b="1" dirty="0">
                <a:ln w="22225">
                  <a:solidFill>
                    <a:schemeClr val="accent2"/>
                  </a:solidFill>
                  <a:prstDash val="solid"/>
                </a:ln>
                <a:solidFill>
                  <a:srgbClr val="FFFF00"/>
                </a:solidFill>
              </a:rPr>
              <a:t>, </a:t>
            </a:r>
            <a:r>
              <a:rPr lang="en-US" sz="2400" b="1" dirty="0" err="1">
                <a:ln w="22225">
                  <a:solidFill>
                    <a:schemeClr val="accent2"/>
                  </a:solidFill>
                  <a:prstDash val="solid"/>
                </a:ln>
                <a:solidFill>
                  <a:srgbClr val="FFFF00"/>
                </a:solidFill>
              </a:rPr>
              <a:t>tháng</a:t>
            </a:r>
            <a:r>
              <a:rPr lang="en-US" sz="2400" b="1" dirty="0">
                <a:ln w="22225">
                  <a:solidFill>
                    <a:schemeClr val="accent2"/>
                  </a:solidFill>
                  <a:prstDash val="solid"/>
                </a:ln>
                <a:solidFill>
                  <a:srgbClr val="FFFF00"/>
                </a:solidFill>
              </a:rPr>
              <a:t> 6/2023</a:t>
            </a:r>
            <a:endParaRPr lang="vi-VN" sz="3200" b="1" cap="none" spc="0" dirty="0">
              <a:ln w="22225">
                <a:solidFill>
                  <a:schemeClr val="accent2"/>
                </a:solidFill>
                <a:prstDash val="solid"/>
              </a:ln>
              <a:solidFill>
                <a:srgbClr val="FFFF00"/>
              </a:solidFill>
              <a:effectLst/>
            </a:endParaRPr>
          </a:p>
        </p:txBody>
      </p:sp>
    </p:spTree>
    <p:extLst>
      <p:ext uri="{BB962C8B-B14F-4D97-AF65-F5344CB8AC3E}">
        <p14:creationId xmlns:p14="http://schemas.microsoft.com/office/powerpoint/2010/main" val="2655317365"/>
      </p:ext>
    </p:extLst>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52388" y="3210632"/>
            <a:ext cx="1944303" cy="1944303"/>
          </a:xfrm>
          <a:prstGeom prst="ellipse">
            <a:avLst/>
          </a:prstGeom>
          <a:solidFill>
            <a:srgbClr val="FFFF00"/>
          </a:solidFill>
          <a:ln>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CẤU TRÚC</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SGK</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CÔNG NGHỆ 11</a:t>
            </a:r>
            <a:endParaRPr kumimoji="0" lang="en-US" sz="1600" b="0"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
        <p:nvSpPr>
          <p:cNvPr id="14" name="Rounded Rectangle 13"/>
          <p:cNvSpPr/>
          <p:nvPr/>
        </p:nvSpPr>
        <p:spPr>
          <a:xfrm>
            <a:off x="2623166" y="1515396"/>
            <a:ext cx="6246796"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HƯỚNG DẪN SỬ DỤNG SÁCH</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6" name="Rounded Rectangle 15"/>
          <p:cNvSpPr/>
          <p:nvPr/>
        </p:nvSpPr>
        <p:spPr>
          <a:xfrm>
            <a:off x="2623166" y="2876490"/>
            <a:ext cx="6246796"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Chương II: CÔNG NGHỆ GIỐNG VẬT NUÔI</a:t>
            </a:r>
          </a:p>
        </p:txBody>
      </p:sp>
      <p:sp>
        <p:nvSpPr>
          <p:cNvPr id="22" name="Rounded Rectangle 21"/>
          <p:cNvSpPr/>
          <p:nvPr/>
        </p:nvSpPr>
        <p:spPr>
          <a:xfrm>
            <a:off x="2623166" y="6350586"/>
            <a:ext cx="6246796" cy="48740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MỘT SỐ THUẬT NGỮ DÙNG TRONG SÁCH</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cxnSp>
        <p:nvCxnSpPr>
          <p:cNvPr id="10" name="Elbow Connector 9"/>
          <p:cNvCxnSpPr>
            <a:cxnSpLocks/>
            <a:stCxn id="3" idx="0"/>
            <a:endCxn id="14" idx="1"/>
          </p:cNvCxnSpPr>
          <p:nvPr/>
        </p:nvCxnSpPr>
        <p:spPr>
          <a:xfrm rot="5400000" flipH="1" flipV="1">
            <a:off x="1098086" y="1685552"/>
            <a:ext cx="1451534" cy="1598626"/>
          </a:xfrm>
          <a:prstGeom prst="bentConnector2">
            <a:avLst/>
          </a:prstGeom>
          <a:ln>
            <a:tailEnd type="arrow"/>
          </a:ln>
        </p:spPr>
        <p:style>
          <a:lnRef idx="1">
            <a:schemeClr val="dk1"/>
          </a:lnRef>
          <a:fillRef idx="0">
            <a:schemeClr val="dk1"/>
          </a:fillRef>
          <a:effectRef idx="0">
            <a:schemeClr val="dk1"/>
          </a:effectRef>
          <a:fontRef idx="minor">
            <a:schemeClr val="tx1"/>
          </a:fontRef>
        </p:style>
      </p:cxnSp>
      <p:cxnSp>
        <p:nvCxnSpPr>
          <p:cNvPr id="12" name="Elbow Connector 11"/>
          <p:cNvCxnSpPr>
            <a:cxnSpLocks/>
          </p:cNvCxnSpPr>
          <p:nvPr/>
        </p:nvCxnSpPr>
        <p:spPr>
          <a:xfrm rot="5400000" flipH="1" flipV="1">
            <a:off x="1801800" y="2731971"/>
            <a:ext cx="731520" cy="911212"/>
          </a:xfrm>
          <a:prstGeom prst="bentConnector2">
            <a:avLst/>
          </a:prstGeom>
          <a:ln>
            <a:tailEnd type="arrow"/>
          </a:ln>
        </p:spPr>
        <p:style>
          <a:lnRef idx="1">
            <a:schemeClr val="dk1"/>
          </a:lnRef>
          <a:fillRef idx="0">
            <a:schemeClr val="dk1"/>
          </a:fillRef>
          <a:effectRef idx="0">
            <a:schemeClr val="dk1"/>
          </a:effectRef>
          <a:fontRef idx="minor">
            <a:schemeClr val="tx1"/>
          </a:fontRef>
        </p:style>
      </p:cxnSp>
      <p:cxnSp>
        <p:nvCxnSpPr>
          <p:cNvPr id="30" name="Elbow Connector 29"/>
          <p:cNvCxnSpPr>
            <a:cxnSpLocks/>
            <a:stCxn id="3" idx="4"/>
            <a:endCxn id="22" idx="1"/>
          </p:cNvCxnSpPr>
          <p:nvPr/>
        </p:nvCxnSpPr>
        <p:spPr>
          <a:xfrm rot="16200000" flipH="1">
            <a:off x="1104177" y="5075298"/>
            <a:ext cx="1439353" cy="1598626"/>
          </a:xfrm>
          <a:prstGeom prst="bentConnector2">
            <a:avLst/>
          </a:prstGeom>
          <a:ln>
            <a:tailEnd type="arrow"/>
          </a:ln>
        </p:spPr>
        <p:style>
          <a:lnRef idx="1">
            <a:schemeClr val="dk1"/>
          </a:lnRef>
          <a:fillRef idx="0">
            <a:schemeClr val="dk1"/>
          </a:fillRef>
          <a:effectRef idx="0">
            <a:schemeClr val="dk1"/>
          </a:effectRef>
          <a:fontRef idx="minor">
            <a:schemeClr val="tx1"/>
          </a:fontRef>
        </p:style>
      </p:cxnSp>
      <p:sp>
        <p:nvSpPr>
          <p:cNvPr id="21" name="Rounded Rectangle 17">
            <a:extLst>
              <a:ext uri="{FF2B5EF4-FFF2-40B4-BE49-F238E27FC236}">
                <a16:creationId xmlns:a16="http://schemas.microsoft.com/office/drawing/2014/main" id="{A08B3433-47B5-4234-BB5C-DBF8BB642E59}"/>
              </a:ext>
            </a:extLst>
          </p:cNvPr>
          <p:cNvSpPr/>
          <p:nvPr/>
        </p:nvSpPr>
        <p:spPr>
          <a:xfrm>
            <a:off x="2623166" y="3451189"/>
            <a:ext cx="6020320"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Chương III: CÁC PHƯƠNG PHÁP GIA CÔNG CƠ KHÍ</a:t>
            </a:r>
          </a:p>
        </p:txBody>
      </p:sp>
      <p:sp>
        <p:nvSpPr>
          <p:cNvPr id="27" name="Rounded Rectangle 15">
            <a:extLst>
              <a:ext uri="{FF2B5EF4-FFF2-40B4-BE49-F238E27FC236}">
                <a16:creationId xmlns:a16="http://schemas.microsoft.com/office/drawing/2014/main" id="{1D48EEB5-B376-4453-B15F-09DE7CE411BB}"/>
              </a:ext>
            </a:extLst>
          </p:cNvPr>
          <p:cNvSpPr/>
          <p:nvPr/>
        </p:nvSpPr>
        <p:spPr>
          <a:xfrm>
            <a:off x="2612718" y="2007301"/>
            <a:ext cx="6246796"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PHẦN I: CƠ KHÍ CHẾ TẠO</a:t>
            </a:r>
          </a:p>
        </p:txBody>
      </p:sp>
      <p:cxnSp>
        <p:nvCxnSpPr>
          <p:cNvPr id="31" name="Elbow Connector 11">
            <a:extLst>
              <a:ext uri="{FF2B5EF4-FFF2-40B4-BE49-F238E27FC236}">
                <a16:creationId xmlns:a16="http://schemas.microsoft.com/office/drawing/2014/main" id="{3AC78BCD-293D-4283-8075-444E65238D0D}"/>
              </a:ext>
            </a:extLst>
          </p:cNvPr>
          <p:cNvCxnSpPr>
            <a:cxnSpLocks/>
          </p:cNvCxnSpPr>
          <p:nvPr/>
        </p:nvCxnSpPr>
        <p:spPr>
          <a:xfrm rot="5400000" flipH="1" flipV="1">
            <a:off x="1573200" y="2428779"/>
            <a:ext cx="1188720" cy="911212"/>
          </a:xfrm>
          <a:prstGeom prst="bentConnector2">
            <a:avLst/>
          </a:prstGeom>
          <a:ln>
            <a:tailEnd type="arrow"/>
          </a:ln>
        </p:spPr>
        <p:style>
          <a:lnRef idx="1">
            <a:schemeClr val="dk1"/>
          </a:lnRef>
          <a:fillRef idx="0">
            <a:schemeClr val="dk1"/>
          </a:fillRef>
          <a:effectRef idx="0">
            <a:schemeClr val="dk1"/>
          </a:effectRef>
          <a:fontRef idx="minor">
            <a:schemeClr val="tx1"/>
          </a:fontRef>
        </p:style>
      </p:cxnSp>
      <p:cxnSp>
        <p:nvCxnSpPr>
          <p:cNvPr id="38" name="Elbow Connector 23">
            <a:extLst>
              <a:ext uri="{FF2B5EF4-FFF2-40B4-BE49-F238E27FC236}">
                <a16:creationId xmlns:a16="http://schemas.microsoft.com/office/drawing/2014/main" id="{8FC83ABC-F657-49BC-BE0D-89C28C2A427C}"/>
              </a:ext>
            </a:extLst>
          </p:cNvPr>
          <p:cNvCxnSpPr>
            <a:cxnSpLocks/>
          </p:cNvCxnSpPr>
          <p:nvPr/>
        </p:nvCxnSpPr>
        <p:spPr>
          <a:xfrm flipV="1">
            <a:off x="1989357" y="3760835"/>
            <a:ext cx="593466" cy="457200"/>
          </a:xfrm>
          <a:prstGeom prst="bentConnector3">
            <a:avLst>
              <a:gd name="adj1" fmla="val -278"/>
            </a:avLst>
          </a:prstGeom>
          <a:ln>
            <a:tailEnd type="arrow"/>
          </a:ln>
        </p:spPr>
        <p:style>
          <a:lnRef idx="1">
            <a:schemeClr val="dk1"/>
          </a:lnRef>
          <a:fillRef idx="0">
            <a:schemeClr val="dk1"/>
          </a:fillRef>
          <a:effectRef idx="0">
            <a:schemeClr val="dk1"/>
          </a:effectRef>
          <a:fontRef idx="minor">
            <a:schemeClr val="tx1"/>
          </a:fontRef>
        </p:style>
      </p:cxnSp>
      <p:sp>
        <p:nvSpPr>
          <p:cNvPr id="33" name="Title 3">
            <a:extLst>
              <a:ext uri="{FF2B5EF4-FFF2-40B4-BE49-F238E27FC236}">
                <a16:creationId xmlns:a16="http://schemas.microsoft.com/office/drawing/2014/main" id="{165CA60E-263A-4404-8BE1-6D4AF03ABB94}"/>
              </a:ext>
            </a:extLst>
          </p:cNvPr>
          <p:cNvSpPr>
            <a:spLocks noGrp="1"/>
          </p:cNvSpPr>
          <p:nvPr>
            <p:ph type="title"/>
          </p:nvPr>
        </p:nvSpPr>
        <p:spPr>
          <a:xfrm>
            <a:off x="685429" y="749300"/>
            <a:ext cx="11045654" cy="685800"/>
          </a:xfrm>
        </p:spPr>
        <p:txBody>
          <a:bodyPr/>
          <a:lstStyle/>
          <a:p>
            <a:r>
              <a:rPr lang="en-US" sz="3200" dirty="0"/>
              <a:t>CẤU TRÚC SGK CÔNG NGHỆ 11 – </a:t>
            </a:r>
            <a:r>
              <a:rPr lang="en-US" sz="3200" dirty="0">
                <a:solidFill>
                  <a:srgbClr val="FF0000"/>
                </a:solidFill>
              </a:rPr>
              <a:t>Công </a:t>
            </a:r>
            <a:r>
              <a:rPr lang="en-US" sz="3200" dirty="0" err="1">
                <a:solidFill>
                  <a:srgbClr val="FF0000"/>
                </a:solidFill>
              </a:rPr>
              <a:t>nghệ</a:t>
            </a:r>
            <a:r>
              <a:rPr lang="en-US" sz="3200" dirty="0">
                <a:solidFill>
                  <a:srgbClr val="FF0000"/>
                </a:solidFill>
              </a:rPr>
              <a:t> </a:t>
            </a:r>
            <a:r>
              <a:rPr lang="en-US" sz="3200" dirty="0" err="1">
                <a:solidFill>
                  <a:srgbClr val="FF0000"/>
                </a:solidFill>
              </a:rPr>
              <a:t>cơ</a:t>
            </a:r>
            <a:r>
              <a:rPr lang="en-US" sz="3200" dirty="0">
                <a:solidFill>
                  <a:srgbClr val="FF0000"/>
                </a:solidFill>
              </a:rPr>
              <a:t> </a:t>
            </a:r>
            <a:r>
              <a:rPr lang="en-US" sz="3200" dirty="0" err="1">
                <a:solidFill>
                  <a:srgbClr val="FF0000"/>
                </a:solidFill>
              </a:rPr>
              <a:t>khí</a:t>
            </a:r>
            <a:endParaRPr lang="en-US" dirty="0">
              <a:solidFill>
                <a:srgbClr val="FF0000"/>
              </a:solidFill>
            </a:endParaRPr>
          </a:p>
        </p:txBody>
      </p:sp>
      <p:cxnSp>
        <p:nvCxnSpPr>
          <p:cNvPr id="2" name="Elbow Connector 23">
            <a:extLst>
              <a:ext uri="{FF2B5EF4-FFF2-40B4-BE49-F238E27FC236}">
                <a16:creationId xmlns:a16="http://schemas.microsoft.com/office/drawing/2014/main" id="{7FDEFB6D-8C06-0AF1-8A6E-73114F9CB55D}"/>
              </a:ext>
            </a:extLst>
          </p:cNvPr>
          <p:cNvCxnSpPr>
            <a:cxnSpLocks/>
          </p:cNvCxnSpPr>
          <p:nvPr/>
        </p:nvCxnSpPr>
        <p:spPr>
          <a:xfrm>
            <a:off x="1988756" y="4222097"/>
            <a:ext cx="593466" cy="457200"/>
          </a:xfrm>
          <a:prstGeom prst="bentConnector3">
            <a:avLst>
              <a:gd name="adj1" fmla="val -1900"/>
            </a:avLst>
          </a:prstGeom>
          <a:ln>
            <a:tailEnd type="arrow"/>
          </a:ln>
        </p:spPr>
        <p:style>
          <a:lnRef idx="1">
            <a:schemeClr val="dk1"/>
          </a:lnRef>
          <a:fillRef idx="0">
            <a:schemeClr val="dk1"/>
          </a:fillRef>
          <a:effectRef idx="0">
            <a:schemeClr val="dk1"/>
          </a:effectRef>
          <a:fontRef idx="minor">
            <a:schemeClr val="tx1"/>
          </a:fontRef>
        </p:style>
      </p:cxnSp>
      <p:sp>
        <p:nvSpPr>
          <p:cNvPr id="4" name="Rounded Rectangle 17">
            <a:extLst>
              <a:ext uri="{FF2B5EF4-FFF2-40B4-BE49-F238E27FC236}">
                <a16:creationId xmlns:a16="http://schemas.microsoft.com/office/drawing/2014/main" id="{E026A1A0-7071-8E2D-26FC-F0271BC46469}"/>
              </a:ext>
            </a:extLst>
          </p:cNvPr>
          <p:cNvSpPr/>
          <p:nvPr/>
        </p:nvSpPr>
        <p:spPr>
          <a:xfrm>
            <a:off x="2623166" y="4372521"/>
            <a:ext cx="5149281"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PHẦN II: CƠ KHÍ ĐỘNG LỰC</a:t>
            </a:r>
          </a:p>
        </p:txBody>
      </p:sp>
      <p:cxnSp>
        <p:nvCxnSpPr>
          <p:cNvPr id="11" name="Elbow Connector 11">
            <a:extLst>
              <a:ext uri="{FF2B5EF4-FFF2-40B4-BE49-F238E27FC236}">
                <a16:creationId xmlns:a16="http://schemas.microsoft.com/office/drawing/2014/main" id="{DCB1170E-586A-F385-4A8D-C0A9225703BA}"/>
              </a:ext>
            </a:extLst>
          </p:cNvPr>
          <p:cNvCxnSpPr>
            <a:cxnSpLocks/>
          </p:cNvCxnSpPr>
          <p:nvPr/>
        </p:nvCxnSpPr>
        <p:spPr>
          <a:xfrm rot="5400000" flipH="1" flipV="1">
            <a:off x="2079506" y="2955020"/>
            <a:ext cx="182880" cy="911212"/>
          </a:xfrm>
          <a:prstGeom prst="bentConnector2">
            <a:avLst/>
          </a:prstGeom>
          <a:ln>
            <a:tailEnd type="arrow"/>
          </a:ln>
        </p:spPr>
        <p:style>
          <a:lnRef idx="1">
            <a:schemeClr val="dk1"/>
          </a:lnRef>
          <a:fillRef idx="0">
            <a:schemeClr val="dk1"/>
          </a:fillRef>
          <a:effectRef idx="0">
            <a:schemeClr val="dk1"/>
          </a:effectRef>
          <a:fontRef idx="minor">
            <a:schemeClr val="tx1"/>
          </a:fontRef>
        </p:style>
      </p:cxnSp>
      <p:sp>
        <p:nvSpPr>
          <p:cNvPr id="13" name="Rounded Rectangle 15">
            <a:extLst>
              <a:ext uri="{FF2B5EF4-FFF2-40B4-BE49-F238E27FC236}">
                <a16:creationId xmlns:a16="http://schemas.microsoft.com/office/drawing/2014/main" id="{6A7B9B92-64A1-E63E-2D78-43F674D3FB52}"/>
              </a:ext>
            </a:extLst>
          </p:cNvPr>
          <p:cNvSpPr/>
          <p:nvPr/>
        </p:nvSpPr>
        <p:spPr>
          <a:xfrm>
            <a:off x="2612718" y="2499540"/>
            <a:ext cx="6246796"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Chương</a:t>
            </a: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I: GIỚI THIỆU CHUNG VỀ CƠ KHÍ CHẾ TẠO</a:t>
            </a:r>
          </a:p>
        </p:txBody>
      </p:sp>
      <p:sp>
        <p:nvSpPr>
          <p:cNvPr id="15" name="Rounded Rectangle 15">
            <a:extLst>
              <a:ext uri="{FF2B5EF4-FFF2-40B4-BE49-F238E27FC236}">
                <a16:creationId xmlns:a16="http://schemas.microsoft.com/office/drawing/2014/main" id="{20072F19-2E18-9355-5B43-F57EFC3AD53D}"/>
              </a:ext>
            </a:extLst>
          </p:cNvPr>
          <p:cNvSpPr/>
          <p:nvPr/>
        </p:nvSpPr>
        <p:spPr>
          <a:xfrm>
            <a:off x="2623166" y="3011096"/>
            <a:ext cx="6246796"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Chương II: VẬT LIỆU CƠ KHÍ</a:t>
            </a:r>
          </a:p>
        </p:txBody>
      </p:sp>
      <p:cxnSp>
        <p:nvCxnSpPr>
          <p:cNvPr id="17" name="Elbow Connector 25">
            <a:extLst>
              <a:ext uri="{FF2B5EF4-FFF2-40B4-BE49-F238E27FC236}">
                <a16:creationId xmlns:a16="http://schemas.microsoft.com/office/drawing/2014/main" id="{75E74A0F-A94F-93E8-FBCD-8158726298D8}"/>
              </a:ext>
            </a:extLst>
          </p:cNvPr>
          <p:cNvCxnSpPr>
            <a:cxnSpLocks/>
          </p:cNvCxnSpPr>
          <p:nvPr/>
        </p:nvCxnSpPr>
        <p:spPr>
          <a:xfrm rot="16200000" flipH="1">
            <a:off x="2077714" y="4581871"/>
            <a:ext cx="182880" cy="914400"/>
          </a:xfrm>
          <a:prstGeom prst="bentConnector2">
            <a:avLst/>
          </a:prstGeom>
          <a:ln>
            <a:tailEnd type="arrow"/>
          </a:ln>
        </p:spPr>
        <p:style>
          <a:lnRef idx="1">
            <a:schemeClr val="dk1"/>
          </a:lnRef>
          <a:fillRef idx="0">
            <a:schemeClr val="dk1"/>
          </a:fillRef>
          <a:effectRef idx="0">
            <a:schemeClr val="dk1"/>
          </a:effectRef>
          <a:fontRef idx="minor">
            <a:schemeClr val="tx1"/>
          </a:fontRef>
        </p:style>
      </p:cxnSp>
      <p:sp>
        <p:nvSpPr>
          <p:cNvPr id="20" name="Rounded Rectangle 17">
            <a:extLst>
              <a:ext uri="{FF2B5EF4-FFF2-40B4-BE49-F238E27FC236}">
                <a16:creationId xmlns:a16="http://schemas.microsoft.com/office/drawing/2014/main" id="{33573093-01F8-571B-EA71-C3CCF5DF4889}"/>
              </a:ext>
            </a:extLst>
          </p:cNvPr>
          <p:cNvSpPr/>
          <p:nvPr/>
        </p:nvSpPr>
        <p:spPr>
          <a:xfrm>
            <a:off x="2623166" y="4822494"/>
            <a:ext cx="6597836"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Chương</a:t>
            </a: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V: GIỚI THIỆU CHUNG VỀ CƠ KHÍ ĐỘNG LỰC</a:t>
            </a:r>
          </a:p>
        </p:txBody>
      </p:sp>
      <p:sp>
        <p:nvSpPr>
          <p:cNvPr id="23" name="Rounded Rectangle 17">
            <a:extLst>
              <a:ext uri="{FF2B5EF4-FFF2-40B4-BE49-F238E27FC236}">
                <a16:creationId xmlns:a16="http://schemas.microsoft.com/office/drawing/2014/main" id="{117F4176-F894-9545-7CAE-FF9C4B887772}"/>
              </a:ext>
            </a:extLst>
          </p:cNvPr>
          <p:cNvSpPr/>
          <p:nvPr/>
        </p:nvSpPr>
        <p:spPr>
          <a:xfrm>
            <a:off x="2612719" y="3941563"/>
            <a:ext cx="3836208"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Chương</a:t>
            </a: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IV: SẢN XUẤT CƠ KHÍ</a:t>
            </a:r>
          </a:p>
        </p:txBody>
      </p:sp>
      <p:cxnSp>
        <p:nvCxnSpPr>
          <p:cNvPr id="25" name="Straight Arrow Connector 24">
            <a:extLst>
              <a:ext uri="{FF2B5EF4-FFF2-40B4-BE49-F238E27FC236}">
                <a16:creationId xmlns:a16="http://schemas.microsoft.com/office/drawing/2014/main" id="{77F4C046-4DF5-67BD-0260-7295DCEFFB13}"/>
              </a:ext>
            </a:extLst>
          </p:cNvPr>
          <p:cNvCxnSpPr>
            <a:cxnSpLocks/>
            <a:stCxn id="3" idx="6"/>
            <a:endCxn id="23" idx="1"/>
          </p:cNvCxnSpPr>
          <p:nvPr/>
        </p:nvCxnSpPr>
        <p:spPr>
          <a:xfrm>
            <a:off x="1996691" y="4182784"/>
            <a:ext cx="616028" cy="2481"/>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pic>
        <p:nvPicPr>
          <p:cNvPr id="18" name="Picture 17">
            <a:extLst>
              <a:ext uri="{FF2B5EF4-FFF2-40B4-BE49-F238E27FC236}">
                <a16:creationId xmlns:a16="http://schemas.microsoft.com/office/drawing/2014/main" id="{734D2895-0BC1-F26C-7ABC-334B47E52031}"/>
              </a:ext>
            </a:extLst>
          </p:cNvPr>
          <p:cNvPicPr>
            <a:picLocks noChangeAspect="1"/>
          </p:cNvPicPr>
          <p:nvPr/>
        </p:nvPicPr>
        <p:blipFill>
          <a:blip r:embed="rId2"/>
          <a:stretch>
            <a:fillRect/>
          </a:stretch>
        </p:blipFill>
        <p:spPr>
          <a:xfrm>
            <a:off x="8683659" y="1759097"/>
            <a:ext cx="3417573" cy="4754880"/>
          </a:xfrm>
          <a:prstGeom prst="rect">
            <a:avLst/>
          </a:prstGeom>
        </p:spPr>
      </p:pic>
    </p:spTree>
    <p:extLst>
      <p:ext uri="{BB962C8B-B14F-4D97-AF65-F5344CB8AC3E}">
        <p14:creationId xmlns:p14="http://schemas.microsoft.com/office/powerpoint/2010/main" val="763989600"/>
      </p:ext>
    </p:extLst>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52388" y="3210632"/>
            <a:ext cx="1944303" cy="1944303"/>
          </a:xfrm>
          <a:prstGeom prst="ellipse">
            <a:avLst/>
          </a:prstGeom>
          <a:solidFill>
            <a:srgbClr val="FFFF00"/>
          </a:solidFill>
          <a:ln>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CẤU TRÚC</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SGK</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CÔNG NGHỆ 11</a:t>
            </a:r>
            <a:endParaRPr kumimoji="0" lang="en-US" sz="1600" b="0"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
        <p:nvSpPr>
          <p:cNvPr id="14" name="Rounded Rectangle 13"/>
          <p:cNvSpPr/>
          <p:nvPr/>
        </p:nvSpPr>
        <p:spPr>
          <a:xfrm>
            <a:off x="2623166" y="1515396"/>
            <a:ext cx="6246796"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HƯỚNG DẪN SỬ DỤNG SÁCH</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6" name="Rounded Rectangle 15"/>
          <p:cNvSpPr/>
          <p:nvPr/>
        </p:nvSpPr>
        <p:spPr>
          <a:xfrm>
            <a:off x="2623166" y="2876490"/>
            <a:ext cx="6246796"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Chương II: CÔNG NGHỆ GIỐNG VẬT NUÔI</a:t>
            </a:r>
          </a:p>
        </p:txBody>
      </p:sp>
      <p:sp>
        <p:nvSpPr>
          <p:cNvPr id="22" name="Rounded Rectangle 21"/>
          <p:cNvSpPr/>
          <p:nvPr/>
        </p:nvSpPr>
        <p:spPr>
          <a:xfrm>
            <a:off x="2623166" y="6350586"/>
            <a:ext cx="6246796" cy="48740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MỘT SỐ THUẬT NGỮ DÙNG TRONG SÁCH</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cxnSp>
        <p:nvCxnSpPr>
          <p:cNvPr id="10" name="Elbow Connector 9"/>
          <p:cNvCxnSpPr>
            <a:cxnSpLocks/>
            <a:stCxn id="3" idx="0"/>
            <a:endCxn id="14" idx="1"/>
          </p:cNvCxnSpPr>
          <p:nvPr/>
        </p:nvCxnSpPr>
        <p:spPr>
          <a:xfrm rot="5400000" flipH="1" flipV="1">
            <a:off x="1098086" y="1685552"/>
            <a:ext cx="1451534" cy="1598626"/>
          </a:xfrm>
          <a:prstGeom prst="bentConnector2">
            <a:avLst/>
          </a:prstGeom>
          <a:ln>
            <a:tailEnd type="arrow"/>
          </a:ln>
        </p:spPr>
        <p:style>
          <a:lnRef idx="1">
            <a:schemeClr val="dk1"/>
          </a:lnRef>
          <a:fillRef idx="0">
            <a:schemeClr val="dk1"/>
          </a:fillRef>
          <a:effectRef idx="0">
            <a:schemeClr val="dk1"/>
          </a:effectRef>
          <a:fontRef idx="minor">
            <a:schemeClr val="tx1"/>
          </a:fontRef>
        </p:style>
      </p:cxnSp>
      <p:cxnSp>
        <p:nvCxnSpPr>
          <p:cNvPr id="12" name="Elbow Connector 11"/>
          <p:cNvCxnSpPr>
            <a:cxnSpLocks/>
          </p:cNvCxnSpPr>
          <p:nvPr/>
        </p:nvCxnSpPr>
        <p:spPr>
          <a:xfrm rot="5400000" flipH="1" flipV="1">
            <a:off x="1801800" y="2731971"/>
            <a:ext cx="731520" cy="911212"/>
          </a:xfrm>
          <a:prstGeom prst="bentConnector2">
            <a:avLst/>
          </a:prstGeom>
          <a:ln>
            <a:tailEnd type="arrow"/>
          </a:ln>
        </p:spPr>
        <p:style>
          <a:lnRef idx="1">
            <a:schemeClr val="dk1"/>
          </a:lnRef>
          <a:fillRef idx="0">
            <a:schemeClr val="dk1"/>
          </a:fillRef>
          <a:effectRef idx="0">
            <a:schemeClr val="dk1"/>
          </a:effectRef>
          <a:fontRef idx="minor">
            <a:schemeClr val="tx1"/>
          </a:fontRef>
        </p:style>
      </p:cxnSp>
      <p:cxnSp>
        <p:nvCxnSpPr>
          <p:cNvPr id="30" name="Elbow Connector 29"/>
          <p:cNvCxnSpPr>
            <a:cxnSpLocks/>
            <a:stCxn id="3" idx="4"/>
            <a:endCxn id="22" idx="1"/>
          </p:cNvCxnSpPr>
          <p:nvPr/>
        </p:nvCxnSpPr>
        <p:spPr>
          <a:xfrm rot="16200000" flipH="1">
            <a:off x="1104177" y="5075298"/>
            <a:ext cx="1439353" cy="1598626"/>
          </a:xfrm>
          <a:prstGeom prst="bentConnector2">
            <a:avLst/>
          </a:prstGeom>
          <a:ln>
            <a:tailEnd type="arrow"/>
          </a:ln>
        </p:spPr>
        <p:style>
          <a:lnRef idx="1">
            <a:schemeClr val="dk1"/>
          </a:lnRef>
          <a:fillRef idx="0">
            <a:schemeClr val="dk1"/>
          </a:fillRef>
          <a:effectRef idx="0">
            <a:schemeClr val="dk1"/>
          </a:effectRef>
          <a:fontRef idx="minor">
            <a:schemeClr val="tx1"/>
          </a:fontRef>
        </p:style>
      </p:cxnSp>
      <p:sp>
        <p:nvSpPr>
          <p:cNvPr id="21" name="Rounded Rectangle 17">
            <a:extLst>
              <a:ext uri="{FF2B5EF4-FFF2-40B4-BE49-F238E27FC236}">
                <a16:creationId xmlns:a16="http://schemas.microsoft.com/office/drawing/2014/main" id="{A08B3433-47B5-4234-BB5C-DBF8BB642E59}"/>
              </a:ext>
            </a:extLst>
          </p:cNvPr>
          <p:cNvSpPr/>
          <p:nvPr/>
        </p:nvSpPr>
        <p:spPr>
          <a:xfrm>
            <a:off x="2623166" y="3451189"/>
            <a:ext cx="6020320"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Chương III: CÁC PHƯƠNG PHÁP GIA CÔNG CƠ KHÍ</a:t>
            </a:r>
          </a:p>
        </p:txBody>
      </p:sp>
      <p:sp>
        <p:nvSpPr>
          <p:cNvPr id="27" name="Rounded Rectangle 15">
            <a:extLst>
              <a:ext uri="{FF2B5EF4-FFF2-40B4-BE49-F238E27FC236}">
                <a16:creationId xmlns:a16="http://schemas.microsoft.com/office/drawing/2014/main" id="{1D48EEB5-B376-4453-B15F-09DE7CE411BB}"/>
              </a:ext>
            </a:extLst>
          </p:cNvPr>
          <p:cNvSpPr/>
          <p:nvPr/>
        </p:nvSpPr>
        <p:spPr>
          <a:xfrm>
            <a:off x="2612718" y="2007301"/>
            <a:ext cx="6246796"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PHẦN I: CƠ KHÍ CHẾ TẠO</a:t>
            </a:r>
          </a:p>
        </p:txBody>
      </p:sp>
      <p:cxnSp>
        <p:nvCxnSpPr>
          <p:cNvPr id="31" name="Elbow Connector 11">
            <a:extLst>
              <a:ext uri="{FF2B5EF4-FFF2-40B4-BE49-F238E27FC236}">
                <a16:creationId xmlns:a16="http://schemas.microsoft.com/office/drawing/2014/main" id="{3AC78BCD-293D-4283-8075-444E65238D0D}"/>
              </a:ext>
            </a:extLst>
          </p:cNvPr>
          <p:cNvCxnSpPr>
            <a:cxnSpLocks/>
          </p:cNvCxnSpPr>
          <p:nvPr/>
        </p:nvCxnSpPr>
        <p:spPr>
          <a:xfrm rot="5400000" flipH="1" flipV="1">
            <a:off x="1573200" y="2428779"/>
            <a:ext cx="1188720" cy="911212"/>
          </a:xfrm>
          <a:prstGeom prst="bentConnector2">
            <a:avLst/>
          </a:prstGeom>
          <a:ln>
            <a:tailEnd type="arrow"/>
          </a:ln>
        </p:spPr>
        <p:style>
          <a:lnRef idx="1">
            <a:schemeClr val="dk1"/>
          </a:lnRef>
          <a:fillRef idx="0">
            <a:schemeClr val="dk1"/>
          </a:fillRef>
          <a:effectRef idx="0">
            <a:schemeClr val="dk1"/>
          </a:effectRef>
          <a:fontRef idx="minor">
            <a:schemeClr val="tx1"/>
          </a:fontRef>
        </p:style>
      </p:cxnSp>
      <p:cxnSp>
        <p:nvCxnSpPr>
          <p:cNvPr id="38" name="Elbow Connector 23">
            <a:extLst>
              <a:ext uri="{FF2B5EF4-FFF2-40B4-BE49-F238E27FC236}">
                <a16:creationId xmlns:a16="http://schemas.microsoft.com/office/drawing/2014/main" id="{8FC83ABC-F657-49BC-BE0D-89C28C2A427C}"/>
              </a:ext>
            </a:extLst>
          </p:cNvPr>
          <p:cNvCxnSpPr>
            <a:cxnSpLocks/>
          </p:cNvCxnSpPr>
          <p:nvPr/>
        </p:nvCxnSpPr>
        <p:spPr>
          <a:xfrm flipV="1">
            <a:off x="1989357" y="3760835"/>
            <a:ext cx="593466" cy="457200"/>
          </a:xfrm>
          <a:prstGeom prst="bentConnector3">
            <a:avLst>
              <a:gd name="adj1" fmla="val -278"/>
            </a:avLst>
          </a:prstGeom>
          <a:ln>
            <a:tailEnd type="arrow"/>
          </a:ln>
        </p:spPr>
        <p:style>
          <a:lnRef idx="1">
            <a:schemeClr val="dk1"/>
          </a:lnRef>
          <a:fillRef idx="0">
            <a:schemeClr val="dk1"/>
          </a:fillRef>
          <a:effectRef idx="0">
            <a:schemeClr val="dk1"/>
          </a:effectRef>
          <a:fontRef idx="minor">
            <a:schemeClr val="tx1"/>
          </a:fontRef>
        </p:style>
      </p:cxnSp>
      <p:sp>
        <p:nvSpPr>
          <p:cNvPr id="33" name="Title 3">
            <a:extLst>
              <a:ext uri="{FF2B5EF4-FFF2-40B4-BE49-F238E27FC236}">
                <a16:creationId xmlns:a16="http://schemas.microsoft.com/office/drawing/2014/main" id="{165CA60E-263A-4404-8BE1-6D4AF03ABB94}"/>
              </a:ext>
            </a:extLst>
          </p:cNvPr>
          <p:cNvSpPr>
            <a:spLocks noGrp="1"/>
          </p:cNvSpPr>
          <p:nvPr>
            <p:ph type="title"/>
          </p:nvPr>
        </p:nvSpPr>
        <p:spPr>
          <a:xfrm>
            <a:off x="685429" y="749300"/>
            <a:ext cx="11045654" cy="685800"/>
          </a:xfrm>
        </p:spPr>
        <p:txBody>
          <a:bodyPr/>
          <a:lstStyle/>
          <a:p>
            <a:r>
              <a:rPr lang="en-US" sz="3200" dirty="0"/>
              <a:t>CẤU TRÚC SGK CÔNG NGHỆ 11 – </a:t>
            </a:r>
            <a:r>
              <a:rPr lang="en-US" sz="3200" dirty="0">
                <a:solidFill>
                  <a:srgbClr val="FF0000"/>
                </a:solidFill>
              </a:rPr>
              <a:t>Công </a:t>
            </a:r>
            <a:r>
              <a:rPr lang="en-US" sz="3200" dirty="0" err="1">
                <a:solidFill>
                  <a:srgbClr val="FF0000"/>
                </a:solidFill>
              </a:rPr>
              <a:t>nghệ</a:t>
            </a:r>
            <a:r>
              <a:rPr lang="en-US" sz="3200" dirty="0">
                <a:solidFill>
                  <a:srgbClr val="FF0000"/>
                </a:solidFill>
              </a:rPr>
              <a:t> </a:t>
            </a:r>
            <a:r>
              <a:rPr lang="en-US" sz="3200" dirty="0" err="1">
                <a:solidFill>
                  <a:srgbClr val="FF0000"/>
                </a:solidFill>
              </a:rPr>
              <a:t>cơ</a:t>
            </a:r>
            <a:r>
              <a:rPr lang="en-US" sz="3200" dirty="0">
                <a:solidFill>
                  <a:srgbClr val="FF0000"/>
                </a:solidFill>
              </a:rPr>
              <a:t> </a:t>
            </a:r>
            <a:r>
              <a:rPr lang="en-US" sz="3200" dirty="0" err="1">
                <a:solidFill>
                  <a:srgbClr val="FF0000"/>
                </a:solidFill>
              </a:rPr>
              <a:t>khí</a:t>
            </a:r>
            <a:endParaRPr lang="en-US" dirty="0">
              <a:solidFill>
                <a:srgbClr val="FF0000"/>
              </a:solidFill>
            </a:endParaRPr>
          </a:p>
        </p:txBody>
      </p:sp>
      <p:cxnSp>
        <p:nvCxnSpPr>
          <p:cNvPr id="2" name="Elbow Connector 23">
            <a:extLst>
              <a:ext uri="{FF2B5EF4-FFF2-40B4-BE49-F238E27FC236}">
                <a16:creationId xmlns:a16="http://schemas.microsoft.com/office/drawing/2014/main" id="{7FDEFB6D-8C06-0AF1-8A6E-73114F9CB55D}"/>
              </a:ext>
            </a:extLst>
          </p:cNvPr>
          <p:cNvCxnSpPr>
            <a:cxnSpLocks/>
          </p:cNvCxnSpPr>
          <p:nvPr/>
        </p:nvCxnSpPr>
        <p:spPr>
          <a:xfrm>
            <a:off x="1988756" y="4222097"/>
            <a:ext cx="593466" cy="457200"/>
          </a:xfrm>
          <a:prstGeom prst="bentConnector3">
            <a:avLst>
              <a:gd name="adj1" fmla="val -1900"/>
            </a:avLst>
          </a:prstGeom>
          <a:ln>
            <a:tailEnd type="arrow"/>
          </a:ln>
        </p:spPr>
        <p:style>
          <a:lnRef idx="1">
            <a:schemeClr val="dk1"/>
          </a:lnRef>
          <a:fillRef idx="0">
            <a:schemeClr val="dk1"/>
          </a:fillRef>
          <a:effectRef idx="0">
            <a:schemeClr val="dk1"/>
          </a:effectRef>
          <a:fontRef idx="minor">
            <a:schemeClr val="tx1"/>
          </a:fontRef>
        </p:style>
      </p:cxnSp>
      <p:sp>
        <p:nvSpPr>
          <p:cNvPr id="4" name="Rounded Rectangle 17">
            <a:extLst>
              <a:ext uri="{FF2B5EF4-FFF2-40B4-BE49-F238E27FC236}">
                <a16:creationId xmlns:a16="http://schemas.microsoft.com/office/drawing/2014/main" id="{E026A1A0-7071-8E2D-26FC-F0271BC46469}"/>
              </a:ext>
            </a:extLst>
          </p:cNvPr>
          <p:cNvSpPr/>
          <p:nvPr/>
        </p:nvSpPr>
        <p:spPr>
          <a:xfrm>
            <a:off x="2623166" y="4372521"/>
            <a:ext cx="5149281"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PHẦN II: CƠ KHÍ ĐỘNG LỰC</a:t>
            </a:r>
          </a:p>
        </p:txBody>
      </p:sp>
      <p:cxnSp>
        <p:nvCxnSpPr>
          <p:cNvPr id="5" name="Elbow Connector 25">
            <a:extLst>
              <a:ext uri="{FF2B5EF4-FFF2-40B4-BE49-F238E27FC236}">
                <a16:creationId xmlns:a16="http://schemas.microsoft.com/office/drawing/2014/main" id="{DD4B7B63-1268-529F-07E6-B565924D4BB1}"/>
              </a:ext>
            </a:extLst>
          </p:cNvPr>
          <p:cNvCxnSpPr>
            <a:cxnSpLocks/>
          </p:cNvCxnSpPr>
          <p:nvPr/>
        </p:nvCxnSpPr>
        <p:spPr>
          <a:xfrm rot="16200000" flipH="1">
            <a:off x="1894834" y="4856908"/>
            <a:ext cx="548640" cy="914400"/>
          </a:xfrm>
          <a:prstGeom prst="bentConnector2">
            <a:avLst/>
          </a:prstGeom>
          <a:ln>
            <a:tailEnd type="arrow"/>
          </a:ln>
        </p:spPr>
        <p:style>
          <a:lnRef idx="1">
            <a:schemeClr val="dk1"/>
          </a:lnRef>
          <a:fillRef idx="0">
            <a:schemeClr val="dk1"/>
          </a:fillRef>
          <a:effectRef idx="0">
            <a:schemeClr val="dk1"/>
          </a:effectRef>
          <a:fontRef idx="minor">
            <a:schemeClr val="tx1"/>
          </a:fontRef>
        </p:style>
      </p:cxnSp>
      <p:sp>
        <p:nvSpPr>
          <p:cNvPr id="6" name="Rounded Rectangle 17">
            <a:extLst>
              <a:ext uri="{FF2B5EF4-FFF2-40B4-BE49-F238E27FC236}">
                <a16:creationId xmlns:a16="http://schemas.microsoft.com/office/drawing/2014/main" id="{BC8F50F5-CD97-AE25-F723-183901F6C182}"/>
              </a:ext>
            </a:extLst>
          </p:cNvPr>
          <p:cNvSpPr/>
          <p:nvPr/>
        </p:nvSpPr>
        <p:spPr>
          <a:xfrm>
            <a:off x="2624786" y="5289540"/>
            <a:ext cx="4420485"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Chương</a:t>
            </a: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VI: ĐỘNG CƠ ĐỐT TRONG</a:t>
            </a:r>
          </a:p>
        </p:txBody>
      </p:sp>
      <p:cxnSp>
        <p:nvCxnSpPr>
          <p:cNvPr id="11" name="Elbow Connector 11">
            <a:extLst>
              <a:ext uri="{FF2B5EF4-FFF2-40B4-BE49-F238E27FC236}">
                <a16:creationId xmlns:a16="http://schemas.microsoft.com/office/drawing/2014/main" id="{DCB1170E-586A-F385-4A8D-C0A9225703BA}"/>
              </a:ext>
            </a:extLst>
          </p:cNvPr>
          <p:cNvCxnSpPr>
            <a:cxnSpLocks/>
          </p:cNvCxnSpPr>
          <p:nvPr/>
        </p:nvCxnSpPr>
        <p:spPr>
          <a:xfrm rot="5400000" flipH="1" flipV="1">
            <a:off x="2079506" y="2955020"/>
            <a:ext cx="182880" cy="911212"/>
          </a:xfrm>
          <a:prstGeom prst="bentConnector2">
            <a:avLst/>
          </a:prstGeom>
          <a:ln>
            <a:tailEnd type="arrow"/>
          </a:ln>
        </p:spPr>
        <p:style>
          <a:lnRef idx="1">
            <a:schemeClr val="dk1"/>
          </a:lnRef>
          <a:fillRef idx="0">
            <a:schemeClr val="dk1"/>
          </a:fillRef>
          <a:effectRef idx="0">
            <a:schemeClr val="dk1"/>
          </a:effectRef>
          <a:fontRef idx="minor">
            <a:schemeClr val="tx1"/>
          </a:fontRef>
        </p:style>
      </p:cxnSp>
      <p:sp>
        <p:nvSpPr>
          <p:cNvPr id="13" name="Rounded Rectangle 15">
            <a:extLst>
              <a:ext uri="{FF2B5EF4-FFF2-40B4-BE49-F238E27FC236}">
                <a16:creationId xmlns:a16="http://schemas.microsoft.com/office/drawing/2014/main" id="{6A7B9B92-64A1-E63E-2D78-43F674D3FB52}"/>
              </a:ext>
            </a:extLst>
          </p:cNvPr>
          <p:cNvSpPr/>
          <p:nvPr/>
        </p:nvSpPr>
        <p:spPr>
          <a:xfrm>
            <a:off x="2612718" y="2499540"/>
            <a:ext cx="6246796"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Chương</a:t>
            </a: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I: GIỚI THIỆU CHUNG VỀ CƠ KHÍ CHẾ TẠO</a:t>
            </a:r>
          </a:p>
        </p:txBody>
      </p:sp>
      <p:sp>
        <p:nvSpPr>
          <p:cNvPr id="15" name="Rounded Rectangle 15">
            <a:extLst>
              <a:ext uri="{FF2B5EF4-FFF2-40B4-BE49-F238E27FC236}">
                <a16:creationId xmlns:a16="http://schemas.microsoft.com/office/drawing/2014/main" id="{20072F19-2E18-9355-5B43-F57EFC3AD53D}"/>
              </a:ext>
            </a:extLst>
          </p:cNvPr>
          <p:cNvSpPr/>
          <p:nvPr/>
        </p:nvSpPr>
        <p:spPr>
          <a:xfrm>
            <a:off x="2623166" y="3011096"/>
            <a:ext cx="6246796"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Chương II: VẬT LIỆU CƠ KHÍ</a:t>
            </a:r>
          </a:p>
        </p:txBody>
      </p:sp>
      <p:cxnSp>
        <p:nvCxnSpPr>
          <p:cNvPr id="17" name="Elbow Connector 25">
            <a:extLst>
              <a:ext uri="{FF2B5EF4-FFF2-40B4-BE49-F238E27FC236}">
                <a16:creationId xmlns:a16="http://schemas.microsoft.com/office/drawing/2014/main" id="{75E74A0F-A94F-93E8-FBCD-8158726298D8}"/>
              </a:ext>
            </a:extLst>
          </p:cNvPr>
          <p:cNvCxnSpPr>
            <a:cxnSpLocks/>
          </p:cNvCxnSpPr>
          <p:nvPr/>
        </p:nvCxnSpPr>
        <p:spPr>
          <a:xfrm rot="16200000" flipH="1">
            <a:off x="2077714" y="4581871"/>
            <a:ext cx="182880" cy="914400"/>
          </a:xfrm>
          <a:prstGeom prst="bentConnector2">
            <a:avLst/>
          </a:prstGeom>
          <a:ln>
            <a:tailEnd type="arrow"/>
          </a:ln>
        </p:spPr>
        <p:style>
          <a:lnRef idx="1">
            <a:schemeClr val="dk1"/>
          </a:lnRef>
          <a:fillRef idx="0">
            <a:schemeClr val="dk1"/>
          </a:fillRef>
          <a:effectRef idx="0">
            <a:schemeClr val="dk1"/>
          </a:effectRef>
          <a:fontRef idx="minor">
            <a:schemeClr val="tx1"/>
          </a:fontRef>
        </p:style>
      </p:cxnSp>
      <p:sp>
        <p:nvSpPr>
          <p:cNvPr id="20" name="Rounded Rectangle 17">
            <a:extLst>
              <a:ext uri="{FF2B5EF4-FFF2-40B4-BE49-F238E27FC236}">
                <a16:creationId xmlns:a16="http://schemas.microsoft.com/office/drawing/2014/main" id="{33573093-01F8-571B-EA71-C3CCF5DF4889}"/>
              </a:ext>
            </a:extLst>
          </p:cNvPr>
          <p:cNvSpPr/>
          <p:nvPr/>
        </p:nvSpPr>
        <p:spPr>
          <a:xfrm>
            <a:off x="2623166" y="4822494"/>
            <a:ext cx="6597836"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Chương</a:t>
            </a: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V: GIỚI THIỆU CHUNG VỀ CƠ KHÍ ĐỘNG LỰC</a:t>
            </a:r>
          </a:p>
        </p:txBody>
      </p:sp>
      <p:sp>
        <p:nvSpPr>
          <p:cNvPr id="23" name="Rounded Rectangle 17">
            <a:extLst>
              <a:ext uri="{FF2B5EF4-FFF2-40B4-BE49-F238E27FC236}">
                <a16:creationId xmlns:a16="http://schemas.microsoft.com/office/drawing/2014/main" id="{117F4176-F894-9545-7CAE-FF9C4B887772}"/>
              </a:ext>
            </a:extLst>
          </p:cNvPr>
          <p:cNvSpPr/>
          <p:nvPr/>
        </p:nvSpPr>
        <p:spPr>
          <a:xfrm>
            <a:off x="2612719" y="3941563"/>
            <a:ext cx="3836208"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Chương</a:t>
            </a: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IV: SẢN XUẤT CƠ KHÍ</a:t>
            </a:r>
          </a:p>
        </p:txBody>
      </p:sp>
      <p:cxnSp>
        <p:nvCxnSpPr>
          <p:cNvPr id="25" name="Straight Arrow Connector 24">
            <a:extLst>
              <a:ext uri="{FF2B5EF4-FFF2-40B4-BE49-F238E27FC236}">
                <a16:creationId xmlns:a16="http://schemas.microsoft.com/office/drawing/2014/main" id="{77F4C046-4DF5-67BD-0260-7295DCEFFB13}"/>
              </a:ext>
            </a:extLst>
          </p:cNvPr>
          <p:cNvCxnSpPr>
            <a:cxnSpLocks/>
            <a:stCxn id="3" idx="6"/>
            <a:endCxn id="23" idx="1"/>
          </p:cNvCxnSpPr>
          <p:nvPr/>
        </p:nvCxnSpPr>
        <p:spPr>
          <a:xfrm>
            <a:off x="1996691" y="4182784"/>
            <a:ext cx="616028" cy="2481"/>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pic>
        <p:nvPicPr>
          <p:cNvPr id="18" name="Picture 17">
            <a:extLst>
              <a:ext uri="{FF2B5EF4-FFF2-40B4-BE49-F238E27FC236}">
                <a16:creationId xmlns:a16="http://schemas.microsoft.com/office/drawing/2014/main" id="{3A5CC5C2-A4F6-7F3A-E3B2-0309D1A2D51A}"/>
              </a:ext>
            </a:extLst>
          </p:cNvPr>
          <p:cNvPicPr>
            <a:picLocks noChangeAspect="1"/>
          </p:cNvPicPr>
          <p:nvPr/>
        </p:nvPicPr>
        <p:blipFill>
          <a:blip r:embed="rId2"/>
          <a:stretch>
            <a:fillRect/>
          </a:stretch>
        </p:blipFill>
        <p:spPr>
          <a:xfrm>
            <a:off x="8683659" y="1851063"/>
            <a:ext cx="3338913" cy="4663440"/>
          </a:xfrm>
          <a:prstGeom prst="rect">
            <a:avLst/>
          </a:prstGeom>
        </p:spPr>
      </p:pic>
    </p:spTree>
    <p:extLst>
      <p:ext uri="{BB962C8B-B14F-4D97-AF65-F5344CB8AC3E}">
        <p14:creationId xmlns:p14="http://schemas.microsoft.com/office/powerpoint/2010/main" val="1887451776"/>
      </p:ext>
    </p:extLst>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52388" y="3210632"/>
            <a:ext cx="1944303" cy="1944303"/>
          </a:xfrm>
          <a:prstGeom prst="ellipse">
            <a:avLst/>
          </a:prstGeom>
          <a:solidFill>
            <a:srgbClr val="FFFF00"/>
          </a:solidFill>
          <a:ln>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CẤU TRÚC</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SGK</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CÔNG NGHỆ 11</a:t>
            </a:r>
            <a:endParaRPr kumimoji="0" lang="en-US" sz="1600" b="0"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
        <p:nvSpPr>
          <p:cNvPr id="14" name="Rounded Rectangle 13"/>
          <p:cNvSpPr/>
          <p:nvPr/>
        </p:nvSpPr>
        <p:spPr>
          <a:xfrm>
            <a:off x="2623166" y="1515396"/>
            <a:ext cx="6246796"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HƯỚNG DẪN SỬ DỤNG SÁCH</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6" name="Rounded Rectangle 15"/>
          <p:cNvSpPr/>
          <p:nvPr/>
        </p:nvSpPr>
        <p:spPr>
          <a:xfrm>
            <a:off x="2623166" y="2876490"/>
            <a:ext cx="6246796"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Chương II: CÔNG NGHỆ GIỐNG VẬT NUÔI</a:t>
            </a:r>
          </a:p>
        </p:txBody>
      </p:sp>
      <p:sp>
        <p:nvSpPr>
          <p:cNvPr id="22" name="Rounded Rectangle 21"/>
          <p:cNvSpPr/>
          <p:nvPr/>
        </p:nvSpPr>
        <p:spPr>
          <a:xfrm>
            <a:off x="2623166" y="6350586"/>
            <a:ext cx="6246796" cy="48740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MỘT SỐ THUẬT NGỮ DÙNG TRONG SÁCH</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cxnSp>
        <p:nvCxnSpPr>
          <p:cNvPr id="10" name="Elbow Connector 9"/>
          <p:cNvCxnSpPr>
            <a:cxnSpLocks/>
            <a:stCxn id="3" idx="0"/>
            <a:endCxn id="14" idx="1"/>
          </p:cNvCxnSpPr>
          <p:nvPr/>
        </p:nvCxnSpPr>
        <p:spPr>
          <a:xfrm rot="5400000" flipH="1" flipV="1">
            <a:off x="1098086" y="1685552"/>
            <a:ext cx="1451534" cy="1598626"/>
          </a:xfrm>
          <a:prstGeom prst="bentConnector2">
            <a:avLst/>
          </a:prstGeom>
          <a:ln>
            <a:tailEnd type="arrow"/>
          </a:ln>
        </p:spPr>
        <p:style>
          <a:lnRef idx="1">
            <a:schemeClr val="dk1"/>
          </a:lnRef>
          <a:fillRef idx="0">
            <a:schemeClr val="dk1"/>
          </a:fillRef>
          <a:effectRef idx="0">
            <a:schemeClr val="dk1"/>
          </a:effectRef>
          <a:fontRef idx="minor">
            <a:schemeClr val="tx1"/>
          </a:fontRef>
        </p:style>
      </p:cxnSp>
      <p:cxnSp>
        <p:nvCxnSpPr>
          <p:cNvPr id="12" name="Elbow Connector 11"/>
          <p:cNvCxnSpPr>
            <a:cxnSpLocks/>
          </p:cNvCxnSpPr>
          <p:nvPr/>
        </p:nvCxnSpPr>
        <p:spPr>
          <a:xfrm rot="5400000" flipH="1" flipV="1">
            <a:off x="1801800" y="2731971"/>
            <a:ext cx="731520" cy="911212"/>
          </a:xfrm>
          <a:prstGeom prst="bentConnector2">
            <a:avLst/>
          </a:prstGeom>
          <a:ln>
            <a:tailEnd type="arrow"/>
          </a:ln>
        </p:spPr>
        <p:style>
          <a:lnRef idx="1">
            <a:schemeClr val="dk1"/>
          </a:lnRef>
          <a:fillRef idx="0">
            <a:schemeClr val="dk1"/>
          </a:fillRef>
          <a:effectRef idx="0">
            <a:schemeClr val="dk1"/>
          </a:effectRef>
          <a:fontRef idx="minor">
            <a:schemeClr val="tx1"/>
          </a:fontRef>
        </p:style>
      </p:cxnSp>
      <p:cxnSp>
        <p:nvCxnSpPr>
          <p:cNvPr id="30" name="Elbow Connector 29"/>
          <p:cNvCxnSpPr>
            <a:cxnSpLocks/>
            <a:stCxn id="3" idx="4"/>
            <a:endCxn id="22" idx="1"/>
          </p:cNvCxnSpPr>
          <p:nvPr/>
        </p:nvCxnSpPr>
        <p:spPr>
          <a:xfrm rot="16200000" flipH="1">
            <a:off x="1104177" y="5075298"/>
            <a:ext cx="1439353" cy="1598626"/>
          </a:xfrm>
          <a:prstGeom prst="bentConnector2">
            <a:avLst/>
          </a:prstGeom>
          <a:ln>
            <a:tailEnd type="arrow"/>
          </a:ln>
        </p:spPr>
        <p:style>
          <a:lnRef idx="1">
            <a:schemeClr val="dk1"/>
          </a:lnRef>
          <a:fillRef idx="0">
            <a:schemeClr val="dk1"/>
          </a:fillRef>
          <a:effectRef idx="0">
            <a:schemeClr val="dk1"/>
          </a:effectRef>
          <a:fontRef idx="minor">
            <a:schemeClr val="tx1"/>
          </a:fontRef>
        </p:style>
      </p:cxnSp>
      <p:sp>
        <p:nvSpPr>
          <p:cNvPr id="21" name="Rounded Rectangle 17">
            <a:extLst>
              <a:ext uri="{FF2B5EF4-FFF2-40B4-BE49-F238E27FC236}">
                <a16:creationId xmlns:a16="http://schemas.microsoft.com/office/drawing/2014/main" id="{A08B3433-47B5-4234-BB5C-DBF8BB642E59}"/>
              </a:ext>
            </a:extLst>
          </p:cNvPr>
          <p:cNvSpPr/>
          <p:nvPr/>
        </p:nvSpPr>
        <p:spPr>
          <a:xfrm>
            <a:off x="2623166" y="3451189"/>
            <a:ext cx="6020320"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Chương III: CÁC PHƯƠNG PHÁP GIA CÔNG CƠ KHÍ</a:t>
            </a:r>
          </a:p>
        </p:txBody>
      </p:sp>
      <p:sp>
        <p:nvSpPr>
          <p:cNvPr id="27" name="Rounded Rectangle 15">
            <a:extLst>
              <a:ext uri="{FF2B5EF4-FFF2-40B4-BE49-F238E27FC236}">
                <a16:creationId xmlns:a16="http://schemas.microsoft.com/office/drawing/2014/main" id="{1D48EEB5-B376-4453-B15F-09DE7CE411BB}"/>
              </a:ext>
            </a:extLst>
          </p:cNvPr>
          <p:cNvSpPr/>
          <p:nvPr/>
        </p:nvSpPr>
        <p:spPr>
          <a:xfrm>
            <a:off x="2612718" y="2007301"/>
            <a:ext cx="6246796"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PHẦN I: CƠ KHÍ CHẾ TẠO</a:t>
            </a:r>
          </a:p>
        </p:txBody>
      </p:sp>
      <p:cxnSp>
        <p:nvCxnSpPr>
          <p:cNvPr id="31" name="Elbow Connector 11">
            <a:extLst>
              <a:ext uri="{FF2B5EF4-FFF2-40B4-BE49-F238E27FC236}">
                <a16:creationId xmlns:a16="http://schemas.microsoft.com/office/drawing/2014/main" id="{3AC78BCD-293D-4283-8075-444E65238D0D}"/>
              </a:ext>
            </a:extLst>
          </p:cNvPr>
          <p:cNvCxnSpPr>
            <a:cxnSpLocks/>
          </p:cNvCxnSpPr>
          <p:nvPr/>
        </p:nvCxnSpPr>
        <p:spPr>
          <a:xfrm rot="5400000" flipH="1" flipV="1">
            <a:off x="1573200" y="2428779"/>
            <a:ext cx="1188720" cy="911212"/>
          </a:xfrm>
          <a:prstGeom prst="bentConnector2">
            <a:avLst/>
          </a:prstGeom>
          <a:ln>
            <a:tailEnd type="arrow"/>
          </a:ln>
        </p:spPr>
        <p:style>
          <a:lnRef idx="1">
            <a:schemeClr val="dk1"/>
          </a:lnRef>
          <a:fillRef idx="0">
            <a:schemeClr val="dk1"/>
          </a:fillRef>
          <a:effectRef idx="0">
            <a:schemeClr val="dk1"/>
          </a:effectRef>
          <a:fontRef idx="minor">
            <a:schemeClr val="tx1"/>
          </a:fontRef>
        </p:style>
      </p:cxnSp>
      <p:cxnSp>
        <p:nvCxnSpPr>
          <p:cNvPr id="38" name="Elbow Connector 23">
            <a:extLst>
              <a:ext uri="{FF2B5EF4-FFF2-40B4-BE49-F238E27FC236}">
                <a16:creationId xmlns:a16="http://schemas.microsoft.com/office/drawing/2014/main" id="{8FC83ABC-F657-49BC-BE0D-89C28C2A427C}"/>
              </a:ext>
            </a:extLst>
          </p:cNvPr>
          <p:cNvCxnSpPr>
            <a:cxnSpLocks/>
          </p:cNvCxnSpPr>
          <p:nvPr/>
        </p:nvCxnSpPr>
        <p:spPr>
          <a:xfrm flipV="1">
            <a:off x="1989357" y="3760835"/>
            <a:ext cx="593466" cy="457200"/>
          </a:xfrm>
          <a:prstGeom prst="bentConnector3">
            <a:avLst>
              <a:gd name="adj1" fmla="val -278"/>
            </a:avLst>
          </a:prstGeom>
          <a:ln>
            <a:tailEnd type="arrow"/>
          </a:ln>
        </p:spPr>
        <p:style>
          <a:lnRef idx="1">
            <a:schemeClr val="dk1"/>
          </a:lnRef>
          <a:fillRef idx="0">
            <a:schemeClr val="dk1"/>
          </a:fillRef>
          <a:effectRef idx="0">
            <a:schemeClr val="dk1"/>
          </a:effectRef>
          <a:fontRef idx="minor">
            <a:schemeClr val="tx1"/>
          </a:fontRef>
        </p:style>
      </p:cxnSp>
      <p:sp>
        <p:nvSpPr>
          <p:cNvPr id="33" name="Title 3">
            <a:extLst>
              <a:ext uri="{FF2B5EF4-FFF2-40B4-BE49-F238E27FC236}">
                <a16:creationId xmlns:a16="http://schemas.microsoft.com/office/drawing/2014/main" id="{165CA60E-263A-4404-8BE1-6D4AF03ABB94}"/>
              </a:ext>
            </a:extLst>
          </p:cNvPr>
          <p:cNvSpPr>
            <a:spLocks noGrp="1"/>
          </p:cNvSpPr>
          <p:nvPr>
            <p:ph type="title"/>
          </p:nvPr>
        </p:nvSpPr>
        <p:spPr>
          <a:xfrm>
            <a:off x="685429" y="749300"/>
            <a:ext cx="11045654" cy="685800"/>
          </a:xfrm>
        </p:spPr>
        <p:txBody>
          <a:bodyPr/>
          <a:lstStyle/>
          <a:p>
            <a:r>
              <a:rPr lang="en-US" sz="3200" dirty="0"/>
              <a:t>CẤU TRÚC SGK CÔNG NGHỆ 11 – </a:t>
            </a:r>
            <a:r>
              <a:rPr lang="en-US" sz="3200" dirty="0">
                <a:solidFill>
                  <a:srgbClr val="FF0000"/>
                </a:solidFill>
              </a:rPr>
              <a:t>Công </a:t>
            </a:r>
            <a:r>
              <a:rPr lang="en-US" sz="3200" dirty="0" err="1">
                <a:solidFill>
                  <a:srgbClr val="FF0000"/>
                </a:solidFill>
              </a:rPr>
              <a:t>nghệ</a:t>
            </a:r>
            <a:r>
              <a:rPr lang="en-US" sz="3200" dirty="0">
                <a:solidFill>
                  <a:srgbClr val="FF0000"/>
                </a:solidFill>
              </a:rPr>
              <a:t> </a:t>
            </a:r>
            <a:r>
              <a:rPr lang="en-US" sz="3200" dirty="0" err="1">
                <a:solidFill>
                  <a:srgbClr val="FF0000"/>
                </a:solidFill>
              </a:rPr>
              <a:t>cơ</a:t>
            </a:r>
            <a:r>
              <a:rPr lang="en-US" sz="3200" dirty="0">
                <a:solidFill>
                  <a:srgbClr val="FF0000"/>
                </a:solidFill>
              </a:rPr>
              <a:t> </a:t>
            </a:r>
            <a:r>
              <a:rPr lang="en-US" sz="3200" dirty="0" err="1">
                <a:solidFill>
                  <a:srgbClr val="FF0000"/>
                </a:solidFill>
              </a:rPr>
              <a:t>khí</a:t>
            </a:r>
            <a:endParaRPr lang="en-US" dirty="0">
              <a:solidFill>
                <a:srgbClr val="FF0000"/>
              </a:solidFill>
            </a:endParaRPr>
          </a:p>
        </p:txBody>
      </p:sp>
      <p:cxnSp>
        <p:nvCxnSpPr>
          <p:cNvPr id="2" name="Elbow Connector 23">
            <a:extLst>
              <a:ext uri="{FF2B5EF4-FFF2-40B4-BE49-F238E27FC236}">
                <a16:creationId xmlns:a16="http://schemas.microsoft.com/office/drawing/2014/main" id="{7FDEFB6D-8C06-0AF1-8A6E-73114F9CB55D}"/>
              </a:ext>
            </a:extLst>
          </p:cNvPr>
          <p:cNvCxnSpPr>
            <a:cxnSpLocks/>
          </p:cNvCxnSpPr>
          <p:nvPr/>
        </p:nvCxnSpPr>
        <p:spPr>
          <a:xfrm>
            <a:off x="1988756" y="4222097"/>
            <a:ext cx="593466" cy="457200"/>
          </a:xfrm>
          <a:prstGeom prst="bentConnector3">
            <a:avLst>
              <a:gd name="adj1" fmla="val -1900"/>
            </a:avLst>
          </a:prstGeom>
          <a:ln>
            <a:tailEnd type="arrow"/>
          </a:ln>
        </p:spPr>
        <p:style>
          <a:lnRef idx="1">
            <a:schemeClr val="dk1"/>
          </a:lnRef>
          <a:fillRef idx="0">
            <a:schemeClr val="dk1"/>
          </a:fillRef>
          <a:effectRef idx="0">
            <a:schemeClr val="dk1"/>
          </a:effectRef>
          <a:fontRef idx="minor">
            <a:schemeClr val="tx1"/>
          </a:fontRef>
        </p:style>
      </p:cxnSp>
      <p:sp>
        <p:nvSpPr>
          <p:cNvPr id="4" name="Rounded Rectangle 17">
            <a:extLst>
              <a:ext uri="{FF2B5EF4-FFF2-40B4-BE49-F238E27FC236}">
                <a16:creationId xmlns:a16="http://schemas.microsoft.com/office/drawing/2014/main" id="{E026A1A0-7071-8E2D-26FC-F0271BC46469}"/>
              </a:ext>
            </a:extLst>
          </p:cNvPr>
          <p:cNvSpPr/>
          <p:nvPr/>
        </p:nvSpPr>
        <p:spPr>
          <a:xfrm>
            <a:off x="2623166" y="4372521"/>
            <a:ext cx="5149281"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PHẦN II: CƠ KHÍ ĐỘNG LỰC</a:t>
            </a:r>
          </a:p>
        </p:txBody>
      </p:sp>
      <p:cxnSp>
        <p:nvCxnSpPr>
          <p:cNvPr id="5" name="Elbow Connector 25">
            <a:extLst>
              <a:ext uri="{FF2B5EF4-FFF2-40B4-BE49-F238E27FC236}">
                <a16:creationId xmlns:a16="http://schemas.microsoft.com/office/drawing/2014/main" id="{DD4B7B63-1268-529F-07E6-B565924D4BB1}"/>
              </a:ext>
            </a:extLst>
          </p:cNvPr>
          <p:cNvCxnSpPr>
            <a:cxnSpLocks/>
          </p:cNvCxnSpPr>
          <p:nvPr/>
        </p:nvCxnSpPr>
        <p:spPr>
          <a:xfrm rot="16200000" flipH="1">
            <a:off x="1894834" y="4856908"/>
            <a:ext cx="548640" cy="914400"/>
          </a:xfrm>
          <a:prstGeom prst="bentConnector2">
            <a:avLst/>
          </a:prstGeom>
          <a:ln>
            <a:tailEnd type="arrow"/>
          </a:ln>
        </p:spPr>
        <p:style>
          <a:lnRef idx="1">
            <a:schemeClr val="dk1"/>
          </a:lnRef>
          <a:fillRef idx="0">
            <a:schemeClr val="dk1"/>
          </a:fillRef>
          <a:effectRef idx="0">
            <a:schemeClr val="dk1"/>
          </a:effectRef>
          <a:fontRef idx="minor">
            <a:schemeClr val="tx1"/>
          </a:fontRef>
        </p:style>
      </p:cxnSp>
      <p:sp>
        <p:nvSpPr>
          <p:cNvPr id="6" name="Rounded Rectangle 17">
            <a:extLst>
              <a:ext uri="{FF2B5EF4-FFF2-40B4-BE49-F238E27FC236}">
                <a16:creationId xmlns:a16="http://schemas.microsoft.com/office/drawing/2014/main" id="{BC8F50F5-CD97-AE25-F723-183901F6C182}"/>
              </a:ext>
            </a:extLst>
          </p:cNvPr>
          <p:cNvSpPr/>
          <p:nvPr/>
        </p:nvSpPr>
        <p:spPr>
          <a:xfrm>
            <a:off x="2624786" y="5289540"/>
            <a:ext cx="4420485"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Chương</a:t>
            </a: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VI: ĐỘNG CƠ ĐỐT TRONG</a:t>
            </a:r>
          </a:p>
        </p:txBody>
      </p:sp>
      <p:cxnSp>
        <p:nvCxnSpPr>
          <p:cNvPr id="7" name="Elbow Connector 25">
            <a:extLst>
              <a:ext uri="{FF2B5EF4-FFF2-40B4-BE49-F238E27FC236}">
                <a16:creationId xmlns:a16="http://schemas.microsoft.com/office/drawing/2014/main" id="{140DFE1D-B40E-B518-6960-F5427B4049DE}"/>
              </a:ext>
            </a:extLst>
          </p:cNvPr>
          <p:cNvCxnSpPr>
            <a:cxnSpLocks/>
          </p:cNvCxnSpPr>
          <p:nvPr/>
        </p:nvCxnSpPr>
        <p:spPr>
          <a:xfrm rot="16200000" flipH="1">
            <a:off x="1573200" y="5020308"/>
            <a:ext cx="1188720" cy="911212"/>
          </a:xfrm>
          <a:prstGeom prst="bentConnector2">
            <a:avLst/>
          </a:prstGeom>
          <a:ln>
            <a:tailEnd type="arrow"/>
          </a:ln>
        </p:spPr>
        <p:style>
          <a:lnRef idx="1">
            <a:schemeClr val="dk1"/>
          </a:lnRef>
          <a:fillRef idx="0">
            <a:schemeClr val="dk1"/>
          </a:fillRef>
          <a:effectRef idx="0">
            <a:schemeClr val="dk1"/>
          </a:effectRef>
          <a:fontRef idx="minor">
            <a:schemeClr val="tx1"/>
          </a:fontRef>
        </p:style>
      </p:cxnSp>
      <p:sp>
        <p:nvSpPr>
          <p:cNvPr id="8" name="Rounded Rectangle 17">
            <a:extLst>
              <a:ext uri="{FF2B5EF4-FFF2-40B4-BE49-F238E27FC236}">
                <a16:creationId xmlns:a16="http://schemas.microsoft.com/office/drawing/2014/main" id="{8E0F614E-191B-2CEC-D1EC-75BCD3631411}"/>
              </a:ext>
            </a:extLst>
          </p:cNvPr>
          <p:cNvSpPr/>
          <p:nvPr/>
        </p:nvSpPr>
        <p:spPr>
          <a:xfrm>
            <a:off x="2623167" y="5794511"/>
            <a:ext cx="6246795"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Chương</a:t>
            </a: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VII: Ô TÔ</a:t>
            </a:r>
          </a:p>
        </p:txBody>
      </p:sp>
      <p:cxnSp>
        <p:nvCxnSpPr>
          <p:cNvPr id="11" name="Elbow Connector 11">
            <a:extLst>
              <a:ext uri="{FF2B5EF4-FFF2-40B4-BE49-F238E27FC236}">
                <a16:creationId xmlns:a16="http://schemas.microsoft.com/office/drawing/2014/main" id="{DCB1170E-586A-F385-4A8D-C0A9225703BA}"/>
              </a:ext>
            </a:extLst>
          </p:cNvPr>
          <p:cNvCxnSpPr>
            <a:cxnSpLocks/>
          </p:cNvCxnSpPr>
          <p:nvPr/>
        </p:nvCxnSpPr>
        <p:spPr>
          <a:xfrm rot="5400000" flipH="1" flipV="1">
            <a:off x="2079506" y="2955020"/>
            <a:ext cx="182880" cy="911212"/>
          </a:xfrm>
          <a:prstGeom prst="bentConnector2">
            <a:avLst/>
          </a:prstGeom>
          <a:ln>
            <a:tailEnd type="arrow"/>
          </a:ln>
        </p:spPr>
        <p:style>
          <a:lnRef idx="1">
            <a:schemeClr val="dk1"/>
          </a:lnRef>
          <a:fillRef idx="0">
            <a:schemeClr val="dk1"/>
          </a:fillRef>
          <a:effectRef idx="0">
            <a:schemeClr val="dk1"/>
          </a:effectRef>
          <a:fontRef idx="minor">
            <a:schemeClr val="tx1"/>
          </a:fontRef>
        </p:style>
      </p:cxnSp>
      <p:sp>
        <p:nvSpPr>
          <p:cNvPr id="13" name="Rounded Rectangle 15">
            <a:extLst>
              <a:ext uri="{FF2B5EF4-FFF2-40B4-BE49-F238E27FC236}">
                <a16:creationId xmlns:a16="http://schemas.microsoft.com/office/drawing/2014/main" id="{6A7B9B92-64A1-E63E-2D78-43F674D3FB52}"/>
              </a:ext>
            </a:extLst>
          </p:cNvPr>
          <p:cNvSpPr/>
          <p:nvPr/>
        </p:nvSpPr>
        <p:spPr>
          <a:xfrm>
            <a:off x="2612718" y="2499540"/>
            <a:ext cx="6246796"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Chương</a:t>
            </a: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I: GIỚI THIỆU CHUNG VỀ CƠ KHÍ CHẾ TẠO</a:t>
            </a:r>
          </a:p>
        </p:txBody>
      </p:sp>
      <p:sp>
        <p:nvSpPr>
          <p:cNvPr id="15" name="Rounded Rectangle 15">
            <a:extLst>
              <a:ext uri="{FF2B5EF4-FFF2-40B4-BE49-F238E27FC236}">
                <a16:creationId xmlns:a16="http://schemas.microsoft.com/office/drawing/2014/main" id="{20072F19-2E18-9355-5B43-F57EFC3AD53D}"/>
              </a:ext>
            </a:extLst>
          </p:cNvPr>
          <p:cNvSpPr/>
          <p:nvPr/>
        </p:nvSpPr>
        <p:spPr>
          <a:xfrm>
            <a:off x="2623166" y="3011096"/>
            <a:ext cx="6246796"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Chương II: VẬT LIỆU CƠ KHÍ</a:t>
            </a:r>
          </a:p>
        </p:txBody>
      </p:sp>
      <p:cxnSp>
        <p:nvCxnSpPr>
          <p:cNvPr id="17" name="Elbow Connector 25">
            <a:extLst>
              <a:ext uri="{FF2B5EF4-FFF2-40B4-BE49-F238E27FC236}">
                <a16:creationId xmlns:a16="http://schemas.microsoft.com/office/drawing/2014/main" id="{75E74A0F-A94F-93E8-FBCD-8158726298D8}"/>
              </a:ext>
            </a:extLst>
          </p:cNvPr>
          <p:cNvCxnSpPr>
            <a:cxnSpLocks/>
          </p:cNvCxnSpPr>
          <p:nvPr/>
        </p:nvCxnSpPr>
        <p:spPr>
          <a:xfrm rot="16200000" flipH="1">
            <a:off x="2077714" y="4581871"/>
            <a:ext cx="182880" cy="914400"/>
          </a:xfrm>
          <a:prstGeom prst="bentConnector2">
            <a:avLst/>
          </a:prstGeom>
          <a:ln>
            <a:tailEnd type="arrow"/>
          </a:ln>
        </p:spPr>
        <p:style>
          <a:lnRef idx="1">
            <a:schemeClr val="dk1"/>
          </a:lnRef>
          <a:fillRef idx="0">
            <a:schemeClr val="dk1"/>
          </a:fillRef>
          <a:effectRef idx="0">
            <a:schemeClr val="dk1"/>
          </a:effectRef>
          <a:fontRef idx="minor">
            <a:schemeClr val="tx1"/>
          </a:fontRef>
        </p:style>
      </p:cxnSp>
      <p:sp>
        <p:nvSpPr>
          <p:cNvPr id="20" name="Rounded Rectangle 17">
            <a:extLst>
              <a:ext uri="{FF2B5EF4-FFF2-40B4-BE49-F238E27FC236}">
                <a16:creationId xmlns:a16="http://schemas.microsoft.com/office/drawing/2014/main" id="{33573093-01F8-571B-EA71-C3CCF5DF4889}"/>
              </a:ext>
            </a:extLst>
          </p:cNvPr>
          <p:cNvSpPr/>
          <p:nvPr/>
        </p:nvSpPr>
        <p:spPr>
          <a:xfrm>
            <a:off x="2623166" y="4822494"/>
            <a:ext cx="6597836"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Chương</a:t>
            </a: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V: GIỚI THIỆU CHUNG VỀ CƠ KHÍ ĐỘNG LỰC</a:t>
            </a:r>
          </a:p>
        </p:txBody>
      </p:sp>
      <p:sp>
        <p:nvSpPr>
          <p:cNvPr id="23" name="Rounded Rectangle 17">
            <a:extLst>
              <a:ext uri="{FF2B5EF4-FFF2-40B4-BE49-F238E27FC236}">
                <a16:creationId xmlns:a16="http://schemas.microsoft.com/office/drawing/2014/main" id="{117F4176-F894-9545-7CAE-FF9C4B887772}"/>
              </a:ext>
            </a:extLst>
          </p:cNvPr>
          <p:cNvSpPr/>
          <p:nvPr/>
        </p:nvSpPr>
        <p:spPr>
          <a:xfrm>
            <a:off x="2612719" y="3941563"/>
            <a:ext cx="3836208" cy="487404"/>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base" latinLnBrk="0" hangingPunct="1">
              <a:lnSpc>
                <a:spcPct val="13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Chương</a:t>
            </a: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IV: SẢN XUẤT CƠ KHÍ</a:t>
            </a:r>
          </a:p>
        </p:txBody>
      </p:sp>
      <p:cxnSp>
        <p:nvCxnSpPr>
          <p:cNvPr id="25" name="Straight Arrow Connector 24">
            <a:extLst>
              <a:ext uri="{FF2B5EF4-FFF2-40B4-BE49-F238E27FC236}">
                <a16:creationId xmlns:a16="http://schemas.microsoft.com/office/drawing/2014/main" id="{77F4C046-4DF5-67BD-0260-7295DCEFFB13}"/>
              </a:ext>
            </a:extLst>
          </p:cNvPr>
          <p:cNvCxnSpPr>
            <a:cxnSpLocks/>
            <a:stCxn id="3" idx="6"/>
            <a:endCxn id="23" idx="1"/>
          </p:cNvCxnSpPr>
          <p:nvPr/>
        </p:nvCxnSpPr>
        <p:spPr>
          <a:xfrm>
            <a:off x="1996691" y="4182784"/>
            <a:ext cx="616028" cy="2481"/>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pic>
        <p:nvPicPr>
          <p:cNvPr id="18" name="Picture 17">
            <a:extLst>
              <a:ext uri="{FF2B5EF4-FFF2-40B4-BE49-F238E27FC236}">
                <a16:creationId xmlns:a16="http://schemas.microsoft.com/office/drawing/2014/main" id="{9D2DBCED-E221-FFA6-4701-495BD4F83CCD}"/>
              </a:ext>
            </a:extLst>
          </p:cNvPr>
          <p:cNvPicPr>
            <a:picLocks noChangeAspect="1"/>
          </p:cNvPicPr>
          <p:nvPr/>
        </p:nvPicPr>
        <p:blipFill>
          <a:blip r:embed="rId2"/>
          <a:stretch>
            <a:fillRect/>
          </a:stretch>
        </p:blipFill>
        <p:spPr>
          <a:xfrm>
            <a:off x="8683658" y="1886315"/>
            <a:ext cx="3383280" cy="4740813"/>
          </a:xfrm>
          <a:prstGeom prst="rect">
            <a:avLst/>
          </a:prstGeom>
        </p:spPr>
      </p:pic>
    </p:spTree>
    <p:extLst>
      <p:ext uri="{BB962C8B-B14F-4D97-AF65-F5344CB8AC3E}">
        <p14:creationId xmlns:p14="http://schemas.microsoft.com/office/powerpoint/2010/main" val="1746655289"/>
      </p:ext>
    </p:extLst>
  </p:cSld>
  <p:clrMapOvr>
    <a:masterClrMapping/>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a:t>CẤU TRÚC BÀI HỌC TRONG SGK CÔNG NGHỆ 10</a:t>
            </a:r>
            <a:endParaRPr lang="en-US" sz="4000"/>
          </a:p>
        </p:txBody>
      </p:sp>
    </p:spTree>
    <p:extLst>
      <p:ext uri="{BB962C8B-B14F-4D97-AF65-F5344CB8AC3E}">
        <p14:creationId xmlns:p14="http://schemas.microsoft.com/office/powerpoint/2010/main" val="1233933585"/>
      </p:ext>
    </p:extLst>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a:t>CẤU TRÚC BÀI HỌC</a:t>
            </a:r>
            <a:r>
              <a:rPr lang="en-US" sz="2800">
                <a:solidFill>
                  <a:srgbClr val="0000FF"/>
                </a:solidFill>
              </a:rPr>
              <a:t>_ Cấu trúc chung</a:t>
            </a:r>
            <a:r>
              <a:rPr lang="en-US" sz="2800"/>
              <a:t> </a:t>
            </a:r>
            <a:endParaRPr lang="en-US" sz="3200"/>
          </a:p>
        </p:txBody>
      </p:sp>
      <p:grpSp>
        <p:nvGrpSpPr>
          <p:cNvPr id="45" name="Group 44"/>
          <p:cNvGrpSpPr/>
          <p:nvPr/>
        </p:nvGrpSpPr>
        <p:grpSpPr>
          <a:xfrm>
            <a:off x="140163" y="1720209"/>
            <a:ext cx="4478478" cy="4332490"/>
            <a:chOff x="140163" y="1720209"/>
            <a:chExt cx="4478478" cy="4332490"/>
          </a:xfrm>
        </p:grpSpPr>
        <p:sp>
          <p:nvSpPr>
            <p:cNvPr id="3" name="Oval 2"/>
            <p:cNvSpPr/>
            <p:nvPr/>
          </p:nvSpPr>
          <p:spPr>
            <a:xfrm>
              <a:off x="140163" y="2905644"/>
              <a:ext cx="1944303" cy="1944303"/>
            </a:xfrm>
            <a:prstGeom prst="ellipse">
              <a:avLst/>
            </a:prstGeom>
            <a:solidFill>
              <a:srgbClr val="CCFFFF"/>
            </a:solidFill>
            <a:ln>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BÀI HỌC</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SGK</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CÔNG NGHỆ</a:t>
              </a:r>
            </a:p>
          </p:txBody>
        </p:sp>
        <p:sp>
          <p:nvSpPr>
            <p:cNvPr id="16" name="Rounded Rectangle 15"/>
            <p:cNvSpPr/>
            <p:nvPr/>
          </p:nvSpPr>
          <p:spPr>
            <a:xfrm>
              <a:off x="2713640" y="3381963"/>
              <a:ext cx="1905000" cy="948146"/>
            </a:xfrm>
            <a:prstGeom prst="roundRect">
              <a:avLst/>
            </a:prstGeom>
            <a:solidFill>
              <a:srgbClr val="FFFFCC"/>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HỌC LIỆU</a:t>
              </a:r>
            </a:p>
          </p:txBody>
        </p:sp>
        <p:sp>
          <p:nvSpPr>
            <p:cNvPr id="18" name="Rounded Rectangle 17"/>
            <p:cNvSpPr/>
            <p:nvPr/>
          </p:nvSpPr>
          <p:spPr>
            <a:xfrm>
              <a:off x="2713641" y="5010855"/>
              <a:ext cx="1905000" cy="1041844"/>
            </a:xfrm>
            <a:prstGeom prst="roundRect">
              <a:avLst/>
            </a:prstGeom>
            <a:solidFill>
              <a:srgbClr val="FFFFCC"/>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HOẠT ĐỘNG</a:t>
              </a:r>
            </a:p>
          </p:txBody>
        </p:sp>
        <p:sp>
          <p:nvSpPr>
            <p:cNvPr id="21" name="Rounded Rectangle 20"/>
            <p:cNvSpPr/>
            <p:nvPr/>
          </p:nvSpPr>
          <p:spPr>
            <a:xfrm>
              <a:off x="2713640" y="1720209"/>
              <a:ext cx="1905000" cy="956900"/>
            </a:xfrm>
            <a:prstGeom prst="roundRect">
              <a:avLst/>
            </a:prstGeom>
            <a:solidFill>
              <a:srgbClr val="FFFFCC"/>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B050"/>
                  </a:solidFill>
                  <a:effectLst/>
                  <a:uLnTx/>
                  <a:uFillTx/>
                  <a:latin typeface="Arial" pitchFamily="34" charset="0"/>
                  <a:ea typeface="+mn-ea"/>
                  <a:cs typeface="Arial" pitchFamily="34" charset="0"/>
                </a:rPr>
                <a:t>DẪN NHẬP</a:t>
              </a:r>
            </a:p>
          </p:txBody>
        </p:sp>
        <p:cxnSp>
          <p:nvCxnSpPr>
            <p:cNvPr id="65" name="Straight Arrow Connector 64"/>
            <p:cNvCxnSpPr>
              <a:stCxn id="3" idx="6"/>
              <a:endCxn id="16" idx="1"/>
            </p:cNvCxnSpPr>
            <p:nvPr/>
          </p:nvCxnSpPr>
          <p:spPr>
            <a:xfrm flipV="1">
              <a:off x="2084466" y="3856036"/>
              <a:ext cx="629174" cy="217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V="1">
              <a:off x="1112314" y="5570042"/>
              <a:ext cx="1601326" cy="412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3" idx="0"/>
            </p:cNvCxnSpPr>
            <p:nvPr/>
          </p:nvCxnSpPr>
          <p:spPr>
            <a:xfrm>
              <a:off x="1112314" y="2144280"/>
              <a:ext cx="1" cy="761364"/>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112314" y="2157727"/>
              <a:ext cx="160132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3" idx="4"/>
            </p:cNvCxnSpPr>
            <p:nvPr/>
          </p:nvCxnSpPr>
          <p:spPr>
            <a:xfrm flipH="1">
              <a:off x="1112313" y="4849947"/>
              <a:ext cx="2" cy="761364"/>
            </a:xfrm>
            <a:prstGeom prst="line">
              <a:avLst/>
            </a:prstGeom>
          </p:spPr>
          <p:style>
            <a:lnRef idx="1">
              <a:schemeClr val="accent1"/>
            </a:lnRef>
            <a:fillRef idx="0">
              <a:schemeClr val="accent1"/>
            </a:fillRef>
            <a:effectRef idx="0">
              <a:schemeClr val="accent1"/>
            </a:effectRef>
            <a:fontRef idx="minor">
              <a:schemeClr val="tx1"/>
            </a:fontRef>
          </p:style>
        </p:cxnSp>
      </p:grpSp>
      <p:sp>
        <p:nvSpPr>
          <p:cNvPr id="14" name="Rounded Rectangle 20">
            <a:extLst>
              <a:ext uri="{FF2B5EF4-FFF2-40B4-BE49-F238E27FC236}">
                <a16:creationId xmlns:a16="http://schemas.microsoft.com/office/drawing/2014/main" id="{DAD2B32C-93E6-82BE-139E-6FFA82B4D871}"/>
              </a:ext>
            </a:extLst>
          </p:cNvPr>
          <p:cNvSpPr/>
          <p:nvPr/>
        </p:nvSpPr>
        <p:spPr>
          <a:xfrm>
            <a:off x="5821275" y="1712050"/>
            <a:ext cx="1905000" cy="956900"/>
          </a:xfrm>
          <a:prstGeom prst="roundRect">
            <a:avLst/>
          </a:prstGeom>
          <a:solidFill>
            <a:srgbClr val="FFFFCC"/>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B050"/>
                </a:solidFill>
                <a:effectLst/>
                <a:uLnTx/>
                <a:uFillTx/>
                <a:latin typeface="Arial" pitchFamily="34" charset="0"/>
                <a:ea typeface="+mn-ea"/>
                <a:cs typeface="Arial" pitchFamily="34" charset="0"/>
              </a:rPr>
              <a:t>???</a:t>
            </a:r>
          </a:p>
        </p:txBody>
      </p:sp>
      <p:sp>
        <p:nvSpPr>
          <p:cNvPr id="15" name="Rounded Rectangle 15">
            <a:extLst>
              <a:ext uri="{FF2B5EF4-FFF2-40B4-BE49-F238E27FC236}">
                <a16:creationId xmlns:a16="http://schemas.microsoft.com/office/drawing/2014/main" id="{6F35B466-F8AD-346B-43E5-8970A2395E3F}"/>
              </a:ext>
            </a:extLst>
          </p:cNvPr>
          <p:cNvSpPr/>
          <p:nvPr/>
        </p:nvSpPr>
        <p:spPr>
          <a:xfrm>
            <a:off x="5821275" y="3381963"/>
            <a:ext cx="1905000" cy="948146"/>
          </a:xfrm>
          <a:prstGeom prst="roundRect">
            <a:avLst/>
          </a:prstGeom>
          <a:solidFill>
            <a:srgbClr val="FFFFCC"/>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a:t>
            </a:r>
          </a:p>
        </p:txBody>
      </p:sp>
      <p:sp>
        <p:nvSpPr>
          <p:cNvPr id="17" name="Rounded Rectangle 17">
            <a:extLst>
              <a:ext uri="{FF2B5EF4-FFF2-40B4-BE49-F238E27FC236}">
                <a16:creationId xmlns:a16="http://schemas.microsoft.com/office/drawing/2014/main" id="{C65AF849-BFE6-BF3D-5820-A482806D17DA}"/>
              </a:ext>
            </a:extLst>
          </p:cNvPr>
          <p:cNvSpPr/>
          <p:nvPr/>
        </p:nvSpPr>
        <p:spPr>
          <a:xfrm>
            <a:off x="5821275" y="4982467"/>
            <a:ext cx="1905000" cy="1041844"/>
          </a:xfrm>
          <a:prstGeom prst="roundRect">
            <a:avLst/>
          </a:prstGeom>
          <a:solidFill>
            <a:srgbClr val="FFFFCC"/>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a:t>
            </a:r>
          </a:p>
        </p:txBody>
      </p:sp>
      <p:cxnSp>
        <p:nvCxnSpPr>
          <p:cNvPr id="19" name="Straight Arrow Connector 18">
            <a:extLst>
              <a:ext uri="{FF2B5EF4-FFF2-40B4-BE49-F238E27FC236}">
                <a16:creationId xmlns:a16="http://schemas.microsoft.com/office/drawing/2014/main" id="{7F0F1E59-2F23-3E49-865E-32E799F21FB9}"/>
              </a:ext>
            </a:extLst>
          </p:cNvPr>
          <p:cNvCxnSpPr>
            <a:cxnSpLocks/>
            <a:stCxn id="21" idx="3"/>
            <a:endCxn id="14" idx="1"/>
          </p:cNvCxnSpPr>
          <p:nvPr/>
        </p:nvCxnSpPr>
        <p:spPr>
          <a:xfrm flipV="1">
            <a:off x="4618640" y="2190500"/>
            <a:ext cx="1202635" cy="81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5A2E936-3E8E-22C4-4698-4AE05381C944}"/>
              </a:ext>
            </a:extLst>
          </p:cNvPr>
          <p:cNvCxnSpPr>
            <a:cxnSpLocks/>
            <a:endCxn id="15" idx="1"/>
          </p:cNvCxnSpPr>
          <p:nvPr/>
        </p:nvCxnSpPr>
        <p:spPr>
          <a:xfrm>
            <a:off x="4618640" y="3852276"/>
            <a:ext cx="1202635" cy="37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8E2A05A-F525-07F7-B65F-1074D9B98E20}"/>
              </a:ext>
            </a:extLst>
          </p:cNvPr>
          <p:cNvCxnSpPr>
            <a:cxnSpLocks/>
            <a:stCxn id="18" idx="3"/>
          </p:cNvCxnSpPr>
          <p:nvPr/>
        </p:nvCxnSpPr>
        <p:spPr>
          <a:xfrm>
            <a:off x="4618641" y="5531777"/>
            <a:ext cx="120263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7419535"/>
      </p:ext>
    </p:extLst>
  </p:cSld>
  <p:clrMapOvr>
    <a:masterClrMapping/>
  </p:clrMapOvr>
  <p:transition>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a:t>CẤU TRÚC BÀI HỌC</a:t>
            </a:r>
            <a:r>
              <a:rPr lang="en-US" sz="2800">
                <a:solidFill>
                  <a:srgbClr val="0000FF"/>
                </a:solidFill>
              </a:rPr>
              <a:t>_ Cấu trúc chung</a:t>
            </a:r>
            <a:r>
              <a:rPr lang="en-US" sz="2800"/>
              <a:t> </a:t>
            </a:r>
            <a:endParaRPr lang="en-US" sz="3200"/>
          </a:p>
        </p:txBody>
      </p:sp>
      <p:grpSp>
        <p:nvGrpSpPr>
          <p:cNvPr id="45" name="Group 44"/>
          <p:cNvGrpSpPr/>
          <p:nvPr/>
        </p:nvGrpSpPr>
        <p:grpSpPr>
          <a:xfrm>
            <a:off x="140163" y="1720209"/>
            <a:ext cx="4478477" cy="3129738"/>
            <a:chOff x="140163" y="1720209"/>
            <a:chExt cx="4478477" cy="3129738"/>
          </a:xfrm>
        </p:grpSpPr>
        <p:sp>
          <p:nvSpPr>
            <p:cNvPr id="3" name="Oval 2"/>
            <p:cNvSpPr/>
            <p:nvPr/>
          </p:nvSpPr>
          <p:spPr>
            <a:xfrm>
              <a:off x="140163" y="2905644"/>
              <a:ext cx="1944303" cy="1944303"/>
            </a:xfrm>
            <a:prstGeom prst="ellipse">
              <a:avLst/>
            </a:prstGeom>
            <a:solidFill>
              <a:srgbClr val="CCFFFF"/>
            </a:solidFill>
            <a:ln>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BÀI HỌC</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SGK</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CÔNG NGHỆ</a:t>
              </a:r>
            </a:p>
          </p:txBody>
        </p:sp>
        <p:sp>
          <p:nvSpPr>
            <p:cNvPr id="21" name="Rounded Rectangle 20"/>
            <p:cNvSpPr/>
            <p:nvPr/>
          </p:nvSpPr>
          <p:spPr>
            <a:xfrm>
              <a:off x="2713640" y="1720209"/>
              <a:ext cx="1905000" cy="956900"/>
            </a:xfrm>
            <a:prstGeom prst="roundRect">
              <a:avLst/>
            </a:prstGeom>
            <a:solidFill>
              <a:srgbClr val="FFFFCC"/>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B050"/>
                  </a:solidFill>
                  <a:effectLst/>
                  <a:uLnTx/>
                  <a:uFillTx/>
                  <a:latin typeface="Arial" pitchFamily="34" charset="0"/>
                  <a:ea typeface="+mn-ea"/>
                  <a:cs typeface="Arial" pitchFamily="34" charset="0"/>
                </a:rPr>
                <a:t>DẪN NHẬP</a:t>
              </a:r>
            </a:p>
          </p:txBody>
        </p:sp>
        <p:cxnSp>
          <p:nvCxnSpPr>
            <p:cNvPr id="28" name="Straight Connector 27"/>
            <p:cNvCxnSpPr>
              <a:endCxn id="3" idx="0"/>
            </p:cNvCxnSpPr>
            <p:nvPr/>
          </p:nvCxnSpPr>
          <p:spPr>
            <a:xfrm>
              <a:off x="1112314" y="2144280"/>
              <a:ext cx="1" cy="761364"/>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112314" y="2157727"/>
              <a:ext cx="160132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D4730B04-20F8-748F-B0E2-0FF1A8BE4776}"/>
              </a:ext>
            </a:extLst>
          </p:cNvPr>
          <p:cNvSpPr/>
          <p:nvPr/>
        </p:nvSpPr>
        <p:spPr>
          <a:xfrm>
            <a:off x="2288016" y="2952832"/>
            <a:ext cx="3039358" cy="1698680"/>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914400" rtl="0" eaLnBrk="1" fontAlgn="base" latinLnBrk="0" hangingPunct="1">
              <a:lnSpc>
                <a:spcPct val="130000"/>
              </a:lnSpc>
              <a:spcBef>
                <a:spcPts val="1200"/>
              </a:spcBef>
              <a:spcAft>
                <a:spcPct val="0"/>
              </a:spcAft>
              <a:buClrTx/>
              <a:buSzTx/>
              <a:buFont typeface="Wingdings" pitchFamily="2" charset="2"/>
              <a:buChar char="q"/>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Mục tiêu bài học</a:t>
            </a:r>
          </a:p>
          <a:p>
            <a:pPr marL="285750" marR="0" lvl="0" indent="-285750" algn="just" defTabSz="914400" rtl="0" eaLnBrk="1" fontAlgn="base" latinLnBrk="0" hangingPunct="1">
              <a:lnSpc>
                <a:spcPct val="130000"/>
              </a:lnSpc>
              <a:spcBef>
                <a:spcPts val="1200"/>
              </a:spcBef>
              <a:spcAft>
                <a:spcPct val="0"/>
              </a:spcAft>
              <a:buClrTx/>
              <a:buSzTx/>
              <a:buFont typeface="Wingdings" pitchFamily="2" charset="2"/>
              <a:buChar char="q"/>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Câu hỏi dẫn nhập.</a:t>
            </a:r>
          </a:p>
          <a:p>
            <a:pPr marL="285750" marR="0" lvl="0" indent="-285750" algn="just" defTabSz="914400" rtl="0" eaLnBrk="1" fontAlgn="base" latinLnBrk="0" hangingPunct="1">
              <a:lnSpc>
                <a:spcPct val="130000"/>
              </a:lnSpc>
              <a:spcBef>
                <a:spcPts val="1200"/>
              </a:spcBef>
              <a:spcAft>
                <a:spcPct val="0"/>
              </a:spcAft>
              <a:buClrTx/>
              <a:buSzTx/>
              <a:buFont typeface="Wingdings" pitchFamily="2" charset="2"/>
              <a:buChar char="q"/>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Hình ảnh dẫn nhập</a:t>
            </a:r>
            <a:endParaRPr kumimoji="0" lang="en-US" sz="1800" b="1" i="0" u="none" strike="noStrike" kern="1200" cap="none" spc="0" normalizeH="0" baseline="0" noProof="0" dirty="0">
              <a:ln>
                <a:noFill/>
              </a:ln>
              <a:solidFill>
                <a:srgbClr val="0000FF"/>
              </a:solidFill>
              <a:effectLst/>
              <a:uLnTx/>
              <a:uFillTx/>
              <a:latin typeface="Arial" pitchFamily="34" charset="0"/>
              <a:ea typeface="+mn-ea"/>
              <a:cs typeface="Arial" pitchFamily="34" charset="0"/>
            </a:endParaRPr>
          </a:p>
        </p:txBody>
      </p:sp>
      <p:sp>
        <p:nvSpPr>
          <p:cNvPr id="15" name="Rectangle 14">
            <a:extLst>
              <a:ext uri="{FF2B5EF4-FFF2-40B4-BE49-F238E27FC236}">
                <a16:creationId xmlns:a16="http://schemas.microsoft.com/office/drawing/2014/main" id="{9CA3AE00-701C-C8C8-B23E-159815F459E6}"/>
              </a:ext>
            </a:extLst>
          </p:cNvPr>
          <p:cNvSpPr/>
          <p:nvPr/>
        </p:nvSpPr>
        <p:spPr>
          <a:xfrm>
            <a:off x="2288016" y="5137039"/>
            <a:ext cx="3039358" cy="1131239"/>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30000"/>
              </a:lnSpc>
              <a:spcBef>
                <a:spcPts val="120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Tư liệu giúp GV tổ chức HĐ Khởi động</a:t>
            </a:r>
          </a:p>
        </p:txBody>
      </p:sp>
      <p:cxnSp>
        <p:nvCxnSpPr>
          <p:cNvPr id="11" name="Straight Arrow Connector 10">
            <a:extLst>
              <a:ext uri="{FF2B5EF4-FFF2-40B4-BE49-F238E27FC236}">
                <a16:creationId xmlns:a16="http://schemas.microsoft.com/office/drawing/2014/main" id="{A052BF17-27F3-E644-DF94-B35499FD3E16}"/>
              </a:ext>
            </a:extLst>
          </p:cNvPr>
          <p:cNvCxnSpPr>
            <a:cxnSpLocks/>
            <a:stCxn id="14" idx="2"/>
          </p:cNvCxnSpPr>
          <p:nvPr/>
        </p:nvCxnSpPr>
        <p:spPr>
          <a:xfrm flipH="1">
            <a:off x="3797004" y="4651512"/>
            <a:ext cx="10691" cy="498835"/>
          </a:xfrm>
          <a:prstGeom prst="straightConnector1">
            <a:avLst/>
          </a:prstGeom>
          <a:ln w="38100">
            <a:solidFill>
              <a:srgbClr val="00CC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D183EF3-575C-C7B8-72FC-CE6D74688346}"/>
              </a:ext>
            </a:extLst>
          </p:cNvPr>
          <p:cNvCxnSpPr>
            <a:cxnSpLocks/>
          </p:cNvCxnSpPr>
          <p:nvPr/>
        </p:nvCxnSpPr>
        <p:spPr>
          <a:xfrm>
            <a:off x="3797004" y="2682730"/>
            <a:ext cx="10691" cy="296606"/>
          </a:xfrm>
          <a:prstGeom prst="straightConnector1">
            <a:avLst/>
          </a:prstGeom>
          <a:ln w="38100">
            <a:solidFill>
              <a:srgbClr val="00CC00"/>
            </a:solidFill>
            <a:tailEnd type="arrow"/>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E203C6F-22C3-0A11-2BCD-660D2F6DC882}"/>
              </a:ext>
            </a:extLst>
          </p:cNvPr>
          <p:cNvPicPr>
            <a:picLocks noChangeAspect="1"/>
          </p:cNvPicPr>
          <p:nvPr/>
        </p:nvPicPr>
        <p:blipFill>
          <a:blip r:embed="rId2"/>
          <a:stretch>
            <a:fillRect/>
          </a:stretch>
        </p:blipFill>
        <p:spPr>
          <a:xfrm>
            <a:off x="6410738" y="1720209"/>
            <a:ext cx="5570653" cy="4754880"/>
          </a:xfrm>
          <a:prstGeom prst="rect">
            <a:avLst/>
          </a:prstGeom>
        </p:spPr>
      </p:pic>
    </p:spTree>
    <p:extLst>
      <p:ext uri="{BB962C8B-B14F-4D97-AF65-F5344CB8AC3E}">
        <p14:creationId xmlns:p14="http://schemas.microsoft.com/office/powerpoint/2010/main" val="1536179492"/>
      </p:ext>
    </p:extLst>
  </p:cSld>
  <p:clrMapOvr>
    <a:masterClrMapping/>
  </p:clrMapOvr>
  <p:transition>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449591-1495-4E81-A256-DB3B9ADE0180}"/>
              </a:ext>
            </a:extLst>
          </p:cNvPr>
          <p:cNvPicPr>
            <a:picLocks noChangeAspect="1"/>
          </p:cNvPicPr>
          <p:nvPr/>
        </p:nvPicPr>
        <p:blipFill>
          <a:blip r:embed="rId2"/>
          <a:stretch>
            <a:fillRect/>
          </a:stretch>
        </p:blipFill>
        <p:spPr>
          <a:xfrm>
            <a:off x="8369292" y="1626080"/>
            <a:ext cx="3505380" cy="4851649"/>
          </a:xfrm>
          <a:prstGeom prst="rect">
            <a:avLst/>
          </a:prstGeom>
        </p:spPr>
      </p:pic>
      <p:sp>
        <p:nvSpPr>
          <p:cNvPr id="4" name="Title 3"/>
          <p:cNvSpPr>
            <a:spLocks noGrp="1"/>
          </p:cNvSpPr>
          <p:nvPr>
            <p:ph type="title"/>
          </p:nvPr>
        </p:nvSpPr>
        <p:spPr/>
        <p:txBody>
          <a:bodyPr/>
          <a:lstStyle/>
          <a:p>
            <a:r>
              <a:rPr lang="en-US" sz="3200" dirty="0"/>
              <a:t>III. CẤU TRÚC BÀI HỌC</a:t>
            </a:r>
            <a:r>
              <a:rPr lang="en-US" sz="2800" dirty="0">
                <a:solidFill>
                  <a:srgbClr val="0000FF"/>
                </a:solidFill>
              </a:rPr>
              <a:t>_ </a:t>
            </a:r>
            <a:r>
              <a:rPr lang="en-US" sz="2800" dirty="0" err="1">
                <a:solidFill>
                  <a:srgbClr val="0000FF"/>
                </a:solidFill>
              </a:rPr>
              <a:t>Cấu</a:t>
            </a:r>
            <a:r>
              <a:rPr lang="en-US" sz="2800" dirty="0">
                <a:solidFill>
                  <a:srgbClr val="0000FF"/>
                </a:solidFill>
              </a:rPr>
              <a:t> </a:t>
            </a:r>
            <a:r>
              <a:rPr lang="en-US" sz="2800" dirty="0" err="1">
                <a:solidFill>
                  <a:srgbClr val="0000FF"/>
                </a:solidFill>
              </a:rPr>
              <a:t>trúc</a:t>
            </a:r>
            <a:r>
              <a:rPr lang="en-US" sz="2800" dirty="0">
                <a:solidFill>
                  <a:srgbClr val="0000FF"/>
                </a:solidFill>
              </a:rPr>
              <a:t> </a:t>
            </a:r>
            <a:r>
              <a:rPr lang="en-US" sz="2800" dirty="0" err="1">
                <a:solidFill>
                  <a:srgbClr val="0000FF"/>
                </a:solidFill>
              </a:rPr>
              <a:t>chung</a:t>
            </a:r>
            <a:r>
              <a:rPr lang="en-US" sz="2800" dirty="0"/>
              <a:t> </a:t>
            </a:r>
            <a:endParaRPr lang="en-US" sz="3200" dirty="0"/>
          </a:p>
        </p:txBody>
      </p:sp>
      <p:sp>
        <p:nvSpPr>
          <p:cNvPr id="3" name="Oval 2"/>
          <p:cNvSpPr/>
          <p:nvPr/>
        </p:nvSpPr>
        <p:spPr>
          <a:xfrm>
            <a:off x="140163" y="4532731"/>
            <a:ext cx="1944303" cy="1944303"/>
          </a:xfrm>
          <a:prstGeom prst="ellipse">
            <a:avLst/>
          </a:prstGeom>
          <a:solidFill>
            <a:srgbClr val="CCFFFF"/>
          </a:solidFill>
          <a:ln>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FF"/>
                </a:solidFill>
                <a:effectLst/>
                <a:uLnTx/>
                <a:uFillTx/>
                <a:latin typeface="Arial" pitchFamily="34" charset="0"/>
                <a:ea typeface="+mn-ea"/>
                <a:cs typeface="Arial" pitchFamily="34" charset="0"/>
              </a:rPr>
              <a:t>BÀI HỌC</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pitchFamily="34" charset="0"/>
                <a:ea typeface="+mn-ea"/>
                <a:cs typeface="Arial" pitchFamily="34" charset="0"/>
              </a:rPr>
              <a:t>SGK</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pitchFamily="34" charset="0"/>
                <a:ea typeface="+mn-ea"/>
                <a:cs typeface="Arial" pitchFamily="34" charset="0"/>
              </a:rPr>
              <a:t>CÔNG NGHỆ</a:t>
            </a:r>
          </a:p>
        </p:txBody>
      </p:sp>
      <p:sp>
        <p:nvSpPr>
          <p:cNvPr id="16" name="Rounded Rectangle 15"/>
          <p:cNvSpPr/>
          <p:nvPr/>
        </p:nvSpPr>
        <p:spPr>
          <a:xfrm>
            <a:off x="445565" y="1771145"/>
            <a:ext cx="1333500" cy="948146"/>
          </a:xfrm>
          <a:prstGeom prst="roundRect">
            <a:avLst/>
          </a:prstGeom>
          <a:solidFill>
            <a:srgbClr val="FFFFCC"/>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FF"/>
                </a:solidFill>
                <a:effectLst/>
                <a:uLnTx/>
                <a:uFillTx/>
                <a:latin typeface="Arial" pitchFamily="34" charset="0"/>
                <a:ea typeface="+mn-ea"/>
                <a:cs typeface="Arial" pitchFamily="34" charset="0"/>
              </a:rPr>
              <a:t>HỌC LIỆU</a:t>
            </a:r>
          </a:p>
        </p:txBody>
      </p:sp>
      <p:sp>
        <p:nvSpPr>
          <p:cNvPr id="18" name="Rounded Rectangle 17"/>
          <p:cNvSpPr/>
          <p:nvPr/>
        </p:nvSpPr>
        <p:spPr>
          <a:xfrm>
            <a:off x="2713641" y="4983961"/>
            <a:ext cx="1905000" cy="1041844"/>
          </a:xfrm>
          <a:prstGeom prst="roundRect">
            <a:avLst/>
          </a:prstGeom>
          <a:solidFill>
            <a:srgbClr val="FFFFCC"/>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Arial" pitchFamily="34" charset="0"/>
                <a:ea typeface="+mn-ea"/>
                <a:cs typeface="Arial" pitchFamily="34" charset="0"/>
              </a:rPr>
              <a:t>HOẠT ĐỘNG</a:t>
            </a:r>
          </a:p>
        </p:txBody>
      </p:sp>
      <p:sp>
        <p:nvSpPr>
          <p:cNvPr id="21" name="Rounded Rectangle 20"/>
          <p:cNvSpPr/>
          <p:nvPr/>
        </p:nvSpPr>
        <p:spPr>
          <a:xfrm>
            <a:off x="2713640" y="1626080"/>
            <a:ext cx="1905000" cy="517976"/>
          </a:xfrm>
          <a:prstGeom prst="roundRect">
            <a:avLst/>
          </a:prstGeom>
          <a:solidFill>
            <a:schemeClr val="accent6">
              <a:lumMod val="20000"/>
              <a:lumOff val="80000"/>
            </a:schemeClr>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FF"/>
                </a:solidFill>
                <a:effectLst/>
                <a:uLnTx/>
                <a:uFillTx/>
                <a:latin typeface="Arial" pitchFamily="34" charset="0"/>
                <a:ea typeface="+mn-ea"/>
                <a:cs typeface="Arial" pitchFamily="34" charset="0"/>
              </a:rPr>
              <a:t>NỘI DUNG CHÍNH</a:t>
            </a:r>
          </a:p>
        </p:txBody>
      </p:sp>
      <p:sp>
        <p:nvSpPr>
          <p:cNvPr id="22" name="Rounded Rectangle 21"/>
          <p:cNvSpPr/>
          <p:nvPr/>
        </p:nvSpPr>
        <p:spPr>
          <a:xfrm>
            <a:off x="2713640" y="2368806"/>
            <a:ext cx="1905000" cy="517976"/>
          </a:xfrm>
          <a:prstGeom prst="roundRect">
            <a:avLst/>
          </a:prstGeom>
          <a:solidFill>
            <a:srgbClr val="FFFFCC"/>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NỘI DUNG BỔ TRỢ</a:t>
            </a:r>
          </a:p>
        </p:txBody>
      </p:sp>
      <p:cxnSp>
        <p:nvCxnSpPr>
          <p:cNvPr id="43" name="Elbow Connector 42"/>
          <p:cNvCxnSpPr>
            <a:stCxn id="16" idx="3"/>
            <a:endCxn id="21" idx="1"/>
          </p:cNvCxnSpPr>
          <p:nvPr/>
        </p:nvCxnSpPr>
        <p:spPr>
          <a:xfrm flipV="1">
            <a:off x="1779065" y="1885068"/>
            <a:ext cx="934575" cy="360150"/>
          </a:xfrm>
          <a:prstGeom prst="bentConnector3">
            <a:avLst>
              <a:gd name="adj1" fmla="val 50000"/>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44" name="Elbow Connector 43"/>
          <p:cNvCxnSpPr>
            <a:stCxn id="16" idx="3"/>
            <a:endCxn id="22" idx="1"/>
          </p:cNvCxnSpPr>
          <p:nvPr/>
        </p:nvCxnSpPr>
        <p:spPr>
          <a:xfrm>
            <a:off x="1779065" y="2245218"/>
            <a:ext cx="934575" cy="382576"/>
          </a:xfrm>
          <a:prstGeom prst="bentConnector3">
            <a:avLst>
              <a:gd name="adj1" fmla="val 50000"/>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3" idx="0"/>
            <a:endCxn id="16" idx="2"/>
          </p:cNvCxnSpPr>
          <p:nvPr/>
        </p:nvCxnSpPr>
        <p:spPr>
          <a:xfrm flipV="1">
            <a:off x="1112315" y="2719291"/>
            <a:ext cx="0" cy="181344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3" idx="6"/>
            <a:endCxn id="18" idx="1"/>
          </p:cNvCxnSpPr>
          <p:nvPr/>
        </p:nvCxnSpPr>
        <p:spPr>
          <a:xfrm>
            <a:off x="2084466" y="5504883"/>
            <a:ext cx="629175" cy="0"/>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294192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wipe(down)">
                                      <p:cBhvr>
                                        <p:cTn id="12" dur="500"/>
                                        <p:tgtEl>
                                          <p:spTgt spid="65"/>
                                        </p:tgtEl>
                                      </p:cBhvr>
                                    </p:animEffect>
                                  </p:childTnLst>
                                </p:cTn>
                              </p:par>
                              <p:par>
                                <p:cTn id="13" presetID="22" presetClass="entr" presetSubtype="8"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ipe(left)">
                                      <p:cBhvr>
                                        <p:cTn id="15" dur="500"/>
                                        <p:tgtEl>
                                          <p:spTgt spid="67"/>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left)">
                                      <p:cBhvr>
                                        <p:cTn id="27" dur="500"/>
                                        <p:tgtEl>
                                          <p:spTgt spid="43"/>
                                        </p:tgtEl>
                                      </p:cBhvr>
                                    </p:animEffect>
                                  </p:childTnLst>
                                </p:cTn>
                              </p:par>
                              <p:par>
                                <p:cTn id="28" presetID="22" presetClass="entr" presetSubtype="8" fill="hold"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wipe(left)">
                                      <p:cBhvr>
                                        <p:cTn id="30" dur="500"/>
                                        <p:tgtEl>
                                          <p:spTgt spid="44"/>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left)">
                                      <p:cBhvr>
                                        <p:cTn id="34" dur="500"/>
                                        <p:tgtEl>
                                          <p:spTgt spid="21"/>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8" grpId="0" animBg="1"/>
      <p:bldP spid="21" grpId="0" animBg="1"/>
      <p:bldP spid="2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a:t>CẤU TRÚC BÀI HỌC</a:t>
            </a:r>
            <a:r>
              <a:rPr lang="en-US" sz="2800">
                <a:solidFill>
                  <a:srgbClr val="0000FF"/>
                </a:solidFill>
              </a:rPr>
              <a:t>_ Kênh Hoạt động</a:t>
            </a:r>
            <a:endParaRPr lang="en-US">
              <a:solidFill>
                <a:srgbClr val="0000FF"/>
              </a:solidFill>
            </a:endParaRPr>
          </a:p>
        </p:txBody>
      </p:sp>
      <p:sp>
        <p:nvSpPr>
          <p:cNvPr id="3" name="Oval 2"/>
          <p:cNvSpPr/>
          <p:nvPr/>
        </p:nvSpPr>
        <p:spPr>
          <a:xfrm>
            <a:off x="140163" y="4532731"/>
            <a:ext cx="1944303" cy="1944303"/>
          </a:xfrm>
          <a:prstGeom prst="ellipse">
            <a:avLst/>
          </a:prstGeom>
          <a:solidFill>
            <a:srgbClr val="CCFFFF"/>
          </a:solidFill>
          <a:ln>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FF"/>
                </a:solidFill>
                <a:effectLst/>
                <a:uLnTx/>
                <a:uFillTx/>
                <a:latin typeface="Arial" pitchFamily="34" charset="0"/>
                <a:ea typeface="+mn-ea"/>
                <a:cs typeface="Arial" pitchFamily="34" charset="0"/>
              </a:rPr>
              <a:t>BÀI HỌC</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pitchFamily="34" charset="0"/>
                <a:ea typeface="+mn-ea"/>
                <a:cs typeface="Arial" pitchFamily="34" charset="0"/>
              </a:rPr>
              <a:t>SGK</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pitchFamily="34" charset="0"/>
                <a:ea typeface="+mn-ea"/>
                <a:cs typeface="Arial" pitchFamily="34" charset="0"/>
              </a:rPr>
              <a:t>CÔNG NGHỆ</a:t>
            </a:r>
          </a:p>
        </p:txBody>
      </p:sp>
      <p:sp>
        <p:nvSpPr>
          <p:cNvPr id="16" name="Rounded Rectangle 15"/>
          <p:cNvSpPr/>
          <p:nvPr/>
        </p:nvSpPr>
        <p:spPr>
          <a:xfrm>
            <a:off x="445565" y="1771145"/>
            <a:ext cx="1333500" cy="948146"/>
          </a:xfrm>
          <a:prstGeom prst="roundRect">
            <a:avLst/>
          </a:prstGeom>
          <a:solidFill>
            <a:srgbClr val="FFFFCC"/>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FF"/>
                </a:solidFill>
                <a:effectLst/>
                <a:uLnTx/>
                <a:uFillTx/>
                <a:latin typeface="Arial" pitchFamily="34" charset="0"/>
                <a:ea typeface="+mn-ea"/>
                <a:cs typeface="Arial" pitchFamily="34" charset="0"/>
              </a:rPr>
              <a:t>HỌC LIỆU</a:t>
            </a:r>
          </a:p>
        </p:txBody>
      </p:sp>
      <p:sp>
        <p:nvSpPr>
          <p:cNvPr id="18" name="Rounded Rectangle 17"/>
          <p:cNvSpPr/>
          <p:nvPr/>
        </p:nvSpPr>
        <p:spPr>
          <a:xfrm>
            <a:off x="2713641" y="4983961"/>
            <a:ext cx="1905000" cy="1041844"/>
          </a:xfrm>
          <a:prstGeom prst="roundRect">
            <a:avLst/>
          </a:prstGeom>
          <a:solidFill>
            <a:srgbClr val="FFFFCC"/>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Arial" pitchFamily="34" charset="0"/>
                <a:ea typeface="+mn-ea"/>
                <a:cs typeface="Arial" pitchFamily="34" charset="0"/>
              </a:rPr>
              <a:t>HOẠT ĐỘNG</a:t>
            </a:r>
          </a:p>
        </p:txBody>
      </p:sp>
      <p:sp>
        <p:nvSpPr>
          <p:cNvPr id="21" name="Rounded Rectangle 20"/>
          <p:cNvSpPr/>
          <p:nvPr/>
        </p:nvSpPr>
        <p:spPr>
          <a:xfrm>
            <a:off x="2713640" y="1626080"/>
            <a:ext cx="1905000" cy="517976"/>
          </a:xfrm>
          <a:prstGeom prst="roundRect">
            <a:avLst/>
          </a:prstGeom>
          <a:solidFill>
            <a:srgbClr val="FFFFCC"/>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FF"/>
                </a:solidFill>
                <a:effectLst/>
                <a:uLnTx/>
                <a:uFillTx/>
                <a:latin typeface="Arial" pitchFamily="34" charset="0"/>
                <a:ea typeface="+mn-ea"/>
                <a:cs typeface="Arial" pitchFamily="34" charset="0"/>
              </a:rPr>
              <a:t>NỘI DUNG CHÍNH</a:t>
            </a:r>
          </a:p>
        </p:txBody>
      </p:sp>
      <p:sp>
        <p:nvSpPr>
          <p:cNvPr id="22" name="Rounded Rectangle 21"/>
          <p:cNvSpPr/>
          <p:nvPr/>
        </p:nvSpPr>
        <p:spPr>
          <a:xfrm>
            <a:off x="2713640" y="2561991"/>
            <a:ext cx="1905000" cy="517976"/>
          </a:xfrm>
          <a:prstGeom prst="roundRect">
            <a:avLst/>
          </a:prstGeom>
          <a:solidFill>
            <a:schemeClr val="accent6">
              <a:lumMod val="20000"/>
              <a:lumOff val="80000"/>
            </a:schemeClr>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rPr>
              <a:t>NỘI DUNG BỔ TRỢ</a:t>
            </a:r>
          </a:p>
        </p:txBody>
      </p:sp>
      <p:cxnSp>
        <p:nvCxnSpPr>
          <p:cNvPr id="43" name="Elbow Connector 42"/>
          <p:cNvCxnSpPr>
            <a:stCxn id="16" idx="3"/>
            <a:endCxn id="21" idx="1"/>
          </p:cNvCxnSpPr>
          <p:nvPr/>
        </p:nvCxnSpPr>
        <p:spPr>
          <a:xfrm flipV="1">
            <a:off x="1779065" y="1885068"/>
            <a:ext cx="934575" cy="36015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4" name="Elbow Connector 43"/>
          <p:cNvCxnSpPr/>
          <p:nvPr/>
        </p:nvCxnSpPr>
        <p:spPr>
          <a:xfrm>
            <a:off x="1807489" y="2411771"/>
            <a:ext cx="934575" cy="382576"/>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3" idx="0"/>
            <a:endCxn id="16" idx="2"/>
          </p:cNvCxnSpPr>
          <p:nvPr/>
        </p:nvCxnSpPr>
        <p:spPr>
          <a:xfrm flipV="1">
            <a:off x="1112315" y="2719291"/>
            <a:ext cx="0" cy="18134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cxnSpLocks/>
            <a:stCxn id="3" idx="6"/>
            <a:endCxn id="18" idx="1"/>
          </p:cNvCxnSpPr>
          <p:nvPr/>
        </p:nvCxnSpPr>
        <p:spPr>
          <a:xfrm>
            <a:off x="2084466" y="5504883"/>
            <a:ext cx="6291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5514519" y="1514780"/>
            <a:ext cx="1752309" cy="907900"/>
            <a:chOff x="5514519" y="1514780"/>
            <a:chExt cx="1752309" cy="907900"/>
          </a:xfrm>
        </p:grpSpPr>
        <p:sp>
          <p:nvSpPr>
            <p:cNvPr id="34" name="Rectangle 33"/>
            <p:cNvSpPr/>
            <p:nvPr/>
          </p:nvSpPr>
          <p:spPr>
            <a:xfrm>
              <a:off x="5514519" y="1514780"/>
              <a:ext cx="1752309" cy="907900"/>
            </a:xfrm>
            <a:prstGeom prst="rect">
              <a:avLst/>
            </a:prstGeom>
            <a:noFill/>
            <a:ln w="9525">
              <a:solidFill>
                <a:srgbClr val="0000F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35" name="Rounded Rectangle 34"/>
            <p:cNvSpPr/>
            <p:nvPr/>
          </p:nvSpPr>
          <p:spPr>
            <a:xfrm>
              <a:off x="5550548" y="1550799"/>
              <a:ext cx="1540273" cy="381000"/>
            </a:xfrm>
            <a:prstGeom prst="roundRect">
              <a:avLst/>
            </a:prstGeom>
            <a:solidFill>
              <a:srgbClr val="CCFFCC"/>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Kênh</a:t>
              </a: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6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hình</a:t>
              </a: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6" name="Rounded Rectangle 45"/>
            <p:cNvSpPr/>
            <p:nvPr/>
          </p:nvSpPr>
          <p:spPr>
            <a:xfrm>
              <a:off x="5556141" y="1964776"/>
              <a:ext cx="1540273" cy="381000"/>
            </a:xfrm>
            <a:prstGeom prst="roundRect">
              <a:avLst/>
            </a:prstGeom>
            <a:solidFill>
              <a:srgbClr val="CCFFCC"/>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Kênh</a:t>
              </a: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6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chữ</a:t>
              </a: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cxnSp>
        <p:nvCxnSpPr>
          <p:cNvPr id="47" name="Elbow Connector 46"/>
          <p:cNvCxnSpPr/>
          <p:nvPr/>
        </p:nvCxnSpPr>
        <p:spPr>
          <a:xfrm flipV="1">
            <a:off x="4641673" y="1710113"/>
            <a:ext cx="864012" cy="157655"/>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Elbow Connector 47"/>
          <p:cNvCxnSpPr>
            <a:stCxn id="21" idx="3"/>
          </p:cNvCxnSpPr>
          <p:nvPr/>
        </p:nvCxnSpPr>
        <p:spPr>
          <a:xfrm>
            <a:off x="4618640" y="1885068"/>
            <a:ext cx="919029" cy="25489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7535877" y="1517178"/>
            <a:ext cx="4345968" cy="4601863"/>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NỘI DUNG CHÍNH</a:t>
            </a:r>
          </a:p>
          <a:p>
            <a:pPr marL="285750" marR="0" lvl="0" indent="-285750" algn="just" defTabSz="914400" rtl="0" eaLnBrk="1" fontAlgn="base" latinLnBrk="0" hangingPunct="1">
              <a:lnSpc>
                <a:spcPct val="130000"/>
              </a:lnSpc>
              <a:spcBef>
                <a:spcPts val="1200"/>
              </a:spcBef>
              <a:spcAft>
                <a:spcPct val="0"/>
              </a:spcAft>
              <a:buClrTx/>
              <a:buSzTx/>
              <a:buFont typeface="Wingdings" pitchFamily="2" charset="2"/>
              <a:buChar char="q"/>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Bám sát YCCĐ của chương trình.</a:t>
            </a:r>
          </a:p>
          <a:p>
            <a:pPr marL="285750" marR="0" lvl="0" indent="-285750" algn="just" defTabSz="914400" rtl="0" eaLnBrk="1" fontAlgn="base" latinLnBrk="0" hangingPunct="1">
              <a:lnSpc>
                <a:spcPct val="130000"/>
              </a:lnSpc>
              <a:spcBef>
                <a:spcPts val="1200"/>
              </a:spcBef>
              <a:spcAft>
                <a:spcPct val="0"/>
              </a:spcAft>
              <a:buClrTx/>
              <a:buSzTx/>
              <a:buFont typeface="Wingdings" pitchFamily="2" charset="2"/>
              <a:buChar char="q"/>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Chuẩn mực – Thiết thực - Hấp dẫn – Cập nhật.</a:t>
            </a:r>
          </a:p>
          <a:p>
            <a:pPr marL="285750" marR="0" lvl="0" indent="-285750" algn="just" defTabSz="914400" rtl="0" eaLnBrk="1" fontAlgn="base" latinLnBrk="0" hangingPunct="1">
              <a:lnSpc>
                <a:spcPct val="130000"/>
              </a:lnSpc>
              <a:spcBef>
                <a:spcPts val="1200"/>
              </a:spcBef>
              <a:spcAft>
                <a:spcPct val="0"/>
              </a:spcAft>
              <a:buClrTx/>
              <a:buSzTx/>
              <a:buFont typeface="Wingdings" pitchFamily="2" charset="2"/>
              <a:buChar char="q"/>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Định hướng PT Phẩm chất, NL.</a:t>
            </a:r>
          </a:p>
          <a:p>
            <a:pPr marL="285750" marR="0" lvl="0" indent="-285750" algn="just" defTabSz="914400" rtl="0" eaLnBrk="1" fontAlgn="base" latinLnBrk="0" hangingPunct="1">
              <a:lnSpc>
                <a:spcPct val="130000"/>
              </a:lnSpc>
              <a:spcBef>
                <a:spcPts val="1200"/>
              </a:spcBef>
              <a:spcAft>
                <a:spcPct val="0"/>
              </a:spcAft>
              <a:buClrTx/>
              <a:buSzTx/>
              <a:buFont typeface="Wingdings" pitchFamily="2" charset="2"/>
              <a:buChar char="q"/>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Tích hợp - GD STEM, GD BVMT…</a:t>
            </a:r>
            <a:endPar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190318951"/>
      </p:ext>
    </p:extLst>
  </p:cSld>
  <p:clrMapOvr>
    <a:masterClrMapping/>
  </p:clrMapOvr>
  <p:transition>
    <p:wipe dir="r"/>
  </p:transition>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a:t>CẤU TRÚC BÀI HỌC</a:t>
            </a:r>
            <a:r>
              <a:rPr lang="en-US" sz="2800">
                <a:solidFill>
                  <a:srgbClr val="0000FF"/>
                </a:solidFill>
              </a:rPr>
              <a:t>_ Kênh Hoạt động</a:t>
            </a:r>
            <a:endParaRPr lang="en-US">
              <a:solidFill>
                <a:srgbClr val="0000FF"/>
              </a:solidFill>
            </a:endParaRPr>
          </a:p>
        </p:txBody>
      </p:sp>
      <p:sp>
        <p:nvSpPr>
          <p:cNvPr id="3" name="Oval 2"/>
          <p:cNvSpPr/>
          <p:nvPr/>
        </p:nvSpPr>
        <p:spPr>
          <a:xfrm>
            <a:off x="140163" y="4532731"/>
            <a:ext cx="1944303" cy="1944303"/>
          </a:xfrm>
          <a:prstGeom prst="ellipse">
            <a:avLst/>
          </a:prstGeom>
          <a:solidFill>
            <a:srgbClr val="CCFFFF"/>
          </a:solidFill>
          <a:ln>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FF"/>
                </a:solidFill>
                <a:effectLst/>
                <a:uLnTx/>
                <a:uFillTx/>
                <a:latin typeface="Arial" pitchFamily="34" charset="0"/>
                <a:ea typeface="+mn-ea"/>
                <a:cs typeface="Arial" pitchFamily="34" charset="0"/>
              </a:rPr>
              <a:t>BÀI HỌC</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pitchFamily="34" charset="0"/>
                <a:ea typeface="+mn-ea"/>
                <a:cs typeface="Arial" pitchFamily="34" charset="0"/>
              </a:rPr>
              <a:t>SGK</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pitchFamily="34" charset="0"/>
                <a:ea typeface="+mn-ea"/>
                <a:cs typeface="Arial" pitchFamily="34" charset="0"/>
              </a:rPr>
              <a:t>CÔNG NGHỆ</a:t>
            </a:r>
          </a:p>
        </p:txBody>
      </p:sp>
      <p:sp>
        <p:nvSpPr>
          <p:cNvPr id="16" name="Rounded Rectangle 15"/>
          <p:cNvSpPr/>
          <p:nvPr/>
        </p:nvSpPr>
        <p:spPr>
          <a:xfrm>
            <a:off x="445565" y="1771145"/>
            <a:ext cx="1333500" cy="948146"/>
          </a:xfrm>
          <a:prstGeom prst="roundRect">
            <a:avLst/>
          </a:prstGeom>
          <a:solidFill>
            <a:srgbClr val="FFFFCC"/>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FF"/>
                </a:solidFill>
                <a:effectLst/>
                <a:uLnTx/>
                <a:uFillTx/>
                <a:latin typeface="Arial" pitchFamily="34" charset="0"/>
                <a:ea typeface="+mn-ea"/>
                <a:cs typeface="Arial" pitchFamily="34" charset="0"/>
              </a:rPr>
              <a:t>HỌC LIỆU</a:t>
            </a:r>
          </a:p>
        </p:txBody>
      </p:sp>
      <p:sp>
        <p:nvSpPr>
          <p:cNvPr id="18" name="Rounded Rectangle 17"/>
          <p:cNvSpPr/>
          <p:nvPr/>
        </p:nvSpPr>
        <p:spPr>
          <a:xfrm>
            <a:off x="2713641" y="4983961"/>
            <a:ext cx="1905000" cy="1041844"/>
          </a:xfrm>
          <a:prstGeom prst="roundRect">
            <a:avLst/>
          </a:prstGeom>
          <a:solidFill>
            <a:srgbClr val="FFFFCC"/>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Arial" pitchFamily="34" charset="0"/>
                <a:ea typeface="+mn-ea"/>
                <a:cs typeface="Arial" pitchFamily="34" charset="0"/>
              </a:rPr>
              <a:t>HOẠT ĐỘNG</a:t>
            </a:r>
          </a:p>
        </p:txBody>
      </p:sp>
      <p:sp>
        <p:nvSpPr>
          <p:cNvPr id="21" name="Rounded Rectangle 20"/>
          <p:cNvSpPr/>
          <p:nvPr/>
        </p:nvSpPr>
        <p:spPr>
          <a:xfrm>
            <a:off x="2713640" y="1626080"/>
            <a:ext cx="1905000" cy="517976"/>
          </a:xfrm>
          <a:prstGeom prst="roundRect">
            <a:avLst/>
          </a:prstGeom>
          <a:solidFill>
            <a:srgbClr val="FFFFCC"/>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FF"/>
                </a:solidFill>
                <a:effectLst/>
                <a:uLnTx/>
                <a:uFillTx/>
                <a:latin typeface="Arial" pitchFamily="34" charset="0"/>
                <a:ea typeface="+mn-ea"/>
                <a:cs typeface="Arial" pitchFamily="34" charset="0"/>
              </a:rPr>
              <a:t>NỘI DUNG CHÍNH</a:t>
            </a:r>
          </a:p>
        </p:txBody>
      </p:sp>
      <p:sp>
        <p:nvSpPr>
          <p:cNvPr id="22" name="Rounded Rectangle 21"/>
          <p:cNvSpPr/>
          <p:nvPr/>
        </p:nvSpPr>
        <p:spPr>
          <a:xfrm>
            <a:off x="2713640" y="2561991"/>
            <a:ext cx="1905000" cy="517976"/>
          </a:xfrm>
          <a:prstGeom prst="roundRect">
            <a:avLst/>
          </a:prstGeom>
          <a:solidFill>
            <a:schemeClr val="accent6">
              <a:lumMod val="20000"/>
              <a:lumOff val="80000"/>
            </a:schemeClr>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rPr>
              <a:t>NỘI DUNG BỔ TRỢ</a:t>
            </a:r>
          </a:p>
        </p:txBody>
      </p:sp>
      <p:cxnSp>
        <p:nvCxnSpPr>
          <p:cNvPr id="43" name="Elbow Connector 42"/>
          <p:cNvCxnSpPr>
            <a:stCxn id="16" idx="3"/>
            <a:endCxn id="21" idx="1"/>
          </p:cNvCxnSpPr>
          <p:nvPr/>
        </p:nvCxnSpPr>
        <p:spPr>
          <a:xfrm flipV="1">
            <a:off x="1779065" y="1885068"/>
            <a:ext cx="934575" cy="36015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4" name="Elbow Connector 43"/>
          <p:cNvCxnSpPr/>
          <p:nvPr/>
        </p:nvCxnSpPr>
        <p:spPr>
          <a:xfrm>
            <a:off x="1807489" y="2411771"/>
            <a:ext cx="934575" cy="382576"/>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3" idx="0"/>
            <a:endCxn id="16" idx="2"/>
          </p:cNvCxnSpPr>
          <p:nvPr/>
        </p:nvCxnSpPr>
        <p:spPr>
          <a:xfrm flipV="1">
            <a:off x="1112315" y="2719291"/>
            <a:ext cx="0" cy="18134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cxnSpLocks/>
            <a:stCxn id="3" idx="6"/>
            <a:endCxn id="18" idx="1"/>
          </p:cNvCxnSpPr>
          <p:nvPr/>
        </p:nvCxnSpPr>
        <p:spPr>
          <a:xfrm>
            <a:off x="2084466" y="5504883"/>
            <a:ext cx="6291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5514519" y="1514780"/>
            <a:ext cx="1752309" cy="907900"/>
            <a:chOff x="5514519" y="1514780"/>
            <a:chExt cx="1752309" cy="907900"/>
          </a:xfrm>
        </p:grpSpPr>
        <p:sp>
          <p:nvSpPr>
            <p:cNvPr id="34" name="Rectangle 33"/>
            <p:cNvSpPr/>
            <p:nvPr/>
          </p:nvSpPr>
          <p:spPr>
            <a:xfrm>
              <a:off x="5514519" y="1514780"/>
              <a:ext cx="1752309" cy="907900"/>
            </a:xfrm>
            <a:prstGeom prst="rect">
              <a:avLst/>
            </a:prstGeom>
            <a:noFill/>
            <a:ln w="9525">
              <a:solidFill>
                <a:srgbClr val="0000F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35" name="Rounded Rectangle 34"/>
            <p:cNvSpPr/>
            <p:nvPr/>
          </p:nvSpPr>
          <p:spPr>
            <a:xfrm>
              <a:off x="5550548" y="1550799"/>
              <a:ext cx="1540273" cy="381000"/>
            </a:xfrm>
            <a:prstGeom prst="roundRect">
              <a:avLst/>
            </a:prstGeom>
            <a:solidFill>
              <a:srgbClr val="CCFFCC"/>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Kênh</a:t>
              </a: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6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hình</a:t>
              </a: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6" name="Rounded Rectangle 45"/>
            <p:cNvSpPr/>
            <p:nvPr/>
          </p:nvSpPr>
          <p:spPr>
            <a:xfrm>
              <a:off x="5556141" y="1964776"/>
              <a:ext cx="1540273" cy="381000"/>
            </a:xfrm>
            <a:prstGeom prst="roundRect">
              <a:avLst/>
            </a:prstGeom>
            <a:solidFill>
              <a:srgbClr val="CCFFCC"/>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Kênh</a:t>
              </a: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6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chữ</a:t>
              </a: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cxnSp>
        <p:nvCxnSpPr>
          <p:cNvPr id="47" name="Elbow Connector 46"/>
          <p:cNvCxnSpPr/>
          <p:nvPr/>
        </p:nvCxnSpPr>
        <p:spPr>
          <a:xfrm flipV="1">
            <a:off x="4641673" y="1710113"/>
            <a:ext cx="864012" cy="157655"/>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Elbow Connector 47"/>
          <p:cNvCxnSpPr>
            <a:stCxn id="21" idx="3"/>
          </p:cNvCxnSpPr>
          <p:nvPr/>
        </p:nvCxnSpPr>
        <p:spPr>
          <a:xfrm>
            <a:off x="4618640" y="1885068"/>
            <a:ext cx="919029" cy="25489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9BD7F7A-6D55-F840-C1D6-7EDEE820C29D}"/>
              </a:ext>
            </a:extLst>
          </p:cNvPr>
          <p:cNvPicPr>
            <a:picLocks noChangeAspect="1"/>
          </p:cNvPicPr>
          <p:nvPr/>
        </p:nvPicPr>
        <p:blipFill>
          <a:blip r:embed="rId3"/>
          <a:stretch>
            <a:fillRect/>
          </a:stretch>
        </p:blipFill>
        <p:spPr>
          <a:xfrm>
            <a:off x="7391095" y="1783080"/>
            <a:ext cx="4516178" cy="3291840"/>
          </a:xfrm>
          <a:prstGeom prst="rect">
            <a:avLst/>
          </a:prstGeom>
        </p:spPr>
      </p:pic>
    </p:spTree>
    <p:extLst>
      <p:ext uri="{BB962C8B-B14F-4D97-AF65-F5344CB8AC3E}">
        <p14:creationId xmlns:p14="http://schemas.microsoft.com/office/powerpoint/2010/main" val="181854544"/>
      </p:ext>
    </p:extLst>
  </p:cSld>
  <p:clrMapOvr>
    <a:masterClrMapping/>
  </p:clrMapOvr>
  <p:transition>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a:t>CẤU TRÚC BÀI HỌC</a:t>
            </a:r>
            <a:r>
              <a:rPr lang="en-US" sz="2800">
                <a:solidFill>
                  <a:srgbClr val="0000FF"/>
                </a:solidFill>
              </a:rPr>
              <a:t>_ Tuyến nội dung bổ trợ</a:t>
            </a:r>
            <a:endParaRPr lang="en-US">
              <a:solidFill>
                <a:srgbClr val="0000FF"/>
              </a:solidFill>
            </a:endParaRPr>
          </a:p>
        </p:txBody>
      </p:sp>
      <p:sp>
        <p:nvSpPr>
          <p:cNvPr id="3" name="Oval 2"/>
          <p:cNvSpPr/>
          <p:nvPr/>
        </p:nvSpPr>
        <p:spPr>
          <a:xfrm>
            <a:off x="140163" y="4532731"/>
            <a:ext cx="1944303" cy="1944303"/>
          </a:xfrm>
          <a:prstGeom prst="ellipse">
            <a:avLst/>
          </a:prstGeom>
          <a:solidFill>
            <a:srgbClr val="CCFFFF"/>
          </a:solidFill>
          <a:ln>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FF"/>
                </a:solidFill>
                <a:effectLst/>
                <a:uLnTx/>
                <a:uFillTx/>
                <a:latin typeface="Arial" pitchFamily="34" charset="0"/>
                <a:ea typeface="+mn-ea"/>
                <a:cs typeface="Arial" pitchFamily="34" charset="0"/>
              </a:rPr>
              <a:t>BÀI HỌC</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pitchFamily="34" charset="0"/>
                <a:ea typeface="+mn-ea"/>
                <a:cs typeface="Arial" pitchFamily="34" charset="0"/>
              </a:rPr>
              <a:t>SGK</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pitchFamily="34" charset="0"/>
                <a:ea typeface="+mn-ea"/>
                <a:cs typeface="Arial" pitchFamily="34" charset="0"/>
              </a:rPr>
              <a:t>CÔNG NGHỆ</a:t>
            </a:r>
          </a:p>
        </p:txBody>
      </p:sp>
      <p:sp>
        <p:nvSpPr>
          <p:cNvPr id="16" name="Rounded Rectangle 15"/>
          <p:cNvSpPr/>
          <p:nvPr/>
        </p:nvSpPr>
        <p:spPr>
          <a:xfrm>
            <a:off x="445565" y="1771145"/>
            <a:ext cx="1333500" cy="948146"/>
          </a:xfrm>
          <a:prstGeom prst="roundRect">
            <a:avLst/>
          </a:prstGeom>
          <a:solidFill>
            <a:srgbClr val="FFFFCC"/>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FF"/>
                </a:solidFill>
                <a:effectLst/>
                <a:uLnTx/>
                <a:uFillTx/>
                <a:latin typeface="Arial" pitchFamily="34" charset="0"/>
                <a:ea typeface="+mn-ea"/>
                <a:cs typeface="Arial" pitchFamily="34" charset="0"/>
              </a:rPr>
              <a:t>HỌC LIỆU</a:t>
            </a:r>
          </a:p>
        </p:txBody>
      </p:sp>
      <p:sp>
        <p:nvSpPr>
          <p:cNvPr id="18" name="Rounded Rectangle 17"/>
          <p:cNvSpPr/>
          <p:nvPr/>
        </p:nvSpPr>
        <p:spPr>
          <a:xfrm>
            <a:off x="2713641" y="4983961"/>
            <a:ext cx="1905000" cy="1041844"/>
          </a:xfrm>
          <a:prstGeom prst="roundRect">
            <a:avLst/>
          </a:prstGeom>
          <a:solidFill>
            <a:srgbClr val="FFFFCC"/>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Arial" pitchFamily="34" charset="0"/>
                <a:ea typeface="+mn-ea"/>
                <a:cs typeface="Arial" pitchFamily="34" charset="0"/>
              </a:rPr>
              <a:t>HOẠT ĐỘNG</a:t>
            </a:r>
          </a:p>
        </p:txBody>
      </p:sp>
      <p:sp>
        <p:nvSpPr>
          <p:cNvPr id="21" name="Rounded Rectangle 20"/>
          <p:cNvSpPr/>
          <p:nvPr/>
        </p:nvSpPr>
        <p:spPr>
          <a:xfrm>
            <a:off x="2713640" y="1626080"/>
            <a:ext cx="1905000" cy="517976"/>
          </a:xfrm>
          <a:prstGeom prst="roundRect">
            <a:avLst/>
          </a:prstGeom>
          <a:solidFill>
            <a:srgbClr val="FFFFCC"/>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FF"/>
                </a:solidFill>
                <a:effectLst/>
                <a:uLnTx/>
                <a:uFillTx/>
                <a:latin typeface="Arial" pitchFamily="34" charset="0"/>
                <a:ea typeface="+mn-ea"/>
                <a:cs typeface="Arial" pitchFamily="34" charset="0"/>
              </a:rPr>
              <a:t>NỘI DUNG CHÍNH</a:t>
            </a:r>
          </a:p>
        </p:txBody>
      </p:sp>
      <p:sp>
        <p:nvSpPr>
          <p:cNvPr id="22" name="Rounded Rectangle 21"/>
          <p:cNvSpPr/>
          <p:nvPr/>
        </p:nvSpPr>
        <p:spPr>
          <a:xfrm>
            <a:off x="2713640" y="2368806"/>
            <a:ext cx="1905000" cy="517976"/>
          </a:xfrm>
          <a:prstGeom prst="roundRect">
            <a:avLst/>
          </a:prstGeom>
          <a:solidFill>
            <a:schemeClr val="accent6">
              <a:lumMod val="20000"/>
              <a:lumOff val="80000"/>
            </a:schemeClr>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rPr>
              <a:t>NỘI DUNG BỔ TRỢ</a:t>
            </a:r>
          </a:p>
        </p:txBody>
      </p:sp>
      <p:cxnSp>
        <p:nvCxnSpPr>
          <p:cNvPr id="43" name="Elbow Connector 42"/>
          <p:cNvCxnSpPr>
            <a:stCxn id="16" idx="3"/>
            <a:endCxn id="21" idx="1"/>
          </p:cNvCxnSpPr>
          <p:nvPr/>
        </p:nvCxnSpPr>
        <p:spPr>
          <a:xfrm flipV="1">
            <a:off x="1779065" y="1885068"/>
            <a:ext cx="934575" cy="36015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4" name="Elbow Connector 43"/>
          <p:cNvCxnSpPr>
            <a:stCxn id="16" idx="3"/>
            <a:endCxn id="22" idx="1"/>
          </p:cNvCxnSpPr>
          <p:nvPr/>
        </p:nvCxnSpPr>
        <p:spPr>
          <a:xfrm>
            <a:off x="1779065" y="2245218"/>
            <a:ext cx="934575" cy="382576"/>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3" idx="0"/>
            <a:endCxn id="16" idx="2"/>
          </p:cNvCxnSpPr>
          <p:nvPr/>
        </p:nvCxnSpPr>
        <p:spPr>
          <a:xfrm flipV="1">
            <a:off x="1112315" y="2719291"/>
            <a:ext cx="0" cy="18134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3" idx="6"/>
            <a:endCxn id="18" idx="1"/>
          </p:cNvCxnSpPr>
          <p:nvPr/>
        </p:nvCxnSpPr>
        <p:spPr>
          <a:xfrm>
            <a:off x="2084466" y="5504883"/>
            <a:ext cx="6291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ounded Rectangle 25">
            <a:extLst>
              <a:ext uri="{FF2B5EF4-FFF2-40B4-BE49-F238E27FC236}">
                <a16:creationId xmlns:a16="http://schemas.microsoft.com/office/drawing/2014/main" id="{648C5570-3743-4D22-B162-EE284E10CFFE}"/>
              </a:ext>
            </a:extLst>
          </p:cNvPr>
          <p:cNvSpPr/>
          <p:nvPr/>
        </p:nvSpPr>
        <p:spPr>
          <a:xfrm>
            <a:off x="5524791" y="2433541"/>
            <a:ext cx="1752309" cy="381000"/>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Thông tin BS</a:t>
            </a:r>
          </a:p>
        </p:txBody>
      </p:sp>
      <p:cxnSp>
        <p:nvCxnSpPr>
          <p:cNvPr id="23" name="Elbow Connector 34">
            <a:extLst>
              <a:ext uri="{FF2B5EF4-FFF2-40B4-BE49-F238E27FC236}">
                <a16:creationId xmlns:a16="http://schemas.microsoft.com/office/drawing/2014/main" id="{FD50C283-151C-4C2C-84C0-D57A0C4AEA3D}"/>
              </a:ext>
            </a:extLst>
          </p:cNvPr>
          <p:cNvCxnSpPr>
            <a:endCxn id="19" idx="1"/>
          </p:cNvCxnSpPr>
          <p:nvPr/>
        </p:nvCxnSpPr>
        <p:spPr>
          <a:xfrm flipV="1">
            <a:off x="4618640" y="2624041"/>
            <a:ext cx="906151" cy="3753"/>
          </a:xfrm>
          <a:prstGeom prst="bentConnector3">
            <a:avLst/>
          </a:prstGeom>
          <a:ln w="3175">
            <a:tailEnd type="arrow"/>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CDEF3AFB-10BF-41AD-8B12-2FC7E719B3C5}"/>
              </a:ext>
            </a:extLst>
          </p:cNvPr>
          <p:cNvSpPr/>
          <p:nvPr/>
        </p:nvSpPr>
        <p:spPr>
          <a:xfrm>
            <a:off x="5524791" y="2380144"/>
            <a:ext cx="1752309" cy="472497"/>
          </a:xfrm>
          <a:prstGeom prst="rect">
            <a:avLst/>
          </a:prstGeom>
          <a:noFill/>
          <a:ln w="9525">
            <a:solidFill>
              <a:srgbClr val="0000F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2" name="Rounded Rectangle 50">
            <a:extLst>
              <a:ext uri="{FF2B5EF4-FFF2-40B4-BE49-F238E27FC236}">
                <a16:creationId xmlns:a16="http://schemas.microsoft.com/office/drawing/2014/main" id="{E1359F2B-E70E-180D-3387-211BEC572B85}"/>
              </a:ext>
            </a:extLst>
          </p:cNvPr>
          <p:cNvSpPr/>
          <p:nvPr/>
        </p:nvSpPr>
        <p:spPr>
          <a:xfrm>
            <a:off x="1727718" y="3144106"/>
            <a:ext cx="3187182" cy="1515126"/>
          </a:xfrm>
          <a:prstGeom prst="roundRect">
            <a:avLst>
              <a:gd name="adj" fmla="val 5786"/>
            </a:avLst>
          </a:prstGeom>
          <a:solidFill>
            <a:srgbClr val="CCFFCC"/>
          </a:solidFill>
          <a:ln w="31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base" latinLnBrk="0" hangingPunct="1">
              <a:lnSpc>
                <a:spcPct val="100000"/>
              </a:lnSpc>
              <a:spcBef>
                <a:spcPts val="600"/>
              </a:spcBef>
              <a:spcAft>
                <a:spcPts val="60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Thông tin bổ ích, thú vị và hấp dẫn liên quan tới nội dung học tập; </a:t>
            </a:r>
          </a:p>
          <a:p>
            <a:pPr marL="0" marR="0" lvl="0" indent="0" algn="just" defTabSz="914400" rtl="0" eaLnBrk="1" fontAlgn="base" latinLnBrk="0" hangingPunct="1">
              <a:lnSpc>
                <a:spcPct val="100000"/>
              </a:lnSpc>
              <a:spcBef>
                <a:spcPts val="600"/>
              </a:spcBef>
              <a:spcAft>
                <a:spcPts val="60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a:rPr>
              <a:t></a:t>
            </a:r>
            <a:r>
              <a:rPr kumimoji="0" lang="en-US" sz="16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 bổ sung, mở rộng so với yêu cầu của bài học.</a:t>
            </a:r>
          </a:p>
        </p:txBody>
      </p:sp>
      <p:pic>
        <p:nvPicPr>
          <p:cNvPr id="5" name="Picture 4">
            <a:extLst>
              <a:ext uri="{FF2B5EF4-FFF2-40B4-BE49-F238E27FC236}">
                <a16:creationId xmlns:a16="http://schemas.microsoft.com/office/drawing/2014/main" id="{2B14D745-F699-898C-1257-45A7B23B6F6D}"/>
              </a:ext>
            </a:extLst>
          </p:cNvPr>
          <p:cNvPicPr>
            <a:picLocks noChangeAspect="1"/>
          </p:cNvPicPr>
          <p:nvPr/>
        </p:nvPicPr>
        <p:blipFill>
          <a:blip r:embed="rId2"/>
          <a:stretch>
            <a:fillRect/>
          </a:stretch>
        </p:blipFill>
        <p:spPr>
          <a:xfrm>
            <a:off x="7864129" y="1626080"/>
            <a:ext cx="3653978" cy="5067560"/>
          </a:xfrm>
          <a:prstGeom prst="rect">
            <a:avLst/>
          </a:prstGeom>
        </p:spPr>
      </p:pic>
    </p:spTree>
    <p:extLst>
      <p:ext uri="{BB962C8B-B14F-4D97-AF65-F5344CB8AC3E}">
        <p14:creationId xmlns:p14="http://schemas.microsoft.com/office/powerpoint/2010/main" val="238354592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ình chữ nhật 7">
            <a:extLst>
              <a:ext uri="{FF2B5EF4-FFF2-40B4-BE49-F238E27FC236}">
                <a16:creationId xmlns:a16="http://schemas.microsoft.com/office/drawing/2014/main" id="{56C79754-C70C-E2FE-090E-7C64554CBE8B}"/>
              </a:ext>
            </a:extLst>
          </p:cNvPr>
          <p:cNvSpPr/>
          <p:nvPr/>
        </p:nvSpPr>
        <p:spPr>
          <a:xfrm>
            <a:off x="2537388" y="538460"/>
            <a:ext cx="7075976" cy="646331"/>
          </a:xfrm>
          <a:prstGeom prst="rect">
            <a:avLst/>
          </a:prstGeom>
          <a:noFill/>
        </p:spPr>
        <p:txBody>
          <a:bodyPr wrap="none" lIns="91440" tIns="45720" rIns="91440" bIns="45720">
            <a:spAutoFit/>
          </a:bodyPr>
          <a:lstStyle/>
          <a:p>
            <a:pPr algn="ctr"/>
            <a:r>
              <a:rPr lang="en-US" sz="3600" b="1" cap="none" spc="0">
                <a:ln w="22225">
                  <a:solidFill>
                    <a:schemeClr val="accent2"/>
                  </a:solidFill>
                  <a:prstDash val="solid"/>
                </a:ln>
                <a:solidFill>
                  <a:srgbClr val="FF0000"/>
                </a:solidFill>
                <a:effectLst/>
              </a:rPr>
              <a:t>GIỚI THIỆU KHOÁ BỒI DƯỠNG</a:t>
            </a:r>
            <a:endParaRPr lang="vi-VN" sz="3600" b="1" cap="none" spc="0">
              <a:ln w="22225">
                <a:solidFill>
                  <a:schemeClr val="accent2"/>
                </a:solidFill>
                <a:prstDash val="solid"/>
              </a:ln>
              <a:solidFill>
                <a:srgbClr val="FF0000"/>
              </a:solidFill>
              <a:effectLst/>
            </a:endParaRPr>
          </a:p>
        </p:txBody>
      </p:sp>
      <p:grpSp>
        <p:nvGrpSpPr>
          <p:cNvPr id="12" name="Group 6">
            <a:extLst>
              <a:ext uri="{FF2B5EF4-FFF2-40B4-BE49-F238E27FC236}">
                <a16:creationId xmlns:a16="http://schemas.microsoft.com/office/drawing/2014/main" id="{8BD92FF2-E358-6FFC-B1D5-DB9750DD5893}"/>
              </a:ext>
            </a:extLst>
          </p:cNvPr>
          <p:cNvGrpSpPr/>
          <p:nvPr/>
        </p:nvGrpSpPr>
        <p:grpSpPr>
          <a:xfrm>
            <a:off x="920302" y="3209351"/>
            <a:ext cx="10079870" cy="1534099"/>
            <a:chOff x="212529" y="1610644"/>
            <a:chExt cx="9979610" cy="1460183"/>
          </a:xfrm>
        </p:grpSpPr>
        <p:sp>
          <p:nvSpPr>
            <p:cNvPr id="13" name="Freeform 3">
              <a:extLst>
                <a:ext uri="{FF2B5EF4-FFF2-40B4-BE49-F238E27FC236}">
                  <a16:creationId xmlns:a16="http://schemas.microsoft.com/office/drawing/2014/main" id="{2EDA0FC2-4F21-594C-3522-94A08505FEBF}"/>
                </a:ext>
              </a:extLst>
            </p:cNvPr>
            <p:cNvSpPr/>
            <p:nvPr/>
          </p:nvSpPr>
          <p:spPr>
            <a:xfrm>
              <a:off x="2096635" y="1751001"/>
              <a:ext cx="8095504" cy="1273700"/>
            </a:xfrm>
            <a:custGeom>
              <a:avLst/>
              <a:gdLst>
                <a:gd name="connsiteX0" fmla="*/ 0 w 8095504"/>
                <a:gd name="connsiteY0" fmla="*/ 0 h 1273698"/>
                <a:gd name="connsiteX1" fmla="*/ 7458655 w 8095504"/>
                <a:gd name="connsiteY1" fmla="*/ 0 h 1273698"/>
                <a:gd name="connsiteX2" fmla="*/ 8095504 w 8095504"/>
                <a:gd name="connsiteY2" fmla="*/ 636849 h 1273698"/>
                <a:gd name="connsiteX3" fmla="*/ 7458655 w 8095504"/>
                <a:gd name="connsiteY3" fmla="*/ 1273698 h 1273698"/>
                <a:gd name="connsiteX4" fmla="*/ 0 w 8095504"/>
                <a:gd name="connsiteY4" fmla="*/ 1273698 h 1273698"/>
                <a:gd name="connsiteX5" fmla="*/ 0 w 8095504"/>
                <a:gd name="connsiteY5" fmla="*/ 0 h 1273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5504" h="1273698">
                  <a:moveTo>
                    <a:pt x="8095504" y="1273697"/>
                  </a:moveTo>
                  <a:lnTo>
                    <a:pt x="636849" y="1273697"/>
                  </a:lnTo>
                  <a:lnTo>
                    <a:pt x="0" y="636849"/>
                  </a:lnTo>
                  <a:lnTo>
                    <a:pt x="636849" y="1"/>
                  </a:lnTo>
                  <a:lnTo>
                    <a:pt x="8095504" y="1"/>
                  </a:lnTo>
                  <a:lnTo>
                    <a:pt x="8095504" y="1273697"/>
                  </a:lnTo>
                  <a:close/>
                </a:path>
              </a:pathLst>
            </a:cu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spcFirstLastPara="0" vert="horz" wrap="square" lIns="880090" tIns="106681" rIns="199136" bIns="106681" numCol="1" spcCol="1270" anchor="ctr" anchorCtr="0">
              <a:noAutofit/>
            </a:bodyPr>
            <a:lstStyle/>
            <a:p>
              <a:pPr marL="0" marR="0" lvl="0" indent="0" algn="ctr" defTabSz="1244600" rtl="0" eaLnBrk="1" fontAlgn="auto" latinLnBrk="0" hangingPunct="1">
                <a:lnSpc>
                  <a:spcPct val="100000"/>
                </a:lnSpc>
                <a:spcBef>
                  <a:spcPct val="0"/>
                </a:spcBef>
                <a:spcAft>
                  <a:spcPct val="35000"/>
                </a:spcAft>
                <a:buClr>
                  <a:srgbClr val="000000"/>
                </a:buClr>
                <a:buSzTx/>
                <a:buFont typeface="Arial"/>
                <a:buNone/>
                <a:tabLst/>
                <a:defRPr/>
              </a:pPr>
              <a:r>
                <a:rPr kumimoji="0" lang="en-US" sz="33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Giới thiệu, làm quen với GVPT</a:t>
              </a:r>
              <a:endParaRPr kumimoji="0" lang="en-US" sz="33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pic>
          <p:nvPicPr>
            <p:cNvPr id="14" name="Picture 2" descr="Nguyên tắc giới thiệu làm quen cần ghi nhớ để tạo ấn tượng tốt đẹp">
              <a:extLst>
                <a:ext uri="{FF2B5EF4-FFF2-40B4-BE49-F238E27FC236}">
                  <a16:creationId xmlns:a16="http://schemas.microsoft.com/office/drawing/2014/main" id="{17262A62-F5F0-727D-72CE-3D6B67CEBC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529" y="1610644"/>
              <a:ext cx="1884106" cy="14601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9">
            <a:extLst>
              <a:ext uri="{FF2B5EF4-FFF2-40B4-BE49-F238E27FC236}">
                <a16:creationId xmlns:a16="http://schemas.microsoft.com/office/drawing/2014/main" id="{4809A2A0-C89B-9781-BE4B-94FFAFA5A1E5}"/>
              </a:ext>
            </a:extLst>
          </p:cNvPr>
          <p:cNvGrpSpPr/>
          <p:nvPr/>
        </p:nvGrpSpPr>
        <p:grpSpPr>
          <a:xfrm>
            <a:off x="1103948" y="1732652"/>
            <a:ext cx="9896224" cy="1277158"/>
            <a:chOff x="244027" y="3404993"/>
            <a:chExt cx="9896224" cy="1277158"/>
          </a:xfrm>
        </p:grpSpPr>
        <p:sp>
          <p:nvSpPr>
            <p:cNvPr id="16" name="Freeform 5">
              <a:extLst>
                <a:ext uri="{FF2B5EF4-FFF2-40B4-BE49-F238E27FC236}">
                  <a16:creationId xmlns:a16="http://schemas.microsoft.com/office/drawing/2014/main" id="{F88F4D63-062E-ACFD-BB2F-D77074F1D487}"/>
                </a:ext>
              </a:extLst>
            </p:cNvPr>
            <p:cNvSpPr/>
            <p:nvPr/>
          </p:nvSpPr>
          <p:spPr>
            <a:xfrm>
              <a:off x="1931040" y="3406723"/>
              <a:ext cx="8209211" cy="1273699"/>
            </a:xfrm>
            <a:custGeom>
              <a:avLst/>
              <a:gdLst>
                <a:gd name="connsiteX0" fmla="*/ 0 w 8209211"/>
                <a:gd name="connsiteY0" fmla="*/ 0 h 1273698"/>
                <a:gd name="connsiteX1" fmla="*/ 7572362 w 8209211"/>
                <a:gd name="connsiteY1" fmla="*/ 0 h 1273698"/>
                <a:gd name="connsiteX2" fmla="*/ 8209211 w 8209211"/>
                <a:gd name="connsiteY2" fmla="*/ 636849 h 1273698"/>
                <a:gd name="connsiteX3" fmla="*/ 7572362 w 8209211"/>
                <a:gd name="connsiteY3" fmla="*/ 1273698 h 1273698"/>
                <a:gd name="connsiteX4" fmla="*/ 0 w 8209211"/>
                <a:gd name="connsiteY4" fmla="*/ 1273698 h 1273698"/>
                <a:gd name="connsiteX5" fmla="*/ 0 w 8209211"/>
                <a:gd name="connsiteY5" fmla="*/ 0 h 1273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09211" h="1273698">
                  <a:moveTo>
                    <a:pt x="8209211" y="1273697"/>
                  </a:moveTo>
                  <a:lnTo>
                    <a:pt x="636849" y="1273697"/>
                  </a:lnTo>
                  <a:lnTo>
                    <a:pt x="0" y="636849"/>
                  </a:lnTo>
                  <a:lnTo>
                    <a:pt x="636849" y="1"/>
                  </a:lnTo>
                  <a:lnTo>
                    <a:pt x="8209211" y="1"/>
                  </a:lnTo>
                  <a:lnTo>
                    <a:pt x="8209211" y="1273697"/>
                  </a:lnTo>
                  <a:close/>
                </a:path>
              </a:pathLst>
            </a:custGeom>
            <a:solidFill>
              <a:srgbClr val="7030A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rgbClr r="0" g="0" b="0"/>
            </a:lnRef>
            <a:fillRef idx="1">
              <a:scrgbClr r="0" g="0" b="0"/>
            </a:fillRef>
            <a:effectRef idx="0">
              <a:scrgbClr r="0" g="0" b="0"/>
            </a:effectRef>
            <a:fontRef idx="minor">
              <a:schemeClr val="lt1"/>
            </a:fontRef>
          </p:style>
          <p:txBody>
            <a:bodyPr spcFirstLastPara="0" vert="horz" wrap="square" lIns="880090" tIns="106681" rIns="199136" bIns="106680" numCol="1" spcCol="1270" anchor="ctr" anchorCtr="0">
              <a:noAutofit/>
            </a:bodyPr>
            <a:lstStyle/>
            <a:p>
              <a:pPr marL="0" marR="0" lvl="0" indent="0" algn="ctr" defTabSz="1244600" rtl="0" eaLnBrk="1" fontAlgn="auto" latinLnBrk="0" hangingPunct="1">
                <a:lnSpc>
                  <a:spcPct val="100000"/>
                </a:lnSpc>
                <a:spcBef>
                  <a:spcPct val="0"/>
                </a:spcBef>
                <a:spcAft>
                  <a:spcPct val="35000"/>
                </a:spcAft>
                <a:buClr>
                  <a:srgbClr val="000000"/>
                </a:buClr>
                <a:buSzTx/>
                <a:buFont typeface="Arial"/>
                <a:buNone/>
                <a:tabLst/>
                <a:defRPr/>
              </a:pPr>
              <a:r>
                <a:rPr kumimoji="0" lang="en-US" sz="33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Kết</a:t>
              </a:r>
              <a:r>
                <a:rPr kumimoji="0" lang="en-US" sz="33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33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nối</a:t>
              </a:r>
              <a:r>
                <a:rPr kumimoji="0" lang="en-US" sz="33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33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lớp học  </a:t>
              </a:r>
              <a:endParaRPr kumimoji="0" lang="en-US" sz="33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pic>
          <p:nvPicPr>
            <p:cNvPr id="17" name="Picture 13">
              <a:extLst>
                <a:ext uri="{FF2B5EF4-FFF2-40B4-BE49-F238E27FC236}">
                  <a16:creationId xmlns:a16="http://schemas.microsoft.com/office/drawing/2014/main" id="{16271C22-421E-5EC8-53CB-5D560997E64F}"/>
                </a:ext>
              </a:extLst>
            </p:cNvPr>
            <p:cNvPicPr>
              <a:picLocks noChangeAspect="1"/>
            </p:cNvPicPr>
            <p:nvPr/>
          </p:nvPicPr>
          <p:blipFill>
            <a:blip r:embed="rId3"/>
            <a:stretch>
              <a:fillRect/>
            </a:stretch>
          </p:blipFill>
          <p:spPr>
            <a:xfrm>
              <a:off x="244027" y="3404993"/>
              <a:ext cx="1685534" cy="1277158"/>
            </a:xfrm>
            <a:prstGeom prst="rect">
              <a:avLst/>
            </a:prstGeom>
          </p:spPr>
        </p:pic>
      </p:grpSp>
      <p:grpSp>
        <p:nvGrpSpPr>
          <p:cNvPr id="18" name="Group 14">
            <a:extLst>
              <a:ext uri="{FF2B5EF4-FFF2-40B4-BE49-F238E27FC236}">
                <a16:creationId xmlns:a16="http://schemas.microsoft.com/office/drawing/2014/main" id="{104DC1B5-E921-215B-E581-520E40AE90EF}"/>
              </a:ext>
            </a:extLst>
          </p:cNvPr>
          <p:cNvGrpSpPr/>
          <p:nvPr/>
        </p:nvGrpSpPr>
        <p:grpSpPr>
          <a:xfrm>
            <a:off x="1103948" y="5142533"/>
            <a:ext cx="9896224" cy="1393327"/>
            <a:chOff x="212529" y="4987133"/>
            <a:chExt cx="9928216" cy="1393327"/>
          </a:xfrm>
        </p:grpSpPr>
        <p:sp>
          <p:nvSpPr>
            <p:cNvPr id="19" name="Freeform 7">
              <a:extLst>
                <a:ext uri="{FF2B5EF4-FFF2-40B4-BE49-F238E27FC236}">
                  <a16:creationId xmlns:a16="http://schemas.microsoft.com/office/drawing/2014/main" id="{8B10059E-E5D0-1E37-2C60-A50929972F80}"/>
                </a:ext>
              </a:extLst>
            </p:cNvPr>
            <p:cNvSpPr/>
            <p:nvPr/>
          </p:nvSpPr>
          <p:spPr>
            <a:xfrm>
              <a:off x="1929561" y="5060630"/>
              <a:ext cx="8211184" cy="1273699"/>
            </a:xfrm>
            <a:custGeom>
              <a:avLst/>
              <a:gdLst>
                <a:gd name="connsiteX0" fmla="*/ 0 w 8211184"/>
                <a:gd name="connsiteY0" fmla="*/ 0 h 1273698"/>
                <a:gd name="connsiteX1" fmla="*/ 7574335 w 8211184"/>
                <a:gd name="connsiteY1" fmla="*/ 0 h 1273698"/>
                <a:gd name="connsiteX2" fmla="*/ 8211184 w 8211184"/>
                <a:gd name="connsiteY2" fmla="*/ 636849 h 1273698"/>
                <a:gd name="connsiteX3" fmla="*/ 7574335 w 8211184"/>
                <a:gd name="connsiteY3" fmla="*/ 1273698 h 1273698"/>
                <a:gd name="connsiteX4" fmla="*/ 0 w 8211184"/>
                <a:gd name="connsiteY4" fmla="*/ 1273698 h 1273698"/>
                <a:gd name="connsiteX5" fmla="*/ 0 w 8211184"/>
                <a:gd name="connsiteY5" fmla="*/ 0 h 1273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11184" h="1273698">
                  <a:moveTo>
                    <a:pt x="8211184" y="1273697"/>
                  </a:moveTo>
                  <a:lnTo>
                    <a:pt x="636849" y="1273697"/>
                  </a:lnTo>
                  <a:lnTo>
                    <a:pt x="0" y="636849"/>
                  </a:lnTo>
                  <a:lnTo>
                    <a:pt x="636849" y="1"/>
                  </a:lnTo>
                  <a:lnTo>
                    <a:pt x="8211184" y="1"/>
                  </a:lnTo>
                  <a:lnTo>
                    <a:pt x="8211184" y="1273697"/>
                  </a:lnTo>
                  <a:close/>
                </a:path>
              </a:pathLst>
            </a:cu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rgbClr r="0" g="0" b="0"/>
            </a:lnRef>
            <a:fillRef idx="1">
              <a:scrgbClr r="0" g="0" b="0"/>
            </a:fillRef>
            <a:effectRef idx="0">
              <a:scrgbClr r="0" g="0" b="0"/>
            </a:effectRef>
            <a:fontRef idx="minor">
              <a:schemeClr val="lt1"/>
            </a:fontRef>
          </p:style>
          <p:txBody>
            <a:bodyPr spcFirstLastPara="0" vert="horz" wrap="square" lIns="880090" tIns="106681" rIns="199136" bIns="106680" numCol="1" spcCol="1270" anchor="ctr" anchorCtr="0">
              <a:noAutofit/>
            </a:bodyPr>
            <a:lstStyle/>
            <a:p>
              <a:pPr marL="0" marR="0" lvl="0" indent="0" algn="ctr" defTabSz="1244600" rtl="0" eaLnBrk="1" fontAlgn="auto" latinLnBrk="0" hangingPunct="1">
                <a:lnSpc>
                  <a:spcPct val="100000"/>
                </a:lnSpc>
                <a:spcBef>
                  <a:spcPct val="0"/>
                </a:spcBef>
                <a:spcAft>
                  <a:spcPct val="35000"/>
                </a:spcAft>
                <a:buClr>
                  <a:srgbClr val="000000"/>
                </a:buClr>
                <a:buSzTx/>
                <a:buFont typeface="Arial"/>
                <a:buNone/>
                <a:tabLst/>
                <a:defRPr/>
              </a:pPr>
              <a:r>
                <a:rPr kumimoji="0" lang="en-US" sz="33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Các</a:t>
              </a:r>
              <a:r>
                <a:rPr kumimoji="0" lang="en-US" sz="33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33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sym typeface="Arial"/>
                </a:rPr>
                <a:t>kênh</a:t>
              </a:r>
              <a:r>
                <a:rPr kumimoji="0" lang="en-US" sz="33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a:t>
              </a:r>
              <a:r>
                <a:rPr kumimoji="0" lang="en-US" sz="3300" b="1"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sym typeface="Arial"/>
                </a:rPr>
                <a:t>liên</a:t>
              </a:r>
              <a:r>
                <a:rPr kumimoji="0" lang="en-US" sz="33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 lạc (zalo)</a:t>
              </a:r>
              <a:endParaRPr kumimoji="0" lang="en-US" sz="33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pic>
          <p:nvPicPr>
            <p:cNvPr id="20" name="Picture 16">
              <a:extLst>
                <a:ext uri="{FF2B5EF4-FFF2-40B4-BE49-F238E27FC236}">
                  <a16:creationId xmlns:a16="http://schemas.microsoft.com/office/drawing/2014/main" id="{88807037-8819-0B48-3105-CA7147C299AF}"/>
                </a:ext>
              </a:extLst>
            </p:cNvPr>
            <p:cNvPicPr>
              <a:picLocks noChangeAspect="1"/>
            </p:cNvPicPr>
            <p:nvPr/>
          </p:nvPicPr>
          <p:blipFill>
            <a:blip r:embed="rId4"/>
            <a:stretch>
              <a:fillRect/>
            </a:stretch>
          </p:blipFill>
          <p:spPr>
            <a:xfrm>
              <a:off x="212529" y="4987133"/>
              <a:ext cx="1732612" cy="1393327"/>
            </a:xfrm>
            <a:prstGeom prst="rect">
              <a:avLst/>
            </a:prstGeom>
          </p:spPr>
        </p:pic>
      </p:grpSp>
    </p:spTree>
    <p:extLst>
      <p:ext uri="{BB962C8B-B14F-4D97-AF65-F5344CB8AC3E}">
        <p14:creationId xmlns:p14="http://schemas.microsoft.com/office/powerpoint/2010/main" val="2457436358"/>
      </p:ext>
    </p:extLst>
  </p:cSld>
  <p:clrMapOvr>
    <a:masterClrMapping/>
  </p:clrMapOvr>
  <p:transition>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94B289-6760-453E-A42F-B6599E7BE253}"/>
              </a:ext>
            </a:extLst>
          </p:cNvPr>
          <p:cNvPicPr>
            <a:picLocks noChangeAspect="1"/>
          </p:cNvPicPr>
          <p:nvPr/>
        </p:nvPicPr>
        <p:blipFill>
          <a:blip r:embed="rId2"/>
          <a:stretch>
            <a:fillRect/>
          </a:stretch>
        </p:blipFill>
        <p:spPr>
          <a:xfrm>
            <a:off x="8359346" y="1642558"/>
            <a:ext cx="3627307" cy="5027553"/>
          </a:xfrm>
          <a:prstGeom prst="rect">
            <a:avLst/>
          </a:prstGeom>
        </p:spPr>
      </p:pic>
      <p:sp>
        <p:nvSpPr>
          <p:cNvPr id="4" name="Title 3"/>
          <p:cNvSpPr>
            <a:spLocks noGrp="1"/>
          </p:cNvSpPr>
          <p:nvPr>
            <p:ph type="title"/>
          </p:nvPr>
        </p:nvSpPr>
        <p:spPr/>
        <p:txBody>
          <a:bodyPr/>
          <a:lstStyle/>
          <a:p>
            <a:r>
              <a:rPr lang="en-US" sz="3200" dirty="0"/>
              <a:t>III. CẤU TRÚC BÀI HỌC</a:t>
            </a:r>
            <a:r>
              <a:rPr lang="en-US" sz="2800" dirty="0">
                <a:solidFill>
                  <a:srgbClr val="0000FF"/>
                </a:solidFill>
              </a:rPr>
              <a:t>_ </a:t>
            </a:r>
            <a:r>
              <a:rPr lang="en-US" sz="2800" dirty="0" err="1">
                <a:solidFill>
                  <a:srgbClr val="0000FF"/>
                </a:solidFill>
              </a:rPr>
              <a:t>Kênh</a:t>
            </a:r>
            <a:r>
              <a:rPr lang="en-US" sz="2800" dirty="0">
                <a:solidFill>
                  <a:srgbClr val="0000FF"/>
                </a:solidFill>
              </a:rPr>
              <a:t> </a:t>
            </a:r>
            <a:r>
              <a:rPr lang="en-US" sz="2800" dirty="0" err="1">
                <a:solidFill>
                  <a:srgbClr val="0000FF"/>
                </a:solidFill>
              </a:rPr>
              <a:t>Hoạt</a:t>
            </a:r>
            <a:r>
              <a:rPr lang="en-US" sz="2800" dirty="0">
                <a:solidFill>
                  <a:srgbClr val="0000FF"/>
                </a:solidFill>
              </a:rPr>
              <a:t> </a:t>
            </a:r>
            <a:r>
              <a:rPr lang="en-US" sz="2800" dirty="0" err="1">
                <a:solidFill>
                  <a:srgbClr val="0000FF"/>
                </a:solidFill>
              </a:rPr>
              <a:t>động</a:t>
            </a:r>
            <a:endParaRPr lang="en-US" dirty="0">
              <a:solidFill>
                <a:srgbClr val="0000FF"/>
              </a:solidFill>
            </a:endParaRPr>
          </a:p>
        </p:txBody>
      </p:sp>
      <p:sp>
        <p:nvSpPr>
          <p:cNvPr id="3" name="Oval 2"/>
          <p:cNvSpPr/>
          <p:nvPr/>
        </p:nvSpPr>
        <p:spPr>
          <a:xfrm>
            <a:off x="140163" y="4532731"/>
            <a:ext cx="1944303" cy="1944303"/>
          </a:xfrm>
          <a:prstGeom prst="ellipse">
            <a:avLst/>
          </a:prstGeom>
          <a:solidFill>
            <a:srgbClr val="CCFFFF"/>
          </a:solidFill>
          <a:ln>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FF"/>
                </a:solidFill>
                <a:effectLst/>
                <a:uLnTx/>
                <a:uFillTx/>
                <a:latin typeface="Arial" pitchFamily="34" charset="0"/>
                <a:ea typeface="+mn-ea"/>
                <a:cs typeface="Arial" pitchFamily="34" charset="0"/>
              </a:rPr>
              <a:t>BÀI HỌC</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pitchFamily="34" charset="0"/>
                <a:ea typeface="+mn-ea"/>
                <a:cs typeface="Arial" pitchFamily="34" charset="0"/>
              </a:rPr>
              <a:t>SGK</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pitchFamily="34" charset="0"/>
                <a:ea typeface="+mn-ea"/>
                <a:cs typeface="Arial" pitchFamily="34" charset="0"/>
              </a:rPr>
              <a:t>CÔNG NGHỆ</a:t>
            </a:r>
          </a:p>
        </p:txBody>
      </p:sp>
      <p:sp>
        <p:nvSpPr>
          <p:cNvPr id="16" name="Rounded Rectangle 15"/>
          <p:cNvSpPr/>
          <p:nvPr/>
        </p:nvSpPr>
        <p:spPr>
          <a:xfrm>
            <a:off x="445565" y="1771145"/>
            <a:ext cx="1333500" cy="948146"/>
          </a:xfrm>
          <a:prstGeom prst="roundRect">
            <a:avLst/>
          </a:prstGeom>
          <a:solidFill>
            <a:srgbClr val="FFFFCC"/>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FF"/>
                </a:solidFill>
                <a:effectLst/>
                <a:uLnTx/>
                <a:uFillTx/>
                <a:latin typeface="Arial" pitchFamily="34" charset="0"/>
                <a:ea typeface="+mn-ea"/>
                <a:cs typeface="Arial" pitchFamily="34" charset="0"/>
              </a:rPr>
              <a:t>HỌC LIỆU</a:t>
            </a:r>
          </a:p>
        </p:txBody>
      </p:sp>
      <p:sp>
        <p:nvSpPr>
          <p:cNvPr id="18" name="Rounded Rectangle 17"/>
          <p:cNvSpPr/>
          <p:nvPr/>
        </p:nvSpPr>
        <p:spPr>
          <a:xfrm>
            <a:off x="2713641" y="4983961"/>
            <a:ext cx="1905000" cy="1041844"/>
          </a:xfrm>
          <a:prstGeom prst="roundRect">
            <a:avLst/>
          </a:prstGeom>
          <a:solidFill>
            <a:srgbClr val="FFFFCC"/>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Arial" pitchFamily="34" charset="0"/>
                <a:ea typeface="+mn-ea"/>
                <a:cs typeface="Arial" pitchFamily="34" charset="0"/>
              </a:rPr>
              <a:t>HOẠT ĐỘNG</a:t>
            </a:r>
          </a:p>
        </p:txBody>
      </p:sp>
      <p:sp>
        <p:nvSpPr>
          <p:cNvPr id="21" name="Rounded Rectangle 20"/>
          <p:cNvSpPr/>
          <p:nvPr/>
        </p:nvSpPr>
        <p:spPr>
          <a:xfrm>
            <a:off x="2713640" y="1626080"/>
            <a:ext cx="1905000" cy="517976"/>
          </a:xfrm>
          <a:prstGeom prst="roundRect">
            <a:avLst/>
          </a:prstGeom>
          <a:solidFill>
            <a:srgbClr val="FFFFCC"/>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FF"/>
                </a:solidFill>
                <a:effectLst/>
                <a:uLnTx/>
                <a:uFillTx/>
                <a:latin typeface="Arial" pitchFamily="34" charset="0"/>
                <a:ea typeface="+mn-ea"/>
                <a:cs typeface="Arial" pitchFamily="34" charset="0"/>
              </a:rPr>
              <a:t>NỘI DUNG CHÍNH</a:t>
            </a:r>
          </a:p>
        </p:txBody>
      </p:sp>
      <p:sp>
        <p:nvSpPr>
          <p:cNvPr id="22" name="Rounded Rectangle 21"/>
          <p:cNvSpPr/>
          <p:nvPr/>
        </p:nvSpPr>
        <p:spPr>
          <a:xfrm>
            <a:off x="2713640" y="2368806"/>
            <a:ext cx="1905000" cy="517976"/>
          </a:xfrm>
          <a:prstGeom prst="roundRect">
            <a:avLst/>
          </a:prstGeom>
          <a:solidFill>
            <a:schemeClr val="accent6">
              <a:lumMod val="20000"/>
              <a:lumOff val="80000"/>
            </a:schemeClr>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rPr>
              <a:t>NỘI DUNG BỔ TRỢ</a:t>
            </a:r>
          </a:p>
        </p:txBody>
      </p:sp>
      <p:sp>
        <p:nvSpPr>
          <p:cNvPr id="27" name="Rounded Rectangle 26"/>
          <p:cNvSpPr/>
          <p:nvPr/>
        </p:nvSpPr>
        <p:spPr>
          <a:xfrm>
            <a:off x="5524791" y="4181896"/>
            <a:ext cx="1540273" cy="3810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Luyện tập</a:t>
            </a:r>
          </a:p>
        </p:txBody>
      </p:sp>
      <p:sp>
        <p:nvSpPr>
          <p:cNvPr id="28" name="Rounded Rectangle 27"/>
          <p:cNvSpPr/>
          <p:nvPr/>
        </p:nvSpPr>
        <p:spPr>
          <a:xfrm>
            <a:off x="5524791" y="4725479"/>
            <a:ext cx="1540273" cy="3810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Thực hành</a:t>
            </a:r>
          </a:p>
        </p:txBody>
      </p:sp>
      <p:sp>
        <p:nvSpPr>
          <p:cNvPr id="29" name="Rounded Rectangle 28"/>
          <p:cNvSpPr/>
          <p:nvPr/>
        </p:nvSpPr>
        <p:spPr>
          <a:xfrm>
            <a:off x="5524791" y="5269062"/>
            <a:ext cx="1540273" cy="3810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Vận dụng</a:t>
            </a:r>
          </a:p>
        </p:txBody>
      </p:sp>
      <p:sp>
        <p:nvSpPr>
          <p:cNvPr id="30" name="Rounded Rectangle 29"/>
          <p:cNvSpPr/>
          <p:nvPr/>
        </p:nvSpPr>
        <p:spPr>
          <a:xfrm>
            <a:off x="5524791" y="5812645"/>
            <a:ext cx="1540273" cy="3810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Kết nối NL</a:t>
            </a:r>
          </a:p>
        </p:txBody>
      </p:sp>
      <p:sp>
        <p:nvSpPr>
          <p:cNvPr id="31" name="Rounded Rectangle 30"/>
          <p:cNvSpPr/>
          <p:nvPr/>
        </p:nvSpPr>
        <p:spPr>
          <a:xfrm>
            <a:off x="5524791" y="6356228"/>
            <a:ext cx="1540273" cy="3810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Kết nối NN</a:t>
            </a:r>
          </a:p>
        </p:txBody>
      </p:sp>
      <p:cxnSp>
        <p:nvCxnSpPr>
          <p:cNvPr id="36" name="Elbow Connector 35"/>
          <p:cNvCxnSpPr>
            <a:stCxn id="18" idx="3"/>
            <a:endCxn id="27" idx="1"/>
          </p:cNvCxnSpPr>
          <p:nvPr/>
        </p:nvCxnSpPr>
        <p:spPr>
          <a:xfrm flipV="1">
            <a:off x="4618641" y="4372396"/>
            <a:ext cx="906150" cy="1132487"/>
          </a:xfrm>
          <a:prstGeom prst="bentConnector3">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7" name="Elbow Connector 36"/>
          <p:cNvCxnSpPr>
            <a:stCxn id="18" idx="3"/>
            <a:endCxn id="28" idx="1"/>
          </p:cNvCxnSpPr>
          <p:nvPr/>
        </p:nvCxnSpPr>
        <p:spPr>
          <a:xfrm flipV="1">
            <a:off x="4618641" y="4915979"/>
            <a:ext cx="906150" cy="588904"/>
          </a:xfrm>
          <a:prstGeom prst="bentConnector3">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8" name="Elbow Connector 37"/>
          <p:cNvCxnSpPr>
            <a:stCxn id="18" idx="3"/>
            <a:endCxn id="29" idx="1"/>
          </p:cNvCxnSpPr>
          <p:nvPr/>
        </p:nvCxnSpPr>
        <p:spPr>
          <a:xfrm flipV="1">
            <a:off x="4618641" y="5459562"/>
            <a:ext cx="906150" cy="45321"/>
          </a:xfrm>
          <a:prstGeom prst="bentConnector3">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18" idx="3"/>
            <a:endCxn id="30" idx="1"/>
          </p:cNvCxnSpPr>
          <p:nvPr/>
        </p:nvCxnSpPr>
        <p:spPr>
          <a:xfrm>
            <a:off x="4618641" y="5504883"/>
            <a:ext cx="906150" cy="498262"/>
          </a:xfrm>
          <a:prstGeom prst="bentConnector3">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0" name="Elbow Connector 39"/>
          <p:cNvCxnSpPr>
            <a:stCxn id="18" idx="3"/>
            <a:endCxn id="31" idx="1"/>
          </p:cNvCxnSpPr>
          <p:nvPr/>
        </p:nvCxnSpPr>
        <p:spPr>
          <a:xfrm>
            <a:off x="4618641" y="5504883"/>
            <a:ext cx="906150" cy="1041845"/>
          </a:xfrm>
          <a:prstGeom prst="bentConnector3">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3" name="Elbow Connector 42"/>
          <p:cNvCxnSpPr>
            <a:stCxn id="16" idx="3"/>
            <a:endCxn id="21" idx="1"/>
          </p:cNvCxnSpPr>
          <p:nvPr/>
        </p:nvCxnSpPr>
        <p:spPr>
          <a:xfrm flipV="1">
            <a:off x="1779065" y="1885068"/>
            <a:ext cx="934575" cy="360150"/>
          </a:xfrm>
          <a:prstGeom prst="bentConnector3">
            <a:avLst>
              <a:gd name="adj1" fmla="val 50000"/>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4" name="Elbow Connector 43"/>
          <p:cNvCxnSpPr>
            <a:stCxn id="16" idx="3"/>
            <a:endCxn id="22" idx="1"/>
          </p:cNvCxnSpPr>
          <p:nvPr/>
        </p:nvCxnSpPr>
        <p:spPr>
          <a:xfrm>
            <a:off x="1779065" y="2245218"/>
            <a:ext cx="934575" cy="382576"/>
          </a:xfrm>
          <a:prstGeom prst="bentConnector3">
            <a:avLst>
              <a:gd name="adj1" fmla="val 50000"/>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3" idx="0"/>
            <a:endCxn id="16" idx="2"/>
          </p:cNvCxnSpPr>
          <p:nvPr/>
        </p:nvCxnSpPr>
        <p:spPr>
          <a:xfrm flipV="1">
            <a:off x="1112315" y="2719291"/>
            <a:ext cx="0" cy="1813440"/>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3" idx="6"/>
            <a:endCxn id="18" idx="1"/>
          </p:cNvCxnSpPr>
          <p:nvPr/>
        </p:nvCxnSpPr>
        <p:spPr>
          <a:xfrm>
            <a:off x="2084466" y="5504883"/>
            <a:ext cx="629175" cy="0"/>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41" name="Rounded Rectangle 40"/>
          <p:cNvSpPr/>
          <p:nvPr/>
        </p:nvSpPr>
        <p:spPr>
          <a:xfrm>
            <a:off x="5524791" y="3638313"/>
            <a:ext cx="1540273" cy="3810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Khám phá</a:t>
            </a:r>
          </a:p>
        </p:txBody>
      </p:sp>
      <p:cxnSp>
        <p:nvCxnSpPr>
          <p:cNvPr id="42" name="Elbow Connector 41"/>
          <p:cNvCxnSpPr>
            <a:stCxn id="18" idx="3"/>
            <a:endCxn id="41" idx="1"/>
          </p:cNvCxnSpPr>
          <p:nvPr/>
        </p:nvCxnSpPr>
        <p:spPr>
          <a:xfrm flipV="1">
            <a:off x="4618641" y="3828813"/>
            <a:ext cx="906150" cy="1676070"/>
          </a:xfrm>
          <a:prstGeom prst="bentConnector3">
            <a:avLst>
              <a:gd name="adj1" fmla="val 50000"/>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5524791" y="3634126"/>
            <a:ext cx="1752309" cy="2559519"/>
          </a:xfrm>
          <a:prstGeom prst="rect">
            <a:avLst/>
          </a:prstGeom>
          <a:noFill/>
          <a:ln w="9525">
            <a:solidFill>
              <a:srgbClr val="0000F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33" name="Rectangle 32"/>
          <p:cNvSpPr/>
          <p:nvPr/>
        </p:nvSpPr>
        <p:spPr>
          <a:xfrm>
            <a:off x="5514520" y="6337481"/>
            <a:ext cx="1752309" cy="410021"/>
          </a:xfrm>
          <a:prstGeom prst="rect">
            <a:avLst/>
          </a:prstGeom>
          <a:noFill/>
          <a:ln w="9525">
            <a:solidFill>
              <a:srgbClr val="0000F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45" name="Rounded Rectangle 25">
            <a:extLst>
              <a:ext uri="{FF2B5EF4-FFF2-40B4-BE49-F238E27FC236}">
                <a16:creationId xmlns:a16="http://schemas.microsoft.com/office/drawing/2014/main" id="{B2051ABD-A09F-432F-A684-D8174F63A702}"/>
              </a:ext>
            </a:extLst>
          </p:cNvPr>
          <p:cNvSpPr/>
          <p:nvPr/>
        </p:nvSpPr>
        <p:spPr>
          <a:xfrm>
            <a:off x="5524791" y="2433541"/>
            <a:ext cx="1752309" cy="381000"/>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Thông tin BS</a:t>
            </a:r>
          </a:p>
        </p:txBody>
      </p:sp>
      <p:cxnSp>
        <p:nvCxnSpPr>
          <p:cNvPr id="46" name="Elbow Connector 34">
            <a:extLst>
              <a:ext uri="{FF2B5EF4-FFF2-40B4-BE49-F238E27FC236}">
                <a16:creationId xmlns:a16="http://schemas.microsoft.com/office/drawing/2014/main" id="{1829E769-E6EE-4AB8-9516-F4805AD2C7D1}"/>
              </a:ext>
            </a:extLst>
          </p:cNvPr>
          <p:cNvCxnSpPr>
            <a:endCxn id="45" idx="1"/>
          </p:cNvCxnSpPr>
          <p:nvPr/>
        </p:nvCxnSpPr>
        <p:spPr>
          <a:xfrm flipV="1">
            <a:off x="4618640" y="2624041"/>
            <a:ext cx="906151" cy="3753"/>
          </a:xfrm>
          <a:prstGeom prst="bentConnector3">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97705339-7B6D-4C8F-AA5B-8867A42CB859}"/>
              </a:ext>
            </a:extLst>
          </p:cNvPr>
          <p:cNvSpPr/>
          <p:nvPr/>
        </p:nvSpPr>
        <p:spPr>
          <a:xfrm>
            <a:off x="5524791" y="2380144"/>
            <a:ext cx="1752309" cy="472497"/>
          </a:xfrm>
          <a:prstGeom prst="rect">
            <a:avLst/>
          </a:prstGeom>
          <a:noFill/>
          <a:ln w="9525">
            <a:solidFill>
              <a:srgbClr val="0000F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49" name="Rectangle 48">
            <a:extLst>
              <a:ext uri="{FF2B5EF4-FFF2-40B4-BE49-F238E27FC236}">
                <a16:creationId xmlns:a16="http://schemas.microsoft.com/office/drawing/2014/main" id="{B0012165-16FF-40C8-BCDF-A95ACA034E57}"/>
              </a:ext>
            </a:extLst>
          </p:cNvPr>
          <p:cNvSpPr/>
          <p:nvPr/>
        </p:nvSpPr>
        <p:spPr>
          <a:xfrm>
            <a:off x="8710863" y="2521533"/>
            <a:ext cx="1790299" cy="548640"/>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50" name="Rectangle 49">
            <a:extLst>
              <a:ext uri="{FF2B5EF4-FFF2-40B4-BE49-F238E27FC236}">
                <a16:creationId xmlns:a16="http://schemas.microsoft.com/office/drawing/2014/main" id="{A0004206-8071-4462-9B44-F6CCBD1CE60B}"/>
              </a:ext>
            </a:extLst>
          </p:cNvPr>
          <p:cNvSpPr/>
          <p:nvPr/>
        </p:nvSpPr>
        <p:spPr>
          <a:xfrm>
            <a:off x="8603875" y="5630779"/>
            <a:ext cx="3138247" cy="735107"/>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34" name="Rectangle 33">
            <a:extLst>
              <a:ext uri="{FF2B5EF4-FFF2-40B4-BE49-F238E27FC236}">
                <a16:creationId xmlns:a16="http://schemas.microsoft.com/office/drawing/2014/main" id="{71750D3A-F9FF-4D77-BBAC-572103F238F0}"/>
              </a:ext>
            </a:extLst>
          </p:cNvPr>
          <p:cNvSpPr/>
          <p:nvPr/>
        </p:nvSpPr>
        <p:spPr>
          <a:xfrm>
            <a:off x="8603875" y="5047278"/>
            <a:ext cx="1873014" cy="558552"/>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2" name="Rectangle 1">
            <a:extLst>
              <a:ext uri="{FF2B5EF4-FFF2-40B4-BE49-F238E27FC236}">
                <a16:creationId xmlns:a16="http://schemas.microsoft.com/office/drawing/2014/main" id="{A7D7AE34-89D6-B56C-B02C-96514B2CAA90}"/>
              </a:ext>
            </a:extLst>
          </p:cNvPr>
          <p:cNvSpPr/>
          <p:nvPr/>
        </p:nvSpPr>
        <p:spPr>
          <a:xfrm>
            <a:off x="10568539" y="2547107"/>
            <a:ext cx="1173583" cy="640080"/>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6" name="Rectangle 5">
            <a:extLst>
              <a:ext uri="{FF2B5EF4-FFF2-40B4-BE49-F238E27FC236}">
                <a16:creationId xmlns:a16="http://schemas.microsoft.com/office/drawing/2014/main" id="{1C4293B2-F4C1-64A3-FA56-81F9EB106ED1}"/>
              </a:ext>
            </a:extLst>
          </p:cNvPr>
          <p:cNvSpPr/>
          <p:nvPr/>
        </p:nvSpPr>
        <p:spPr>
          <a:xfrm>
            <a:off x="10515992" y="4990699"/>
            <a:ext cx="1173583" cy="640080"/>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69893680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par>
                                <p:cTn id="8" presetID="22" presetClass="entr" presetSubtype="8"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left)">
                                      <p:cBhvr>
                                        <p:cTn id="10" dur="500"/>
                                        <p:tgtEl>
                                          <p:spTgt spid="36"/>
                                        </p:tgtEl>
                                      </p:cBhvr>
                                    </p:animEffect>
                                  </p:childTnLst>
                                </p:cTn>
                              </p:par>
                              <p:par>
                                <p:cTn id="11" presetID="22" presetClass="entr" presetSubtype="8"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left)">
                                      <p:cBhvr>
                                        <p:cTn id="13" dur="500"/>
                                        <p:tgtEl>
                                          <p:spTgt spid="37"/>
                                        </p:tgtEl>
                                      </p:cBhvr>
                                    </p:animEffect>
                                  </p:childTnLst>
                                </p:cTn>
                              </p:par>
                              <p:par>
                                <p:cTn id="14" presetID="22" presetClass="entr" presetSubtype="8"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left)">
                                      <p:cBhvr>
                                        <p:cTn id="16" dur="500"/>
                                        <p:tgtEl>
                                          <p:spTgt spid="38"/>
                                        </p:tgtEl>
                                      </p:cBhvr>
                                    </p:animEffect>
                                  </p:childTnLst>
                                </p:cTn>
                              </p:par>
                              <p:par>
                                <p:cTn id="17" presetID="22" presetClass="entr" presetSubtype="8"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left)">
                                      <p:cBhvr>
                                        <p:cTn id="19" dur="500"/>
                                        <p:tgtEl>
                                          <p:spTgt spid="39"/>
                                        </p:tgtEl>
                                      </p:cBhvr>
                                    </p:animEffect>
                                  </p:childTnLst>
                                </p:cTn>
                              </p:par>
                              <p:par>
                                <p:cTn id="20" presetID="22" presetClass="entr" presetSubtype="8"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wipe(left)">
                                      <p:cBhvr>
                                        <p:cTn id="26" dur="500"/>
                                        <p:tgtEl>
                                          <p:spTgt spid="41"/>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left)">
                                      <p:cBhvr>
                                        <p:cTn id="32" dur="500"/>
                                        <p:tgtEl>
                                          <p:spTgt spid="28"/>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500"/>
                                        <p:tgtEl>
                                          <p:spTgt spid="30"/>
                                        </p:tgtEl>
                                      </p:cBhvr>
                                    </p:animEffect>
                                  </p:childTnLst>
                                </p:cTn>
                              </p:par>
                            </p:childTnLst>
                          </p:cTn>
                        </p:par>
                        <p:par>
                          <p:cTn id="39" fill="hold">
                            <p:stCondLst>
                              <p:cond delay="1500"/>
                            </p:stCondLst>
                            <p:childTnLst>
                              <p:par>
                                <p:cTn id="40" presetID="22" presetClass="entr" presetSubtype="1" fill="hold" grpId="0" nodeType="after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up)">
                                      <p:cBhvr>
                                        <p:cTn id="42" dur="500"/>
                                        <p:tgtEl>
                                          <p:spTgt spid="32"/>
                                        </p:tgtEl>
                                      </p:cBhvr>
                                    </p:animEffect>
                                  </p:childTnLst>
                                </p:cTn>
                              </p:par>
                            </p:childTnLst>
                          </p:cTn>
                        </p:par>
                        <p:par>
                          <p:cTn id="43" fill="hold">
                            <p:stCondLst>
                              <p:cond delay="2000"/>
                            </p:stCondLst>
                            <p:childTnLst>
                              <p:par>
                                <p:cTn id="44" presetID="22" presetClass="entr" presetSubtype="8" fill="hold" grpId="0" nodeType="after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wipe(left)">
                                      <p:cBhvr>
                                        <p:cTn id="46" dur="500"/>
                                        <p:tgtEl>
                                          <p:spTgt spid="33"/>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down)">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41" grpId="0" animBg="1"/>
      <p:bldP spid="32" grpId="0" animBg="1"/>
      <p:bldP spid="33" grpId="0" animBg="1"/>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a:t>III. CẤU TRÚC BÀI HỌC</a:t>
            </a:r>
            <a:r>
              <a:rPr lang="en-US" sz="2800" dirty="0">
                <a:solidFill>
                  <a:srgbClr val="0000FF"/>
                </a:solidFill>
              </a:rPr>
              <a:t>_ </a:t>
            </a:r>
            <a:r>
              <a:rPr lang="en-US" sz="2800" dirty="0" err="1">
                <a:solidFill>
                  <a:srgbClr val="0000FF"/>
                </a:solidFill>
              </a:rPr>
              <a:t>Vai</a:t>
            </a:r>
            <a:r>
              <a:rPr lang="en-US" sz="2800" dirty="0">
                <a:solidFill>
                  <a:srgbClr val="0000FF"/>
                </a:solidFill>
              </a:rPr>
              <a:t> </a:t>
            </a:r>
            <a:r>
              <a:rPr lang="en-US" sz="2800" dirty="0" err="1">
                <a:solidFill>
                  <a:srgbClr val="0000FF"/>
                </a:solidFill>
              </a:rPr>
              <a:t>trò</a:t>
            </a:r>
            <a:r>
              <a:rPr lang="en-US" sz="2800" dirty="0">
                <a:solidFill>
                  <a:srgbClr val="0000FF"/>
                </a:solidFill>
              </a:rPr>
              <a:t> </a:t>
            </a:r>
            <a:r>
              <a:rPr lang="en-US" sz="2800" dirty="0" err="1">
                <a:solidFill>
                  <a:srgbClr val="0000FF"/>
                </a:solidFill>
              </a:rPr>
              <a:t>các</a:t>
            </a:r>
            <a:r>
              <a:rPr lang="en-US" sz="2800" dirty="0">
                <a:solidFill>
                  <a:srgbClr val="0000FF"/>
                </a:solidFill>
              </a:rPr>
              <a:t> </a:t>
            </a:r>
            <a:r>
              <a:rPr lang="en-US" sz="2800" dirty="0" err="1">
                <a:solidFill>
                  <a:srgbClr val="0000FF"/>
                </a:solidFill>
              </a:rPr>
              <a:t>hộp</a:t>
            </a:r>
            <a:r>
              <a:rPr lang="en-US" sz="2800" dirty="0">
                <a:solidFill>
                  <a:srgbClr val="0000FF"/>
                </a:solidFill>
              </a:rPr>
              <a:t> </a:t>
            </a:r>
            <a:r>
              <a:rPr lang="en-US" sz="2800" dirty="0" err="1">
                <a:solidFill>
                  <a:srgbClr val="0000FF"/>
                </a:solidFill>
              </a:rPr>
              <a:t>chức</a:t>
            </a:r>
            <a:r>
              <a:rPr lang="en-US" sz="2800" dirty="0">
                <a:solidFill>
                  <a:srgbClr val="0000FF"/>
                </a:solidFill>
              </a:rPr>
              <a:t> </a:t>
            </a:r>
            <a:r>
              <a:rPr lang="en-US" sz="2800" dirty="0" err="1">
                <a:solidFill>
                  <a:srgbClr val="0000FF"/>
                </a:solidFill>
              </a:rPr>
              <a:t>năng</a:t>
            </a:r>
            <a:endParaRPr lang="en-US" dirty="0">
              <a:solidFill>
                <a:srgbClr val="0000FF"/>
              </a:solidFill>
            </a:endParaRPr>
          </a:p>
        </p:txBody>
      </p:sp>
      <p:sp>
        <p:nvSpPr>
          <p:cNvPr id="3" name="Oval 2"/>
          <p:cNvSpPr/>
          <p:nvPr/>
        </p:nvSpPr>
        <p:spPr>
          <a:xfrm>
            <a:off x="140163" y="4532731"/>
            <a:ext cx="1944303" cy="1944303"/>
          </a:xfrm>
          <a:prstGeom prst="ellipse">
            <a:avLst/>
          </a:prstGeom>
          <a:solidFill>
            <a:srgbClr val="CCFFFF"/>
          </a:solidFill>
          <a:ln>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FF"/>
                </a:solidFill>
                <a:effectLst/>
                <a:uLnTx/>
                <a:uFillTx/>
                <a:latin typeface="Arial" pitchFamily="34" charset="0"/>
                <a:ea typeface="+mn-ea"/>
                <a:cs typeface="Arial" pitchFamily="34" charset="0"/>
              </a:rPr>
              <a:t>BÀI HỌC</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pitchFamily="34" charset="0"/>
                <a:ea typeface="+mn-ea"/>
                <a:cs typeface="Arial" pitchFamily="34" charset="0"/>
              </a:rPr>
              <a:t>SGK</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pitchFamily="34" charset="0"/>
                <a:ea typeface="+mn-ea"/>
                <a:cs typeface="Arial" pitchFamily="34" charset="0"/>
              </a:rPr>
              <a:t>CÔNG NGHỆ</a:t>
            </a:r>
          </a:p>
        </p:txBody>
      </p:sp>
      <p:sp>
        <p:nvSpPr>
          <p:cNvPr id="16" name="Rounded Rectangle 15"/>
          <p:cNvSpPr/>
          <p:nvPr/>
        </p:nvSpPr>
        <p:spPr>
          <a:xfrm>
            <a:off x="445565" y="1771145"/>
            <a:ext cx="1333500" cy="948146"/>
          </a:xfrm>
          <a:prstGeom prst="roundRect">
            <a:avLst/>
          </a:prstGeom>
          <a:solidFill>
            <a:srgbClr val="FFFFCC"/>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FF"/>
                </a:solidFill>
                <a:effectLst/>
                <a:uLnTx/>
                <a:uFillTx/>
                <a:latin typeface="Arial" pitchFamily="34" charset="0"/>
                <a:ea typeface="+mn-ea"/>
                <a:cs typeface="Arial" pitchFamily="34" charset="0"/>
              </a:rPr>
              <a:t>HỌC LIỆU</a:t>
            </a:r>
          </a:p>
        </p:txBody>
      </p:sp>
      <p:sp>
        <p:nvSpPr>
          <p:cNvPr id="18" name="Rounded Rectangle 17"/>
          <p:cNvSpPr/>
          <p:nvPr/>
        </p:nvSpPr>
        <p:spPr>
          <a:xfrm>
            <a:off x="2713641" y="4983961"/>
            <a:ext cx="1905000" cy="1041844"/>
          </a:xfrm>
          <a:prstGeom prst="roundRect">
            <a:avLst/>
          </a:prstGeom>
          <a:solidFill>
            <a:srgbClr val="FFFFCC"/>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Arial" pitchFamily="34" charset="0"/>
                <a:ea typeface="+mn-ea"/>
                <a:cs typeface="Arial" pitchFamily="34" charset="0"/>
              </a:rPr>
              <a:t>HOẠT ĐỘNG</a:t>
            </a:r>
          </a:p>
        </p:txBody>
      </p:sp>
      <p:sp>
        <p:nvSpPr>
          <p:cNvPr id="21" name="Rounded Rectangle 20"/>
          <p:cNvSpPr/>
          <p:nvPr/>
        </p:nvSpPr>
        <p:spPr>
          <a:xfrm>
            <a:off x="2713640" y="1626080"/>
            <a:ext cx="1905000" cy="517976"/>
          </a:xfrm>
          <a:prstGeom prst="roundRect">
            <a:avLst/>
          </a:prstGeom>
          <a:solidFill>
            <a:srgbClr val="FFFFCC"/>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FF"/>
                </a:solidFill>
                <a:effectLst/>
                <a:uLnTx/>
                <a:uFillTx/>
                <a:latin typeface="Arial" pitchFamily="34" charset="0"/>
                <a:ea typeface="+mn-ea"/>
                <a:cs typeface="Arial" pitchFamily="34" charset="0"/>
              </a:rPr>
              <a:t>NỘI DUNG CHÍNH</a:t>
            </a:r>
          </a:p>
        </p:txBody>
      </p:sp>
      <p:sp>
        <p:nvSpPr>
          <p:cNvPr id="22" name="Rounded Rectangle 21"/>
          <p:cNvSpPr/>
          <p:nvPr/>
        </p:nvSpPr>
        <p:spPr>
          <a:xfrm>
            <a:off x="2713640" y="2368806"/>
            <a:ext cx="1905000" cy="517976"/>
          </a:xfrm>
          <a:prstGeom prst="roundRect">
            <a:avLst/>
          </a:prstGeom>
          <a:solidFill>
            <a:schemeClr val="accent6">
              <a:lumMod val="20000"/>
              <a:lumOff val="80000"/>
            </a:schemeClr>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rPr>
              <a:t>NỘI DUNG BỔ TRỢ</a:t>
            </a:r>
          </a:p>
        </p:txBody>
      </p:sp>
      <p:sp>
        <p:nvSpPr>
          <p:cNvPr id="27" name="Rounded Rectangle 26"/>
          <p:cNvSpPr/>
          <p:nvPr/>
        </p:nvSpPr>
        <p:spPr>
          <a:xfrm>
            <a:off x="5524791" y="4181896"/>
            <a:ext cx="1540273" cy="3810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Luyện tập</a:t>
            </a:r>
          </a:p>
        </p:txBody>
      </p:sp>
      <p:sp>
        <p:nvSpPr>
          <p:cNvPr id="28" name="Rounded Rectangle 27"/>
          <p:cNvSpPr/>
          <p:nvPr/>
        </p:nvSpPr>
        <p:spPr>
          <a:xfrm>
            <a:off x="5524791" y="4725479"/>
            <a:ext cx="1540273" cy="3810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Thực hành</a:t>
            </a:r>
          </a:p>
        </p:txBody>
      </p:sp>
      <p:sp>
        <p:nvSpPr>
          <p:cNvPr id="29" name="Rounded Rectangle 28"/>
          <p:cNvSpPr/>
          <p:nvPr/>
        </p:nvSpPr>
        <p:spPr>
          <a:xfrm>
            <a:off x="5524791" y="5269062"/>
            <a:ext cx="1540273" cy="3810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Vận dụng</a:t>
            </a:r>
          </a:p>
        </p:txBody>
      </p:sp>
      <p:sp>
        <p:nvSpPr>
          <p:cNvPr id="30" name="Rounded Rectangle 29"/>
          <p:cNvSpPr/>
          <p:nvPr/>
        </p:nvSpPr>
        <p:spPr>
          <a:xfrm>
            <a:off x="5524791" y="5812645"/>
            <a:ext cx="1540273" cy="3810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Kết nối NL</a:t>
            </a:r>
          </a:p>
        </p:txBody>
      </p:sp>
      <p:sp>
        <p:nvSpPr>
          <p:cNvPr id="31" name="Rounded Rectangle 30"/>
          <p:cNvSpPr/>
          <p:nvPr/>
        </p:nvSpPr>
        <p:spPr>
          <a:xfrm>
            <a:off x="5524791" y="6356228"/>
            <a:ext cx="1540273" cy="3810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Kết nối NN</a:t>
            </a:r>
          </a:p>
        </p:txBody>
      </p:sp>
      <p:cxnSp>
        <p:nvCxnSpPr>
          <p:cNvPr id="36" name="Elbow Connector 35"/>
          <p:cNvCxnSpPr>
            <a:stCxn id="18" idx="3"/>
            <a:endCxn id="27" idx="1"/>
          </p:cNvCxnSpPr>
          <p:nvPr/>
        </p:nvCxnSpPr>
        <p:spPr>
          <a:xfrm flipV="1">
            <a:off x="4618641" y="4372396"/>
            <a:ext cx="906150" cy="1132487"/>
          </a:xfrm>
          <a:prstGeom prst="bentConnector3">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7" name="Elbow Connector 36"/>
          <p:cNvCxnSpPr>
            <a:stCxn id="18" idx="3"/>
            <a:endCxn id="28" idx="1"/>
          </p:cNvCxnSpPr>
          <p:nvPr/>
        </p:nvCxnSpPr>
        <p:spPr>
          <a:xfrm flipV="1">
            <a:off x="4618641" y="4915979"/>
            <a:ext cx="906150" cy="588904"/>
          </a:xfrm>
          <a:prstGeom prst="bentConnector3">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8" name="Elbow Connector 37"/>
          <p:cNvCxnSpPr>
            <a:stCxn id="18" idx="3"/>
            <a:endCxn id="29" idx="1"/>
          </p:cNvCxnSpPr>
          <p:nvPr/>
        </p:nvCxnSpPr>
        <p:spPr>
          <a:xfrm flipV="1">
            <a:off x="4618641" y="5459562"/>
            <a:ext cx="906150" cy="45321"/>
          </a:xfrm>
          <a:prstGeom prst="bentConnector3">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18" idx="3"/>
            <a:endCxn id="30" idx="1"/>
          </p:cNvCxnSpPr>
          <p:nvPr/>
        </p:nvCxnSpPr>
        <p:spPr>
          <a:xfrm>
            <a:off x="4618641" y="5504883"/>
            <a:ext cx="906150" cy="498262"/>
          </a:xfrm>
          <a:prstGeom prst="bentConnector3">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0" name="Elbow Connector 39"/>
          <p:cNvCxnSpPr>
            <a:stCxn id="18" idx="3"/>
            <a:endCxn id="31" idx="1"/>
          </p:cNvCxnSpPr>
          <p:nvPr/>
        </p:nvCxnSpPr>
        <p:spPr>
          <a:xfrm>
            <a:off x="4618641" y="5504883"/>
            <a:ext cx="906150" cy="1041845"/>
          </a:xfrm>
          <a:prstGeom prst="bentConnector3">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3" name="Elbow Connector 42"/>
          <p:cNvCxnSpPr>
            <a:stCxn id="16" idx="3"/>
            <a:endCxn id="21" idx="1"/>
          </p:cNvCxnSpPr>
          <p:nvPr/>
        </p:nvCxnSpPr>
        <p:spPr>
          <a:xfrm flipV="1">
            <a:off x="1779065" y="1885068"/>
            <a:ext cx="934575" cy="360150"/>
          </a:xfrm>
          <a:prstGeom prst="bentConnector3">
            <a:avLst>
              <a:gd name="adj1" fmla="val 50000"/>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4" name="Elbow Connector 43"/>
          <p:cNvCxnSpPr>
            <a:stCxn id="16" idx="3"/>
            <a:endCxn id="22" idx="1"/>
          </p:cNvCxnSpPr>
          <p:nvPr/>
        </p:nvCxnSpPr>
        <p:spPr>
          <a:xfrm>
            <a:off x="1779065" y="2245218"/>
            <a:ext cx="934575" cy="382576"/>
          </a:xfrm>
          <a:prstGeom prst="bentConnector3">
            <a:avLst>
              <a:gd name="adj1" fmla="val 50000"/>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3" idx="0"/>
            <a:endCxn id="16" idx="2"/>
          </p:cNvCxnSpPr>
          <p:nvPr/>
        </p:nvCxnSpPr>
        <p:spPr>
          <a:xfrm flipV="1">
            <a:off x="1112315" y="2719291"/>
            <a:ext cx="0" cy="1813440"/>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3" idx="6"/>
            <a:endCxn id="18" idx="1"/>
          </p:cNvCxnSpPr>
          <p:nvPr/>
        </p:nvCxnSpPr>
        <p:spPr>
          <a:xfrm>
            <a:off x="2084466" y="5504883"/>
            <a:ext cx="629175" cy="0"/>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41" name="Rounded Rectangle 40"/>
          <p:cNvSpPr/>
          <p:nvPr/>
        </p:nvSpPr>
        <p:spPr>
          <a:xfrm>
            <a:off x="5524791" y="3638313"/>
            <a:ext cx="1540273" cy="3810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Khám phá</a:t>
            </a:r>
          </a:p>
        </p:txBody>
      </p:sp>
      <p:cxnSp>
        <p:nvCxnSpPr>
          <p:cNvPr id="42" name="Elbow Connector 41"/>
          <p:cNvCxnSpPr>
            <a:stCxn id="18" idx="3"/>
            <a:endCxn id="41" idx="1"/>
          </p:cNvCxnSpPr>
          <p:nvPr/>
        </p:nvCxnSpPr>
        <p:spPr>
          <a:xfrm flipV="1">
            <a:off x="4618641" y="3828813"/>
            <a:ext cx="906150" cy="1676070"/>
          </a:xfrm>
          <a:prstGeom prst="bentConnector3">
            <a:avLst>
              <a:gd name="adj1" fmla="val 50000"/>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5524791" y="3634126"/>
            <a:ext cx="1752309" cy="2559519"/>
          </a:xfrm>
          <a:prstGeom prst="rect">
            <a:avLst/>
          </a:prstGeom>
          <a:noFill/>
          <a:ln w="9525">
            <a:solidFill>
              <a:srgbClr val="0000F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2" name="Rectangle 1"/>
          <p:cNvSpPr/>
          <p:nvPr/>
        </p:nvSpPr>
        <p:spPr>
          <a:xfrm>
            <a:off x="7613151" y="2135364"/>
            <a:ext cx="4345968" cy="4601863"/>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HỘP CHỨC NĂNG</a:t>
            </a:r>
          </a:p>
          <a:p>
            <a:pPr marL="285750" marR="0" lvl="0" indent="-285750" algn="just" defTabSz="914400" rtl="0" eaLnBrk="1" fontAlgn="base" latinLnBrk="0" hangingPunct="1">
              <a:lnSpc>
                <a:spcPct val="130000"/>
              </a:lnSpc>
              <a:spcBef>
                <a:spcPts val="1200"/>
              </a:spcBef>
              <a:spcAft>
                <a:spcPct val="0"/>
              </a:spcAft>
              <a:buClrTx/>
              <a:buSzTx/>
              <a:buFont typeface="Wingdings" pitchFamily="2" charset="2"/>
              <a:buChar char="q"/>
              <a:tabLst/>
              <a:defRPr/>
            </a:pP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Nâng</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cao</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tính</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hấp</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dẫn</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bổ</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ích</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của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nội</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dung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bài</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học.</a:t>
            </a:r>
          </a:p>
          <a:p>
            <a:pPr marL="285750" marR="0" lvl="0" indent="-285750" algn="just" defTabSz="914400" rtl="0" eaLnBrk="1" fontAlgn="base" latinLnBrk="0" hangingPunct="1">
              <a:lnSpc>
                <a:spcPct val="130000"/>
              </a:lnSpc>
              <a:spcBef>
                <a:spcPts val="1200"/>
              </a:spcBef>
              <a:spcAft>
                <a:spcPct val="0"/>
              </a:spcAft>
              <a:buClrTx/>
              <a:buSzTx/>
              <a:buFont typeface="Wingdings" pitchFamily="2" charset="2"/>
              <a:buChar char="q"/>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Thể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hiện</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tư</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tưởng</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sư</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phạm</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phát</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triển</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phẩm</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chất</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năng</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lực</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của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bài</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học.</a:t>
            </a:r>
          </a:p>
          <a:p>
            <a:pPr marL="285750" marR="0" lvl="0" indent="-285750" algn="just" defTabSz="914400" rtl="0" eaLnBrk="1" fontAlgn="base" latinLnBrk="0" hangingPunct="1">
              <a:lnSpc>
                <a:spcPct val="130000"/>
              </a:lnSpc>
              <a:spcBef>
                <a:spcPts val="1200"/>
              </a:spcBef>
              <a:spcAft>
                <a:spcPct val="0"/>
              </a:spcAft>
              <a:buClrTx/>
              <a:buSzTx/>
              <a:buFont typeface="Wingdings" pitchFamily="2" charset="2"/>
              <a:buChar char="q"/>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a:t>
            </a:r>
            <a:r>
              <a:rPr kumimoji="0" lang="vi-VN"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ạo điều kiện thuận lợi cho hoạt động tự học của học sinh với SGK</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p>
          <a:p>
            <a:pPr marL="285750" marR="0" lvl="0" indent="-285750" algn="just" defTabSz="914400" rtl="0" eaLnBrk="1" fontAlgn="base" latinLnBrk="0" hangingPunct="1">
              <a:lnSpc>
                <a:spcPct val="130000"/>
              </a:lnSpc>
              <a:spcBef>
                <a:spcPts val="1200"/>
              </a:spcBef>
              <a:spcAft>
                <a:spcPct val="0"/>
              </a:spcAft>
              <a:buClrTx/>
              <a:buSzTx/>
              <a:buFont typeface="Wingdings" pitchFamily="2" charset="2"/>
              <a:buChar char="q"/>
              <a:tabLst/>
              <a:defRPr/>
            </a:pP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Giúp</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giáo</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viên</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dễ</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dàng</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linh</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hoạt</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và</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sáng</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tạo</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khi</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lập</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kế</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hoạch</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dạy</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học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với</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SGK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công</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nghệ</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11.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DỄ HỌC – DỄ DẠY</a:t>
            </a:r>
          </a:p>
        </p:txBody>
      </p:sp>
      <p:sp>
        <p:nvSpPr>
          <p:cNvPr id="33" name="Rectangle 32"/>
          <p:cNvSpPr/>
          <p:nvPr/>
        </p:nvSpPr>
        <p:spPr>
          <a:xfrm>
            <a:off x="5514520" y="6337481"/>
            <a:ext cx="1752309" cy="410021"/>
          </a:xfrm>
          <a:prstGeom prst="rect">
            <a:avLst/>
          </a:prstGeom>
          <a:noFill/>
          <a:ln w="9525">
            <a:solidFill>
              <a:srgbClr val="0000F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45" name="Rounded Rectangle 25">
            <a:extLst>
              <a:ext uri="{FF2B5EF4-FFF2-40B4-BE49-F238E27FC236}">
                <a16:creationId xmlns:a16="http://schemas.microsoft.com/office/drawing/2014/main" id="{247C0645-05D6-47F7-8B28-00FFA86CD305}"/>
              </a:ext>
            </a:extLst>
          </p:cNvPr>
          <p:cNvSpPr/>
          <p:nvPr/>
        </p:nvSpPr>
        <p:spPr>
          <a:xfrm>
            <a:off x="5524791" y="2433541"/>
            <a:ext cx="1752309" cy="381000"/>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Thông tin BS</a:t>
            </a:r>
          </a:p>
        </p:txBody>
      </p:sp>
      <p:cxnSp>
        <p:nvCxnSpPr>
          <p:cNvPr id="46" name="Elbow Connector 34">
            <a:extLst>
              <a:ext uri="{FF2B5EF4-FFF2-40B4-BE49-F238E27FC236}">
                <a16:creationId xmlns:a16="http://schemas.microsoft.com/office/drawing/2014/main" id="{BF965EB1-0F57-40AA-83B4-1019A371994C}"/>
              </a:ext>
            </a:extLst>
          </p:cNvPr>
          <p:cNvCxnSpPr>
            <a:endCxn id="45" idx="1"/>
          </p:cNvCxnSpPr>
          <p:nvPr/>
        </p:nvCxnSpPr>
        <p:spPr>
          <a:xfrm flipV="1">
            <a:off x="4618640" y="2624041"/>
            <a:ext cx="906151" cy="3753"/>
          </a:xfrm>
          <a:prstGeom prst="bentConnector3">
            <a:avLst/>
          </a:prstGeom>
          <a:ln w="3175">
            <a:tailEnd type="arrow"/>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9F874E4E-C7F7-4430-93A3-5E937517C507}"/>
              </a:ext>
            </a:extLst>
          </p:cNvPr>
          <p:cNvSpPr/>
          <p:nvPr/>
        </p:nvSpPr>
        <p:spPr>
          <a:xfrm>
            <a:off x="5524791" y="2380144"/>
            <a:ext cx="1752309" cy="472497"/>
          </a:xfrm>
          <a:prstGeom prst="rect">
            <a:avLst/>
          </a:prstGeom>
          <a:noFill/>
          <a:ln w="9525">
            <a:solidFill>
              <a:srgbClr val="0000F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3777252158"/>
      </p:ext>
    </p:extLst>
  </p:cSld>
  <p:clrMapOvr>
    <a:masterClrMapping/>
  </p:clrMapOvr>
  <p:transition>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a:t>III. CẤU TRÚC BÀI HỌC</a:t>
            </a:r>
            <a:r>
              <a:rPr lang="en-US" sz="2800" dirty="0">
                <a:solidFill>
                  <a:srgbClr val="0000FF"/>
                </a:solidFill>
              </a:rPr>
              <a:t>_ </a:t>
            </a:r>
            <a:r>
              <a:rPr lang="en-US" sz="2800" dirty="0" err="1">
                <a:solidFill>
                  <a:srgbClr val="0000FF"/>
                </a:solidFill>
              </a:rPr>
              <a:t>Vai</a:t>
            </a:r>
            <a:r>
              <a:rPr lang="en-US" sz="2800" dirty="0">
                <a:solidFill>
                  <a:srgbClr val="0000FF"/>
                </a:solidFill>
              </a:rPr>
              <a:t> </a:t>
            </a:r>
            <a:r>
              <a:rPr lang="en-US" sz="2800" dirty="0" err="1">
                <a:solidFill>
                  <a:srgbClr val="0000FF"/>
                </a:solidFill>
              </a:rPr>
              <a:t>trò</a:t>
            </a:r>
            <a:r>
              <a:rPr lang="en-US" sz="2800" dirty="0">
                <a:solidFill>
                  <a:srgbClr val="0000FF"/>
                </a:solidFill>
              </a:rPr>
              <a:t> </a:t>
            </a:r>
            <a:r>
              <a:rPr lang="en-US" sz="2800" dirty="0" err="1">
                <a:solidFill>
                  <a:srgbClr val="0000FF"/>
                </a:solidFill>
              </a:rPr>
              <a:t>các</a:t>
            </a:r>
            <a:r>
              <a:rPr lang="en-US" sz="2800" dirty="0">
                <a:solidFill>
                  <a:srgbClr val="0000FF"/>
                </a:solidFill>
              </a:rPr>
              <a:t> </a:t>
            </a:r>
            <a:r>
              <a:rPr lang="en-US" sz="2800" dirty="0" err="1">
                <a:solidFill>
                  <a:srgbClr val="0000FF"/>
                </a:solidFill>
              </a:rPr>
              <a:t>hộp</a:t>
            </a:r>
            <a:r>
              <a:rPr lang="en-US" sz="2800" dirty="0">
                <a:solidFill>
                  <a:srgbClr val="0000FF"/>
                </a:solidFill>
              </a:rPr>
              <a:t> </a:t>
            </a:r>
            <a:r>
              <a:rPr lang="en-US" sz="2800" dirty="0" err="1">
                <a:solidFill>
                  <a:srgbClr val="0000FF"/>
                </a:solidFill>
              </a:rPr>
              <a:t>chức</a:t>
            </a:r>
            <a:r>
              <a:rPr lang="en-US" sz="2800" dirty="0">
                <a:solidFill>
                  <a:srgbClr val="0000FF"/>
                </a:solidFill>
              </a:rPr>
              <a:t> </a:t>
            </a:r>
            <a:r>
              <a:rPr lang="en-US" sz="2800" dirty="0" err="1">
                <a:solidFill>
                  <a:srgbClr val="0000FF"/>
                </a:solidFill>
              </a:rPr>
              <a:t>năng</a:t>
            </a:r>
            <a:endParaRPr lang="en-US" dirty="0">
              <a:solidFill>
                <a:srgbClr val="0000FF"/>
              </a:solidFill>
            </a:endParaRPr>
          </a:p>
        </p:txBody>
      </p:sp>
      <p:sp>
        <p:nvSpPr>
          <p:cNvPr id="3" name="Oval 2"/>
          <p:cNvSpPr/>
          <p:nvPr/>
        </p:nvSpPr>
        <p:spPr>
          <a:xfrm>
            <a:off x="140163" y="4532731"/>
            <a:ext cx="1944303" cy="1944303"/>
          </a:xfrm>
          <a:prstGeom prst="ellipse">
            <a:avLst/>
          </a:prstGeom>
          <a:solidFill>
            <a:srgbClr val="CCFFFF"/>
          </a:solidFill>
          <a:ln>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FF"/>
                </a:solidFill>
                <a:effectLst/>
                <a:uLnTx/>
                <a:uFillTx/>
                <a:latin typeface="Arial" pitchFamily="34" charset="0"/>
                <a:ea typeface="+mn-ea"/>
                <a:cs typeface="Arial" pitchFamily="34" charset="0"/>
              </a:rPr>
              <a:t>BÀI HỌC</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pitchFamily="34" charset="0"/>
                <a:ea typeface="+mn-ea"/>
                <a:cs typeface="Arial" pitchFamily="34" charset="0"/>
              </a:rPr>
              <a:t>SGK</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pitchFamily="34" charset="0"/>
                <a:ea typeface="+mn-ea"/>
                <a:cs typeface="Arial" pitchFamily="34" charset="0"/>
              </a:rPr>
              <a:t>CÔNG NGHỆ</a:t>
            </a:r>
          </a:p>
        </p:txBody>
      </p:sp>
      <p:sp>
        <p:nvSpPr>
          <p:cNvPr id="16" name="Rounded Rectangle 15"/>
          <p:cNvSpPr/>
          <p:nvPr/>
        </p:nvSpPr>
        <p:spPr>
          <a:xfrm>
            <a:off x="445565" y="1771145"/>
            <a:ext cx="1333500" cy="948146"/>
          </a:xfrm>
          <a:prstGeom prst="roundRect">
            <a:avLst/>
          </a:prstGeom>
          <a:solidFill>
            <a:srgbClr val="FFFFCC"/>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FF"/>
                </a:solidFill>
                <a:effectLst/>
                <a:uLnTx/>
                <a:uFillTx/>
                <a:latin typeface="Arial" pitchFamily="34" charset="0"/>
                <a:ea typeface="+mn-ea"/>
                <a:cs typeface="Arial" pitchFamily="34" charset="0"/>
              </a:rPr>
              <a:t>HỌC LIỆU</a:t>
            </a:r>
          </a:p>
        </p:txBody>
      </p:sp>
      <p:sp>
        <p:nvSpPr>
          <p:cNvPr id="18" name="Rounded Rectangle 17"/>
          <p:cNvSpPr/>
          <p:nvPr/>
        </p:nvSpPr>
        <p:spPr>
          <a:xfrm>
            <a:off x="2713641" y="4983961"/>
            <a:ext cx="1905000" cy="1041844"/>
          </a:xfrm>
          <a:prstGeom prst="roundRect">
            <a:avLst/>
          </a:prstGeom>
          <a:solidFill>
            <a:srgbClr val="FFFFCC"/>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Arial" pitchFamily="34" charset="0"/>
                <a:ea typeface="+mn-ea"/>
                <a:cs typeface="Arial" pitchFamily="34" charset="0"/>
              </a:rPr>
              <a:t>HOẠT ĐỘNG</a:t>
            </a:r>
          </a:p>
        </p:txBody>
      </p:sp>
      <p:sp>
        <p:nvSpPr>
          <p:cNvPr id="21" name="Rounded Rectangle 20"/>
          <p:cNvSpPr/>
          <p:nvPr/>
        </p:nvSpPr>
        <p:spPr>
          <a:xfrm>
            <a:off x="2713640" y="1626080"/>
            <a:ext cx="1905000" cy="517976"/>
          </a:xfrm>
          <a:prstGeom prst="roundRect">
            <a:avLst/>
          </a:prstGeom>
          <a:solidFill>
            <a:srgbClr val="FFFFCC"/>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FF"/>
                </a:solidFill>
                <a:effectLst/>
                <a:uLnTx/>
                <a:uFillTx/>
                <a:latin typeface="Arial" pitchFamily="34" charset="0"/>
                <a:ea typeface="+mn-ea"/>
                <a:cs typeface="Arial" pitchFamily="34" charset="0"/>
              </a:rPr>
              <a:t>NỘI DUNG CHÍNH</a:t>
            </a:r>
          </a:p>
        </p:txBody>
      </p:sp>
      <p:sp>
        <p:nvSpPr>
          <p:cNvPr id="22" name="Rounded Rectangle 21"/>
          <p:cNvSpPr/>
          <p:nvPr/>
        </p:nvSpPr>
        <p:spPr>
          <a:xfrm>
            <a:off x="2713640" y="2368806"/>
            <a:ext cx="1905000" cy="517976"/>
          </a:xfrm>
          <a:prstGeom prst="roundRect">
            <a:avLst/>
          </a:prstGeom>
          <a:solidFill>
            <a:schemeClr val="accent6">
              <a:lumMod val="20000"/>
              <a:lumOff val="80000"/>
            </a:schemeClr>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rPr>
              <a:t>NỘI DUNG BỔ TRỢ</a:t>
            </a:r>
          </a:p>
        </p:txBody>
      </p:sp>
      <p:sp>
        <p:nvSpPr>
          <p:cNvPr id="27" name="Rounded Rectangle 26"/>
          <p:cNvSpPr/>
          <p:nvPr/>
        </p:nvSpPr>
        <p:spPr>
          <a:xfrm>
            <a:off x="5524791" y="4181896"/>
            <a:ext cx="1540273" cy="3810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Luyện tập</a:t>
            </a:r>
          </a:p>
        </p:txBody>
      </p:sp>
      <p:sp>
        <p:nvSpPr>
          <p:cNvPr id="28" name="Rounded Rectangle 27"/>
          <p:cNvSpPr/>
          <p:nvPr/>
        </p:nvSpPr>
        <p:spPr>
          <a:xfrm>
            <a:off x="5524791" y="4725479"/>
            <a:ext cx="1540273" cy="3810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Thực hành</a:t>
            </a:r>
          </a:p>
        </p:txBody>
      </p:sp>
      <p:sp>
        <p:nvSpPr>
          <p:cNvPr id="29" name="Rounded Rectangle 28"/>
          <p:cNvSpPr/>
          <p:nvPr/>
        </p:nvSpPr>
        <p:spPr>
          <a:xfrm>
            <a:off x="5524791" y="5269062"/>
            <a:ext cx="1540273" cy="3810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Vận dụng</a:t>
            </a:r>
          </a:p>
        </p:txBody>
      </p:sp>
      <p:sp>
        <p:nvSpPr>
          <p:cNvPr id="30" name="Rounded Rectangle 29"/>
          <p:cNvSpPr/>
          <p:nvPr/>
        </p:nvSpPr>
        <p:spPr>
          <a:xfrm>
            <a:off x="5524791" y="5812645"/>
            <a:ext cx="1540273" cy="3810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Kết nối NL</a:t>
            </a:r>
          </a:p>
        </p:txBody>
      </p:sp>
      <p:sp>
        <p:nvSpPr>
          <p:cNvPr id="31" name="Rounded Rectangle 30"/>
          <p:cNvSpPr/>
          <p:nvPr/>
        </p:nvSpPr>
        <p:spPr>
          <a:xfrm>
            <a:off x="5524791" y="6356228"/>
            <a:ext cx="1540273" cy="3810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Kết nối NN</a:t>
            </a:r>
          </a:p>
        </p:txBody>
      </p:sp>
      <p:cxnSp>
        <p:nvCxnSpPr>
          <p:cNvPr id="36" name="Elbow Connector 35"/>
          <p:cNvCxnSpPr>
            <a:stCxn id="18" idx="3"/>
            <a:endCxn id="27" idx="1"/>
          </p:cNvCxnSpPr>
          <p:nvPr/>
        </p:nvCxnSpPr>
        <p:spPr>
          <a:xfrm flipV="1">
            <a:off x="4618641" y="4372396"/>
            <a:ext cx="906150" cy="1132487"/>
          </a:xfrm>
          <a:prstGeom prst="bentConnector3">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7" name="Elbow Connector 36"/>
          <p:cNvCxnSpPr>
            <a:stCxn id="18" idx="3"/>
            <a:endCxn id="28" idx="1"/>
          </p:cNvCxnSpPr>
          <p:nvPr/>
        </p:nvCxnSpPr>
        <p:spPr>
          <a:xfrm flipV="1">
            <a:off x="4618641" y="4915979"/>
            <a:ext cx="906150" cy="588904"/>
          </a:xfrm>
          <a:prstGeom prst="bentConnector3">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8" name="Elbow Connector 37"/>
          <p:cNvCxnSpPr>
            <a:stCxn id="18" idx="3"/>
            <a:endCxn id="29" idx="1"/>
          </p:cNvCxnSpPr>
          <p:nvPr/>
        </p:nvCxnSpPr>
        <p:spPr>
          <a:xfrm flipV="1">
            <a:off x="4618641" y="5459562"/>
            <a:ext cx="906150" cy="45321"/>
          </a:xfrm>
          <a:prstGeom prst="bentConnector3">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18" idx="3"/>
            <a:endCxn id="30" idx="1"/>
          </p:cNvCxnSpPr>
          <p:nvPr/>
        </p:nvCxnSpPr>
        <p:spPr>
          <a:xfrm>
            <a:off x="4618641" y="5504883"/>
            <a:ext cx="906150" cy="498262"/>
          </a:xfrm>
          <a:prstGeom prst="bentConnector3">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0" name="Elbow Connector 39"/>
          <p:cNvCxnSpPr>
            <a:stCxn id="18" idx="3"/>
            <a:endCxn id="31" idx="1"/>
          </p:cNvCxnSpPr>
          <p:nvPr/>
        </p:nvCxnSpPr>
        <p:spPr>
          <a:xfrm>
            <a:off x="4618641" y="5504883"/>
            <a:ext cx="906150" cy="1041845"/>
          </a:xfrm>
          <a:prstGeom prst="bentConnector3">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3" name="Elbow Connector 42"/>
          <p:cNvCxnSpPr>
            <a:stCxn id="16" idx="3"/>
            <a:endCxn id="21" idx="1"/>
          </p:cNvCxnSpPr>
          <p:nvPr/>
        </p:nvCxnSpPr>
        <p:spPr>
          <a:xfrm flipV="1">
            <a:off x="1779065" y="1885068"/>
            <a:ext cx="934575" cy="360150"/>
          </a:xfrm>
          <a:prstGeom prst="bentConnector3">
            <a:avLst>
              <a:gd name="adj1" fmla="val 50000"/>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4" name="Elbow Connector 43"/>
          <p:cNvCxnSpPr>
            <a:stCxn id="16" idx="3"/>
            <a:endCxn id="22" idx="1"/>
          </p:cNvCxnSpPr>
          <p:nvPr/>
        </p:nvCxnSpPr>
        <p:spPr>
          <a:xfrm>
            <a:off x="1779065" y="2245218"/>
            <a:ext cx="934575" cy="382576"/>
          </a:xfrm>
          <a:prstGeom prst="bentConnector3">
            <a:avLst>
              <a:gd name="adj1" fmla="val 50000"/>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3" idx="0"/>
            <a:endCxn id="16" idx="2"/>
          </p:cNvCxnSpPr>
          <p:nvPr/>
        </p:nvCxnSpPr>
        <p:spPr>
          <a:xfrm flipV="1">
            <a:off x="1112315" y="2719291"/>
            <a:ext cx="0" cy="1813440"/>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3" idx="6"/>
            <a:endCxn id="18" idx="1"/>
          </p:cNvCxnSpPr>
          <p:nvPr/>
        </p:nvCxnSpPr>
        <p:spPr>
          <a:xfrm>
            <a:off x="2084466" y="5504883"/>
            <a:ext cx="629175" cy="0"/>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41" name="Rounded Rectangle 40"/>
          <p:cNvSpPr/>
          <p:nvPr/>
        </p:nvSpPr>
        <p:spPr>
          <a:xfrm>
            <a:off x="5524791" y="3638313"/>
            <a:ext cx="1540273" cy="381000"/>
          </a:xfrm>
          <a:prstGeom prst="roundRect">
            <a:avLst/>
          </a:prstGeom>
          <a:solidFill>
            <a:srgbClr val="CCFFCC"/>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Khám phá</a:t>
            </a:r>
          </a:p>
        </p:txBody>
      </p:sp>
      <p:cxnSp>
        <p:nvCxnSpPr>
          <p:cNvPr id="42" name="Elbow Connector 41"/>
          <p:cNvCxnSpPr>
            <a:stCxn id="18" idx="3"/>
            <a:endCxn id="41" idx="1"/>
          </p:cNvCxnSpPr>
          <p:nvPr/>
        </p:nvCxnSpPr>
        <p:spPr>
          <a:xfrm flipV="1">
            <a:off x="4618641" y="3828813"/>
            <a:ext cx="906150" cy="1676070"/>
          </a:xfrm>
          <a:prstGeom prst="bentConnector3">
            <a:avLst>
              <a:gd name="adj1" fmla="val 50000"/>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5524791" y="3634126"/>
            <a:ext cx="1752309" cy="2559519"/>
          </a:xfrm>
          <a:prstGeom prst="rect">
            <a:avLst/>
          </a:prstGeom>
          <a:noFill/>
          <a:ln w="9525">
            <a:solidFill>
              <a:srgbClr val="0000F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33" name="Rectangle 32"/>
          <p:cNvSpPr/>
          <p:nvPr/>
        </p:nvSpPr>
        <p:spPr>
          <a:xfrm>
            <a:off x="5514520" y="6337481"/>
            <a:ext cx="1752309" cy="410021"/>
          </a:xfrm>
          <a:prstGeom prst="rect">
            <a:avLst/>
          </a:prstGeom>
          <a:noFill/>
          <a:ln w="9525">
            <a:solidFill>
              <a:srgbClr val="0000F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45" name="Rounded Rectangle 44"/>
          <p:cNvSpPr/>
          <p:nvPr/>
        </p:nvSpPr>
        <p:spPr>
          <a:xfrm>
            <a:off x="1727718" y="3144106"/>
            <a:ext cx="3187182" cy="1515126"/>
          </a:xfrm>
          <a:prstGeom prst="roundRect">
            <a:avLst>
              <a:gd name="adj" fmla="val 5786"/>
            </a:avLst>
          </a:prstGeom>
          <a:solidFill>
            <a:srgbClr val="CCFFCC"/>
          </a:solidFill>
          <a:ln w="31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base" latinLnBrk="0" hangingPunct="1">
              <a:lnSpc>
                <a:spcPct val="100000"/>
              </a:lnSpc>
              <a:spcBef>
                <a:spcPts val="600"/>
              </a:spcBef>
              <a:spcAft>
                <a:spcPts val="600"/>
              </a:spcAft>
              <a:buClrTx/>
              <a:buSzTx/>
              <a:buFontTx/>
              <a:buNone/>
              <a:tabLst/>
              <a:defRPr/>
            </a:pPr>
            <a:r>
              <a:rPr kumimoji="0" lang="en-US" sz="1600" b="0" i="1" u="none" strike="noStrike" kern="1200" cap="none" spc="0" normalizeH="0" baseline="0" noProof="0">
                <a:ln>
                  <a:noFill/>
                </a:ln>
                <a:solidFill>
                  <a:prstClr val="black"/>
                </a:solidFill>
                <a:effectLst/>
                <a:uLnTx/>
                <a:uFillTx/>
                <a:latin typeface="Arial" pitchFamily="34" charset="0"/>
                <a:ea typeface="+mn-ea"/>
                <a:cs typeface="Arial" pitchFamily="34" charset="0"/>
              </a:rPr>
              <a:t>Học tập dựa trên học liệu trong sách, kết nối với thực tiễn ở cấp độ liên hệ; </a:t>
            </a:r>
          </a:p>
          <a:p>
            <a:pPr marL="0" marR="0" lvl="0" indent="0" algn="just" defTabSz="914400" rtl="0" eaLnBrk="1" fontAlgn="base" latinLnBrk="0" hangingPunct="1">
              <a:lnSpc>
                <a:spcPct val="100000"/>
              </a:lnSpc>
              <a:spcBef>
                <a:spcPts val="600"/>
              </a:spcBef>
              <a:spcAft>
                <a:spcPts val="600"/>
              </a:spcAft>
              <a:buClrTx/>
              <a:buSzTx/>
              <a:buFontTx/>
              <a:buNone/>
              <a:tabLst/>
              <a:defRPr/>
            </a:pPr>
            <a:r>
              <a:rPr kumimoji="0" lang="en-US" sz="1600" b="0" i="1"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a:t>
            </a:r>
            <a:r>
              <a:rPr kumimoji="0" lang="en-US" sz="1600" b="0" i="1" u="none" strike="noStrike" kern="1200" cap="none" spc="0" normalizeH="0" baseline="0" noProof="0">
                <a:ln>
                  <a:noFill/>
                </a:ln>
                <a:solidFill>
                  <a:prstClr val="black"/>
                </a:solidFill>
                <a:effectLst/>
                <a:uLnTx/>
                <a:uFillTx/>
                <a:latin typeface="Arial" pitchFamily="34" charset="0"/>
                <a:ea typeface="+mn-ea"/>
                <a:cs typeface="Arial" pitchFamily="34" charset="0"/>
              </a:rPr>
              <a:t> kiến tạo tri thức.</a:t>
            </a:r>
          </a:p>
        </p:txBody>
      </p:sp>
      <p:sp>
        <p:nvSpPr>
          <p:cNvPr id="46" name="Rounded Rectangle 25">
            <a:extLst>
              <a:ext uri="{FF2B5EF4-FFF2-40B4-BE49-F238E27FC236}">
                <a16:creationId xmlns:a16="http://schemas.microsoft.com/office/drawing/2014/main" id="{74920611-664B-4A5D-8914-2FC130DBC59A}"/>
              </a:ext>
            </a:extLst>
          </p:cNvPr>
          <p:cNvSpPr/>
          <p:nvPr/>
        </p:nvSpPr>
        <p:spPr>
          <a:xfrm>
            <a:off x="5524791" y="2433541"/>
            <a:ext cx="1752309" cy="381000"/>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Thông tin BS</a:t>
            </a:r>
          </a:p>
        </p:txBody>
      </p:sp>
      <p:cxnSp>
        <p:nvCxnSpPr>
          <p:cNvPr id="47" name="Elbow Connector 34">
            <a:extLst>
              <a:ext uri="{FF2B5EF4-FFF2-40B4-BE49-F238E27FC236}">
                <a16:creationId xmlns:a16="http://schemas.microsoft.com/office/drawing/2014/main" id="{358EE020-5AB4-4723-8D97-12F2A9E19BF9}"/>
              </a:ext>
            </a:extLst>
          </p:cNvPr>
          <p:cNvCxnSpPr>
            <a:endCxn id="46" idx="1"/>
          </p:cNvCxnSpPr>
          <p:nvPr/>
        </p:nvCxnSpPr>
        <p:spPr>
          <a:xfrm flipV="1">
            <a:off x="4618640" y="2624041"/>
            <a:ext cx="906151" cy="3753"/>
          </a:xfrm>
          <a:prstGeom prst="bentConnector3">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851897B2-5D3F-4272-9364-E057E025C1BB}"/>
              </a:ext>
            </a:extLst>
          </p:cNvPr>
          <p:cNvSpPr/>
          <p:nvPr/>
        </p:nvSpPr>
        <p:spPr>
          <a:xfrm>
            <a:off x="5524791" y="2380144"/>
            <a:ext cx="1752309" cy="472497"/>
          </a:xfrm>
          <a:prstGeom prst="rect">
            <a:avLst/>
          </a:prstGeom>
          <a:noFill/>
          <a:ln w="9525">
            <a:solidFill>
              <a:srgbClr val="0000F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pic>
        <p:nvPicPr>
          <p:cNvPr id="5" name="Picture 4">
            <a:extLst>
              <a:ext uri="{FF2B5EF4-FFF2-40B4-BE49-F238E27FC236}">
                <a16:creationId xmlns:a16="http://schemas.microsoft.com/office/drawing/2014/main" id="{F9BF5F3C-FB52-4002-AD27-6A886E7D4D2B}"/>
              </a:ext>
            </a:extLst>
          </p:cNvPr>
          <p:cNvPicPr>
            <a:picLocks noChangeAspect="1"/>
          </p:cNvPicPr>
          <p:nvPr/>
        </p:nvPicPr>
        <p:blipFill>
          <a:blip r:embed="rId2"/>
          <a:stretch>
            <a:fillRect/>
          </a:stretch>
        </p:blipFill>
        <p:spPr>
          <a:xfrm rot="-600000">
            <a:off x="7743243" y="2766930"/>
            <a:ext cx="4045157" cy="2347080"/>
          </a:xfrm>
          <a:prstGeom prst="rect">
            <a:avLst/>
          </a:prstGeom>
        </p:spPr>
      </p:pic>
    </p:spTree>
    <p:extLst>
      <p:ext uri="{BB962C8B-B14F-4D97-AF65-F5344CB8AC3E}">
        <p14:creationId xmlns:p14="http://schemas.microsoft.com/office/powerpoint/2010/main" val="1414737398"/>
      </p:ext>
    </p:extLst>
  </p:cSld>
  <p:clrMapOvr>
    <a:masterClrMapping/>
  </p:clrMapOvr>
  <p:transition>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a:t>III. CẤU TRÚC BÀI HỌC</a:t>
            </a:r>
            <a:r>
              <a:rPr lang="en-US" sz="2800" dirty="0">
                <a:solidFill>
                  <a:srgbClr val="0000FF"/>
                </a:solidFill>
              </a:rPr>
              <a:t>_ </a:t>
            </a:r>
            <a:r>
              <a:rPr lang="en-US" sz="2800" dirty="0" err="1">
                <a:solidFill>
                  <a:srgbClr val="0000FF"/>
                </a:solidFill>
              </a:rPr>
              <a:t>Vai</a:t>
            </a:r>
            <a:r>
              <a:rPr lang="en-US" sz="2800" dirty="0">
                <a:solidFill>
                  <a:srgbClr val="0000FF"/>
                </a:solidFill>
              </a:rPr>
              <a:t> </a:t>
            </a:r>
            <a:r>
              <a:rPr lang="en-US" sz="2800" dirty="0" err="1">
                <a:solidFill>
                  <a:srgbClr val="0000FF"/>
                </a:solidFill>
              </a:rPr>
              <a:t>trò</a:t>
            </a:r>
            <a:r>
              <a:rPr lang="en-US" sz="2800" dirty="0">
                <a:solidFill>
                  <a:srgbClr val="0000FF"/>
                </a:solidFill>
              </a:rPr>
              <a:t> </a:t>
            </a:r>
            <a:r>
              <a:rPr lang="en-US" sz="2800" dirty="0" err="1">
                <a:solidFill>
                  <a:srgbClr val="0000FF"/>
                </a:solidFill>
              </a:rPr>
              <a:t>các</a:t>
            </a:r>
            <a:r>
              <a:rPr lang="en-US" sz="2800" dirty="0">
                <a:solidFill>
                  <a:srgbClr val="0000FF"/>
                </a:solidFill>
              </a:rPr>
              <a:t> </a:t>
            </a:r>
            <a:r>
              <a:rPr lang="en-US" sz="2800" dirty="0" err="1">
                <a:solidFill>
                  <a:srgbClr val="0000FF"/>
                </a:solidFill>
              </a:rPr>
              <a:t>hộp</a:t>
            </a:r>
            <a:r>
              <a:rPr lang="en-US" sz="2800" dirty="0">
                <a:solidFill>
                  <a:srgbClr val="0000FF"/>
                </a:solidFill>
              </a:rPr>
              <a:t> </a:t>
            </a:r>
            <a:r>
              <a:rPr lang="en-US" sz="2800" dirty="0" err="1">
                <a:solidFill>
                  <a:srgbClr val="0000FF"/>
                </a:solidFill>
              </a:rPr>
              <a:t>chức</a:t>
            </a:r>
            <a:r>
              <a:rPr lang="en-US" sz="2800" dirty="0">
                <a:solidFill>
                  <a:srgbClr val="0000FF"/>
                </a:solidFill>
              </a:rPr>
              <a:t> </a:t>
            </a:r>
            <a:r>
              <a:rPr lang="en-US" sz="2800" dirty="0" err="1">
                <a:solidFill>
                  <a:srgbClr val="0000FF"/>
                </a:solidFill>
              </a:rPr>
              <a:t>năng</a:t>
            </a:r>
            <a:endParaRPr lang="en-US" dirty="0">
              <a:solidFill>
                <a:srgbClr val="0000FF"/>
              </a:solidFill>
            </a:endParaRPr>
          </a:p>
        </p:txBody>
      </p:sp>
      <p:sp>
        <p:nvSpPr>
          <p:cNvPr id="3" name="Oval 2"/>
          <p:cNvSpPr/>
          <p:nvPr/>
        </p:nvSpPr>
        <p:spPr>
          <a:xfrm>
            <a:off x="140163" y="4532731"/>
            <a:ext cx="1944303" cy="1944303"/>
          </a:xfrm>
          <a:prstGeom prst="ellipse">
            <a:avLst/>
          </a:prstGeom>
          <a:solidFill>
            <a:srgbClr val="CCFFFF"/>
          </a:solidFill>
          <a:ln>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FF"/>
                </a:solidFill>
                <a:effectLst/>
                <a:uLnTx/>
                <a:uFillTx/>
                <a:latin typeface="Arial" pitchFamily="34" charset="0"/>
                <a:ea typeface="+mn-ea"/>
                <a:cs typeface="Arial" pitchFamily="34" charset="0"/>
              </a:rPr>
              <a:t>BÀI HỌC</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pitchFamily="34" charset="0"/>
                <a:ea typeface="+mn-ea"/>
                <a:cs typeface="Arial" pitchFamily="34" charset="0"/>
              </a:rPr>
              <a:t>SGK</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pitchFamily="34" charset="0"/>
                <a:ea typeface="+mn-ea"/>
                <a:cs typeface="Arial" pitchFamily="34" charset="0"/>
              </a:rPr>
              <a:t>CÔNG NGHỆ</a:t>
            </a:r>
          </a:p>
        </p:txBody>
      </p:sp>
      <p:sp>
        <p:nvSpPr>
          <p:cNvPr id="16" name="Rounded Rectangle 15"/>
          <p:cNvSpPr/>
          <p:nvPr/>
        </p:nvSpPr>
        <p:spPr>
          <a:xfrm>
            <a:off x="445565" y="1771145"/>
            <a:ext cx="1333500" cy="948146"/>
          </a:xfrm>
          <a:prstGeom prst="roundRect">
            <a:avLst/>
          </a:prstGeom>
          <a:solidFill>
            <a:srgbClr val="FFFFCC"/>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FF"/>
                </a:solidFill>
                <a:effectLst/>
                <a:uLnTx/>
                <a:uFillTx/>
                <a:latin typeface="Arial" pitchFamily="34" charset="0"/>
                <a:ea typeface="+mn-ea"/>
                <a:cs typeface="Arial" pitchFamily="34" charset="0"/>
              </a:rPr>
              <a:t>HỌC LIỆU</a:t>
            </a:r>
          </a:p>
        </p:txBody>
      </p:sp>
      <p:sp>
        <p:nvSpPr>
          <p:cNvPr id="18" name="Rounded Rectangle 17"/>
          <p:cNvSpPr/>
          <p:nvPr/>
        </p:nvSpPr>
        <p:spPr>
          <a:xfrm>
            <a:off x="2713641" y="4983961"/>
            <a:ext cx="1905000" cy="1041844"/>
          </a:xfrm>
          <a:prstGeom prst="roundRect">
            <a:avLst/>
          </a:prstGeom>
          <a:solidFill>
            <a:srgbClr val="FFFFCC"/>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Arial" pitchFamily="34" charset="0"/>
                <a:ea typeface="+mn-ea"/>
                <a:cs typeface="Arial" pitchFamily="34" charset="0"/>
              </a:rPr>
              <a:t>HOẠT ĐỘNG</a:t>
            </a:r>
          </a:p>
        </p:txBody>
      </p:sp>
      <p:sp>
        <p:nvSpPr>
          <p:cNvPr id="21" name="Rounded Rectangle 20"/>
          <p:cNvSpPr/>
          <p:nvPr/>
        </p:nvSpPr>
        <p:spPr>
          <a:xfrm>
            <a:off x="2713640" y="1626080"/>
            <a:ext cx="1905000" cy="517976"/>
          </a:xfrm>
          <a:prstGeom prst="roundRect">
            <a:avLst/>
          </a:prstGeom>
          <a:solidFill>
            <a:srgbClr val="FFFFCC"/>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FF"/>
                </a:solidFill>
                <a:effectLst/>
                <a:uLnTx/>
                <a:uFillTx/>
                <a:latin typeface="Arial" pitchFamily="34" charset="0"/>
                <a:ea typeface="+mn-ea"/>
                <a:cs typeface="Arial" pitchFamily="34" charset="0"/>
              </a:rPr>
              <a:t>NỘI DUNG CHÍNH</a:t>
            </a:r>
          </a:p>
        </p:txBody>
      </p:sp>
      <p:sp>
        <p:nvSpPr>
          <p:cNvPr id="22" name="Rounded Rectangle 21"/>
          <p:cNvSpPr/>
          <p:nvPr/>
        </p:nvSpPr>
        <p:spPr>
          <a:xfrm>
            <a:off x="2713640" y="2368806"/>
            <a:ext cx="1905000" cy="517976"/>
          </a:xfrm>
          <a:prstGeom prst="roundRect">
            <a:avLst/>
          </a:prstGeom>
          <a:solidFill>
            <a:schemeClr val="accent6">
              <a:lumMod val="20000"/>
              <a:lumOff val="80000"/>
            </a:schemeClr>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rPr>
              <a:t>NỘI DUNG BỔ TRỢ</a:t>
            </a:r>
          </a:p>
        </p:txBody>
      </p:sp>
      <p:sp>
        <p:nvSpPr>
          <p:cNvPr id="27" name="Rounded Rectangle 26"/>
          <p:cNvSpPr/>
          <p:nvPr/>
        </p:nvSpPr>
        <p:spPr>
          <a:xfrm>
            <a:off x="5524791" y="4181896"/>
            <a:ext cx="1540273" cy="381000"/>
          </a:xfrm>
          <a:prstGeom prst="roundRect">
            <a:avLst/>
          </a:prstGeom>
          <a:solidFill>
            <a:srgbClr val="CCFFCC"/>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Luyện tập</a:t>
            </a:r>
          </a:p>
        </p:txBody>
      </p:sp>
      <p:sp>
        <p:nvSpPr>
          <p:cNvPr id="28" name="Rounded Rectangle 27"/>
          <p:cNvSpPr/>
          <p:nvPr/>
        </p:nvSpPr>
        <p:spPr>
          <a:xfrm>
            <a:off x="5524791" y="4725479"/>
            <a:ext cx="1540273" cy="3810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Thực hành</a:t>
            </a:r>
          </a:p>
        </p:txBody>
      </p:sp>
      <p:sp>
        <p:nvSpPr>
          <p:cNvPr id="29" name="Rounded Rectangle 28"/>
          <p:cNvSpPr/>
          <p:nvPr/>
        </p:nvSpPr>
        <p:spPr>
          <a:xfrm>
            <a:off x="5524791" y="5269062"/>
            <a:ext cx="1540273" cy="3810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Vận dụng</a:t>
            </a:r>
          </a:p>
        </p:txBody>
      </p:sp>
      <p:sp>
        <p:nvSpPr>
          <p:cNvPr id="30" name="Rounded Rectangle 29"/>
          <p:cNvSpPr/>
          <p:nvPr/>
        </p:nvSpPr>
        <p:spPr>
          <a:xfrm>
            <a:off x="5524791" y="5812645"/>
            <a:ext cx="1540273" cy="3810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Kết nối NL</a:t>
            </a:r>
          </a:p>
        </p:txBody>
      </p:sp>
      <p:sp>
        <p:nvSpPr>
          <p:cNvPr id="31" name="Rounded Rectangle 30"/>
          <p:cNvSpPr/>
          <p:nvPr/>
        </p:nvSpPr>
        <p:spPr>
          <a:xfrm>
            <a:off x="5524791" y="6356228"/>
            <a:ext cx="1540273" cy="3810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Kết nối NN</a:t>
            </a:r>
          </a:p>
        </p:txBody>
      </p:sp>
      <p:cxnSp>
        <p:nvCxnSpPr>
          <p:cNvPr id="36" name="Elbow Connector 35"/>
          <p:cNvCxnSpPr>
            <a:stCxn id="18" idx="3"/>
            <a:endCxn id="27" idx="1"/>
          </p:cNvCxnSpPr>
          <p:nvPr/>
        </p:nvCxnSpPr>
        <p:spPr>
          <a:xfrm flipV="1">
            <a:off x="4618641" y="4372396"/>
            <a:ext cx="906150" cy="1132487"/>
          </a:xfrm>
          <a:prstGeom prst="bentConnector3">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7" name="Elbow Connector 36"/>
          <p:cNvCxnSpPr>
            <a:stCxn id="18" idx="3"/>
            <a:endCxn id="28" idx="1"/>
          </p:cNvCxnSpPr>
          <p:nvPr/>
        </p:nvCxnSpPr>
        <p:spPr>
          <a:xfrm flipV="1">
            <a:off x="4618641" y="4915979"/>
            <a:ext cx="906150" cy="588904"/>
          </a:xfrm>
          <a:prstGeom prst="bentConnector3">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8" name="Elbow Connector 37"/>
          <p:cNvCxnSpPr>
            <a:stCxn id="18" idx="3"/>
            <a:endCxn id="29" idx="1"/>
          </p:cNvCxnSpPr>
          <p:nvPr/>
        </p:nvCxnSpPr>
        <p:spPr>
          <a:xfrm flipV="1">
            <a:off x="4618641" y="5459562"/>
            <a:ext cx="906150" cy="45321"/>
          </a:xfrm>
          <a:prstGeom prst="bentConnector3">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18" idx="3"/>
            <a:endCxn id="30" idx="1"/>
          </p:cNvCxnSpPr>
          <p:nvPr/>
        </p:nvCxnSpPr>
        <p:spPr>
          <a:xfrm>
            <a:off x="4618641" y="5504883"/>
            <a:ext cx="906150" cy="498262"/>
          </a:xfrm>
          <a:prstGeom prst="bentConnector3">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0" name="Elbow Connector 39"/>
          <p:cNvCxnSpPr>
            <a:stCxn id="18" idx="3"/>
            <a:endCxn id="31" idx="1"/>
          </p:cNvCxnSpPr>
          <p:nvPr/>
        </p:nvCxnSpPr>
        <p:spPr>
          <a:xfrm>
            <a:off x="4618641" y="5504883"/>
            <a:ext cx="906150" cy="1041845"/>
          </a:xfrm>
          <a:prstGeom prst="bentConnector3">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3" name="Elbow Connector 42"/>
          <p:cNvCxnSpPr>
            <a:stCxn id="16" idx="3"/>
            <a:endCxn id="21" idx="1"/>
          </p:cNvCxnSpPr>
          <p:nvPr/>
        </p:nvCxnSpPr>
        <p:spPr>
          <a:xfrm flipV="1">
            <a:off x="1779065" y="1885068"/>
            <a:ext cx="934575" cy="360150"/>
          </a:xfrm>
          <a:prstGeom prst="bentConnector3">
            <a:avLst>
              <a:gd name="adj1" fmla="val 50000"/>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4" name="Elbow Connector 43"/>
          <p:cNvCxnSpPr>
            <a:stCxn id="16" idx="3"/>
            <a:endCxn id="22" idx="1"/>
          </p:cNvCxnSpPr>
          <p:nvPr/>
        </p:nvCxnSpPr>
        <p:spPr>
          <a:xfrm>
            <a:off x="1779065" y="2245218"/>
            <a:ext cx="934575" cy="382576"/>
          </a:xfrm>
          <a:prstGeom prst="bentConnector3">
            <a:avLst>
              <a:gd name="adj1" fmla="val 50000"/>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3" idx="0"/>
            <a:endCxn id="16" idx="2"/>
          </p:cNvCxnSpPr>
          <p:nvPr/>
        </p:nvCxnSpPr>
        <p:spPr>
          <a:xfrm flipV="1">
            <a:off x="1112315" y="2719291"/>
            <a:ext cx="0" cy="1813440"/>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3" idx="6"/>
            <a:endCxn id="18" idx="1"/>
          </p:cNvCxnSpPr>
          <p:nvPr/>
        </p:nvCxnSpPr>
        <p:spPr>
          <a:xfrm>
            <a:off x="2084466" y="5504883"/>
            <a:ext cx="629175" cy="0"/>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41" name="Rounded Rectangle 40"/>
          <p:cNvSpPr/>
          <p:nvPr/>
        </p:nvSpPr>
        <p:spPr>
          <a:xfrm>
            <a:off x="5524791" y="3638313"/>
            <a:ext cx="1540273" cy="3810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Khám phá</a:t>
            </a:r>
          </a:p>
        </p:txBody>
      </p:sp>
      <p:cxnSp>
        <p:nvCxnSpPr>
          <p:cNvPr id="42" name="Elbow Connector 41"/>
          <p:cNvCxnSpPr>
            <a:stCxn id="18" idx="3"/>
            <a:endCxn id="41" idx="1"/>
          </p:cNvCxnSpPr>
          <p:nvPr/>
        </p:nvCxnSpPr>
        <p:spPr>
          <a:xfrm flipV="1">
            <a:off x="4618641" y="3828813"/>
            <a:ext cx="906150" cy="1676070"/>
          </a:xfrm>
          <a:prstGeom prst="bentConnector3">
            <a:avLst>
              <a:gd name="adj1" fmla="val 50000"/>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5524791" y="3634126"/>
            <a:ext cx="1752309" cy="2559519"/>
          </a:xfrm>
          <a:prstGeom prst="rect">
            <a:avLst/>
          </a:prstGeom>
          <a:noFill/>
          <a:ln w="9525">
            <a:solidFill>
              <a:srgbClr val="0000F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33" name="Rectangle 32"/>
          <p:cNvSpPr/>
          <p:nvPr/>
        </p:nvSpPr>
        <p:spPr>
          <a:xfrm>
            <a:off x="5514520" y="6337481"/>
            <a:ext cx="1752309" cy="410021"/>
          </a:xfrm>
          <a:prstGeom prst="rect">
            <a:avLst/>
          </a:prstGeom>
          <a:noFill/>
          <a:ln w="9525">
            <a:solidFill>
              <a:srgbClr val="0000F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47" name="Rounded Rectangle 46"/>
          <p:cNvSpPr/>
          <p:nvPr/>
        </p:nvSpPr>
        <p:spPr>
          <a:xfrm>
            <a:off x="1727718" y="3144106"/>
            <a:ext cx="3187182" cy="1515126"/>
          </a:xfrm>
          <a:prstGeom prst="roundRect">
            <a:avLst>
              <a:gd name="adj" fmla="val 5786"/>
            </a:avLst>
          </a:prstGeom>
          <a:solidFill>
            <a:srgbClr val="CCFFCC"/>
          </a:solidFill>
          <a:ln w="31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base" latinLnBrk="0" hangingPunct="1">
              <a:lnSpc>
                <a:spcPct val="100000"/>
              </a:lnSpc>
              <a:spcBef>
                <a:spcPts val="600"/>
              </a:spcBef>
              <a:spcAft>
                <a:spcPts val="600"/>
              </a:spcAft>
              <a:buClrTx/>
              <a:buSzTx/>
              <a:buFontTx/>
              <a:buNone/>
              <a:tabLst/>
              <a:defRPr/>
            </a:pPr>
            <a:r>
              <a:rPr kumimoji="0" lang="vi-VN" sz="1600" b="0" i="1" u="none" strike="noStrike" kern="1200" cap="none" spc="0" normalizeH="0" baseline="0" noProof="0">
                <a:ln>
                  <a:noFill/>
                </a:ln>
                <a:solidFill>
                  <a:prstClr val="black"/>
                </a:solidFill>
                <a:effectLst/>
                <a:uLnTx/>
                <a:uFillTx/>
                <a:latin typeface="Arial" pitchFamily="34" charset="0"/>
                <a:ea typeface="+mn-ea"/>
                <a:cs typeface="Arial" pitchFamily="34" charset="0"/>
              </a:rPr>
              <a:t>Trả lời các câu hỏi, thực hiện các bài tập liên quan tới kiến thức mới của bài học</a:t>
            </a:r>
            <a:r>
              <a:rPr kumimoji="0" lang="en-US" sz="1600" b="0" i="1" u="none" strike="noStrike" kern="1200" cap="none" spc="0" normalizeH="0" baseline="0" noProof="0">
                <a:ln>
                  <a:noFill/>
                </a:ln>
                <a:solidFill>
                  <a:prstClr val="black"/>
                </a:solidFill>
                <a:effectLst/>
                <a:uLnTx/>
                <a:uFillTx/>
                <a:latin typeface="Arial" pitchFamily="34" charset="0"/>
                <a:ea typeface="+mn-ea"/>
                <a:cs typeface="Arial" pitchFamily="34" charset="0"/>
              </a:rPr>
              <a:t>. </a:t>
            </a:r>
          </a:p>
          <a:p>
            <a:pPr marL="0" marR="0" lvl="0" indent="0" algn="just" defTabSz="914400" rtl="0" eaLnBrk="1" fontAlgn="base" latinLnBrk="0" hangingPunct="1">
              <a:lnSpc>
                <a:spcPct val="100000"/>
              </a:lnSpc>
              <a:spcBef>
                <a:spcPts val="600"/>
              </a:spcBef>
              <a:spcAft>
                <a:spcPts val="600"/>
              </a:spcAft>
              <a:buClrTx/>
              <a:buSzTx/>
              <a:buFontTx/>
              <a:buNone/>
              <a:tabLst/>
              <a:defRPr/>
            </a:pPr>
            <a:r>
              <a:rPr kumimoji="0" lang="en-US" sz="1600" b="0" i="1"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a:t>
            </a:r>
            <a:r>
              <a:rPr kumimoji="0" lang="en-US" sz="1600" b="0" i="1" u="none" strike="noStrike" kern="1200" cap="none" spc="0" normalizeH="0" baseline="0" noProof="0">
                <a:ln>
                  <a:noFill/>
                </a:ln>
                <a:solidFill>
                  <a:prstClr val="black"/>
                </a:solidFill>
                <a:effectLst/>
                <a:uLnTx/>
                <a:uFillTx/>
                <a:latin typeface="Arial" pitchFamily="34" charset="0"/>
                <a:ea typeface="+mn-ea"/>
                <a:cs typeface="Arial" pitchFamily="34" charset="0"/>
              </a:rPr>
              <a:t> </a:t>
            </a:r>
            <a:r>
              <a:rPr kumimoji="0" lang="vi-VN" sz="1600" b="0" i="1" u="none" strike="noStrike" kern="1200" cap="none" spc="0" normalizeH="0" baseline="0" noProof="0">
                <a:ln>
                  <a:noFill/>
                </a:ln>
                <a:solidFill>
                  <a:prstClr val="black"/>
                </a:solidFill>
                <a:effectLst/>
                <a:uLnTx/>
                <a:uFillTx/>
                <a:latin typeface="Arial" pitchFamily="34" charset="0"/>
                <a:ea typeface="+mn-ea"/>
                <a:cs typeface="Arial" pitchFamily="34" charset="0"/>
              </a:rPr>
              <a:t>phát triển kĩ năng nhận thức, khắc sâu kiến thức bài học</a:t>
            </a:r>
            <a:r>
              <a:rPr kumimoji="0" lang="en-US" sz="1600" b="0" i="1" u="none" strike="noStrike" kern="1200" cap="none" spc="0" normalizeH="0" baseline="0" noProof="0">
                <a:ln>
                  <a:noFill/>
                </a:ln>
                <a:solidFill>
                  <a:prstClr val="black"/>
                </a:solidFill>
                <a:effectLst/>
                <a:uLnTx/>
                <a:uFillTx/>
                <a:latin typeface="Arial" pitchFamily="34" charset="0"/>
                <a:ea typeface="+mn-ea"/>
                <a:cs typeface="Arial" pitchFamily="34" charset="0"/>
              </a:rPr>
              <a:t>.</a:t>
            </a:r>
          </a:p>
        </p:txBody>
      </p:sp>
      <p:sp>
        <p:nvSpPr>
          <p:cNvPr id="45" name="Rounded Rectangle 25">
            <a:extLst>
              <a:ext uri="{FF2B5EF4-FFF2-40B4-BE49-F238E27FC236}">
                <a16:creationId xmlns:a16="http://schemas.microsoft.com/office/drawing/2014/main" id="{36E0D4E7-98F2-4E82-96B9-473F7A1D8128}"/>
              </a:ext>
            </a:extLst>
          </p:cNvPr>
          <p:cNvSpPr/>
          <p:nvPr/>
        </p:nvSpPr>
        <p:spPr>
          <a:xfrm>
            <a:off x="5524791" y="2433541"/>
            <a:ext cx="1752309" cy="381000"/>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Thông tin BS</a:t>
            </a:r>
          </a:p>
        </p:txBody>
      </p:sp>
      <p:cxnSp>
        <p:nvCxnSpPr>
          <p:cNvPr id="46" name="Elbow Connector 34">
            <a:extLst>
              <a:ext uri="{FF2B5EF4-FFF2-40B4-BE49-F238E27FC236}">
                <a16:creationId xmlns:a16="http://schemas.microsoft.com/office/drawing/2014/main" id="{1831FF61-9C3C-4882-A052-D766E5100B0F}"/>
              </a:ext>
            </a:extLst>
          </p:cNvPr>
          <p:cNvCxnSpPr>
            <a:endCxn id="45" idx="1"/>
          </p:cNvCxnSpPr>
          <p:nvPr/>
        </p:nvCxnSpPr>
        <p:spPr>
          <a:xfrm flipV="1">
            <a:off x="4618640" y="2624041"/>
            <a:ext cx="906151" cy="3753"/>
          </a:xfrm>
          <a:prstGeom prst="bentConnector3">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DD4439F7-D10B-49BD-B309-930BD17A5305}"/>
              </a:ext>
            </a:extLst>
          </p:cNvPr>
          <p:cNvSpPr/>
          <p:nvPr/>
        </p:nvSpPr>
        <p:spPr>
          <a:xfrm>
            <a:off x="5524791" y="2380144"/>
            <a:ext cx="1752309" cy="472497"/>
          </a:xfrm>
          <a:prstGeom prst="rect">
            <a:avLst/>
          </a:prstGeom>
          <a:noFill/>
          <a:ln w="9525">
            <a:solidFill>
              <a:srgbClr val="0000F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pic>
        <p:nvPicPr>
          <p:cNvPr id="5" name="Picture 4">
            <a:extLst>
              <a:ext uri="{FF2B5EF4-FFF2-40B4-BE49-F238E27FC236}">
                <a16:creationId xmlns:a16="http://schemas.microsoft.com/office/drawing/2014/main" id="{3BC50C6B-4536-4BB9-AA9A-BEE498EB6FE4}"/>
              </a:ext>
            </a:extLst>
          </p:cNvPr>
          <p:cNvPicPr>
            <a:picLocks noChangeAspect="1"/>
          </p:cNvPicPr>
          <p:nvPr/>
        </p:nvPicPr>
        <p:blipFill>
          <a:blip r:embed="rId2"/>
          <a:stretch>
            <a:fillRect/>
          </a:stretch>
        </p:blipFill>
        <p:spPr>
          <a:xfrm rot="660000">
            <a:off x="7712156" y="3859908"/>
            <a:ext cx="3838773" cy="2493139"/>
          </a:xfrm>
          <a:prstGeom prst="rect">
            <a:avLst/>
          </a:prstGeom>
        </p:spPr>
      </p:pic>
      <p:pic>
        <p:nvPicPr>
          <p:cNvPr id="7" name="Picture 6">
            <a:extLst>
              <a:ext uri="{FF2B5EF4-FFF2-40B4-BE49-F238E27FC236}">
                <a16:creationId xmlns:a16="http://schemas.microsoft.com/office/drawing/2014/main" id="{2B975104-21DC-48BA-BBB8-82E5F9354FC1}"/>
              </a:ext>
            </a:extLst>
          </p:cNvPr>
          <p:cNvPicPr>
            <a:picLocks noChangeAspect="1"/>
          </p:cNvPicPr>
          <p:nvPr/>
        </p:nvPicPr>
        <p:blipFill>
          <a:blip r:embed="rId3"/>
          <a:stretch>
            <a:fillRect/>
          </a:stretch>
        </p:blipFill>
        <p:spPr>
          <a:xfrm rot="-420000">
            <a:off x="8827886" y="1628726"/>
            <a:ext cx="2598616" cy="1975332"/>
          </a:xfrm>
          <a:prstGeom prst="rect">
            <a:avLst/>
          </a:prstGeom>
        </p:spPr>
      </p:pic>
    </p:spTree>
    <p:extLst>
      <p:ext uri="{BB962C8B-B14F-4D97-AF65-F5344CB8AC3E}">
        <p14:creationId xmlns:p14="http://schemas.microsoft.com/office/powerpoint/2010/main" val="3640568322"/>
      </p:ext>
    </p:extLst>
  </p:cSld>
  <p:clrMapOvr>
    <a:masterClrMapping/>
  </p:clrMapOvr>
  <p:transition>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a:t>III. CẤU TRÚC BÀI HỌC</a:t>
            </a:r>
            <a:r>
              <a:rPr lang="en-US" sz="2800" dirty="0">
                <a:solidFill>
                  <a:srgbClr val="0000FF"/>
                </a:solidFill>
              </a:rPr>
              <a:t>_ </a:t>
            </a:r>
            <a:r>
              <a:rPr lang="en-US" sz="2800" dirty="0" err="1">
                <a:solidFill>
                  <a:srgbClr val="0000FF"/>
                </a:solidFill>
              </a:rPr>
              <a:t>Vai</a:t>
            </a:r>
            <a:r>
              <a:rPr lang="en-US" sz="2800" dirty="0">
                <a:solidFill>
                  <a:srgbClr val="0000FF"/>
                </a:solidFill>
              </a:rPr>
              <a:t> </a:t>
            </a:r>
            <a:r>
              <a:rPr lang="en-US" sz="2800" dirty="0" err="1">
                <a:solidFill>
                  <a:srgbClr val="0000FF"/>
                </a:solidFill>
              </a:rPr>
              <a:t>trò</a:t>
            </a:r>
            <a:r>
              <a:rPr lang="en-US" sz="2800" dirty="0">
                <a:solidFill>
                  <a:srgbClr val="0000FF"/>
                </a:solidFill>
              </a:rPr>
              <a:t> </a:t>
            </a:r>
            <a:r>
              <a:rPr lang="en-US" sz="2800" dirty="0" err="1">
                <a:solidFill>
                  <a:srgbClr val="0000FF"/>
                </a:solidFill>
              </a:rPr>
              <a:t>các</a:t>
            </a:r>
            <a:r>
              <a:rPr lang="en-US" sz="2800" dirty="0">
                <a:solidFill>
                  <a:srgbClr val="0000FF"/>
                </a:solidFill>
              </a:rPr>
              <a:t> </a:t>
            </a:r>
            <a:r>
              <a:rPr lang="en-US" sz="2800" dirty="0" err="1">
                <a:solidFill>
                  <a:srgbClr val="0000FF"/>
                </a:solidFill>
              </a:rPr>
              <a:t>hộp</a:t>
            </a:r>
            <a:r>
              <a:rPr lang="en-US" sz="2800" dirty="0">
                <a:solidFill>
                  <a:srgbClr val="0000FF"/>
                </a:solidFill>
              </a:rPr>
              <a:t> </a:t>
            </a:r>
            <a:r>
              <a:rPr lang="en-US" sz="2800" dirty="0" err="1">
                <a:solidFill>
                  <a:srgbClr val="0000FF"/>
                </a:solidFill>
              </a:rPr>
              <a:t>chức</a:t>
            </a:r>
            <a:r>
              <a:rPr lang="en-US" sz="2800" dirty="0">
                <a:solidFill>
                  <a:srgbClr val="0000FF"/>
                </a:solidFill>
              </a:rPr>
              <a:t> </a:t>
            </a:r>
            <a:r>
              <a:rPr lang="en-US" sz="2800" dirty="0" err="1">
                <a:solidFill>
                  <a:srgbClr val="0000FF"/>
                </a:solidFill>
              </a:rPr>
              <a:t>năng</a:t>
            </a:r>
            <a:endParaRPr lang="en-US" dirty="0">
              <a:solidFill>
                <a:srgbClr val="0000FF"/>
              </a:solidFill>
            </a:endParaRPr>
          </a:p>
        </p:txBody>
      </p:sp>
      <p:sp>
        <p:nvSpPr>
          <p:cNvPr id="3" name="Oval 2"/>
          <p:cNvSpPr/>
          <p:nvPr/>
        </p:nvSpPr>
        <p:spPr>
          <a:xfrm>
            <a:off x="140163" y="4532731"/>
            <a:ext cx="1944303" cy="1944303"/>
          </a:xfrm>
          <a:prstGeom prst="ellipse">
            <a:avLst/>
          </a:prstGeom>
          <a:solidFill>
            <a:srgbClr val="CCFFFF"/>
          </a:solidFill>
          <a:ln>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FF"/>
                </a:solidFill>
                <a:effectLst/>
                <a:uLnTx/>
                <a:uFillTx/>
                <a:latin typeface="Arial" pitchFamily="34" charset="0"/>
                <a:ea typeface="+mn-ea"/>
                <a:cs typeface="Arial" pitchFamily="34" charset="0"/>
              </a:rPr>
              <a:t>BÀI HỌC</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pitchFamily="34" charset="0"/>
                <a:ea typeface="+mn-ea"/>
                <a:cs typeface="Arial" pitchFamily="34" charset="0"/>
              </a:rPr>
              <a:t>SGK</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pitchFamily="34" charset="0"/>
                <a:ea typeface="+mn-ea"/>
                <a:cs typeface="Arial" pitchFamily="34" charset="0"/>
              </a:rPr>
              <a:t>CÔNG NGHỆ</a:t>
            </a:r>
          </a:p>
        </p:txBody>
      </p:sp>
      <p:sp>
        <p:nvSpPr>
          <p:cNvPr id="16" name="Rounded Rectangle 15"/>
          <p:cNvSpPr/>
          <p:nvPr/>
        </p:nvSpPr>
        <p:spPr>
          <a:xfrm>
            <a:off x="445565" y="1771145"/>
            <a:ext cx="1333500" cy="948146"/>
          </a:xfrm>
          <a:prstGeom prst="roundRect">
            <a:avLst/>
          </a:prstGeom>
          <a:solidFill>
            <a:srgbClr val="FFFFCC"/>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FF"/>
                </a:solidFill>
                <a:effectLst/>
                <a:uLnTx/>
                <a:uFillTx/>
                <a:latin typeface="Arial" pitchFamily="34" charset="0"/>
                <a:ea typeface="+mn-ea"/>
                <a:cs typeface="Arial" pitchFamily="34" charset="0"/>
              </a:rPr>
              <a:t>HỌC LIỆU</a:t>
            </a:r>
          </a:p>
        </p:txBody>
      </p:sp>
      <p:sp>
        <p:nvSpPr>
          <p:cNvPr id="18" name="Rounded Rectangle 17"/>
          <p:cNvSpPr/>
          <p:nvPr/>
        </p:nvSpPr>
        <p:spPr>
          <a:xfrm>
            <a:off x="2713641" y="4983961"/>
            <a:ext cx="1905000" cy="1041844"/>
          </a:xfrm>
          <a:prstGeom prst="roundRect">
            <a:avLst/>
          </a:prstGeom>
          <a:solidFill>
            <a:srgbClr val="FFFFCC"/>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Arial" pitchFamily="34" charset="0"/>
                <a:ea typeface="+mn-ea"/>
                <a:cs typeface="Arial" pitchFamily="34" charset="0"/>
              </a:rPr>
              <a:t>HOẠT ĐỘNG</a:t>
            </a:r>
          </a:p>
        </p:txBody>
      </p:sp>
      <p:sp>
        <p:nvSpPr>
          <p:cNvPr id="21" name="Rounded Rectangle 20"/>
          <p:cNvSpPr/>
          <p:nvPr/>
        </p:nvSpPr>
        <p:spPr>
          <a:xfrm>
            <a:off x="2713640" y="1626080"/>
            <a:ext cx="1905000" cy="517976"/>
          </a:xfrm>
          <a:prstGeom prst="roundRect">
            <a:avLst/>
          </a:prstGeom>
          <a:solidFill>
            <a:srgbClr val="FFFFCC"/>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FF"/>
                </a:solidFill>
                <a:effectLst/>
                <a:uLnTx/>
                <a:uFillTx/>
                <a:latin typeface="Arial" pitchFamily="34" charset="0"/>
                <a:ea typeface="+mn-ea"/>
                <a:cs typeface="Arial" pitchFamily="34" charset="0"/>
              </a:rPr>
              <a:t>NỘI DUNG CHÍNH</a:t>
            </a:r>
          </a:p>
        </p:txBody>
      </p:sp>
      <p:sp>
        <p:nvSpPr>
          <p:cNvPr id="22" name="Rounded Rectangle 21"/>
          <p:cNvSpPr/>
          <p:nvPr/>
        </p:nvSpPr>
        <p:spPr>
          <a:xfrm>
            <a:off x="2713640" y="2368806"/>
            <a:ext cx="1905000" cy="517976"/>
          </a:xfrm>
          <a:prstGeom prst="roundRect">
            <a:avLst/>
          </a:prstGeom>
          <a:solidFill>
            <a:schemeClr val="accent6">
              <a:lumMod val="20000"/>
              <a:lumOff val="80000"/>
            </a:schemeClr>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rPr>
              <a:t>NỘI DUNG BỔ TRỢ</a:t>
            </a:r>
          </a:p>
        </p:txBody>
      </p:sp>
      <p:sp>
        <p:nvSpPr>
          <p:cNvPr id="27" name="Rounded Rectangle 26"/>
          <p:cNvSpPr/>
          <p:nvPr/>
        </p:nvSpPr>
        <p:spPr>
          <a:xfrm>
            <a:off x="5524791" y="4181896"/>
            <a:ext cx="1540273" cy="3810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Luyện tập</a:t>
            </a:r>
          </a:p>
        </p:txBody>
      </p:sp>
      <p:sp>
        <p:nvSpPr>
          <p:cNvPr id="28" name="Rounded Rectangle 27"/>
          <p:cNvSpPr/>
          <p:nvPr/>
        </p:nvSpPr>
        <p:spPr>
          <a:xfrm>
            <a:off x="5524791" y="4725479"/>
            <a:ext cx="1540273" cy="381000"/>
          </a:xfrm>
          <a:prstGeom prst="roundRect">
            <a:avLst/>
          </a:prstGeom>
          <a:solidFill>
            <a:srgbClr val="CCFFCC"/>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Thực hành</a:t>
            </a:r>
          </a:p>
        </p:txBody>
      </p:sp>
      <p:sp>
        <p:nvSpPr>
          <p:cNvPr id="29" name="Rounded Rectangle 28"/>
          <p:cNvSpPr/>
          <p:nvPr/>
        </p:nvSpPr>
        <p:spPr>
          <a:xfrm>
            <a:off x="5524791" y="5269062"/>
            <a:ext cx="1540273" cy="3810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Vận dụng</a:t>
            </a:r>
          </a:p>
        </p:txBody>
      </p:sp>
      <p:sp>
        <p:nvSpPr>
          <p:cNvPr id="30" name="Rounded Rectangle 29"/>
          <p:cNvSpPr/>
          <p:nvPr/>
        </p:nvSpPr>
        <p:spPr>
          <a:xfrm>
            <a:off x="5524791" y="5812645"/>
            <a:ext cx="1540273" cy="3810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Kết nối NL</a:t>
            </a:r>
          </a:p>
        </p:txBody>
      </p:sp>
      <p:sp>
        <p:nvSpPr>
          <p:cNvPr id="31" name="Rounded Rectangle 30"/>
          <p:cNvSpPr/>
          <p:nvPr/>
        </p:nvSpPr>
        <p:spPr>
          <a:xfrm>
            <a:off x="5524791" y="6356228"/>
            <a:ext cx="1540273" cy="3810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Kết nối NN</a:t>
            </a:r>
          </a:p>
        </p:txBody>
      </p:sp>
      <p:cxnSp>
        <p:nvCxnSpPr>
          <p:cNvPr id="36" name="Elbow Connector 35"/>
          <p:cNvCxnSpPr>
            <a:stCxn id="18" idx="3"/>
            <a:endCxn id="27" idx="1"/>
          </p:cNvCxnSpPr>
          <p:nvPr/>
        </p:nvCxnSpPr>
        <p:spPr>
          <a:xfrm flipV="1">
            <a:off x="4618641" y="4372396"/>
            <a:ext cx="906150" cy="1132487"/>
          </a:xfrm>
          <a:prstGeom prst="bentConnector3">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7" name="Elbow Connector 36"/>
          <p:cNvCxnSpPr>
            <a:stCxn id="18" idx="3"/>
            <a:endCxn id="28" idx="1"/>
          </p:cNvCxnSpPr>
          <p:nvPr/>
        </p:nvCxnSpPr>
        <p:spPr>
          <a:xfrm flipV="1">
            <a:off x="4618641" y="4915979"/>
            <a:ext cx="906150" cy="588904"/>
          </a:xfrm>
          <a:prstGeom prst="bentConnector3">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8" name="Elbow Connector 37"/>
          <p:cNvCxnSpPr>
            <a:stCxn id="18" idx="3"/>
            <a:endCxn id="29" idx="1"/>
          </p:cNvCxnSpPr>
          <p:nvPr/>
        </p:nvCxnSpPr>
        <p:spPr>
          <a:xfrm flipV="1">
            <a:off x="4618641" y="5459562"/>
            <a:ext cx="906150" cy="45321"/>
          </a:xfrm>
          <a:prstGeom prst="bentConnector3">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18" idx="3"/>
            <a:endCxn id="30" idx="1"/>
          </p:cNvCxnSpPr>
          <p:nvPr/>
        </p:nvCxnSpPr>
        <p:spPr>
          <a:xfrm>
            <a:off x="4618641" y="5504883"/>
            <a:ext cx="906150" cy="498262"/>
          </a:xfrm>
          <a:prstGeom prst="bentConnector3">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0" name="Elbow Connector 39"/>
          <p:cNvCxnSpPr>
            <a:stCxn id="18" idx="3"/>
            <a:endCxn id="31" idx="1"/>
          </p:cNvCxnSpPr>
          <p:nvPr/>
        </p:nvCxnSpPr>
        <p:spPr>
          <a:xfrm>
            <a:off x="4618641" y="5504883"/>
            <a:ext cx="906150" cy="1041845"/>
          </a:xfrm>
          <a:prstGeom prst="bentConnector3">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3" name="Elbow Connector 42"/>
          <p:cNvCxnSpPr>
            <a:stCxn id="16" idx="3"/>
            <a:endCxn id="21" idx="1"/>
          </p:cNvCxnSpPr>
          <p:nvPr/>
        </p:nvCxnSpPr>
        <p:spPr>
          <a:xfrm flipV="1">
            <a:off x="1779065" y="1885068"/>
            <a:ext cx="934575" cy="360150"/>
          </a:xfrm>
          <a:prstGeom prst="bentConnector3">
            <a:avLst>
              <a:gd name="adj1" fmla="val 50000"/>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4" name="Elbow Connector 43"/>
          <p:cNvCxnSpPr>
            <a:stCxn id="16" idx="3"/>
            <a:endCxn id="22" idx="1"/>
          </p:cNvCxnSpPr>
          <p:nvPr/>
        </p:nvCxnSpPr>
        <p:spPr>
          <a:xfrm>
            <a:off x="1779065" y="2245218"/>
            <a:ext cx="934575" cy="382576"/>
          </a:xfrm>
          <a:prstGeom prst="bentConnector3">
            <a:avLst>
              <a:gd name="adj1" fmla="val 50000"/>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3" idx="0"/>
            <a:endCxn id="16" idx="2"/>
          </p:cNvCxnSpPr>
          <p:nvPr/>
        </p:nvCxnSpPr>
        <p:spPr>
          <a:xfrm flipV="1">
            <a:off x="1112315" y="2719291"/>
            <a:ext cx="0" cy="1813440"/>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3" idx="6"/>
            <a:endCxn id="18" idx="1"/>
          </p:cNvCxnSpPr>
          <p:nvPr/>
        </p:nvCxnSpPr>
        <p:spPr>
          <a:xfrm>
            <a:off x="2084466" y="5504883"/>
            <a:ext cx="629175" cy="0"/>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41" name="Rounded Rectangle 40"/>
          <p:cNvSpPr/>
          <p:nvPr/>
        </p:nvSpPr>
        <p:spPr>
          <a:xfrm>
            <a:off x="5524791" y="3638313"/>
            <a:ext cx="1540273" cy="3810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Khám phá</a:t>
            </a:r>
          </a:p>
        </p:txBody>
      </p:sp>
      <p:cxnSp>
        <p:nvCxnSpPr>
          <p:cNvPr id="42" name="Elbow Connector 41"/>
          <p:cNvCxnSpPr>
            <a:stCxn id="18" idx="3"/>
            <a:endCxn id="41" idx="1"/>
          </p:cNvCxnSpPr>
          <p:nvPr/>
        </p:nvCxnSpPr>
        <p:spPr>
          <a:xfrm flipV="1">
            <a:off x="4618641" y="3828813"/>
            <a:ext cx="906150" cy="1676070"/>
          </a:xfrm>
          <a:prstGeom prst="bentConnector3">
            <a:avLst>
              <a:gd name="adj1" fmla="val 50000"/>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5524791" y="3634126"/>
            <a:ext cx="1752309" cy="2559519"/>
          </a:xfrm>
          <a:prstGeom prst="rect">
            <a:avLst/>
          </a:prstGeom>
          <a:noFill/>
          <a:ln w="9525">
            <a:solidFill>
              <a:srgbClr val="0000F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33" name="Rectangle 32"/>
          <p:cNvSpPr/>
          <p:nvPr/>
        </p:nvSpPr>
        <p:spPr>
          <a:xfrm>
            <a:off x="5514520" y="6337481"/>
            <a:ext cx="1752309" cy="410021"/>
          </a:xfrm>
          <a:prstGeom prst="rect">
            <a:avLst/>
          </a:prstGeom>
          <a:noFill/>
          <a:ln w="9525">
            <a:solidFill>
              <a:srgbClr val="0000F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45" name="Rounded Rectangle 44"/>
          <p:cNvSpPr/>
          <p:nvPr/>
        </p:nvSpPr>
        <p:spPr>
          <a:xfrm>
            <a:off x="1727718" y="3144106"/>
            <a:ext cx="3187182" cy="1515126"/>
          </a:xfrm>
          <a:prstGeom prst="roundRect">
            <a:avLst>
              <a:gd name="adj" fmla="val 5786"/>
            </a:avLst>
          </a:prstGeom>
          <a:solidFill>
            <a:srgbClr val="CCFFCC"/>
          </a:solidFill>
          <a:ln w="31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base" latinLnBrk="0" hangingPunct="1">
              <a:lnSpc>
                <a:spcPct val="100000"/>
              </a:lnSpc>
              <a:spcBef>
                <a:spcPts val="600"/>
              </a:spcBef>
              <a:spcAft>
                <a:spcPts val="600"/>
              </a:spcAft>
              <a:buClrTx/>
              <a:buSzTx/>
              <a:buFontTx/>
              <a:buNone/>
              <a:tabLst/>
              <a:defRPr/>
            </a:pPr>
            <a:r>
              <a:rPr kumimoji="0" lang="vi-VN" sz="1600" b="0" i="1" u="none" strike="noStrike" kern="1200" cap="none" spc="0" normalizeH="0" baseline="0" noProof="0">
                <a:ln>
                  <a:noFill/>
                </a:ln>
                <a:solidFill>
                  <a:prstClr val="black"/>
                </a:solidFill>
                <a:effectLst/>
                <a:uLnTx/>
                <a:uFillTx/>
                <a:latin typeface="Arial" pitchFamily="34" charset="0"/>
                <a:ea typeface="+mn-ea"/>
                <a:cs typeface="Arial" pitchFamily="34" charset="0"/>
              </a:rPr>
              <a:t>Hoạt động nhận biết, thao tác với vật liệu, dụng cụ, sản phẩm công nghệ nhằm kết nối lí thuyết với thực tế</a:t>
            </a:r>
            <a:r>
              <a:rPr kumimoji="0" lang="en-US" sz="1600" b="0" i="1" u="none" strike="noStrike" kern="1200" cap="none" spc="0" normalizeH="0" baseline="0" noProof="0">
                <a:ln>
                  <a:noFill/>
                </a:ln>
                <a:solidFill>
                  <a:prstClr val="black"/>
                </a:solidFill>
                <a:effectLst/>
                <a:uLnTx/>
                <a:uFillTx/>
                <a:latin typeface="Arial" pitchFamily="34" charset="0"/>
                <a:ea typeface="+mn-ea"/>
                <a:cs typeface="Arial" pitchFamily="34" charset="0"/>
              </a:rPr>
              <a:t>; </a:t>
            </a:r>
            <a:r>
              <a:rPr kumimoji="0" lang="en-US" sz="1600" b="0" i="1"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a:t>
            </a:r>
            <a:r>
              <a:rPr kumimoji="0" lang="en-US" sz="1600" b="0" i="1" u="none" strike="noStrike" kern="1200" cap="none" spc="0" normalizeH="0" baseline="0" noProof="0">
                <a:ln>
                  <a:noFill/>
                </a:ln>
                <a:solidFill>
                  <a:prstClr val="black"/>
                </a:solidFill>
                <a:effectLst/>
                <a:uLnTx/>
                <a:uFillTx/>
                <a:latin typeface="Arial" pitchFamily="34" charset="0"/>
                <a:ea typeface="+mn-ea"/>
                <a:cs typeface="Arial" pitchFamily="34" charset="0"/>
              </a:rPr>
              <a:t> </a:t>
            </a:r>
            <a:r>
              <a:rPr kumimoji="0" lang="vi-VN" sz="1600" b="0" i="1" u="none" strike="noStrike" kern="1200" cap="none" spc="0" normalizeH="0" baseline="0" noProof="0">
                <a:ln>
                  <a:noFill/>
                </a:ln>
                <a:solidFill>
                  <a:prstClr val="black"/>
                </a:solidFill>
                <a:effectLst/>
                <a:uLnTx/>
                <a:uFillTx/>
                <a:latin typeface="Arial" pitchFamily="34" charset="0"/>
                <a:ea typeface="+mn-ea"/>
                <a:cs typeface="Arial" pitchFamily="34" charset="0"/>
              </a:rPr>
              <a:t>hình thành và phát triển kĩ năng thao tác</a:t>
            </a:r>
            <a:r>
              <a:rPr kumimoji="0" lang="en-US" sz="1600" b="0" i="1" u="none" strike="noStrike" kern="1200" cap="none" spc="0" normalizeH="0" baseline="0" noProof="0">
                <a:ln>
                  <a:noFill/>
                </a:ln>
                <a:solidFill>
                  <a:prstClr val="black"/>
                </a:solidFill>
                <a:effectLst/>
                <a:uLnTx/>
                <a:uFillTx/>
                <a:latin typeface="Arial" pitchFamily="34" charset="0"/>
                <a:ea typeface="+mn-ea"/>
                <a:cs typeface="Arial" pitchFamily="34" charset="0"/>
              </a:rPr>
              <a:t>.</a:t>
            </a:r>
          </a:p>
        </p:txBody>
      </p:sp>
      <p:sp>
        <p:nvSpPr>
          <p:cNvPr id="46" name="Rounded Rectangle 25">
            <a:extLst>
              <a:ext uri="{FF2B5EF4-FFF2-40B4-BE49-F238E27FC236}">
                <a16:creationId xmlns:a16="http://schemas.microsoft.com/office/drawing/2014/main" id="{A6997F9E-F791-4EA6-854C-743566D8D882}"/>
              </a:ext>
            </a:extLst>
          </p:cNvPr>
          <p:cNvSpPr/>
          <p:nvPr/>
        </p:nvSpPr>
        <p:spPr>
          <a:xfrm>
            <a:off x="5524791" y="2433541"/>
            <a:ext cx="1752309" cy="381000"/>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Thông tin BS</a:t>
            </a:r>
          </a:p>
        </p:txBody>
      </p:sp>
      <p:cxnSp>
        <p:nvCxnSpPr>
          <p:cNvPr id="47" name="Elbow Connector 34">
            <a:extLst>
              <a:ext uri="{FF2B5EF4-FFF2-40B4-BE49-F238E27FC236}">
                <a16:creationId xmlns:a16="http://schemas.microsoft.com/office/drawing/2014/main" id="{4D75FD5F-CEA7-442A-ACC4-46A5536C46E4}"/>
              </a:ext>
            </a:extLst>
          </p:cNvPr>
          <p:cNvCxnSpPr>
            <a:endCxn id="46" idx="1"/>
          </p:cNvCxnSpPr>
          <p:nvPr/>
        </p:nvCxnSpPr>
        <p:spPr>
          <a:xfrm flipV="1">
            <a:off x="4618640" y="2624041"/>
            <a:ext cx="906151" cy="3753"/>
          </a:xfrm>
          <a:prstGeom prst="bentConnector3">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09BC7891-C587-4C70-9E0F-9D3A8E396431}"/>
              </a:ext>
            </a:extLst>
          </p:cNvPr>
          <p:cNvSpPr/>
          <p:nvPr/>
        </p:nvSpPr>
        <p:spPr>
          <a:xfrm>
            <a:off x="5524791" y="2380144"/>
            <a:ext cx="1752309" cy="472497"/>
          </a:xfrm>
          <a:prstGeom prst="rect">
            <a:avLst/>
          </a:prstGeom>
          <a:noFill/>
          <a:ln w="9525">
            <a:solidFill>
              <a:srgbClr val="0000F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pic>
        <p:nvPicPr>
          <p:cNvPr id="5" name="Picture 4">
            <a:extLst>
              <a:ext uri="{FF2B5EF4-FFF2-40B4-BE49-F238E27FC236}">
                <a16:creationId xmlns:a16="http://schemas.microsoft.com/office/drawing/2014/main" id="{9AD023B7-316A-42F8-AD69-0205BC75AFDC}"/>
              </a:ext>
            </a:extLst>
          </p:cNvPr>
          <p:cNvPicPr>
            <a:picLocks noChangeAspect="1"/>
          </p:cNvPicPr>
          <p:nvPr/>
        </p:nvPicPr>
        <p:blipFill>
          <a:blip r:embed="rId2"/>
          <a:stretch>
            <a:fillRect/>
          </a:stretch>
        </p:blipFill>
        <p:spPr>
          <a:xfrm>
            <a:off x="7365768" y="2678233"/>
            <a:ext cx="4682894" cy="2764351"/>
          </a:xfrm>
          <a:prstGeom prst="rect">
            <a:avLst/>
          </a:prstGeom>
        </p:spPr>
      </p:pic>
    </p:spTree>
    <p:extLst>
      <p:ext uri="{BB962C8B-B14F-4D97-AF65-F5344CB8AC3E}">
        <p14:creationId xmlns:p14="http://schemas.microsoft.com/office/powerpoint/2010/main" val="3047969781"/>
      </p:ext>
    </p:extLst>
  </p:cSld>
  <p:clrMapOvr>
    <a:masterClrMapping/>
  </p:clrMapOvr>
  <p:transition>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a:t>III. CẤU TRÚC BÀI HỌC</a:t>
            </a:r>
            <a:r>
              <a:rPr lang="en-US" sz="2800" dirty="0">
                <a:solidFill>
                  <a:srgbClr val="0000FF"/>
                </a:solidFill>
              </a:rPr>
              <a:t>_ </a:t>
            </a:r>
            <a:r>
              <a:rPr lang="en-US" sz="2800" dirty="0" err="1">
                <a:solidFill>
                  <a:srgbClr val="0000FF"/>
                </a:solidFill>
              </a:rPr>
              <a:t>Vai</a:t>
            </a:r>
            <a:r>
              <a:rPr lang="en-US" sz="2800" dirty="0">
                <a:solidFill>
                  <a:srgbClr val="0000FF"/>
                </a:solidFill>
              </a:rPr>
              <a:t> </a:t>
            </a:r>
            <a:r>
              <a:rPr lang="en-US" sz="2800" dirty="0" err="1">
                <a:solidFill>
                  <a:srgbClr val="0000FF"/>
                </a:solidFill>
              </a:rPr>
              <a:t>trò</a:t>
            </a:r>
            <a:r>
              <a:rPr lang="en-US" sz="2800" dirty="0">
                <a:solidFill>
                  <a:srgbClr val="0000FF"/>
                </a:solidFill>
              </a:rPr>
              <a:t> </a:t>
            </a:r>
            <a:r>
              <a:rPr lang="en-US" sz="2800" dirty="0" err="1">
                <a:solidFill>
                  <a:srgbClr val="0000FF"/>
                </a:solidFill>
              </a:rPr>
              <a:t>các</a:t>
            </a:r>
            <a:r>
              <a:rPr lang="en-US" sz="2800" dirty="0">
                <a:solidFill>
                  <a:srgbClr val="0000FF"/>
                </a:solidFill>
              </a:rPr>
              <a:t> </a:t>
            </a:r>
            <a:r>
              <a:rPr lang="en-US" sz="2800" dirty="0" err="1">
                <a:solidFill>
                  <a:srgbClr val="0000FF"/>
                </a:solidFill>
              </a:rPr>
              <a:t>hộp</a:t>
            </a:r>
            <a:r>
              <a:rPr lang="en-US" sz="2800" dirty="0">
                <a:solidFill>
                  <a:srgbClr val="0000FF"/>
                </a:solidFill>
              </a:rPr>
              <a:t> </a:t>
            </a:r>
            <a:r>
              <a:rPr lang="en-US" sz="2800" dirty="0" err="1">
                <a:solidFill>
                  <a:srgbClr val="0000FF"/>
                </a:solidFill>
              </a:rPr>
              <a:t>chức</a:t>
            </a:r>
            <a:r>
              <a:rPr lang="en-US" sz="2800" dirty="0">
                <a:solidFill>
                  <a:srgbClr val="0000FF"/>
                </a:solidFill>
              </a:rPr>
              <a:t> </a:t>
            </a:r>
            <a:r>
              <a:rPr lang="en-US" sz="2800" dirty="0" err="1">
                <a:solidFill>
                  <a:srgbClr val="0000FF"/>
                </a:solidFill>
              </a:rPr>
              <a:t>năng</a:t>
            </a:r>
            <a:endParaRPr lang="en-US" dirty="0">
              <a:solidFill>
                <a:srgbClr val="0000FF"/>
              </a:solidFill>
            </a:endParaRPr>
          </a:p>
        </p:txBody>
      </p:sp>
      <p:sp>
        <p:nvSpPr>
          <p:cNvPr id="3" name="Oval 2"/>
          <p:cNvSpPr/>
          <p:nvPr/>
        </p:nvSpPr>
        <p:spPr>
          <a:xfrm>
            <a:off x="140163" y="4532731"/>
            <a:ext cx="1944303" cy="1944303"/>
          </a:xfrm>
          <a:prstGeom prst="ellipse">
            <a:avLst/>
          </a:prstGeom>
          <a:solidFill>
            <a:srgbClr val="CCFFFF"/>
          </a:solidFill>
          <a:ln>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FF"/>
                </a:solidFill>
                <a:effectLst/>
                <a:uLnTx/>
                <a:uFillTx/>
                <a:latin typeface="Arial" pitchFamily="34" charset="0"/>
                <a:ea typeface="+mn-ea"/>
                <a:cs typeface="Arial" pitchFamily="34" charset="0"/>
              </a:rPr>
              <a:t>BÀI HỌC</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pitchFamily="34" charset="0"/>
                <a:ea typeface="+mn-ea"/>
                <a:cs typeface="Arial" pitchFamily="34" charset="0"/>
              </a:rPr>
              <a:t>SGK</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pitchFamily="34" charset="0"/>
                <a:ea typeface="+mn-ea"/>
                <a:cs typeface="Arial" pitchFamily="34" charset="0"/>
              </a:rPr>
              <a:t>CÔNG NGHỆ</a:t>
            </a:r>
          </a:p>
        </p:txBody>
      </p:sp>
      <p:sp>
        <p:nvSpPr>
          <p:cNvPr id="16" name="Rounded Rectangle 15"/>
          <p:cNvSpPr/>
          <p:nvPr/>
        </p:nvSpPr>
        <p:spPr>
          <a:xfrm>
            <a:off x="445565" y="1771145"/>
            <a:ext cx="1333500" cy="948146"/>
          </a:xfrm>
          <a:prstGeom prst="roundRect">
            <a:avLst/>
          </a:prstGeom>
          <a:solidFill>
            <a:srgbClr val="FFFFCC"/>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FF"/>
                </a:solidFill>
                <a:effectLst/>
                <a:uLnTx/>
                <a:uFillTx/>
                <a:latin typeface="Arial" pitchFamily="34" charset="0"/>
                <a:ea typeface="+mn-ea"/>
                <a:cs typeface="Arial" pitchFamily="34" charset="0"/>
              </a:rPr>
              <a:t>HỌC LIỆU</a:t>
            </a:r>
          </a:p>
        </p:txBody>
      </p:sp>
      <p:sp>
        <p:nvSpPr>
          <p:cNvPr id="18" name="Rounded Rectangle 17"/>
          <p:cNvSpPr/>
          <p:nvPr/>
        </p:nvSpPr>
        <p:spPr>
          <a:xfrm>
            <a:off x="2713641" y="4983961"/>
            <a:ext cx="1905000" cy="1041844"/>
          </a:xfrm>
          <a:prstGeom prst="roundRect">
            <a:avLst/>
          </a:prstGeom>
          <a:solidFill>
            <a:srgbClr val="FFFFCC"/>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Arial" pitchFamily="34" charset="0"/>
                <a:ea typeface="+mn-ea"/>
                <a:cs typeface="Arial" pitchFamily="34" charset="0"/>
              </a:rPr>
              <a:t>HOẠT ĐỘNG</a:t>
            </a:r>
          </a:p>
        </p:txBody>
      </p:sp>
      <p:sp>
        <p:nvSpPr>
          <p:cNvPr id="21" name="Rounded Rectangle 20"/>
          <p:cNvSpPr/>
          <p:nvPr/>
        </p:nvSpPr>
        <p:spPr>
          <a:xfrm>
            <a:off x="2713640" y="1626080"/>
            <a:ext cx="1905000" cy="517976"/>
          </a:xfrm>
          <a:prstGeom prst="roundRect">
            <a:avLst/>
          </a:prstGeom>
          <a:solidFill>
            <a:srgbClr val="FFFFCC"/>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FF"/>
                </a:solidFill>
                <a:effectLst/>
                <a:uLnTx/>
                <a:uFillTx/>
                <a:latin typeface="Arial" pitchFamily="34" charset="0"/>
                <a:ea typeface="+mn-ea"/>
                <a:cs typeface="Arial" pitchFamily="34" charset="0"/>
              </a:rPr>
              <a:t>NỘI DUNG CHÍNH</a:t>
            </a:r>
          </a:p>
        </p:txBody>
      </p:sp>
      <p:sp>
        <p:nvSpPr>
          <p:cNvPr id="22" name="Rounded Rectangle 21"/>
          <p:cNvSpPr/>
          <p:nvPr/>
        </p:nvSpPr>
        <p:spPr>
          <a:xfrm>
            <a:off x="2713640" y="2368806"/>
            <a:ext cx="1905000" cy="517976"/>
          </a:xfrm>
          <a:prstGeom prst="roundRect">
            <a:avLst/>
          </a:prstGeom>
          <a:solidFill>
            <a:schemeClr val="accent6">
              <a:lumMod val="20000"/>
              <a:lumOff val="80000"/>
            </a:schemeClr>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rPr>
              <a:t>NỘI DUNG BỔ TRỢ</a:t>
            </a:r>
          </a:p>
        </p:txBody>
      </p:sp>
      <p:sp>
        <p:nvSpPr>
          <p:cNvPr id="27" name="Rounded Rectangle 26"/>
          <p:cNvSpPr/>
          <p:nvPr/>
        </p:nvSpPr>
        <p:spPr>
          <a:xfrm>
            <a:off x="5524791" y="4181896"/>
            <a:ext cx="1540273" cy="3810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Luyện tập</a:t>
            </a:r>
          </a:p>
        </p:txBody>
      </p:sp>
      <p:sp>
        <p:nvSpPr>
          <p:cNvPr id="28" name="Rounded Rectangle 27"/>
          <p:cNvSpPr/>
          <p:nvPr/>
        </p:nvSpPr>
        <p:spPr>
          <a:xfrm>
            <a:off x="5524791" y="4725479"/>
            <a:ext cx="1540273" cy="3810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Thực hành</a:t>
            </a:r>
          </a:p>
        </p:txBody>
      </p:sp>
      <p:sp>
        <p:nvSpPr>
          <p:cNvPr id="29" name="Rounded Rectangle 28"/>
          <p:cNvSpPr/>
          <p:nvPr/>
        </p:nvSpPr>
        <p:spPr>
          <a:xfrm>
            <a:off x="5524791" y="5269062"/>
            <a:ext cx="1540273" cy="381000"/>
          </a:xfrm>
          <a:prstGeom prst="roundRect">
            <a:avLst/>
          </a:prstGeom>
          <a:solidFill>
            <a:srgbClr val="CCFFCC"/>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Vận dụng</a:t>
            </a:r>
          </a:p>
        </p:txBody>
      </p:sp>
      <p:sp>
        <p:nvSpPr>
          <p:cNvPr id="30" name="Rounded Rectangle 29"/>
          <p:cNvSpPr/>
          <p:nvPr/>
        </p:nvSpPr>
        <p:spPr>
          <a:xfrm>
            <a:off x="5524791" y="5812645"/>
            <a:ext cx="1540273" cy="3810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Kết nối NL</a:t>
            </a:r>
          </a:p>
        </p:txBody>
      </p:sp>
      <p:sp>
        <p:nvSpPr>
          <p:cNvPr id="31" name="Rounded Rectangle 30"/>
          <p:cNvSpPr/>
          <p:nvPr/>
        </p:nvSpPr>
        <p:spPr>
          <a:xfrm>
            <a:off x="5524791" y="6356228"/>
            <a:ext cx="1540273" cy="3810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Kết nối NN</a:t>
            </a:r>
          </a:p>
        </p:txBody>
      </p:sp>
      <p:cxnSp>
        <p:nvCxnSpPr>
          <p:cNvPr id="36" name="Elbow Connector 35"/>
          <p:cNvCxnSpPr>
            <a:stCxn id="18" idx="3"/>
            <a:endCxn id="27" idx="1"/>
          </p:cNvCxnSpPr>
          <p:nvPr/>
        </p:nvCxnSpPr>
        <p:spPr>
          <a:xfrm flipV="1">
            <a:off x="4618641" y="4372396"/>
            <a:ext cx="906150" cy="1132487"/>
          </a:xfrm>
          <a:prstGeom prst="bentConnector3">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7" name="Elbow Connector 36"/>
          <p:cNvCxnSpPr>
            <a:stCxn id="18" idx="3"/>
            <a:endCxn id="28" idx="1"/>
          </p:cNvCxnSpPr>
          <p:nvPr/>
        </p:nvCxnSpPr>
        <p:spPr>
          <a:xfrm flipV="1">
            <a:off x="4618641" y="4915979"/>
            <a:ext cx="906150" cy="588904"/>
          </a:xfrm>
          <a:prstGeom prst="bentConnector3">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8" name="Elbow Connector 37"/>
          <p:cNvCxnSpPr>
            <a:stCxn id="18" idx="3"/>
            <a:endCxn id="29" idx="1"/>
          </p:cNvCxnSpPr>
          <p:nvPr/>
        </p:nvCxnSpPr>
        <p:spPr>
          <a:xfrm flipV="1">
            <a:off x="4618641" y="5459562"/>
            <a:ext cx="906150" cy="45321"/>
          </a:xfrm>
          <a:prstGeom prst="bentConnector3">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18" idx="3"/>
            <a:endCxn id="30" idx="1"/>
          </p:cNvCxnSpPr>
          <p:nvPr/>
        </p:nvCxnSpPr>
        <p:spPr>
          <a:xfrm>
            <a:off x="4618641" y="5504883"/>
            <a:ext cx="906150" cy="498262"/>
          </a:xfrm>
          <a:prstGeom prst="bentConnector3">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0" name="Elbow Connector 39"/>
          <p:cNvCxnSpPr>
            <a:stCxn id="18" idx="3"/>
            <a:endCxn id="31" idx="1"/>
          </p:cNvCxnSpPr>
          <p:nvPr/>
        </p:nvCxnSpPr>
        <p:spPr>
          <a:xfrm>
            <a:off x="4618641" y="5504883"/>
            <a:ext cx="906150" cy="1041845"/>
          </a:xfrm>
          <a:prstGeom prst="bentConnector3">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3" name="Elbow Connector 42"/>
          <p:cNvCxnSpPr>
            <a:stCxn id="16" idx="3"/>
            <a:endCxn id="21" idx="1"/>
          </p:cNvCxnSpPr>
          <p:nvPr/>
        </p:nvCxnSpPr>
        <p:spPr>
          <a:xfrm flipV="1">
            <a:off x="1779065" y="1885068"/>
            <a:ext cx="934575" cy="360150"/>
          </a:xfrm>
          <a:prstGeom prst="bentConnector3">
            <a:avLst>
              <a:gd name="adj1" fmla="val 50000"/>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4" name="Elbow Connector 43"/>
          <p:cNvCxnSpPr>
            <a:stCxn id="16" idx="3"/>
            <a:endCxn id="22" idx="1"/>
          </p:cNvCxnSpPr>
          <p:nvPr/>
        </p:nvCxnSpPr>
        <p:spPr>
          <a:xfrm>
            <a:off x="1779065" y="2245218"/>
            <a:ext cx="934575" cy="382576"/>
          </a:xfrm>
          <a:prstGeom prst="bentConnector3">
            <a:avLst>
              <a:gd name="adj1" fmla="val 50000"/>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3" idx="0"/>
            <a:endCxn id="16" idx="2"/>
          </p:cNvCxnSpPr>
          <p:nvPr/>
        </p:nvCxnSpPr>
        <p:spPr>
          <a:xfrm flipV="1">
            <a:off x="1112315" y="2719291"/>
            <a:ext cx="0" cy="1813440"/>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3" idx="6"/>
            <a:endCxn id="18" idx="1"/>
          </p:cNvCxnSpPr>
          <p:nvPr/>
        </p:nvCxnSpPr>
        <p:spPr>
          <a:xfrm>
            <a:off x="2084466" y="5504883"/>
            <a:ext cx="629175" cy="0"/>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41" name="Rounded Rectangle 40"/>
          <p:cNvSpPr/>
          <p:nvPr/>
        </p:nvSpPr>
        <p:spPr>
          <a:xfrm>
            <a:off x="5524791" y="3638313"/>
            <a:ext cx="1540273" cy="3810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Khám phá</a:t>
            </a:r>
          </a:p>
        </p:txBody>
      </p:sp>
      <p:cxnSp>
        <p:nvCxnSpPr>
          <p:cNvPr id="42" name="Elbow Connector 41"/>
          <p:cNvCxnSpPr>
            <a:stCxn id="18" idx="3"/>
            <a:endCxn id="41" idx="1"/>
          </p:cNvCxnSpPr>
          <p:nvPr/>
        </p:nvCxnSpPr>
        <p:spPr>
          <a:xfrm flipV="1">
            <a:off x="4618641" y="3828813"/>
            <a:ext cx="906150" cy="1676070"/>
          </a:xfrm>
          <a:prstGeom prst="bentConnector3">
            <a:avLst>
              <a:gd name="adj1" fmla="val 50000"/>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5524791" y="3634126"/>
            <a:ext cx="1752309" cy="2559519"/>
          </a:xfrm>
          <a:prstGeom prst="rect">
            <a:avLst/>
          </a:prstGeom>
          <a:noFill/>
          <a:ln w="9525">
            <a:solidFill>
              <a:srgbClr val="0000F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33" name="Rectangle 32"/>
          <p:cNvSpPr/>
          <p:nvPr/>
        </p:nvSpPr>
        <p:spPr>
          <a:xfrm>
            <a:off x="5514520" y="6337481"/>
            <a:ext cx="1752309" cy="410021"/>
          </a:xfrm>
          <a:prstGeom prst="rect">
            <a:avLst/>
          </a:prstGeom>
          <a:noFill/>
          <a:ln w="9525">
            <a:solidFill>
              <a:srgbClr val="0000F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47" name="Rounded Rectangle 46"/>
          <p:cNvSpPr/>
          <p:nvPr/>
        </p:nvSpPr>
        <p:spPr>
          <a:xfrm>
            <a:off x="1727718" y="3144106"/>
            <a:ext cx="3187182" cy="1515126"/>
          </a:xfrm>
          <a:prstGeom prst="roundRect">
            <a:avLst>
              <a:gd name="adj" fmla="val 5786"/>
            </a:avLst>
          </a:prstGeom>
          <a:solidFill>
            <a:srgbClr val="CCFFCC"/>
          </a:solidFill>
          <a:ln w="31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base" latinLnBrk="0" hangingPunct="1">
              <a:lnSpc>
                <a:spcPct val="100000"/>
              </a:lnSpc>
              <a:spcBef>
                <a:spcPts val="600"/>
              </a:spcBef>
              <a:spcAft>
                <a:spcPct val="0"/>
              </a:spcAft>
              <a:buClrTx/>
              <a:buSzTx/>
              <a:buFontTx/>
              <a:buNone/>
              <a:tabLst/>
              <a:defRPr/>
            </a:pPr>
            <a:r>
              <a:rPr kumimoji="0" lang="en-US" sz="1600" b="0" i="1" u="none" strike="noStrike" kern="1200" cap="none" spc="0" normalizeH="0" baseline="0" noProof="0">
                <a:ln>
                  <a:noFill/>
                </a:ln>
                <a:solidFill>
                  <a:prstClr val="black"/>
                </a:solidFill>
                <a:effectLst/>
                <a:uLnTx/>
                <a:uFillTx/>
                <a:latin typeface="Arial" pitchFamily="34" charset="0"/>
                <a:ea typeface="+mn-ea"/>
                <a:cs typeface="Arial" pitchFamily="34" charset="0"/>
              </a:rPr>
              <a:t>Thực hiện nhiệm vụ học tập phức hợp, gắn với thực tiễn; </a:t>
            </a:r>
          </a:p>
          <a:p>
            <a:pPr marL="0" marR="0" lvl="0" indent="0" algn="just" defTabSz="914400" rtl="0" eaLnBrk="1" fontAlgn="base" latinLnBrk="0" hangingPunct="1">
              <a:lnSpc>
                <a:spcPct val="100000"/>
              </a:lnSpc>
              <a:spcBef>
                <a:spcPts val="600"/>
              </a:spcBef>
              <a:spcAft>
                <a:spcPct val="0"/>
              </a:spcAft>
              <a:buClrTx/>
              <a:buSzTx/>
              <a:buFontTx/>
              <a:buNone/>
              <a:tabLst/>
              <a:defRPr/>
            </a:pPr>
            <a:r>
              <a:rPr kumimoji="0" lang="en-US" sz="1600" b="0" i="1"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a:t>
            </a:r>
            <a:r>
              <a:rPr kumimoji="0" lang="en-US" sz="1600" b="0" i="1" u="none" strike="noStrike" kern="1200" cap="none" spc="0" normalizeH="0" baseline="0" noProof="0">
                <a:ln>
                  <a:noFill/>
                </a:ln>
                <a:solidFill>
                  <a:prstClr val="black"/>
                </a:solidFill>
                <a:effectLst/>
                <a:uLnTx/>
                <a:uFillTx/>
                <a:latin typeface="Arial" pitchFamily="34" charset="0"/>
                <a:ea typeface="+mn-ea"/>
                <a:cs typeface="Arial" pitchFamily="34" charset="0"/>
              </a:rPr>
              <a:t> hình thành và phát triển năng lực đặc thù, kết nối bài học với thực tiễn ở cấp độ hành động.</a:t>
            </a:r>
          </a:p>
        </p:txBody>
      </p:sp>
      <p:sp>
        <p:nvSpPr>
          <p:cNvPr id="45" name="Rounded Rectangle 25">
            <a:extLst>
              <a:ext uri="{FF2B5EF4-FFF2-40B4-BE49-F238E27FC236}">
                <a16:creationId xmlns:a16="http://schemas.microsoft.com/office/drawing/2014/main" id="{9457118B-1E25-4E40-B7E9-49B312C22A88}"/>
              </a:ext>
            </a:extLst>
          </p:cNvPr>
          <p:cNvSpPr/>
          <p:nvPr/>
        </p:nvSpPr>
        <p:spPr>
          <a:xfrm>
            <a:off x="5524791" y="2433541"/>
            <a:ext cx="1752309" cy="381000"/>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Thông tin BS</a:t>
            </a:r>
          </a:p>
        </p:txBody>
      </p:sp>
      <p:cxnSp>
        <p:nvCxnSpPr>
          <p:cNvPr id="46" name="Elbow Connector 34">
            <a:extLst>
              <a:ext uri="{FF2B5EF4-FFF2-40B4-BE49-F238E27FC236}">
                <a16:creationId xmlns:a16="http://schemas.microsoft.com/office/drawing/2014/main" id="{1230D615-1199-4877-9CC7-0A1594EF6281}"/>
              </a:ext>
            </a:extLst>
          </p:cNvPr>
          <p:cNvCxnSpPr>
            <a:endCxn id="45" idx="1"/>
          </p:cNvCxnSpPr>
          <p:nvPr/>
        </p:nvCxnSpPr>
        <p:spPr>
          <a:xfrm flipV="1">
            <a:off x="4618640" y="2624041"/>
            <a:ext cx="906151" cy="3753"/>
          </a:xfrm>
          <a:prstGeom prst="bentConnector3">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591F3586-FFB4-4035-B7DE-5D2225C7D0FE}"/>
              </a:ext>
            </a:extLst>
          </p:cNvPr>
          <p:cNvSpPr/>
          <p:nvPr/>
        </p:nvSpPr>
        <p:spPr>
          <a:xfrm>
            <a:off x="5524791" y="2380144"/>
            <a:ext cx="1752309" cy="472497"/>
          </a:xfrm>
          <a:prstGeom prst="rect">
            <a:avLst/>
          </a:prstGeom>
          <a:noFill/>
          <a:ln w="9525">
            <a:solidFill>
              <a:srgbClr val="0000F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pic>
        <p:nvPicPr>
          <p:cNvPr id="5" name="Picture 4">
            <a:extLst>
              <a:ext uri="{FF2B5EF4-FFF2-40B4-BE49-F238E27FC236}">
                <a16:creationId xmlns:a16="http://schemas.microsoft.com/office/drawing/2014/main" id="{B2F6EE91-9350-43AE-BA3D-25BE32421AD2}"/>
              </a:ext>
            </a:extLst>
          </p:cNvPr>
          <p:cNvPicPr>
            <a:picLocks noChangeAspect="1"/>
          </p:cNvPicPr>
          <p:nvPr/>
        </p:nvPicPr>
        <p:blipFill>
          <a:blip r:embed="rId2"/>
          <a:stretch>
            <a:fillRect/>
          </a:stretch>
        </p:blipFill>
        <p:spPr>
          <a:xfrm>
            <a:off x="7427960" y="1885067"/>
            <a:ext cx="4663440" cy="1152993"/>
          </a:xfrm>
          <a:prstGeom prst="rect">
            <a:avLst/>
          </a:prstGeom>
        </p:spPr>
      </p:pic>
      <p:pic>
        <p:nvPicPr>
          <p:cNvPr id="9" name="Picture 8">
            <a:extLst>
              <a:ext uri="{FF2B5EF4-FFF2-40B4-BE49-F238E27FC236}">
                <a16:creationId xmlns:a16="http://schemas.microsoft.com/office/drawing/2014/main" id="{DCA5A2B2-AF3A-4C59-95C0-534275998257}"/>
              </a:ext>
            </a:extLst>
          </p:cNvPr>
          <p:cNvPicPr>
            <a:picLocks noChangeAspect="1"/>
          </p:cNvPicPr>
          <p:nvPr/>
        </p:nvPicPr>
        <p:blipFill>
          <a:blip r:embed="rId3"/>
          <a:stretch>
            <a:fillRect/>
          </a:stretch>
        </p:blipFill>
        <p:spPr>
          <a:xfrm>
            <a:off x="7427960" y="5357391"/>
            <a:ext cx="4663440" cy="1119643"/>
          </a:xfrm>
          <a:prstGeom prst="rect">
            <a:avLst/>
          </a:prstGeom>
        </p:spPr>
      </p:pic>
      <p:pic>
        <p:nvPicPr>
          <p:cNvPr id="12" name="Picture 11">
            <a:extLst>
              <a:ext uri="{FF2B5EF4-FFF2-40B4-BE49-F238E27FC236}">
                <a16:creationId xmlns:a16="http://schemas.microsoft.com/office/drawing/2014/main" id="{478467C7-AAFF-4363-BE78-EB880CDEAB25}"/>
              </a:ext>
            </a:extLst>
          </p:cNvPr>
          <p:cNvPicPr>
            <a:picLocks noChangeAspect="1"/>
          </p:cNvPicPr>
          <p:nvPr/>
        </p:nvPicPr>
        <p:blipFill>
          <a:blip r:embed="rId4"/>
          <a:stretch>
            <a:fillRect/>
          </a:stretch>
        </p:blipFill>
        <p:spPr>
          <a:xfrm>
            <a:off x="7480604" y="3806590"/>
            <a:ext cx="4572000" cy="932648"/>
          </a:xfrm>
          <a:prstGeom prst="rect">
            <a:avLst/>
          </a:prstGeom>
        </p:spPr>
      </p:pic>
    </p:spTree>
    <p:extLst>
      <p:ext uri="{BB962C8B-B14F-4D97-AF65-F5344CB8AC3E}">
        <p14:creationId xmlns:p14="http://schemas.microsoft.com/office/powerpoint/2010/main" val="4096776754"/>
      </p:ext>
    </p:extLst>
  </p:cSld>
  <p:clrMapOvr>
    <a:masterClrMapping/>
  </p:clrMapOvr>
  <p:transition>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a:t>III. CẤU TRÚC BÀI HỌC</a:t>
            </a:r>
            <a:r>
              <a:rPr lang="en-US" sz="2800" dirty="0">
                <a:solidFill>
                  <a:srgbClr val="0000FF"/>
                </a:solidFill>
              </a:rPr>
              <a:t>_ </a:t>
            </a:r>
            <a:r>
              <a:rPr lang="en-US" sz="2800" dirty="0" err="1">
                <a:solidFill>
                  <a:srgbClr val="0000FF"/>
                </a:solidFill>
              </a:rPr>
              <a:t>Vai</a:t>
            </a:r>
            <a:r>
              <a:rPr lang="en-US" sz="2800" dirty="0">
                <a:solidFill>
                  <a:srgbClr val="0000FF"/>
                </a:solidFill>
              </a:rPr>
              <a:t> </a:t>
            </a:r>
            <a:r>
              <a:rPr lang="en-US" sz="2800" dirty="0" err="1">
                <a:solidFill>
                  <a:srgbClr val="0000FF"/>
                </a:solidFill>
              </a:rPr>
              <a:t>trò</a:t>
            </a:r>
            <a:r>
              <a:rPr lang="en-US" sz="2800" dirty="0">
                <a:solidFill>
                  <a:srgbClr val="0000FF"/>
                </a:solidFill>
              </a:rPr>
              <a:t> </a:t>
            </a:r>
            <a:r>
              <a:rPr lang="en-US" sz="2800" dirty="0" err="1">
                <a:solidFill>
                  <a:srgbClr val="0000FF"/>
                </a:solidFill>
              </a:rPr>
              <a:t>các</a:t>
            </a:r>
            <a:r>
              <a:rPr lang="en-US" sz="2800" dirty="0">
                <a:solidFill>
                  <a:srgbClr val="0000FF"/>
                </a:solidFill>
              </a:rPr>
              <a:t> </a:t>
            </a:r>
            <a:r>
              <a:rPr lang="en-US" sz="2800" dirty="0" err="1">
                <a:solidFill>
                  <a:srgbClr val="0000FF"/>
                </a:solidFill>
              </a:rPr>
              <a:t>hộp</a:t>
            </a:r>
            <a:r>
              <a:rPr lang="en-US" sz="2800" dirty="0">
                <a:solidFill>
                  <a:srgbClr val="0000FF"/>
                </a:solidFill>
              </a:rPr>
              <a:t> </a:t>
            </a:r>
            <a:r>
              <a:rPr lang="en-US" sz="2800" dirty="0" err="1">
                <a:solidFill>
                  <a:srgbClr val="0000FF"/>
                </a:solidFill>
              </a:rPr>
              <a:t>chức</a:t>
            </a:r>
            <a:r>
              <a:rPr lang="en-US" sz="2800" dirty="0">
                <a:solidFill>
                  <a:srgbClr val="0000FF"/>
                </a:solidFill>
              </a:rPr>
              <a:t> </a:t>
            </a:r>
            <a:r>
              <a:rPr lang="en-US" sz="2800" dirty="0" err="1">
                <a:solidFill>
                  <a:srgbClr val="0000FF"/>
                </a:solidFill>
              </a:rPr>
              <a:t>năng</a:t>
            </a:r>
            <a:endParaRPr lang="en-US" dirty="0">
              <a:solidFill>
                <a:srgbClr val="0000FF"/>
              </a:solidFill>
            </a:endParaRPr>
          </a:p>
        </p:txBody>
      </p:sp>
      <p:sp>
        <p:nvSpPr>
          <p:cNvPr id="3" name="Oval 2"/>
          <p:cNvSpPr/>
          <p:nvPr/>
        </p:nvSpPr>
        <p:spPr>
          <a:xfrm>
            <a:off x="140163" y="4532731"/>
            <a:ext cx="1944303" cy="1944303"/>
          </a:xfrm>
          <a:prstGeom prst="ellipse">
            <a:avLst/>
          </a:prstGeom>
          <a:solidFill>
            <a:srgbClr val="CCFFFF"/>
          </a:solidFill>
          <a:ln>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FF"/>
                </a:solidFill>
                <a:effectLst/>
                <a:uLnTx/>
                <a:uFillTx/>
                <a:latin typeface="Arial" pitchFamily="34" charset="0"/>
                <a:ea typeface="+mn-ea"/>
                <a:cs typeface="Arial" pitchFamily="34" charset="0"/>
              </a:rPr>
              <a:t>BÀI HỌC</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pitchFamily="34" charset="0"/>
                <a:ea typeface="+mn-ea"/>
                <a:cs typeface="Arial" pitchFamily="34" charset="0"/>
              </a:rPr>
              <a:t>SGK</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pitchFamily="34" charset="0"/>
                <a:ea typeface="+mn-ea"/>
                <a:cs typeface="Arial" pitchFamily="34" charset="0"/>
              </a:rPr>
              <a:t>CÔNG NGHỆ</a:t>
            </a:r>
          </a:p>
        </p:txBody>
      </p:sp>
      <p:sp>
        <p:nvSpPr>
          <p:cNvPr id="16" name="Rounded Rectangle 15"/>
          <p:cNvSpPr/>
          <p:nvPr/>
        </p:nvSpPr>
        <p:spPr>
          <a:xfrm>
            <a:off x="445565" y="1771145"/>
            <a:ext cx="1333500" cy="948146"/>
          </a:xfrm>
          <a:prstGeom prst="roundRect">
            <a:avLst/>
          </a:prstGeom>
          <a:solidFill>
            <a:srgbClr val="FFFFCC"/>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FF"/>
                </a:solidFill>
                <a:effectLst/>
                <a:uLnTx/>
                <a:uFillTx/>
                <a:latin typeface="Arial" pitchFamily="34" charset="0"/>
                <a:ea typeface="+mn-ea"/>
                <a:cs typeface="Arial" pitchFamily="34" charset="0"/>
              </a:rPr>
              <a:t>HỌC LIỆU</a:t>
            </a:r>
          </a:p>
        </p:txBody>
      </p:sp>
      <p:sp>
        <p:nvSpPr>
          <p:cNvPr id="18" name="Rounded Rectangle 17"/>
          <p:cNvSpPr/>
          <p:nvPr/>
        </p:nvSpPr>
        <p:spPr>
          <a:xfrm>
            <a:off x="2713641" y="4983961"/>
            <a:ext cx="1905000" cy="1041844"/>
          </a:xfrm>
          <a:prstGeom prst="roundRect">
            <a:avLst/>
          </a:prstGeom>
          <a:solidFill>
            <a:srgbClr val="FFFFCC"/>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Arial" pitchFamily="34" charset="0"/>
                <a:ea typeface="+mn-ea"/>
                <a:cs typeface="Arial" pitchFamily="34" charset="0"/>
              </a:rPr>
              <a:t>HOẠT ĐỘNG</a:t>
            </a:r>
          </a:p>
        </p:txBody>
      </p:sp>
      <p:sp>
        <p:nvSpPr>
          <p:cNvPr id="21" name="Rounded Rectangle 20"/>
          <p:cNvSpPr/>
          <p:nvPr/>
        </p:nvSpPr>
        <p:spPr>
          <a:xfrm>
            <a:off x="2713640" y="1626080"/>
            <a:ext cx="1905000" cy="517976"/>
          </a:xfrm>
          <a:prstGeom prst="roundRect">
            <a:avLst/>
          </a:prstGeom>
          <a:solidFill>
            <a:srgbClr val="FFFFCC"/>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FF"/>
                </a:solidFill>
                <a:effectLst/>
                <a:uLnTx/>
                <a:uFillTx/>
                <a:latin typeface="Arial" pitchFamily="34" charset="0"/>
                <a:ea typeface="+mn-ea"/>
                <a:cs typeface="Arial" pitchFamily="34" charset="0"/>
              </a:rPr>
              <a:t>NỘI DUNG CHÍNH</a:t>
            </a:r>
          </a:p>
        </p:txBody>
      </p:sp>
      <p:sp>
        <p:nvSpPr>
          <p:cNvPr id="22" name="Rounded Rectangle 21"/>
          <p:cNvSpPr/>
          <p:nvPr/>
        </p:nvSpPr>
        <p:spPr>
          <a:xfrm>
            <a:off x="2713640" y="2368806"/>
            <a:ext cx="1905000" cy="517976"/>
          </a:xfrm>
          <a:prstGeom prst="roundRect">
            <a:avLst/>
          </a:prstGeom>
          <a:solidFill>
            <a:schemeClr val="accent6">
              <a:lumMod val="20000"/>
              <a:lumOff val="80000"/>
            </a:schemeClr>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rPr>
              <a:t>NỘI DUNG BỔ TRỢ</a:t>
            </a:r>
          </a:p>
        </p:txBody>
      </p:sp>
      <p:sp>
        <p:nvSpPr>
          <p:cNvPr id="27" name="Rounded Rectangle 26"/>
          <p:cNvSpPr/>
          <p:nvPr/>
        </p:nvSpPr>
        <p:spPr>
          <a:xfrm>
            <a:off x="5524791" y="4181896"/>
            <a:ext cx="1540273" cy="3810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Luyện tập</a:t>
            </a:r>
          </a:p>
        </p:txBody>
      </p:sp>
      <p:sp>
        <p:nvSpPr>
          <p:cNvPr id="28" name="Rounded Rectangle 27"/>
          <p:cNvSpPr/>
          <p:nvPr/>
        </p:nvSpPr>
        <p:spPr>
          <a:xfrm>
            <a:off x="5524791" y="4725479"/>
            <a:ext cx="1540273" cy="3810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Thực hành</a:t>
            </a:r>
          </a:p>
        </p:txBody>
      </p:sp>
      <p:sp>
        <p:nvSpPr>
          <p:cNvPr id="29" name="Rounded Rectangle 28"/>
          <p:cNvSpPr/>
          <p:nvPr/>
        </p:nvSpPr>
        <p:spPr>
          <a:xfrm>
            <a:off x="5524791" y="5269062"/>
            <a:ext cx="1540273" cy="3810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Vận dụng</a:t>
            </a:r>
          </a:p>
        </p:txBody>
      </p:sp>
      <p:sp>
        <p:nvSpPr>
          <p:cNvPr id="30" name="Rounded Rectangle 29"/>
          <p:cNvSpPr/>
          <p:nvPr/>
        </p:nvSpPr>
        <p:spPr>
          <a:xfrm>
            <a:off x="5524791" y="5812645"/>
            <a:ext cx="1540273" cy="381000"/>
          </a:xfrm>
          <a:prstGeom prst="roundRect">
            <a:avLst/>
          </a:prstGeom>
          <a:solidFill>
            <a:srgbClr val="CCFFCC"/>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Kết nối NL</a:t>
            </a:r>
          </a:p>
        </p:txBody>
      </p:sp>
      <p:sp>
        <p:nvSpPr>
          <p:cNvPr id="31" name="Rounded Rectangle 30"/>
          <p:cNvSpPr/>
          <p:nvPr/>
        </p:nvSpPr>
        <p:spPr>
          <a:xfrm>
            <a:off x="5524791" y="6356228"/>
            <a:ext cx="1540273" cy="3810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Kết nối NN</a:t>
            </a:r>
          </a:p>
        </p:txBody>
      </p:sp>
      <p:cxnSp>
        <p:nvCxnSpPr>
          <p:cNvPr id="36" name="Elbow Connector 35"/>
          <p:cNvCxnSpPr>
            <a:stCxn id="18" idx="3"/>
            <a:endCxn id="27" idx="1"/>
          </p:cNvCxnSpPr>
          <p:nvPr/>
        </p:nvCxnSpPr>
        <p:spPr>
          <a:xfrm flipV="1">
            <a:off x="4618641" y="4372396"/>
            <a:ext cx="906150" cy="1132487"/>
          </a:xfrm>
          <a:prstGeom prst="bentConnector3">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7" name="Elbow Connector 36"/>
          <p:cNvCxnSpPr>
            <a:stCxn id="18" idx="3"/>
            <a:endCxn id="28" idx="1"/>
          </p:cNvCxnSpPr>
          <p:nvPr/>
        </p:nvCxnSpPr>
        <p:spPr>
          <a:xfrm flipV="1">
            <a:off x="4618641" y="4915979"/>
            <a:ext cx="906150" cy="588904"/>
          </a:xfrm>
          <a:prstGeom prst="bentConnector3">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8" name="Elbow Connector 37"/>
          <p:cNvCxnSpPr>
            <a:stCxn id="18" idx="3"/>
            <a:endCxn id="29" idx="1"/>
          </p:cNvCxnSpPr>
          <p:nvPr/>
        </p:nvCxnSpPr>
        <p:spPr>
          <a:xfrm flipV="1">
            <a:off x="4618641" y="5459562"/>
            <a:ext cx="906150" cy="45321"/>
          </a:xfrm>
          <a:prstGeom prst="bentConnector3">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18" idx="3"/>
            <a:endCxn id="30" idx="1"/>
          </p:cNvCxnSpPr>
          <p:nvPr/>
        </p:nvCxnSpPr>
        <p:spPr>
          <a:xfrm>
            <a:off x="4618641" y="5504883"/>
            <a:ext cx="906150" cy="498262"/>
          </a:xfrm>
          <a:prstGeom prst="bentConnector3">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0" name="Elbow Connector 39"/>
          <p:cNvCxnSpPr>
            <a:stCxn id="18" idx="3"/>
            <a:endCxn id="31" idx="1"/>
          </p:cNvCxnSpPr>
          <p:nvPr/>
        </p:nvCxnSpPr>
        <p:spPr>
          <a:xfrm>
            <a:off x="4618641" y="5504883"/>
            <a:ext cx="906150" cy="1041845"/>
          </a:xfrm>
          <a:prstGeom prst="bentConnector3">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3" name="Elbow Connector 42"/>
          <p:cNvCxnSpPr>
            <a:stCxn id="16" idx="3"/>
            <a:endCxn id="21" idx="1"/>
          </p:cNvCxnSpPr>
          <p:nvPr/>
        </p:nvCxnSpPr>
        <p:spPr>
          <a:xfrm flipV="1">
            <a:off x="1779065" y="1885068"/>
            <a:ext cx="934575" cy="360150"/>
          </a:xfrm>
          <a:prstGeom prst="bentConnector3">
            <a:avLst>
              <a:gd name="adj1" fmla="val 50000"/>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4" name="Elbow Connector 43"/>
          <p:cNvCxnSpPr>
            <a:stCxn id="16" idx="3"/>
            <a:endCxn id="22" idx="1"/>
          </p:cNvCxnSpPr>
          <p:nvPr/>
        </p:nvCxnSpPr>
        <p:spPr>
          <a:xfrm>
            <a:off x="1779065" y="2245218"/>
            <a:ext cx="934575" cy="382576"/>
          </a:xfrm>
          <a:prstGeom prst="bentConnector3">
            <a:avLst>
              <a:gd name="adj1" fmla="val 50000"/>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3" idx="0"/>
            <a:endCxn id="16" idx="2"/>
          </p:cNvCxnSpPr>
          <p:nvPr/>
        </p:nvCxnSpPr>
        <p:spPr>
          <a:xfrm flipV="1">
            <a:off x="1112315" y="2719291"/>
            <a:ext cx="0" cy="1813440"/>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3" idx="6"/>
            <a:endCxn id="18" idx="1"/>
          </p:cNvCxnSpPr>
          <p:nvPr/>
        </p:nvCxnSpPr>
        <p:spPr>
          <a:xfrm>
            <a:off x="2084466" y="5504883"/>
            <a:ext cx="629175" cy="0"/>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41" name="Rounded Rectangle 40"/>
          <p:cNvSpPr/>
          <p:nvPr/>
        </p:nvSpPr>
        <p:spPr>
          <a:xfrm>
            <a:off x="5524791" y="3638313"/>
            <a:ext cx="1540273" cy="3810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Khám phá</a:t>
            </a:r>
          </a:p>
        </p:txBody>
      </p:sp>
      <p:cxnSp>
        <p:nvCxnSpPr>
          <p:cNvPr id="42" name="Elbow Connector 41"/>
          <p:cNvCxnSpPr>
            <a:stCxn id="18" idx="3"/>
            <a:endCxn id="41" idx="1"/>
          </p:cNvCxnSpPr>
          <p:nvPr/>
        </p:nvCxnSpPr>
        <p:spPr>
          <a:xfrm flipV="1">
            <a:off x="4618641" y="3828813"/>
            <a:ext cx="906150" cy="1676070"/>
          </a:xfrm>
          <a:prstGeom prst="bentConnector3">
            <a:avLst>
              <a:gd name="adj1" fmla="val 50000"/>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5524791" y="3634126"/>
            <a:ext cx="1752309" cy="2559519"/>
          </a:xfrm>
          <a:prstGeom prst="rect">
            <a:avLst/>
          </a:prstGeom>
          <a:noFill/>
          <a:ln w="9525">
            <a:solidFill>
              <a:srgbClr val="0000F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33" name="Rectangle 32"/>
          <p:cNvSpPr/>
          <p:nvPr/>
        </p:nvSpPr>
        <p:spPr>
          <a:xfrm>
            <a:off x="5514520" y="6337481"/>
            <a:ext cx="1752309" cy="410021"/>
          </a:xfrm>
          <a:prstGeom prst="rect">
            <a:avLst/>
          </a:prstGeom>
          <a:noFill/>
          <a:ln w="9525">
            <a:solidFill>
              <a:srgbClr val="0000F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45" name="Rounded Rectangle 44"/>
          <p:cNvSpPr/>
          <p:nvPr/>
        </p:nvSpPr>
        <p:spPr>
          <a:xfrm>
            <a:off x="1727718" y="3144106"/>
            <a:ext cx="3187182" cy="1515126"/>
          </a:xfrm>
          <a:prstGeom prst="roundRect">
            <a:avLst>
              <a:gd name="adj" fmla="val 5786"/>
            </a:avLst>
          </a:prstGeom>
          <a:solidFill>
            <a:srgbClr val="CCFFCC"/>
          </a:solidFill>
          <a:ln w="31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base" latinLnBrk="0" hangingPunct="1">
              <a:lnSpc>
                <a:spcPct val="100000"/>
              </a:lnSpc>
              <a:spcBef>
                <a:spcPts val="600"/>
              </a:spcBef>
              <a:spcAft>
                <a:spcPct val="0"/>
              </a:spcAft>
              <a:buClrTx/>
              <a:buSzTx/>
              <a:buFontTx/>
              <a:buNone/>
              <a:tabLst/>
              <a:defRPr/>
            </a:pPr>
            <a:r>
              <a:rPr kumimoji="0" lang="en-US" sz="1600" b="0" i="1" u="none" strike="noStrike" kern="1200" cap="none" spc="0" normalizeH="0" baseline="0" noProof="0">
                <a:ln>
                  <a:noFill/>
                </a:ln>
                <a:solidFill>
                  <a:prstClr val="black"/>
                </a:solidFill>
                <a:effectLst/>
                <a:uLnTx/>
                <a:uFillTx/>
                <a:latin typeface="Arial" pitchFamily="34" charset="0"/>
                <a:ea typeface="+mn-ea"/>
                <a:cs typeface="Arial" pitchFamily="34" charset="0"/>
              </a:rPr>
              <a:t>Thông tin về NL, nhiệm vụ học tập kết nối năng lực; </a:t>
            </a:r>
          </a:p>
          <a:p>
            <a:pPr marL="0" marR="0" lvl="0" indent="0" algn="just" defTabSz="914400" rtl="0" eaLnBrk="1" fontAlgn="base" latinLnBrk="0" hangingPunct="1">
              <a:lnSpc>
                <a:spcPct val="100000"/>
              </a:lnSpc>
              <a:spcBef>
                <a:spcPts val="600"/>
              </a:spcBef>
              <a:spcAft>
                <a:spcPct val="0"/>
              </a:spcAft>
              <a:buClrTx/>
              <a:buSzTx/>
              <a:buFontTx/>
              <a:buNone/>
              <a:tabLst/>
              <a:defRPr/>
            </a:pPr>
            <a:r>
              <a:rPr kumimoji="0" lang="en-US" sz="1600" b="0" i="1"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a:t>
            </a:r>
            <a:r>
              <a:rPr kumimoji="0" lang="en-US" sz="1600" b="0" i="1" u="none" strike="noStrike" kern="1200" cap="none" spc="0" normalizeH="0" baseline="0" noProof="0">
                <a:ln>
                  <a:noFill/>
                </a:ln>
                <a:solidFill>
                  <a:prstClr val="black"/>
                </a:solidFill>
                <a:effectLst/>
                <a:uLnTx/>
                <a:uFillTx/>
                <a:latin typeface="Arial" pitchFamily="34" charset="0"/>
                <a:ea typeface="+mn-ea"/>
                <a:cs typeface="Arial" pitchFamily="34" charset="0"/>
              </a:rPr>
              <a:t> góp phần hình thành và phát triển năng lực chung cốt lõi, năng lực công nghệ.</a:t>
            </a:r>
          </a:p>
        </p:txBody>
      </p:sp>
      <p:pic>
        <p:nvPicPr>
          <p:cNvPr id="6" name="Picture 5">
            <a:extLst>
              <a:ext uri="{FF2B5EF4-FFF2-40B4-BE49-F238E27FC236}">
                <a16:creationId xmlns:a16="http://schemas.microsoft.com/office/drawing/2014/main" id="{63700F3B-5778-4FD5-833E-4739DE1661AF}"/>
              </a:ext>
            </a:extLst>
          </p:cNvPr>
          <p:cNvPicPr>
            <a:picLocks noChangeAspect="1"/>
          </p:cNvPicPr>
          <p:nvPr/>
        </p:nvPicPr>
        <p:blipFill>
          <a:blip r:embed="rId2"/>
          <a:stretch>
            <a:fillRect/>
          </a:stretch>
        </p:blipFill>
        <p:spPr>
          <a:xfrm rot="363945">
            <a:off x="7726050" y="2147790"/>
            <a:ext cx="2625860" cy="1486336"/>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853A9CCE-200E-492C-AD7D-EBF69F6B64C8}"/>
              </a:ext>
            </a:extLst>
          </p:cNvPr>
          <p:cNvPicPr>
            <a:picLocks noChangeAspect="1"/>
          </p:cNvPicPr>
          <p:nvPr/>
        </p:nvPicPr>
        <p:blipFill>
          <a:blip r:embed="rId3"/>
          <a:stretch>
            <a:fillRect/>
          </a:stretch>
        </p:blipFill>
        <p:spPr>
          <a:xfrm rot="21083528">
            <a:off x="9058275" y="4505729"/>
            <a:ext cx="2585933" cy="1686478"/>
          </a:xfrm>
          <a:prstGeom prst="rect">
            <a:avLst/>
          </a:prstGeom>
          <a:ln>
            <a:noFill/>
          </a:ln>
          <a:effectLst>
            <a:outerShdw blurRad="292100" dist="139700" dir="2700000" algn="tl" rotWithShape="0">
              <a:srgbClr val="333333">
                <a:alpha val="65000"/>
              </a:srgbClr>
            </a:outerShdw>
          </a:effectLst>
        </p:spPr>
      </p:pic>
      <p:sp>
        <p:nvSpPr>
          <p:cNvPr id="46" name="Rounded Rectangle 25">
            <a:extLst>
              <a:ext uri="{FF2B5EF4-FFF2-40B4-BE49-F238E27FC236}">
                <a16:creationId xmlns:a16="http://schemas.microsoft.com/office/drawing/2014/main" id="{F9070920-DEAF-487C-9CCE-C5C80405F024}"/>
              </a:ext>
            </a:extLst>
          </p:cNvPr>
          <p:cNvSpPr/>
          <p:nvPr/>
        </p:nvSpPr>
        <p:spPr>
          <a:xfrm>
            <a:off x="5524791" y="2433541"/>
            <a:ext cx="1752309" cy="381000"/>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Thông tin BS</a:t>
            </a:r>
          </a:p>
        </p:txBody>
      </p:sp>
      <p:cxnSp>
        <p:nvCxnSpPr>
          <p:cNvPr id="47" name="Elbow Connector 34">
            <a:extLst>
              <a:ext uri="{FF2B5EF4-FFF2-40B4-BE49-F238E27FC236}">
                <a16:creationId xmlns:a16="http://schemas.microsoft.com/office/drawing/2014/main" id="{2AFE21FB-3C38-4820-A06B-A280B7B5DDEF}"/>
              </a:ext>
            </a:extLst>
          </p:cNvPr>
          <p:cNvCxnSpPr>
            <a:endCxn id="46" idx="1"/>
          </p:cNvCxnSpPr>
          <p:nvPr/>
        </p:nvCxnSpPr>
        <p:spPr>
          <a:xfrm flipV="1">
            <a:off x="4618640" y="2624041"/>
            <a:ext cx="906151" cy="3753"/>
          </a:xfrm>
          <a:prstGeom prst="bentConnector3">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FB0A717C-B2E4-45B2-8ACF-9B075F16EAD3}"/>
              </a:ext>
            </a:extLst>
          </p:cNvPr>
          <p:cNvSpPr/>
          <p:nvPr/>
        </p:nvSpPr>
        <p:spPr>
          <a:xfrm>
            <a:off x="5524791" y="2380144"/>
            <a:ext cx="1752309" cy="472497"/>
          </a:xfrm>
          <a:prstGeom prst="rect">
            <a:avLst/>
          </a:prstGeom>
          <a:noFill/>
          <a:ln w="9525">
            <a:solidFill>
              <a:srgbClr val="0000F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282612405"/>
      </p:ext>
    </p:extLst>
  </p:cSld>
  <p:clrMapOvr>
    <a:masterClrMapping/>
  </p:clrMapOvr>
  <p:transition>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a:t>III. CẤU TRÚC BÀI HỌC</a:t>
            </a:r>
            <a:r>
              <a:rPr lang="en-US" sz="2800" dirty="0">
                <a:solidFill>
                  <a:srgbClr val="0000FF"/>
                </a:solidFill>
              </a:rPr>
              <a:t>_ </a:t>
            </a:r>
            <a:r>
              <a:rPr lang="en-US" sz="2800" dirty="0" err="1">
                <a:solidFill>
                  <a:srgbClr val="0000FF"/>
                </a:solidFill>
              </a:rPr>
              <a:t>Vai</a:t>
            </a:r>
            <a:r>
              <a:rPr lang="en-US" sz="2800" dirty="0">
                <a:solidFill>
                  <a:srgbClr val="0000FF"/>
                </a:solidFill>
              </a:rPr>
              <a:t> </a:t>
            </a:r>
            <a:r>
              <a:rPr lang="en-US" sz="2800" dirty="0" err="1">
                <a:solidFill>
                  <a:srgbClr val="0000FF"/>
                </a:solidFill>
              </a:rPr>
              <a:t>trò</a:t>
            </a:r>
            <a:r>
              <a:rPr lang="en-US" sz="2800" dirty="0">
                <a:solidFill>
                  <a:srgbClr val="0000FF"/>
                </a:solidFill>
              </a:rPr>
              <a:t> </a:t>
            </a:r>
            <a:r>
              <a:rPr lang="en-US" sz="2800" dirty="0" err="1">
                <a:solidFill>
                  <a:srgbClr val="0000FF"/>
                </a:solidFill>
              </a:rPr>
              <a:t>các</a:t>
            </a:r>
            <a:r>
              <a:rPr lang="en-US" sz="2800" dirty="0">
                <a:solidFill>
                  <a:srgbClr val="0000FF"/>
                </a:solidFill>
              </a:rPr>
              <a:t> </a:t>
            </a:r>
            <a:r>
              <a:rPr lang="en-US" sz="2800" dirty="0" err="1">
                <a:solidFill>
                  <a:srgbClr val="0000FF"/>
                </a:solidFill>
              </a:rPr>
              <a:t>hộp</a:t>
            </a:r>
            <a:r>
              <a:rPr lang="en-US" sz="2800" dirty="0">
                <a:solidFill>
                  <a:srgbClr val="0000FF"/>
                </a:solidFill>
              </a:rPr>
              <a:t> </a:t>
            </a:r>
            <a:r>
              <a:rPr lang="en-US" sz="2800" dirty="0" err="1">
                <a:solidFill>
                  <a:srgbClr val="0000FF"/>
                </a:solidFill>
              </a:rPr>
              <a:t>chức</a:t>
            </a:r>
            <a:r>
              <a:rPr lang="en-US" sz="2800" dirty="0">
                <a:solidFill>
                  <a:srgbClr val="0000FF"/>
                </a:solidFill>
              </a:rPr>
              <a:t> </a:t>
            </a:r>
            <a:r>
              <a:rPr lang="en-US" sz="2800" dirty="0" err="1">
                <a:solidFill>
                  <a:srgbClr val="0000FF"/>
                </a:solidFill>
              </a:rPr>
              <a:t>năng</a:t>
            </a:r>
            <a:endParaRPr lang="en-US" dirty="0">
              <a:solidFill>
                <a:srgbClr val="0000FF"/>
              </a:solidFill>
            </a:endParaRPr>
          </a:p>
        </p:txBody>
      </p:sp>
      <p:sp>
        <p:nvSpPr>
          <p:cNvPr id="3" name="Oval 2"/>
          <p:cNvSpPr/>
          <p:nvPr/>
        </p:nvSpPr>
        <p:spPr>
          <a:xfrm>
            <a:off x="140163" y="4532731"/>
            <a:ext cx="1944303" cy="1944303"/>
          </a:xfrm>
          <a:prstGeom prst="ellipse">
            <a:avLst/>
          </a:prstGeom>
          <a:solidFill>
            <a:srgbClr val="CCFFFF"/>
          </a:solidFill>
          <a:ln>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FF"/>
                </a:solidFill>
                <a:effectLst/>
                <a:uLnTx/>
                <a:uFillTx/>
                <a:latin typeface="Arial" pitchFamily="34" charset="0"/>
                <a:ea typeface="+mn-ea"/>
                <a:cs typeface="Arial" pitchFamily="34" charset="0"/>
              </a:rPr>
              <a:t>BÀI HỌC</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pitchFamily="34" charset="0"/>
                <a:ea typeface="+mn-ea"/>
                <a:cs typeface="Arial" pitchFamily="34" charset="0"/>
              </a:rPr>
              <a:t>SGK</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Arial" pitchFamily="34" charset="0"/>
                <a:ea typeface="+mn-ea"/>
                <a:cs typeface="Arial" pitchFamily="34" charset="0"/>
              </a:rPr>
              <a:t>CÔNG NGHỆ</a:t>
            </a:r>
          </a:p>
        </p:txBody>
      </p:sp>
      <p:sp>
        <p:nvSpPr>
          <p:cNvPr id="16" name="Rounded Rectangle 15"/>
          <p:cNvSpPr/>
          <p:nvPr/>
        </p:nvSpPr>
        <p:spPr>
          <a:xfrm>
            <a:off x="445565" y="1771145"/>
            <a:ext cx="1333500" cy="948146"/>
          </a:xfrm>
          <a:prstGeom prst="roundRect">
            <a:avLst/>
          </a:prstGeom>
          <a:solidFill>
            <a:srgbClr val="FFFFCC"/>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FF"/>
                </a:solidFill>
                <a:effectLst/>
                <a:uLnTx/>
                <a:uFillTx/>
                <a:latin typeface="Arial" pitchFamily="34" charset="0"/>
                <a:ea typeface="+mn-ea"/>
                <a:cs typeface="Arial" pitchFamily="34" charset="0"/>
              </a:rPr>
              <a:t>HỌC LIỆU</a:t>
            </a:r>
          </a:p>
        </p:txBody>
      </p:sp>
      <p:sp>
        <p:nvSpPr>
          <p:cNvPr id="18" name="Rounded Rectangle 17"/>
          <p:cNvSpPr/>
          <p:nvPr/>
        </p:nvSpPr>
        <p:spPr>
          <a:xfrm>
            <a:off x="2713641" y="4983961"/>
            <a:ext cx="1905000" cy="1041844"/>
          </a:xfrm>
          <a:prstGeom prst="roundRect">
            <a:avLst/>
          </a:prstGeom>
          <a:solidFill>
            <a:srgbClr val="FFFFCC"/>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0000"/>
                </a:solidFill>
                <a:effectLst/>
                <a:uLnTx/>
                <a:uFillTx/>
                <a:latin typeface="Arial" pitchFamily="34" charset="0"/>
                <a:ea typeface="+mn-ea"/>
                <a:cs typeface="Arial" pitchFamily="34" charset="0"/>
              </a:rPr>
              <a:t>HOẠT ĐỘNG</a:t>
            </a:r>
          </a:p>
        </p:txBody>
      </p:sp>
      <p:sp>
        <p:nvSpPr>
          <p:cNvPr id="21" name="Rounded Rectangle 20"/>
          <p:cNvSpPr/>
          <p:nvPr/>
        </p:nvSpPr>
        <p:spPr>
          <a:xfrm>
            <a:off x="2713640" y="1626080"/>
            <a:ext cx="1905000" cy="517976"/>
          </a:xfrm>
          <a:prstGeom prst="roundRect">
            <a:avLst/>
          </a:prstGeom>
          <a:solidFill>
            <a:srgbClr val="FFFFCC"/>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FF"/>
                </a:solidFill>
                <a:effectLst/>
                <a:uLnTx/>
                <a:uFillTx/>
                <a:latin typeface="Arial" pitchFamily="34" charset="0"/>
                <a:ea typeface="+mn-ea"/>
                <a:cs typeface="Arial" pitchFamily="34" charset="0"/>
              </a:rPr>
              <a:t>NỘI DUNG CHÍNH</a:t>
            </a:r>
          </a:p>
        </p:txBody>
      </p:sp>
      <p:sp>
        <p:nvSpPr>
          <p:cNvPr id="22" name="Rounded Rectangle 21"/>
          <p:cNvSpPr/>
          <p:nvPr/>
        </p:nvSpPr>
        <p:spPr>
          <a:xfrm>
            <a:off x="2713640" y="2368806"/>
            <a:ext cx="1905000" cy="517976"/>
          </a:xfrm>
          <a:prstGeom prst="roundRect">
            <a:avLst/>
          </a:prstGeom>
          <a:solidFill>
            <a:schemeClr val="accent6">
              <a:lumMod val="20000"/>
              <a:lumOff val="80000"/>
            </a:schemeClr>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rPr>
              <a:t>NỘI DUNG BỔ TRỢ</a:t>
            </a:r>
          </a:p>
        </p:txBody>
      </p:sp>
      <p:sp>
        <p:nvSpPr>
          <p:cNvPr id="27" name="Rounded Rectangle 26"/>
          <p:cNvSpPr/>
          <p:nvPr/>
        </p:nvSpPr>
        <p:spPr>
          <a:xfrm>
            <a:off x="5524791" y="4181896"/>
            <a:ext cx="1540273" cy="3810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Luyện tập</a:t>
            </a:r>
          </a:p>
        </p:txBody>
      </p:sp>
      <p:sp>
        <p:nvSpPr>
          <p:cNvPr id="28" name="Rounded Rectangle 27"/>
          <p:cNvSpPr/>
          <p:nvPr/>
        </p:nvSpPr>
        <p:spPr>
          <a:xfrm>
            <a:off x="5524791" y="4725479"/>
            <a:ext cx="1540273" cy="3810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Thực hành</a:t>
            </a:r>
          </a:p>
        </p:txBody>
      </p:sp>
      <p:sp>
        <p:nvSpPr>
          <p:cNvPr id="29" name="Rounded Rectangle 28"/>
          <p:cNvSpPr/>
          <p:nvPr/>
        </p:nvSpPr>
        <p:spPr>
          <a:xfrm>
            <a:off x="5524791" y="5269062"/>
            <a:ext cx="1540273" cy="3810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Vận dụng</a:t>
            </a:r>
          </a:p>
        </p:txBody>
      </p:sp>
      <p:sp>
        <p:nvSpPr>
          <p:cNvPr id="30" name="Rounded Rectangle 29"/>
          <p:cNvSpPr/>
          <p:nvPr/>
        </p:nvSpPr>
        <p:spPr>
          <a:xfrm>
            <a:off x="5524791" y="5812645"/>
            <a:ext cx="1540273" cy="3810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Kết nối NL</a:t>
            </a:r>
          </a:p>
        </p:txBody>
      </p:sp>
      <p:sp>
        <p:nvSpPr>
          <p:cNvPr id="31" name="Rounded Rectangle 30"/>
          <p:cNvSpPr/>
          <p:nvPr/>
        </p:nvSpPr>
        <p:spPr>
          <a:xfrm>
            <a:off x="5524791" y="6356228"/>
            <a:ext cx="1540273" cy="381000"/>
          </a:xfrm>
          <a:prstGeom prst="roundRect">
            <a:avLst/>
          </a:prstGeom>
          <a:solidFill>
            <a:srgbClr val="CCFFCC"/>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Kết nối NN</a:t>
            </a:r>
          </a:p>
        </p:txBody>
      </p:sp>
      <p:cxnSp>
        <p:nvCxnSpPr>
          <p:cNvPr id="36" name="Elbow Connector 35"/>
          <p:cNvCxnSpPr>
            <a:stCxn id="18" idx="3"/>
            <a:endCxn id="27" idx="1"/>
          </p:cNvCxnSpPr>
          <p:nvPr/>
        </p:nvCxnSpPr>
        <p:spPr>
          <a:xfrm flipV="1">
            <a:off x="4618641" y="4372396"/>
            <a:ext cx="906150" cy="1132487"/>
          </a:xfrm>
          <a:prstGeom prst="bentConnector3">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7" name="Elbow Connector 36"/>
          <p:cNvCxnSpPr>
            <a:stCxn id="18" idx="3"/>
            <a:endCxn id="28" idx="1"/>
          </p:cNvCxnSpPr>
          <p:nvPr/>
        </p:nvCxnSpPr>
        <p:spPr>
          <a:xfrm flipV="1">
            <a:off x="4618641" y="4915979"/>
            <a:ext cx="906150" cy="588904"/>
          </a:xfrm>
          <a:prstGeom prst="bentConnector3">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8" name="Elbow Connector 37"/>
          <p:cNvCxnSpPr>
            <a:stCxn id="18" idx="3"/>
            <a:endCxn id="29" idx="1"/>
          </p:cNvCxnSpPr>
          <p:nvPr/>
        </p:nvCxnSpPr>
        <p:spPr>
          <a:xfrm flipV="1">
            <a:off x="4618641" y="5459562"/>
            <a:ext cx="906150" cy="45321"/>
          </a:xfrm>
          <a:prstGeom prst="bentConnector3">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18" idx="3"/>
            <a:endCxn id="30" idx="1"/>
          </p:cNvCxnSpPr>
          <p:nvPr/>
        </p:nvCxnSpPr>
        <p:spPr>
          <a:xfrm>
            <a:off x="4618641" y="5504883"/>
            <a:ext cx="906150" cy="498262"/>
          </a:xfrm>
          <a:prstGeom prst="bentConnector3">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0" name="Elbow Connector 39"/>
          <p:cNvCxnSpPr>
            <a:stCxn id="18" idx="3"/>
            <a:endCxn id="31" idx="1"/>
          </p:cNvCxnSpPr>
          <p:nvPr/>
        </p:nvCxnSpPr>
        <p:spPr>
          <a:xfrm>
            <a:off x="4618641" y="5504883"/>
            <a:ext cx="906150" cy="1041845"/>
          </a:xfrm>
          <a:prstGeom prst="bentConnector3">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3" name="Elbow Connector 42"/>
          <p:cNvCxnSpPr>
            <a:stCxn id="16" idx="3"/>
            <a:endCxn id="21" idx="1"/>
          </p:cNvCxnSpPr>
          <p:nvPr/>
        </p:nvCxnSpPr>
        <p:spPr>
          <a:xfrm flipV="1">
            <a:off x="1779065" y="1885068"/>
            <a:ext cx="934575" cy="360150"/>
          </a:xfrm>
          <a:prstGeom prst="bentConnector3">
            <a:avLst>
              <a:gd name="adj1" fmla="val 50000"/>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4" name="Elbow Connector 43"/>
          <p:cNvCxnSpPr>
            <a:stCxn id="16" idx="3"/>
            <a:endCxn id="22" idx="1"/>
          </p:cNvCxnSpPr>
          <p:nvPr/>
        </p:nvCxnSpPr>
        <p:spPr>
          <a:xfrm>
            <a:off x="1779065" y="2245218"/>
            <a:ext cx="934575" cy="382576"/>
          </a:xfrm>
          <a:prstGeom prst="bentConnector3">
            <a:avLst>
              <a:gd name="adj1" fmla="val 50000"/>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3" idx="0"/>
            <a:endCxn id="16" idx="2"/>
          </p:cNvCxnSpPr>
          <p:nvPr/>
        </p:nvCxnSpPr>
        <p:spPr>
          <a:xfrm flipV="1">
            <a:off x="1112315" y="2719291"/>
            <a:ext cx="0" cy="1813440"/>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3" idx="6"/>
            <a:endCxn id="18" idx="1"/>
          </p:cNvCxnSpPr>
          <p:nvPr/>
        </p:nvCxnSpPr>
        <p:spPr>
          <a:xfrm>
            <a:off x="2084466" y="5504883"/>
            <a:ext cx="629175" cy="0"/>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41" name="Rounded Rectangle 40"/>
          <p:cNvSpPr/>
          <p:nvPr/>
        </p:nvSpPr>
        <p:spPr>
          <a:xfrm>
            <a:off x="5524791" y="3638313"/>
            <a:ext cx="1540273" cy="381000"/>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Khám phá</a:t>
            </a:r>
          </a:p>
        </p:txBody>
      </p:sp>
      <p:cxnSp>
        <p:nvCxnSpPr>
          <p:cNvPr id="42" name="Elbow Connector 41"/>
          <p:cNvCxnSpPr>
            <a:stCxn id="18" idx="3"/>
            <a:endCxn id="41" idx="1"/>
          </p:cNvCxnSpPr>
          <p:nvPr/>
        </p:nvCxnSpPr>
        <p:spPr>
          <a:xfrm flipV="1">
            <a:off x="4618641" y="3828813"/>
            <a:ext cx="906150" cy="1676070"/>
          </a:xfrm>
          <a:prstGeom prst="bentConnector3">
            <a:avLst>
              <a:gd name="adj1" fmla="val 50000"/>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5524791" y="3634126"/>
            <a:ext cx="1752309" cy="2559519"/>
          </a:xfrm>
          <a:prstGeom prst="rect">
            <a:avLst/>
          </a:prstGeom>
          <a:noFill/>
          <a:ln w="9525">
            <a:solidFill>
              <a:srgbClr val="0000F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33" name="Rectangle 32"/>
          <p:cNvSpPr/>
          <p:nvPr/>
        </p:nvSpPr>
        <p:spPr>
          <a:xfrm>
            <a:off x="5514520" y="6337481"/>
            <a:ext cx="1752309" cy="410021"/>
          </a:xfrm>
          <a:prstGeom prst="rect">
            <a:avLst/>
          </a:prstGeom>
          <a:noFill/>
          <a:ln w="9525">
            <a:solidFill>
              <a:srgbClr val="0000F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47" name="Rounded Rectangle 46"/>
          <p:cNvSpPr/>
          <p:nvPr/>
        </p:nvSpPr>
        <p:spPr>
          <a:xfrm>
            <a:off x="1727718" y="3144106"/>
            <a:ext cx="3187182" cy="1515126"/>
          </a:xfrm>
          <a:prstGeom prst="roundRect">
            <a:avLst>
              <a:gd name="adj" fmla="val 5786"/>
            </a:avLst>
          </a:prstGeom>
          <a:solidFill>
            <a:srgbClr val="CCFFCC"/>
          </a:solidFill>
          <a:ln w="31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base" latinLnBrk="0" hangingPunct="1">
              <a:lnSpc>
                <a:spcPct val="100000"/>
              </a:lnSpc>
              <a:spcBef>
                <a:spcPts val="600"/>
              </a:spcBef>
              <a:spcAft>
                <a:spcPct val="0"/>
              </a:spcAft>
              <a:buClrTx/>
              <a:buSzTx/>
              <a:buFontTx/>
              <a:buNone/>
              <a:tabLst/>
              <a:defRPr/>
            </a:pPr>
            <a:r>
              <a:rPr kumimoji="0" lang="en-US" sz="1600" b="0" i="1" u="none" strike="noStrike" kern="1200" cap="none" spc="0" normalizeH="0" baseline="0" noProof="0">
                <a:ln>
                  <a:noFill/>
                </a:ln>
                <a:solidFill>
                  <a:prstClr val="black"/>
                </a:solidFill>
                <a:effectLst/>
                <a:uLnTx/>
                <a:uFillTx/>
                <a:latin typeface="Arial" pitchFamily="34" charset="0"/>
                <a:ea typeface="+mn-ea"/>
                <a:cs typeface="Arial" pitchFamily="34" charset="0"/>
              </a:rPr>
              <a:t>Giới thiệu về nghề nghiệp có liên quan tới nội dung học tập; </a:t>
            </a:r>
          </a:p>
          <a:p>
            <a:pPr marL="0" marR="0" lvl="0" indent="0" algn="just" defTabSz="914400" rtl="0" eaLnBrk="1" fontAlgn="base" latinLnBrk="0" hangingPunct="1">
              <a:lnSpc>
                <a:spcPct val="100000"/>
              </a:lnSpc>
              <a:spcBef>
                <a:spcPts val="600"/>
              </a:spcBef>
              <a:spcAft>
                <a:spcPct val="0"/>
              </a:spcAft>
              <a:buClrTx/>
              <a:buSzTx/>
              <a:buFontTx/>
              <a:buNone/>
              <a:tabLst/>
              <a:defRPr/>
            </a:pPr>
            <a:r>
              <a:rPr kumimoji="0" lang="en-US" sz="1600" b="0" i="1"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a:t>
            </a:r>
            <a:r>
              <a:rPr kumimoji="0" lang="en-US" sz="1600" b="0" i="1" u="none" strike="noStrike" kern="1200" cap="none" spc="0" normalizeH="0" baseline="0" noProof="0">
                <a:ln>
                  <a:noFill/>
                </a:ln>
                <a:solidFill>
                  <a:prstClr val="black"/>
                </a:solidFill>
                <a:effectLst/>
                <a:uLnTx/>
                <a:uFillTx/>
                <a:latin typeface="Arial" pitchFamily="34" charset="0"/>
                <a:ea typeface="+mn-ea"/>
                <a:cs typeface="Arial" pitchFamily="34" charset="0"/>
              </a:rPr>
              <a:t> định hướng lựa chọn nghề nghiệp thuộc lĩnh vực kĩ thuật, công nghệ.</a:t>
            </a:r>
          </a:p>
        </p:txBody>
      </p:sp>
      <p:sp>
        <p:nvSpPr>
          <p:cNvPr id="45" name="Rounded Rectangle 25">
            <a:extLst>
              <a:ext uri="{FF2B5EF4-FFF2-40B4-BE49-F238E27FC236}">
                <a16:creationId xmlns:a16="http://schemas.microsoft.com/office/drawing/2014/main" id="{1DEC89BC-AEED-4CCC-A8A8-D4477B11546F}"/>
              </a:ext>
            </a:extLst>
          </p:cNvPr>
          <p:cNvSpPr/>
          <p:nvPr/>
        </p:nvSpPr>
        <p:spPr>
          <a:xfrm>
            <a:off x="5524791" y="2433541"/>
            <a:ext cx="1752309" cy="381000"/>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sym typeface="Wingdings"/>
              </a:rPr>
              <a:t> </a:t>
            </a:r>
            <a:r>
              <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rPr>
              <a:t>Thông tin BS</a:t>
            </a:r>
          </a:p>
        </p:txBody>
      </p:sp>
      <p:cxnSp>
        <p:nvCxnSpPr>
          <p:cNvPr id="46" name="Elbow Connector 34">
            <a:extLst>
              <a:ext uri="{FF2B5EF4-FFF2-40B4-BE49-F238E27FC236}">
                <a16:creationId xmlns:a16="http://schemas.microsoft.com/office/drawing/2014/main" id="{ADC8C2A4-4431-4576-8286-EB0210DC817E}"/>
              </a:ext>
            </a:extLst>
          </p:cNvPr>
          <p:cNvCxnSpPr>
            <a:endCxn id="45" idx="1"/>
          </p:cNvCxnSpPr>
          <p:nvPr/>
        </p:nvCxnSpPr>
        <p:spPr>
          <a:xfrm flipV="1">
            <a:off x="4618640" y="2624041"/>
            <a:ext cx="906151" cy="3753"/>
          </a:xfrm>
          <a:prstGeom prst="bentConnector3">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962E3DD6-0B1F-420B-ACC4-A201794F31EE}"/>
              </a:ext>
            </a:extLst>
          </p:cNvPr>
          <p:cNvSpPr/>
          <p:nvPr/>
        </p:nvSpPr>
        <p:spPr>
          <a:xfrm>
            <a:off x="5524791" y="2380144"/>
            <a:ext cx="1752309" cy="472497"/>
          </a:xfrm>
          <a:prstGeom prst="rect">
            <a:avLst/>
          </a:prstGeom>
          <a:noFill/>
          <a:ln w="9525">
            <a:solidFill>
              <a:srgbClr val="0000F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pic>
        <p:nvPicPr>
          <p:cNvPr id="5" name="Picture 4">
            <a:extLst>
              <a:ext uri="{FF2B5EF4-FFF2-40B4-BE49-F238E27FC236}">
                <a16:creationId xmlns:a16="http://schemas.microsoft.com/office/drawing/2014/main" id="{F512A299-C2A9-46A6-928B-0EEE01894674}"/>
              </a:ext>
            </a:extLst>
          </p:cNvPr>
          <p:cNvPicPr>
            <a:picLocks noChangeAspect="1"/>
          </p:cNvPicPr>
          <p:nvPr/>
        </p:nvPicPr>
        <p:blipFill>
          <a:blip r:embed="rId2"/>
          <a:stretch>
            <a:fillRect/>
          </a:stretch>
        </p:blipFill>
        <p:spPr>
          <a:xfrm>
            <a:off x="8415714" y="2195059"/>
            <a:ext cx="3160773" cy="3718557"/>
          </a:xfrm>
          <a:prstGeom prst="rect">
            <a:avLst/>
          </a:prstGeom>
        </p:spPr>
      </p:pic>
    </p:spTree>
    <p:extLst>
      <p:ext uri="{BB962C8B-B14F-4D97-AF65-F5344CB8AC3E}">
        <p14:creationId xmlns:p14="http://schemas.microsoft.com/office/powerpoint/2010/main" val="40740568"/>
      </p:ext>
    </p:extLst>
  </p:cSld>
  <p:clrMapOvr>
    <a:masterClrMapping/>
  </p:clrMapOvr>
  <p:transition>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E7317F-FD3E-499E-A760-37DB2E3F57CD}"/>
              </a:ext>
            </a:extLst>
          </p:cNvPr>
          <p:cNvPicPr>
            <a:picLocks noChangeAspect="1"/>
          </p:cNvPicPr>
          <p:nvPr/>
        </p:nvPicPr>
        <p:blipFill>
          <a:blip r:embed="rId2"/>
          <a:stretch>
            <a:fillRect/>
          </a:stretch>
        </p:blipFill>
        <p:spPr>
          <a:xfrm>
            <a:off x="6863957" y="1604221"/>
            <a:ext cx="3657600" cy="5091165"/>
          </a:xfrm>
          <a:prstGeom prst="rect">
            <a:avLst/>
          </a:prstGeom>
        </p:spPr>
      </p:pic>
      <p:pic>
        <p:nvPicPr>
          <p:cNvPr id="5" name="Picture 4">
            <a:extLst>
              <a:ext uri="{FF2B5EF4-FFF2-40B4-BE49-F238E27FC236}">
                <a16:creationId xmlns:a16="http://schemas.microsoft.com/office/drawing/2014/main" id="{63313820-9FAA-4D0B-A5F5-E5E12AF859CD}"/>
              </a:ext>
            </a:extLst>
          </p:cNvPr>
          <p:cNvPicPr>
            <a:picLocks noChangeAspect="1"/>
          </p:cNvPicPr>
          <p:nvPr/>
        </p:nvPicPr>
        <p:blipFill>
          <a:blip r:embed="rId3"/>
          <a:stretch>
            <a:fillRect/>
          </a:stretch>
        </p:blipFill>
        <p:spPr>
          <a:xfrm>
            <a:off x="1834568" y="1614381"/>
            <a:ext cx="3657600" cy="5067440"/>
          </a:xfrm>
          <a:prstGeom prst="rect">
            <a:avLst/>
          </a:prstGeom>
        </p:spPr>
      </p:pic>
      <p:sp>
        <p:nvSpPr>
          <p:cNvPr id="4" name="Title 3"/>
          <p:cNvSpPr>
            <a:spLocks noGrp="1"/>
          </p:cNvSpPr>
          <p:nvPr>
            <p:ph type="title"/>
          </p:nvPr>
        </p:nvSpPr>
        <p:spPr/>
        <p:txBody>
          <a:bodyPr/>
          <a:lstStyle/>
          <a:p>
            <a:r>
              <a:rPr lang="en-US" sz="3200" dirty="0"/>
              <a:t>III. CẤU TRÚC BÀI HỌC</a:t>
            </a:r>
            <a:r>
              <a:rPr lang="en-US" sz="2800" dirty="0">
                <a:solidFill>
                  <a:srgbClr val="0000FF"/>
                </a:solidFill>
              </a:rPr>
              <a:t>_ </a:t>
            </a:r>
            <a:r>
              <a:rPr lang="en-US" sz="2800" dirty="0" err="1">
                <a:solidFill>
                  <a:srgbClr val="0000FF"/>
                </a:solidFill>
              </a:rPr>
              <a:t>Dự</a:t>
            </a:r>
            <a:r>
              <a:rPr lang="en-US" sz="2800" dirty="0">
                <a:solidFill>
                  <a:srgbClr val="0000FF"/>
                </a:solidFill>
              </a:rPr>
              <a:t> </a:t>
            </a:r>
            <a:r>
              <a:rPr lang="en-US" sz="2800" dirty="0" err="1">
                <a:solidFill>
                  <a:srgbClr val="0000FF"/>
                </a:solidFill>
              </a:rPr>
              <a:t>án</a:t>
            </a:r>
            <a:r>
              <a:rPr lang="en-US" sz="2800" dirty="0">
                <a:solidFill>
                  <a:srgbClr val="0000FF"/>
                </a:solidFill>
              </a:rPr>
              <a:t> học </a:t>
            </a:r>
            <a:r>
              <a:rPr lang="en-US" sz="2800" dirty="0" err="1">
                <a:solidFill>
                  <a:srgbClr val="0000FF"/>
                </a:solidFill>
              </a:rPr>
              <a:t>tập</a:t>
            </a:r>
            <a:endParaRPr lang="en-US" dirty="0">
              <a:solidFill>
                <a:srgbClr val="0000FF"/>
              </a:solidFill>
            </a:endParaRPr>
          </a:p>
        </p:txBody>
      </p:sp>
      <p:sp>
        <p:nvSpPr>
          <p:cNvPr id="2" name="Rectangle 1"/>
          <p:cNvSpPr/>
          <p:nvPr/>
        </p:nvSpPr>
        <p:spPr>
          <a:xfrm>
            <a:off x="2130256" y="4873061"/>
            <a:ext cx="683394" cy="182880"/>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45" name="Rectangle 44"/>
          <p:cNvSpPr/>
          <p:nvPr/>
        </p:nvSpPr>
        <p:spPr>
          <a:xfrm>
            <a:off x="7144629" y="1855424"/>
            <a:ext cx="1340609" cy="180374"/>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46" name="Rectangle 45"/>
          <p:cNvSpPr/>
          <p:nvPr/>
        </p:nvSpPr>
        <p:spPr>
          <a:xfrm>
            <a:off x="7179903" y="2860672"/>
            <a:ext cx="912045" cy="180374"/>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40915365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ipe(left)">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5" grpId="0" animBg="1"/>
      <p:bldP spid="4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787"/>
            <a:ext cx="12195107" cy="6856213"/>
          </a:xfrm>
          <a:prstGeom prst="rect">
            <a:avLst/>
          </a:prstGeom>
        </p:spPr>
      </p:pic>
      <p:sp>
        <p:nvSpPr>
          <p:cNvPr id="5" name="TextBox 4">
            <a:extLst>
              <a:ext uri="{FF2B5EF4-FFF2-40B4-BE49-F238E27FC236}">
                <a16:creationId xmlns:a16="http://schemas.microsoft.com/office/drawing/2014/main" id="{D3CBFF0F-280B-43A7-8C33-B7CBB41B455A}"/>
              </a:ext>
            </a:extLst>
          </p:cNvPr>
          <p:cNvSpPr txBox="1"/>
          <p:nvPr/>
        </p:nvSpPr>
        <p:spPr>
          <a:xfrm>
            <a:off x="246073" y="2357008"/>
            <a:ext cx="11487150" cy="1656351"/>
          </a:xfrm>
          <a:prstGeom prst="rect">
            <a:avLst/>
          </a:prstGeom>
          <a:noFill/>
        </p:spPr>
        <p:txBody>
          <a:bodyPr wrap="square" rtlCol="0">
            <a:spAutoFit/>
          </a:bodyPr>
          <a:lstStyle/>
          <a:p>
            <a:pPr algn="ctr">
              <a:lnSpc>
                <a:spcPct val="120000"/>
              </a:lnSpc>
            </a:pPr>
            <a:r>
              <a:rPr lang="en-US" sz="4400" b="1" dirty="0">
                <a:solidFill>
                  <a:srgbClr val="0070C0"/>
                </a:solidFill>
              </a:rPr>
              <a:t>ĐIỂM MỚI NỔI BẬT CỦA</a:t>
            </a:r>
          </a:p>
          <a:p>
            <a:pPr algn="ctr">
              <a:lnSpc>
                <a:spcPct val="120000"/>
              </a:lnSpc>
            </a:pPr>
            <a:r>
              <a:rPr lang="en-US" sz="4400" b="1" dirty="0">
                <a:solidFill>
                  <a:srgbClr val="0070C0"/>
                </a:solidFill>
              </a:rPr>
              <a:t>SÁCH GIÁO KHOA CÔNG NGHỆ 11</a:t>
            </a:r>
            <a:endParaRPr lang="en-US" sz="4400" b="1" dirty="0">
              <a:solidFill>
                <a:srgbClr val="0070C0"/>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0" name="Hình chữ nhật 9">
            <a:extLst>
              <a:ext uri="{FF2B5EF4-FFF2-40B4-BE49-F238E27FC236}">
                <a16:creationId xmlns:a16="http://schemas.microsoft.com/office/drawing/2014/main" id="{1B48297D-0B54-FC2D-AA56-C6296011E575}"/>
              </a:ext>
            </a:extLst>
          </p:cNvPr>
          <p:cNvSpPr/>
          <p:nvPr/>
        </p:nvSpPr>
        <p:spPr>
          <a:xfrm>
            <a:off x="4392897" y="6368580"/>
            <a:ext cx="3193503" cy="461665"/>
          </a:xfrm>
          <a:prstGeom prst="rect">
            <a:avLst/>
          </a:prstGeom>
          <a:noFill/>
        </p:spPr>
        <p:txBody>
          <a:bodyPr wrap="none" lIns="91440" tIns="45720" rIns="91440" bIns="45720">
            <a:spAutoFit/>
          </a:bodyPr>
          <a:lstStyle/>
          <a:p>
            <a:pPr algn="ctr"/>
            <a:r>
              <a:rPr lang="en-US" sz="2400" b="1" dirty="0" err="1">
                <a:ln w="22225">
                  <a:solidFill>
                    <a:schemeClr val="accent2"/>
                  </a:solidFill>
                  <a:prstDash val="solid"/>
                </a:ln>
                <a:solidFill>
                  <a:srgbClr val="FFFF00"/>
                </a:solidFill>
              </a:rPr>
              <a:t>Hà</a:t>
            </a:r>
            <a:r>
              <a:rPr lang="en-US" sz="2400" b="1" dirty="0">
                <a:ln w="22225">
                  <a:solidFill>
                    <a:schemeClr val="accent2"/>
                  </a:solidFill>
                  <a:prstDash val="solid"/>
                </a:ln>
                <a:solidFill>
                  <a:srgbClr val="FFFF00"/>
                </a:solidFill>
              </a:rPr>
              <a:t> </a:t>
            </a:r>
            <a:r>
              <a:rPr lang="en-US" sz="2400" b="1" dirty="0" err="1">
                <a:ln w="22225">
                  <a:solidFill>
                    <a:schemeClr val="accent2"/>
                  </a:solidFill>
                  <a:prstDash val="solid"/>
                </a:ln>
                <a:solidFill>
                  <a:srgbClr val="FFFF00"/>
                </a:solidFill>
              </a:rPr>
              <a:t>Nội</a:t>
            </a:r>
            <a:r>
              <a:rPr lang="en-US" sz="2400" b="1" dirty="0">
                <a:ln w="22225">
                  <a:solidFill>
                    <a:schemeClr val="accent2"/>
                  </a:solidFill>
                  <a:prstDash val="solid"/>
                </a:ln>
                <a:solidFill>
                  <a:srgbClr val="FFFF00"/>
                </a:solidFill>
              </a:rPr>
              <a:t>, </a:t>
            </a:r>
            <a:r>
              <a:rPr lang="en-US" sz="2400" b="1" dirty="0" err="1">
                <a:ln w="22225">
                  <a:solidFill>
                    <a:schemeClr val="accent2"/>
                  </a:solidFill>
                  <a:prstDash val="solid"/>
                </a:ln>
                <a:solidFill>
                  <a:srgbClr val="FFFF00"/>
                </a:solidFill>
              </a:rPr>
              <a:t>tháng</a:t>
            </a:r>
            <a:r>
              <a:rPr lang="en-US" sz="2400" b="1" dirty="0">
                <a:ln w="22225">
                  <a:solidFill>
                    <a:schemeClr val="accent2"/>
                  </a:solidFill>
                  <a:prstDash val="solid"/>
                </a:ln>
                <a:solidFill>
                  <a:srgbClr val="FFFF00"/>
                </a:solidFill>
              </a:rPr>
              <a:t> 6/2023</a:t>
            </a:r>
            <a:endParaRPr lang="vi-VN" sz="3200" b="1" cap="none" spc="0" dirty="0">
              <a:ln w="22225">
                <a:solidFill>
                  <a:schemeClr val="accent2"/>
                </a:solidFill>
                <a:prstDash val="solid"/>
              </a:ln>
              <a:solidFill>
                <a:srgbClr val="FFFF00"/>
              </a:solidFill>
              <a:effectLst/>
            </a:endParaRPr>
          </a:p>
        </p:txBody>
      </p:sp>
    </p:spTree>
    <p:extLst>
      <p:ext uri="{BB962C8B-B14F-4D97-AF65-F5344CB8AC3E}">
        <p14:creationId xmlns:p14="http://schemas.microsoft.com/office/powerpoint/2010/main" val="3821138380"/>
      </p:ext>
    </p:extLst>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4" descr="AIM">
            <a:extLst>
              <a:ext uri="{FF2B5EF4-FFF2-40B4-BE49-F238E27FC236}">
                <a16:creationId xmlns:a16="http://schemas.microsoft.com/office/drawing/2014/main" id="{47B05182-4747-446E-BA71-76B86347176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987918">
            <a:off x="5197099" y="2990505"/>
            <a:ext cx="1976272" cy="1490361"/>
          </a:xfrm>
          <a:prstGeom prst="rect">
            <a:avLst/>
          </a:prstGeom>
          <a:noFill/>
          <a:extLst>
            <a:ext uri="{909E8E84-426E-40DD-AFC4-6F175D3DCCD1}">
              <a14:hiddenFill xmlns:a14="http://schemas.microsoft.com/office/drawing/2010/main">
                <a:solidFill>
                  <a:srgbClr val="FFFFFF"/>
                </a:solidFill>
              </a14:hiddenFill>
            </a:ext>
          </a:extLst>
        </p:spPr>
      </p:pic>
      <p:sp>
        <p:nvSpPr>
          <p:cNvPr id="4" name="Chỗ dành sẵn cho Văn bản 3">
            <a:extLst>
              <a:ext uri="{FF2B5EF4-FFF2-40B4-BE49-F238E27FC236}">
                <a16:creationId xmlns:a16="http://schemas.microsoft.com/office/drawing/2014/main" id="{8E95F1DE-A6D0-4F6C-B116-082651A5F07A}"/>
              </a:ext>
            </a:extLst>
          </p:cNvPr>
          <p:cNvSpPr>
            <a:spLocks noGrp="1"/>
          </p:cNvSpPr>
          <p:nvPr>
            <p:ph type="body" sz="quarter" idx="13"/>
          </p:nvPr>
        </p:nvSpPr>
        <p:spPr>
          <a:xfrm>
            <a:off x="203147" y="6403662"/>
            <a:ext cx="11650405" cy="384836"/>
          </a:xfrm>
        </p:spPr>
        <p:txBody>
          <a:bodyPr/>
          <a:lstStyle/>
          <a:p>
            <a:endParaRPr lang="en-US"/>
          </a:p>
          <a:p>
            <a:endParaRPr lang="en-US"/>
          </a:p>
        </p:txBody>
      </p:sp>
      <p:sp>
        <p:nvSpPr>
          <p:cNvPr id="21" name="AutoShape 3">
            <a:extLst>
              <a:ext uri="{FF2B5EF4-FFF2-40B4-BE49-F238E27FC236}">
                <a16:creationId xmlns:a16="http://schemas.microsoft.com/office/drawing/2014/main" id="{597994D7-CD1F-4BFF-822F-08791AA895D4}"/>
              </a:ext>
            </a:extLst>
          </p:cNvPr>
          <p:cNvSpPr>
            <a:spLocks noChangeArrowheads="1"/>
          </p:cNvSpPr>
          <p:nvPr/>
        </p:nvSpPr>
        <p:spPr bwMode="gray">
          <a:xfrm>
            <a:off x="374763" y="3858571"/>
            <a:ext cx="3891326" cy="2414488"/>
          </a:xfrm>
          <a:prstGeom prst="roundRect">
            <a:avLst>
              <a:gd name="adj" fmla="val 12699"/>
            </a:avLst>
          </a:prstGeom>
          <a:solidFill>
            <a:schemeClr val="accent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7961" dir="13500000" algn="ctr" rotWithShape="0">
                    <a:srgbClr val="956238"/>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1218895" fontAlgn="auto">
              <a:spcBef>
                <a:spcPct val="0"/>
              </a:spcBef>
              <a:spcAft>
                <a:spcPts val="0"/>
              </a:spcAft>
              <a:buNone/>
            </a:pPr>
            <a:endParaRPr lang="en-US" altLang="en-US" sz="2399">
              <a:solidFill>
                <a:prstClr val="black"/>
              </a:solidFill>
              <a:latin typeface="Calibri" panose="020F0502020204030204" pitchFamily="34" charset="0"/>
            </a:endParaRPr>
          </a:p>
        </p:txBody>
      </p:sp>
      <p:sp>
        <p:nvSpPr>
          <p:cNvPr id="23" name="AutoShape 5">
            <a:extLst>
              <a:ext uri="{FF2B5EF4-FFF2-40B4-BE49-F238E27FC236}">
                <a16:creationId xmlns:a16="http://schemas.microsoft.com/office/drawing/2014/main" id="{286B65C5-D8A5-4D45-AA51-0BFDB6A1B40C}"/>
              </a:ext>
            </a:extLst>
          </p:cNvPr>
          <p:cNvSpPr>
            <a:spLocks noChangeArrowheads="1"/>
          </p:cNvSpPr>
          <p:nvPr/>
        </p:nvSpPr>
        <p:spPr bwMode="gray">
          <a:xfrm>
            <a:off x="469897" y="4289882"/>
            <a:ext cx="3694619" cy="1900649"/>
          </a:xfrm>
          <a:prstGeom prst="roundRect">
            <a:avLst>
              <a:gd name="adj" fmla="val 16667"/>
            </a:avLst>
          </a:prstGeom>
          <a:solidFill>
            <a:srgbClr val="FFFFFF"/>
          </a:solidFill>
          <a:ln>
            <a:noFill/>
          </a:ln>
          <a:effectLst>
            <a:prstShdw prst="shdw17" dist="17961" dir="13500000">
              <a:srgbClr val="999999"/>
            </a:prstShdw>
          </a:effectLst>
          <a:extLst>
            <a:ext uri="{91240B29-F687-4F45-9708-019B960494DF}">
              <a14:hiddenLine xmlns:a14="http://schemas.microsoft.com/office/drawing/2010/main" w="9525">
                <a:solidFill>
                  <a:srgbClr val="99DEE7"/>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1218895" fontAlgn="auto">
              <a:spcBef>
                <a:spcPct val="0"/>
              </a:spcBef>
              <a:spcAft>
                <a:spcPts val="0"/>
              </a:spcAft>
              <a:buNone/>
            </a:pPr>
            <a:endParaRPr lang="en-US" altLang="en-US" sz="2399">
              <a:solidFill>
                <a:prstClr val="black"/>
              </a:solidFill>
              <a:latin typeface="Calibri" panose="020F0502020204030204" pitchFamily="34" charset="0"/>
            </a:endParaRPr>
          </a:p>
        </p:txBody>
      </p:sp>
      <p:sp>
        <p:nvSpPr>
          <p:cNvPr id="24" name="Text Box 9">
            <a:extLst>
              <a:ext uri="{FF2B5EF4-FFF2-40B4-BE49-F238E27FC236}">
                <a16:creationId xmlns:a16="http://schemas.microsoft.com/office/drawing/2014/main" id="{BC840908-96D2-4A6F-97D8-DBE2F243DDEE}"/>
              </a:ext>
            </a:extLst>
          </p:cNvPr>
          <p:cNvSpPr txBox="1">
            <a:spLocks noChangeArrowheads="1"/>
          </p:cNvSpPr>
          <p:nvPr/>
        </p:nvSpPr>
        <p:spPr bwMode="gray">
          <a:xfrm>
            <a:off x="478993" y="4405352"/>
            <a:ext cx="3692503" cy="1695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1218895" fontAlgn="auto">
              <a:lnSpc>
                <a:spcPts val="2500"/>
              </a:lnSpc>
              <a:spcBef>
                <a:spcPct val="0"/>
              </a:spcBef>
              <a:spcAft>
                <a:spcPts val="0"/>
              </a:spcAft>
              <a:buNone/>
              <a:defRPr/>
            </a:pPr>
            <a:r>
              <a:rPr lang="en-US" altLang="en-US" sz="2500" dirty="0" err="1">
                <a:solidFill>
                  <a:prstClr val="black"/>
                </a:solidFill>
                <a:latin typeface="UTM Swiss Condensed"/>
              </a:rPr>
              <a:t>Nhận</a:t>
            </a:r>
            <a:r>
              <a:rPr lang="en-US" altLang="en-US" sz="2500" dirty="0">
                <a:solidFill>
                  <a:prstClr val="black"/>
                </a:solidFill>
                <a:latin typeface="UTM Swiss Condensed"/>
              </a:rPr>
              <a:t> </a:t>
            </a:r>
            <a:r>
              <a:rPr lang="en-US" altLang="en-US" sz="2500" dirty="0" err="1">
                <a:solidFill>
                  <a:prstClr val="black"/>
                </a:solidFill>
                <a:latin typeface="UTM Swiss Condensed"/>
              </a:rPr>
              <a:t>ra</a:t>
            </a:r>
            <a:r>
              <a:rPr lang="en-US" altLang="en-US" sz="2500" dirty="0">
                <a:solidFill>
                  <a:prstClr val="black"/>
                </a:solidFill>
                <a:latin typeface="UTM Swiss Condensed"/>
              </a:rPr>
              <a:t> </a:t>
            </a:r>
            <a:r>
              <a:rPr lang="en-US" altLang="en-US" sz="2500" dirty="0" err="1">
                <a:solidFill>
                  <a:prstClr val="black"/>
                </a:solidFill>
                <a:latin typeface="UTM Swiss Condensed"/>
              </a:rPr>
              <a:t>và</a:t>
            </a:r>
            <a:r>
              <a:rPr lang="en-US" altLang="en-US" sz="2500" dirty="0">
                <a:solidFill>
                  <a:prstClr val="black"/>
                </a:solidFill>
                <a:latin typeface="UTM Swiss Condensed"/>
              </a:rPr>
              <a:t> p</a:t>
            </a:r>
            <a:r>
              <a:rPr lang="vi-VN" altLang="en-US" sz="2500" dirty="0">
                <a:solidFill>
                  <a:prstClr val="black"/>
                </a:solidFill>
                <a:latin typeface="UTM Swiss Condensed"/>
              </a:rPr>
              <a:t>hân tích</a:t>
            </a:r>
            <a:r>
              <a:rPr lang="en-US" altLang="en-US" sz="2500" dirty="0">
                <a:solidFill>
                  <a:prstClr val="black"/>
                </a:solidFill>
                <a:latin typeface="UTM Swiss Condensed"/>
              </a:rPr>
              <a:t> </a:t>
            </a:r>
            <a:r>
              <a:rPr lang="vi-VN" altLang="en-US" sz="2500" dirty="0">
                <a:solidFill>
                  <a:prstClr val="black"/>
                </a:solidFill>
                <a:latin typeface="UTM Swiss Condensed"/>
              </a:rPr>
              <a:t>được</a:t>
            </a:r>
            <a:r>
              <a:rPr lang="en-US" altLang="en-US" sz="2500" dirty="0">
                <a:solidFill>
                  <a:prstClr val="black"/>
                </a:solidFill>
                <a:latin typeface="UTM Swiss Condensed"/>
              </a:rPr>
              <a:t> </a:t>
            </a:r>
            <a:r>
              <a:rPr lang="en-US" altLang="en-US" sz="2500" dirty="0" err="1">
                <a:solidFill>
                  <a:prstClr val="black"/>
                </a:solidFill>
                <a:latin typeface="UTM Swiss Condensed"/>
              </a:rPr>
              <a:t>những</a:t>
            </a:r>
            <a:r>
              <a:rPr lang="en-US" altLang="en-US" sz="2500" dirty="0">
                <a:solidFill>
                  <a:prstClr val="black"/>
                </a:solidFill>
                <a:latin typeface="UTM Swiss Condensed"/>
              </a:rPr>
              <a:t> </a:t>
            </a:r>
            <a:r>
              <a:rPr lang="en-US" altLang="en-US" sz="2500" dirty="0" err="1">
                <a:solidFill>
                  <a:prstClr val="black"/>
                </a:solidFill>
                <a:latin typeface="UTM Swiss Condensed"/>
              </a:rPr>
              <a:t>điểm</a:t>
            </a:r>
            <a:r>
              <a:rPr lang="en-US" altLang="en-US" sz="2500" dirty="0">
                <a:solidFill>
                  <a:prstClr val="black"/>
                </a:solidFill>
                <a:latin typeface="UTM Swiss Condensed"/>
              </a:rPr>
              <a:t> mới </a:t>
            </a:r>
            <a:r>
              <a:rPr lang="en-US" altLang="en-US" sz="2500" dirty="0" err="1">
                <a:solidFill>
                  <a:prstClr val="black"/>
                </a:solidFill>
                <a:latin typeface="UTM Swiss Condensed"/>
              </a:rPr>
              <a:t>nổi</a:t>
            </a:r>
            <a:r>
              <a:rPr lang="en-US" altLang="en-US" sz="2500" dirty="0">
                <a:solidFill>
                  <a:prstClr val="black"/>
                </a:solidFill>
                <a:latin typeface="UTM Swiss Condensed"/>
              </a:rPr>
              <a:t> </a:t>
            </a:r>
            <a:r>
              <a:rPr lang="en-US" altLang="en-US" sz="2500" dirty="0" err="1">
                <a:solidFill>
                  <a:prstClr val="black"/>
                </a:solidFill>
                <a:latin typeface="UTM Swiss Condensed"/>
              </a:rPr>
              <a:t>bật</a:t>
            </a:r>
            <a:r>
              <a:rPr lang="en-US" altLang="en-US" sz="2500" dirty="0">
                <a:solidFill>
                  <a:prstClr val="black"/>
                </a:solidFill>
                <a:latin typeface="UTM Swiss Condensed"/>
              </a:rPr>
              <a:t> của SGK </a:t>
            </a:r>
            <a:r>
              <a:rPr lang="en-US" altLang="en-US" sz="2500" dirty="0" err="1">
                <a:solidFill>
                  <a:prstClr val="black"/>
                </a:solidFill>
                <a:latin typeface="UTM Swiss Condensed"/>
              </a:rPr>
              <a:t>Công</a:t>
            </a:r>
            <a:r>
              <a:rPr lang="en-US" altLang="en-US" sz="2500" dirty="0">
                <a:solidFill>
                  <a:prstClr val="black"/>
                </a:solidFill>
                <a:latin typeface="UTM Swiss Condensed"/>
              </a:rPr>
              <a:t> </a:t>
            </a:r>
            <a:r>
              <a:rPr lang="en-US" altLang="en-US" sz="2500" dirty="0" err="1">
                <a:solidFill>
                  <a:prstClr val="black"/>
                </a:solidFill>
                <a:latin typeface="UTM Swiss Condensed"/>
              </a:rPr>
              <a:t>nghệ</a:t>
            </a:r>
            <a:r>
              <a:rPr lang="en-US" altLang="en-US" sz="2500" dirty="0">
                <a:solidFill>
                  <a:prstClr val="black"/>
                </a:solidFill>
                <a:latin typeface="UTM Swiss Condensed"/>
              </a:rPr>
              <a:t> 11, </a:t>
            </a:r>
            <a:r>
              <a:rPr lang="en-US" altLang="en-US" sz="2500" dirty="0" err="1">
                <a:solidFill>
                  <a:prstClr val="black"/>
                </a:solidFill>
                <a:latin typeface="UTM Swiss Condensed"/>
              </a:rPr>
              <a:t>liệt</a:t>
            </a:r>
            <a:r>
              <a:rPr lang="en-US" altLang="en-US" sz="2500" dirty="0">
                <a:solidFill>
                  <a:prstClr val="black"/>
                </a:solidFill>
                <a:latin typeface="UTM Swiss Condensed"/>
              </a:rPr>
              <a:t> </a:t>
            </a:r>
            <a:r>
              <a:rPr lang="en-US" altLang="en-US" sz="2500" dirty="0" err="1">
                <a:solidFill>
                  <a:prstClr val="black"/>
                </a:solidFill>
                <a:latin typeface="UTM Swiss Condensed"/>
              </a:rPr>
              <a:t>kê</a:t>
            </a:r>
            <a:r>
              <a:rPr lang="en-US" altLang="en-US" sz="2500" dirty="0">
                <a:solidFill>
                  <a:prstClr val="black"/>
                </a:solidFill>
                <a:latin typeface="UTM Swiss Condensed"/>
              </a:rPr>
              <a:t> được </a:t>
            </a:r>
            <a:r>
              <a:rPr lang="en-US" altLang="en-US" sz="2500" dirty="0" err="1">
                <a:solidFill>
                  <a:prstClr val="black"/>
                </a:solidFill>
                <a:latin typeface="UTM Swiss Condensed"/>
              </a:rPr>
              <a:t>nội</a:t>
            </a:r>
            <a:r>
              <a:rPr lang="en-US" altLang="en-US" sz="2500" dirty="0">
                <a:solidFill>
                  <a:prstClr val="black"/>
                </a:solidFill>
                <a:latin typeface="UTM Swiss Condensed"/>
              </a:rPr>
              <a:t> dung mới. </a:t>
            </a:r>
          </a:p>
        </p:txBody>
      </p:sp>
      <p:sp>
        <p:nvSpPr>
          <p:cNvPr id="25" name="AutoShape 8">
            <a:extLst>
              <a:ext uri="{FF2B5EF4-FFF2-40B4-BE49-F238E27FC236}">
                <a16:creationId xmlns:a16="http://schemas.microsoft.com/office/drawing/2014/main" id="{EE285F45-EEA7-466E-8D8B-13D34C454CDD}"/>
              </a:ext>
            </a:extLst>
          </p:cNvPr>
          <p:cNvSpPr>
            <a:spLocks noChangeArrowheads="1"/>
          </p:cNvSpPr>
          <p:nvPr/>
        </p:nvSpPr>
        <p:spPr bwMode="gray">
          <a:xfrm>
            <a:off x="304720" y="991235"/>
            <a:ext cx="4062942" cy="2133044"/>
          </a:xfrm>
          <a:prstGeom prst="roundRect">
            <a:avLst>
              <a:gd name="adj" fmla="val 12699"/>
            </a:avLst>
          </a:prstGeom>
          <a:solidFill>
            <a:schemeClr val="fo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7961" dir="13500000" algn="ctr" rotWithShape="0">
                    <a:srgbClr val="316E83"/>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1218895" fontAlgn="auto">
              <a:spcBef>
                <a:spcPct val="0"/>
              </a:spcBef>
              <a:spcAft>
                <a:spcPts val="0"/>
              </a:spcAft>
              <a:buNone/>
            </a:pPr>
            <a:endParaRPr lang="en-US" altLang="en-US" sz="2399">
              <a:solidFill>
                <a:prstClr val="black"/>
              </a:solidFill>
              <a:latin typeface="Calibri" panose="020F0502020204030204" pitchFamily="34" charset="0"/>
            </a:endParaRPr>
          </a:p>
        </p:txBody>
      </p:sp>
      <p:sp>
        <p:nvSpPr>
          <p:cNvPr id="26" name="AutoShape 9">
            <a:extLst>
              <a:ext uri="{FF2B5EF4-FFF2-40B4-BE49-F238E27FC236}">
                <a16:creationId xmlns:a16="http://schemas.microsoft.com/office/drawing/2014/main" id="{C7F9E98B-3A6F-4C97-B8B4-6CF804A7130D}"/>
              </a:ext>
            </a:extLst>
          </p:cNvPr>
          <p:cNvSpPr>
            <a:spLocks noChangeArrowheads="1"/>
          </p:cNvSpPr>
          <p:nvPr/>
        </p:nvSpPr>
        <p:spPr bwMode="gray">
          <a:xfrm>
            <a:off x="415817" y="1510744"/>
            <a:ext cx="3889420" cy="1517254"/>
          </a:xfrm>
          <a:prstGeom prst="roundRect">
            <a:avLst>
              <a:gd name="adj" fmla="val 16667"/>
            </a:avLst>
          </a:prstGeom>
          <a:solidFill>
            <a:srgbClr val="FFFFFF"/>
          </a:solidFill>
          <a:ln>
            <a:noFill/>
          </a:ln>
          <a:effectLst>
            <a:prstShdw prst="shdw17" dist="17961" dir="13500000">
              <a:srgbClr val="999999"/>
            </a:prstShdw>
          </a:effectLst>
          <a:extLst>
            <a:ext uri="{91240B29-F687-4F45-9708-019B960494DF}">
              <a14:hiddenLine xmlns:a14="http://schemas.microsoft.com/office/drawing/2010/main" w="9525">
                <a:solidFill>
                  <a:srgbClr val="99DEE7"/>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1218895" fontAlgn="auto">
              <a:spcBef>
                <a:spcPct val="0"/>
              </a:spcBef>
              <a:spcAft>
                <a:spcPts val="0"/>
              </a:spcAft>
              <a:buNone/>
            </a:pPr>
            <a:endParaRPr lang="en-US" altLang="en-US" sz="2399">
              <a:solidFill>
                <a:prstClr val="black"/>
              </a:solidFill>
              <a:latin typeface="Calibri" panose="020F0502020204030204" pitchFamily="34" charset="0"/>
            </a:endParaRPr>
          </a:p>
        </p:txBody>
      </p:sp>
      <p:sp>
        <p:nvSpPr>
          <p:cNvPr id="27" name="Text Box 9">
            <a:extLst>
              <a:ext uri="{FF2B5EF4-FFF2-40B4-BE49-F238E27FC236}">
                <a16:creationId xmlns:a16="http://schemas.microsoft.com/office/drawing/2014/main" id="{3BAF3EBE-AFA5-4CBF-A083-D519CAAC9546}"/>
              </a:ext>
            </a:extLst>
          </p:cNvPr>
          <p:cNvSpPr txBox="1">
            <a:spLocks noChangeArrowheads="1"/>
          </p:cNvSpPr>
          <p:nvPr/>
        </p:nvSpPr>
        <p:spPr bwMode="gray">
          <a:xfrm>
            <a:off x="415818" y="1530550"/>
            <a:ext cx="3951845" cy="1461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1218865" fontAlgn="auto">
              <a:lnSpc>
                <a:spcPct val="115000"/>
              </a:lnSpc>
              <a:spcBef>
                <a:spcPts val="800"/>
              </a:spcBef>
              <a:spcAft>
                <a:spcPts val="0"/>
              </a:spcAft>
              <a:buNone/>
              <a:defRPr/>
            </a:pPr>
            <a:r>
              <a:rPr lang="en-US" sz="2600" dirty="0" err="1">
                <a:solidFill>
                  <a:prstClr val="black"/>
                </a:solidFill>
                <a:latin typeface="UTM Swiss Condensed"/>
                <a:sym typeface="Roboto"/>
              </a:rPr>
              <a:t>Nhận</a:t>
            </a:r>
            <a:r>
              <a:rPr lang="en-US" sz="2600" dirty="0">
                <a:solidFill>
                  <a:prstClr val="black"/>
                </a:solidFill>
                <a:latin typeface="UTM Swiss Condensed"/>
                <a:sym typeface="Roboto"/>
              </a:rPr>
              <a:t> </a:t>
            </a:r>
            <a:r>
              <a:rPr lang="en-US" sz="2600" dirty="0" err="1">
                <a:solidFill>
                  <a:prstClr val="black"/>
                </a:solidFill>
                <a:latin typeface="UTM Swiss Condensed"/>
                <a:sym typeface="Roboto"/>
              </a:rPr>
              <a:t>biết</a:t>
            </a:r>
            <a:r>
              <a:rPr lang="en-US" sz="2600" dirty="0">
                <a:solidFill>
                  <a:prstClr val="black"/>
                </a:solidFill>
                <a:latin typeface="UTM Swiss Condensed"/>
                <a:sym typeface="Roboto"/>
              </a:rPr>
              <a:t> được </a:t>
            </a:r>
            <a:r>
              <a:rPr lang="en-US" sz="2600" dirty="0" err="1">
                <a:solidFill>
                  <a:prstClr val="black"/>
                </a:solidFill>
                <a:latin typeface="UTM Swiss Condensed"/>
                <a:sym typeface="Roboto"/>
              </a:rPr>
              <a:t>quan</a:t>
            </a:r>
            <a:r>
              <a:rPr lang="en-US" sz="2600" dirty="0">
                <a:solidFill>
                  <a:prstClr val="black"/>
                </a:solidFill>
                <a:latin typeface="UTM Swiss Condensed"/>
                <a:sym typeface="Roboto"/>
              </a:rPr>
              <a:t> </a:t>
            </a:r>
            <a:r>
              <a:rPr lang="en-US" sz="2600" dirty="0" err="1">
                <a:solidFill>
                  <a:prstClr val="black"/>
                </a:solidFill>
                <a:latin typeface="UTM Swiss Condensed"/>
                <a:sym typeface="Roboto"/>
              </a:rPr>
              <a:t>điểm</a:t>
            </a:r>
            <a:r>
              <a:rPr lang="en-US" sz="2600" dirty="0">
                <a:solidFill>
                  <a:prstClr val="black"/>
                </a:solidFill>
                <a:latin typeface="UTM Swiss Condensed"/>
                <a:sym typeface="Roboto"/>
              </a:rPr>
              <a:t> </a:t>
            </a:r>
            <a:r>
              <a:rPr lang="en-US" sz="2600" dirty="0" err="1">
                <a:solidFill>
                  <a:prstClr val="black"/>
                </a:solidFill>
                <a:latin typeface="UTM Swiss Condensed"/>
                <a:sym typeface="Roboto"/>
              </a:rPr>
              <a:t>biên</a:t>
            </a:r>
            <a:r>
              <a:rPr lang="en-US" sz="2600" dirty="0">
                <a:solidFill>
                  <a:prstClr val="black"/>
                </a:solidFill>
                <a:latin typeface="UTM Swiss Condensed"/>
                <a:sym typeface="Roboto"/>
              </a:rPr>
              <a:t> </a:t>
            </a:r>
            <a:r>
              <a:rPr lang="en-US" sz="2600" dirty="0" err="1">
                <a:solidFill>
                  <a:prstClr val="black"/>
                </a:solidFill>
                <a:latin typeface="UTM Swiss Condensed"/>
                <a:sym typeface="Roboto"/>
              </a:rPr>
              <a:t>soạn</a:t>
            </a:r>
            <a:r>
              <a:rPr lang="en-US" sz="2600" dirty="0">
                <a:solidFill>
                  <a:prstClr val="black"/>
                </a:solidFill>
                <a:latin typeface="UTM Swiss Condensed"/>
                <a:sym typeface="Roboto"/>
              </a:rPr>
              <a:t> </a:t>
            </a:r>
            <a:r>
              <a:rPr lang="en-US" sz="2600" dirty="0" err="1">
                <a:solidFill>
                  <a:prstClr val="black"/>
                </a:solidFill>
                <a:latin typeface="UTM Swiss Condensed"/>
                <a:sym typeface="Roboto"/>
              </a:rPr>
              <a:t>sách</a:t>
            </a:r>
            <a:r>
              <a:rPr lang="en-US" sz="2600" dirty="0">
                <a:solidFill>
                  <a:prstClr val="black"/>
                </a:solidFill>
                <a:latin typeface="UTM Swiss Condensed"/>
                <a:sym typeface="Roboto"/>
              </a:rPr>
              <a:t> </a:t>
            </a:r>
            <a:r>
              <a:rPr lang="en-US" sz="2600" dirty="0" err="1">
                <a:solidFill>
                  <a:prstClr val="black"/>
                </a:solidFill>
                <a:latin typeface="UTM Swiss Condensed"/>
                <a:sym typeface="Roboto"/>
              </a:rPr>
              <a:t>giáo</a:t>
            </a:r>
            <a:r>
              <a:rPr lang="en-US" sz="2600" dirty="0">
                <a:solidFill>
                  <a:prstClr val="black"/>
                </a:solidFill>
                <a:latin typeface="UTM Swiss Condensed"/>
                <a:sym typeface="Roboto"/>
              </a:rPr>
              <a:t> khoa </a:t>
            </a:r>
            <a:r>
              <a:rPr lang="en-US" sz="2600" dirty="0" err="1">
                <a:solidFill>
                  <a:prstClr val="black"/>
                </a:solidFill>
                <a:latin typeface="UTM Swiss Condensed"/>
                <a:sym typeface="Roboto"/>
              </a:rPr>
              <a:t>Công</a:t>
            </a:r>
            <a:r>
              <a:rPr lang="en-US" sz="2600" dirty="0">
                <a:solidFill>
                  <a:prstClr val="black"/>
                </a:solidFill>
                <a:latin typeface="UTM Swiss Condensed"/>
                <a:sym typeface="Roboto"/>
              </a:rPr>
              <a:t> </a:t>
            </a:r>
            <a:r>
              <a:rPr lang="en-US" sz="2600" dirty="0" err="1">
                <a:solidFill>
                  <a:prstClr val="black"/>
                </a:solidFill>
                <a:latin typeface="UTM Swiss Condensed"/>
                <a:sym typeface="Roboto"/>
              </a:rPr>
              <a:t>nghệ</a:t>
            </a:r>
            <a:r>
              <a:rPr lang="en-US" sz="2600" dirty="0">
                <a:solidFill>
                  <a:prstClr val="black"/>
                </a:solidFill>
                <a:latin typeface="UTM Swiss Condensed"/>
                <a:sym typeface="Roboto"/>
              </a:rPr>
              <a:t> 11</a:t>
            </a:r>
          </a:p>
        </p:txBody>
      </p:sp>
      <p:sp>
        <p:nvSpPr>
          <p:cNvPr id="28" name="AutoShape 12">
            <a:extLst>
              <a:ext uri="{FF2B5EF4-FFF2-40B4-BE49-F238E27FC236}">
                <a16:creationId xmlns:a16="http://schemas.microsoft.com/office/drawing/2014/main" id="{9B053265-571C-47D5-A9DA-12C224C49B4E}"/>
              </a:ext>
            </a:extLst>
          </p:cNvPr>
          <p:cNvSpPr>
            <a:spLocks noChangeArrowheads="1"/>
          </p:cNvSpPr>
          <p:nvPr/>
        </p:nvSpPr>
        <p:spPr bwMode="gray">
          <a:xfrm>
            <a:off x="7965058" y="3933535"/>
            <a:ext cx="4122193" cy="2339524"/>
          </a:xfrm>
          <a:prstGeom prst="roundRect">
            <a:avLst>
              <a:gd name="adj" fmla="val 12699"/>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7961" dir="13500000" algn="ctr" rotWithShape="0">
                    <a:srgbClr val="886591"/>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1218895" fontAlgn="auto">
              <a:spcBef>
                <a:spcPct val="0"/>
              </a:spcBef>
              <a:spcAft>
                <a:spcPts val="0"/>
              </a:spcAft>
              <a:buNone/>
            </a:pPr>
            <a:endParaRPr lang="en-US" altLang="en-US" sz="2399">
              <a:solidFill>
                <a:prstClr val="black"/>
              </a:solidFill>
              <a:latin typeface="Calibri" panose="020F0502020204030204" pitchFamily="34" charset="0"/>
            </a:endParaRPr>
          </a:p>
        </p:txBody>
      </p:sp>
      <p:sp>
        <p:nvSpPr>
          <p:cNvPr id="29" name="AutoShape 13">
            <a:extLst>
              <a:ext uri="{FF2B5EF4-FFF2-40B4-BE49-F238E27FC236}">
                <a16:creationId xmlns:a16="http://schemas.microsoft.com/office/drawing/2014/main" id="{8BBC1081-35B4-435E-B22E-E0FA540C4E97}"/>
              </a:ext>
            </a:extLst>
          </p:cNvPr>
          <p:cNvSpPr>
            <a:spLocks noChangeArrowheads="1"/>
          </p:cNvSpPr>
          <p:nvPr/>
        </p:nvSpPr>
        <p:spPr bwMode="gray">
          <a:xfrm>
            <a:off x="8030448" y="4366065"/>
            <a:ext cx="4002844" cy="1841398"/>
          </a:xfrm>
          <a:prstGeom prst="roundRect">
            <a:avLst>
              <a:gd name="adj" fmla="val 16667"/>
            </a:avLst>
          </a:prstGeom>
          <a:solidFill>
            <a:srgbClr val="FFFFFF"/>
          </a:solidFill>
          <a:ln>
            <a:noFill/>
          </a:ln>
          <a:effectLst>
            <a:prstShdw prst="shdw17" dist="17961" dir="13500000">
              <a:srgbClr val="999999"/>
            </a:prstShdw>
          </a:effectLst>
          <a:extLst>
            <a:ext uri="{91240B29-F687-4F45-9708-019B960494DF}">
              <a14:hiddenLine xmlns:a14="http://schemas.microsoft.com/office/drawing/2010/main" w="9525">
                <a:solidFill>
                  <a:srgbClr val="99DEE7"/>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1218895" fontAlgn="auto">
              <a:spcBef>
                <a:spcPct val="0"/>
              </a:spcBef>
              <a:spcAft>
                <a:spcPts val="0"/>
              </a:spcAft>
              <a:buNone/>
            </a:pPr>
            <a:endParaRPr lang="en-US" altLang="en-US" sz="2399">
              <a:solidFill>
                <a:prstClr val="black"/>
              </a:solidFill>
              <a:latin typeface="Calibri" panose="020F0502020204030204" pitchFamily="34" charset="0"/>
            </a:endParaRPr>
          </a:p>
        </p:txBody>
      </p:sp>
      <p:sp>
        <p:nvSpPr>
          <p:cNvPr id="30" name="Text Box 9">
            <a:extLst>
              <a:ext uri="{FF2B5EF4-FFF2-40B4-BE49-F238E27FC236}">
                <a16:creationId xmlns:a16="http://schemas.microsoft.com/office/drawing/2014/main" id="{1D8C0604-32D3-47B1-987F-288F4E01B884}"/>
              </a:ext>
            </a:extLst>
          </p:cNvPr>
          <p:cNvSpPr txBox="1">
            <a:spLocks noChangeArrowheads="1"/>
          </p:cNvSpPr>
          <p:nvPr/>
        </p:nvSpPr>
        <p:spPr bwMode="gray">
          <a:xfrm>
            <a:off x="8125883" y="4419345"/>
            <a:ext cx="3883478" cy="1695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1218895" fontAlgn="auto">
              <a:lnSpc>
                <a:spcPts val="2500"/>
              </a:lnSpc>
              <a:spcAft>
                <a:spcPts val="0"/>
              </a:spcAft>
              <a:buNone/>
            </a:pPr>
            <a:r>
              <a:rPr lang="en-US" sz="2500" dirty="0" err="1">
                <a:solidFill>
                  <a:prstClr val="black"/>
                </a:solidFill>
                <a:latin typeface="UTM Swiss Condensed"/>
                <a:sym typeface="Roboto"/>
              </a:rPr>
              <a:t>Phân</a:t>
            </a:r>
            <a:r>
              <a:rPr lang="en-US" sz="2500" dirty="0">
                <a:solidFill>
                  <a:prstClr val="black"/>
                </a:solidFill>
                <a:latin typeface="UTM Swiss Condensed"/>
                <a:sym typeface="Roboto"/>
              </a:rPr>
              <a:t> </a:t>
            </a:r>
            <a:r>
              <a:rPr lang="en-US" sz="2500" dirty="0" err="1">
                <a:solidFill>
                  <a:prstClr val="black"/>
                </a:solidFill>
                <a:latin typeface="UTM Swiss Condensed"/>
                <a:sym typeface="Roboto"/>
              </a:rPr>
              <a:t>tích</a:t>
            </a:r>
            <a:r>
              <a:rPr lang="en-US" sz="2500" dirty="0">
                <a:solidFill>
                  <a:prstClr val="black"/>
                </a:solidFill>
                <a:latin typeface="UTM Swiss Condensed"/>
                <a:sym typeface="Roboto"/>
              </a:rPr>
              <a:t> </a:t>
            </a:r>
            <a:r>
              <a:rPr lang="en-US" sz="2500" dirty="0" err="1">
                <a:solidFill>
                  <a:prstClr val="black"/>
                </a:solidFill>
                <a:latin typeface="UTM Swiss Condensed"/>
                <a:sym typeface="Roboto"/>
              </a:rPr>
              <a:t>bài</a:t>
            </a:r>
            <a:r>
              <a:rPr lang="en-US" sz="2500" dirty="0">
                <a:solidFill>
                  <a:prstClr val="black"/>
                </a:solidFill>
                <a:latin typeface="UTM Swiss Condensed"/>
                <a:sym typeface="Roboto"/>
              </a:rPr>
              <a:t> </a:t>
            </a:r>
            <a:r>
              <a:rPr lang="en-US" sz="2500" dirty="0" err="1">
                <a:solidFill>
                  <a:prstClr val="black"/>
                </a:solidFill>
                <a:latin typeface="UTM Swiss Condensed"/>
                <a:sym typeface="Roboto"/>
              </a:rPr>
              <a:t>dạy</a:t>
            </a:r>
            <a:r>
              <a:rPr lang="en-US" sz="2500" dirty="0">
                <a:solidFill>
                  <a:prstClr val="black"/>
                </a:solidFill>
                <a:latin typeface="UTM Swiss Condensed"/>
                <a:sym typeface="Roboto"/>
              </a:rPr>
              <a:t> </a:t>
            </a:r>
            <a:r>
              <a:rPr lang="en-US" sz="2500" dirty="0" err="1">
                <a:solidFill>
                  <a:prstClr val="black"/>
                </a:solidFill>
                <a:latin typeface="UTM Swiss Condensed"/>
                <a:sym typeface="Roboto"/>
              </a:rPr>
              <a:t>minh</a:t>
            </a:r>
            <a:r>
              <a:rPr lang="en-US" sz="2500" dirty="0">
                <a:solidFill>
                  <a:prstClr val="black"/>
                </a:solidFill>
                <a:latin typeface="UTM Swiss Condensed"/>
                <a:sym typeface="Roboto"/>
              </a:rPr>
              <a:t> </a:t>
            </a:r>
            <a:r>
              <a:rPr lang="en-US" sz="2500" dirty="0" err="1">
                <a:solidFill>
                  <a:prstClr val="black"/>
                </a:solidFill>
                <a:latin typeface="UTM Swiss Condensed"/>
                <a:sym typeface="Roboto"/>
              </a:rPr>
              <a:t>hoạ</a:t>
            </a:r>
            <a:r>
              <a:rPr lang="en-US" sz="2500" dirty="0">
                <a:solidFill>
                  <a:prstClr val="black"/>
                </a:solidFill>
                <a:latin typeface="UTM Swiss Condensed"/>
                <a:sym typeface="Roboto"/>
              </a:rPr>
              <a:t>, </a:t>
            </a:r>
            <a:r>
              <a:rPr lang="en-US" sz="2500" dirty="0" err="1">
                <a:solidFill>
                  <a:prstClr val="black"/>
                </a:solidFill>
                <a:latin typeface="UTM Swiss Condensed"/>
                <a:sym typeface="Roboto"/>
              </a:rPr>
              <a:t>lập</a:t>
            </a:r>
            <a:r>
              <a:rPr lang="en-US" sz="2500" dirty="0">
                <a:solidFill>
                  <a:prstClr val="black"/>
                </a:solidFill>
                <a:latin typeface="UTM Swiss Condensed"/>
                <a:sym typeface="Roboto"/>
              </a:rPr>
              <a:t> được KH </a:t>
            </a:r>
            <a:r>
              <a:rPr lang="en-US" sz="2500" dirty="0" err="1">
                <a:solidFill>
                  <a:prstClr val="black"/>
                </a:solidFill>
                <a:latin typeface="UTM Swiss Condensed"/>
                <a:sym typeface="Roboto"/>
              </a:rPr>
              <a:t>dạy</a:t>
            </a:r>
            <a:r>
              <a:rPr lang="en-US" sz="2500" dirty="0">
                <a:solidFill>
                  <a:prstClr val="black"/>
                </a:solidFill>
                <a:latin typeface="UTM Swiss Condensed"/>
                <a:sym typeface="Roboto"/>
              </a:rPr>
              <a:t> học, </a:t>
            </a:r>
            <a:r>
              <a:rPr lang="en-US" sz="2500" dirty="0" err="1">
                <a:solidFill>
                  <a:prstClr val="black"/>
                </a:solidFill>
                <a:latin typeface="UTM Swiss Condensed"/>
                <a:sym typeface="Roboto"/>
              </a:rPr>
              <a:t>thiết</a:t>
            </a:r>
            <a:r>
              <a:rPr lang="en-US" sz="2500" dirty="0">
                <a:solidFill>
                  <a:prstClr val="black"/>
                </a:solidFill>
                <a:latin typeface="UTM Swiss Condensed"/>
                <a:sym typeface="Roboto"/>
              </a:rPr>
              <a:t> </a:t>
            </a:r>
            <a:r>
              <a:rPr lang="en-US" sz="2500" dirty="0" err="1">
                <a:solidFill>
                  <a:prstClr val="black"/>
                </a:solidFill>
                <a:latin typeface="UTM Swiss Condensed"/>
                <a:sym typeface="Roboto"/>
              </a:rPr>
              <a:t>kế</a:t>
            </a:r>
            <a:r>
              <a:rPr lang="en-US" sz="2500" dirty="0">
                <a:solidFill>
                  <a:prstClr val="black"/>
                </a:solidFill>
                <a:latin typeface="UTM Swiss Condensed"/>
                <a:sym typeface="Roboto"/>
              </a:rPr>
              <a:t> được KHBD </a:t>
            </a:r>
            <a:r>
              <a:rPr lang="en-US" sz="2500" dirty="0" err="1">
                <a:solidFill>
                  <a:prstClr val="black"/>
                </a:solidFill>
                <a:latin typeface="UTM Swiss Condensed"/>
                <a:sym typeface="Roboto"/>
              </a:rPr>
              <a:t>theo</a:t>
            </a:r>
            <a:r>
              <a:rPr lang="en-US" sz="2500" dirty="0">
                <a:solidFill>
                  <a:prstClr val="black"/>
                </a:solidFill>
                <a:latin typeface="UTM Swiss Condensed"/>
                <a:sym typeface="Roboto"/>
              </a:rPr>
              <a:t> </a:t>
            </a:r>
            <a:r>
              <a:rPr lang="en-US" sz="2500" dirty="0" err="1">
                <a:solidFill>
                  <a:prstClr val="black"/>
                </a:solidFill>
                <a:latin typeface="UTM Swiss Condensed"/>
                <a:sym typeface="Roboto"/>
              </a:rPr>
              <a:t>định</a:t>
            </a:r>
            <a:r>
              <a:rPr lang="en-US" sz="2500" dirty="0">
                <a:solidFill>
                  <a:prstClr val="black"/>
                </a:solidFill>
                <a:latin typeface="UTM Swiss Condensed"/>
                <a:sym typeface="Roboto"/>
              </a:rPr>
              <a:t> </a:t>
            </a:r>
            <a:r>
              <a:rPr lang="en-US" sz="2500" dirty="0" err="1">
                <a:solidFill>
                  <a:prstClr val="black"/>
                </a:solidFill>
                <a:latin typeface="UTM Swiss Condensed"/>
                <a:sym typeface="Roboto"/>
              </a:rPr>
              <a:t>hướng</a:t>
            </a:r>
            <a:r>
              <a:rPr lang="en-US" sz="2500" dirty="0">
                <a:solidFill>
                  <a:prstClr val="black"/>
                </a:solidFill>
                <a:latin typeface="UTM Swiss Condensed"/>
                <a:sym typeface="Roboto"/>
              </a:rPr>
              <a:t> </a:t>
            </a:r>
            <a:r>
              <a:rPr lang="en-US" sz="2500" dirty="0" err="1">
                <a:solidFill>
                  <a:prstClr val="black"/>
                </a:solidFill>
                <a:latin typeface="UTM Swiss Condensed"/>
                <a:sym typeface="Roboto"/>
              </a:rPr>
              <a:t>phát</a:t>
            </a:r>
            <a:r>
              <a:rPr lang="en-US" sz="2500" dirty="0">
                <a:solidFill>
                  <a:prstClr val="black"/>
                </a:solidFill>
                <a:latin typeface="UTM Swiss Condensed"/>
                <a:sym typeface="Roboto"/>
              </a:rPr>
              <a:t> </a:t>
            </a:r>
            <a:r>
              <a:rPr lang="en-US" sz="2500" dirty="0" err="1">
                <a:solidFill>
                  <a:prstClr val="black"/>
                </a:solidFill>
                <a:latin typeface="UTM Swiss Condensed"/>
                <a:sym typeface="Roboto"/>
              </a:rPr>
              <a:t>triển</a:t>
            </a:r>
            <a:r>
              <a:rPr lang="en-US" sz="2500" dirty="0">
                <a:solidFill>
                  <a:prstClr val="black"/>
                </a:solidFill>
                <a:latin typeface="UTM Swiss Condensed"/>
                <a:sym typeface="Roboto"/>
              </a:rPr>
              <a:t> PC, NL</a:t>
            </a:r>
            <a:endParaRPr lang="en-US" altLang="en-US" sz="2500" dirty="0">
              <a:solidFill>
                <a:prstClr val="black"/>
              </a:solidFill>
              <a:latin typeface="UTM Swiss Condensed"/>
            </a:endParaRPr>
          </a:p>
        </p:txBody>
      </p:sp>
      <p:sp>
        <p:nvSpPr>
          <p:cNvPr id="31" name="AutoShape 16">
            <a:extLst>
              <a:ext uri="{FF2B5EF4-FFF2-40B4-BE49-F238E27FC236}">
                <a16:creationId xmlns:a16="http://schemas.microsoft.com/office/drawing/2014/main" id="{A53FA1C8-A724-43D1-BF5C-2B9190381290}"/>
              </a:ext>
            </a:extLst>
          </p:cNvPr>
          <p:cNvSpPr>
            <a:spLocks noChangeArrowheads="1"/>
          </p:cNvSpPr>
          <p:nvPr/>
        </p:nvSpPr>
        <p:spPr bwMode="gray">
          <a:xfrm>
            <a:off x="7888878" y="1027209"/>
            <a:ext cx="4198373" cy="2198645"/>
          </a:xfrm>
          <a:prstGeom prst="roundRect">
            <a:avLst>
              <a:gd name="adj" fmla="val 12699"/>
            </a:avLst>
          </a:prstGeom>
          <a:solidFill>
            <a:schemeClr val="accent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7961" dir="13500000" algn="ctr" rotWithShape="0">
                    <a:srgbClr val="507A26"/>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1218895" fontAlgn="auto">
              <a:spcBef>
                <a:spcPct val="0"/>
              </a:spcBef>
              <a:spcAft>
                <a:spcPts val="0"/>
              </a:spcAft>
              <a:buNone/>
            </a:pPr>
            <a:endParaRPr lang="en-US" altLang="en-US" sz="2399">
              <a:solidFill>
                <a:prstClr val="black"/>
              </a:solidFill>
              <a:latin typeface="Calibri" panose="020F0502020204030204" pitchFamily="34" charset="0"/>
            </a:endParaRPr>
          </a:p>
        </p:txBody>
      </p:sp>
      <p:sp>
        <p:nvSpPr>
          <p:cNvPr id="32" name="AutoShape 17">
            <a:extLst>
              <a:ext uri="{FF2B5EF4-FFF2-40B4-BE49-F238E27FC236}">
                <a16:creationId xmlns:a16="http://schemas.microsoft.com/office/drawing/2014/main" id="{74697425-34BF-44F0-8B6E-CDBE88DB39F8}"/>
              </a:ext>
            </a:extLst>
          </p:cNvPr>
          <p:cNvSpPr>
            <a:spLocks noChangeArrowheads="1"/>
          </p:cNvSpPr>
          <p:nvPr/>
        </p:nvSpPr>
        <p:spPr bwMode="gray">
          <a:xfrm>
            <a:off x="7965059" y="1395414"/>
            <a:ext cx="4043897" cy="1728866"/>
          </a:xfrm>
          <a:prstGeom prst="roundRect">
            <a:avLst>
              <a:gd name="adj" fmla="val 16667"/>
            </a:avLst>
          </a:prstGeom>
          <a:solidFill>
            <a:srgbClr val="FFFFFF"/>
          </a:solidFill>
          <a:ln>
            <a:noFill/>
          </a:ln>
          <a:effectLst>
            <a:prstShdw prst="shdw17" dist="17961" dir="13500000">
              <a:srgbClr val="999999"/>
            </a:prstShdw>
          </a:effectLst>
          <a:extLst>
            <a:ext uri="{91240B29-F687-4F45-9708-019B960494DF}">
              <a14:hiddenLine xmlns:a14="http://schemas.microsoft.com/office/drawing/2010/main" w="9525">
                <a:solidFill>
                  <a:srgbClr val="99DEE7"/>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1218895" fontAlgn="auto">
              <a:spcBef>
                <a:spcPct val="0"/>
              </a:spcBef>
              <a:spcAft>
                <a:spcPts val="0"/>
              </a:spcAft>
              <a:buNone/>
            </a:pPr>
            <a:endParaRPr lang="en-US" altLang="en-US" sz="2399">
              <a:solidFill>
                <a:prstClr val="black"/>
              </a:solidFill>
              <a:latin typeface="Calibri" panose="020F0502020204030204" pitchFamily="34" charset="0"/>
            </a:endParaRPr>
          </a:p>
        </p:txBody>
      </p:sp>
      <p:sp>
        <p:nvSpPr>
          <p:cNvPr id="33" name="Text Box 9">
            <a:extLst>
              <a:ext uri="{FF2B5EF4-FFF2-40B4-BE49-F238E27FC236}">
                <a16:creationId xmlns:a16="http://schemas.microsoft.com/office/drawing/2014/main" id="{276269E0-3D65-4412-A5DB-9FB381A24E7F}"/>
              </a:ext>
            </a:extLst>
          </p:cNvPr>
          <p:cNvSpPr txBox="1">
            <a:spLocks noChangeArrowheads="1"/>
          </p:cNvSpPr>
          <p:nvPr/>
        </p:nvSpPr>
        <p:spPr bwMode="gray">
          <a:xfrm>
            <a:off x="8014787" y="1447256"/>
            <a:ext cx="3900001" cy="156966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1218895" fontAlgn="auto">
              <a:spcBef>
                <a:spcPct val="0"/>
              </a:spcBef>
              <a:spcAft>
                <a:spcPts val="0"/>
              </a:spcAft>
              <a:buNone/>
              <a:defRPr/>
            </a:pPr>
            <a:r>
              <a:rPr lang="en-US" altLang="en-US" sz="2400" dirty="0" err="1">
                <a:solidFill>
                  <a:prstClr val="black"/>
                </a:solidFill>
                <a:latin typeface="UTM Swiss Condensed"/>
              </a:rPr>
              <a:t>Trình</a:t>
            </a:r>
            <a:r>
              <a:rPr lang="en-US" altLang="en-US" sz="2400" dirty="0">
                <a:solidFill>
                  <a:prstClr val="black"/>
                </a:solidFill>
                <a:latin typeface="UTM Swiss Condensed"/>
              </a:rPr>
              <a:t> </a:t>
            </a:r>
            <a:r>
              <a:rPr lang="en-US" altLang="en-US" sz="2400" dirty="0" err="1">
                <a:solidFill>
                  <a:prstClr val="black"/>
                </a:solidFill>
                <a:latin typeface="UTM Swiss Condensed"/>
              </a:rPr>
              <a:t>bày</a:t>
            </a:r>
            <a:r>
              <a:rPr lang="en-US" altLang="en-US" sz="2400" dirty="0">
                <a:solidFill>
                  <a:prstClr val="black"/>
                </a:solidFill>
                <a:latin typeface="UTM Swiss Condensed"/>
              </a:rPr>
              <a:t> được </a:t>
            </a:r>
            <a:r>
              <a:rPr lang="en-US" altLang="en-US" sz="2400" dirty="0" err="1">
                <a:solidFill>
                  <a:prstClr val="black"/>
                </a:solidFill>
                <a:latin typeface="UTM Swiss Condensed"/>
              </a:rPr>
              <a:t>cấu</a:t>
            </a:r>
            <a:r>
              <a:rPr lang="en-US" altLang="en-US" sz="2400" dirty="0">
                <a:solidFill>
                  <a:prstClr val="black"/>
                </a:solidFill>
                <a:latin typeface="UTM Swiss Condensed"/>
              </a:rPr>
              <a:t> </a:t>
            </a:r>
            <a:r>
              <a:rPr lang="en-US" altLang="en-US" sz="2400" dirty="0" err="1">
                <a:solidFill>
                  <a:prstClr val="black"/>
                </a:solidFill>
                <a:latin typeface="UTM Swiss Condensed"/>
              </a:rPr>
              <a:t>trúc</a:t>
            </a:r>
            <a:r>
              <a:rPr lang="en-US" altLang="en-US" sz="2400" dirty="0">
                <a:solidFill>
                  <a:prstClr val="black"/>
                </a:solidFill>
                <a:latin typeface="UTM Swiss Condensed"/>
              </a:rPr>
              <a:t> của SGK, </a:t>
            </a:r>
            <a:r>
              <a:rPr lang="en-US" altLang="en-US" sz="2400" dirty="0" err="1">
                <a:solidFill>
                  <a:prstClr val="black"/>
                </a:solidFill>
                <a:latin typeface="UTM Swiss Condensed"/>
              </a:rPr>
              <a:t>cấu</a:t>
            </a:r>
            <a:r>
              <a:rPr lang="en-US" altLang="en-US" sz="2400" dirty="0">
                <a:solidFill>
                  <a:prstClr val="black"/>
                </a:solidFill>
                <a:latin typeface="UTM Swiss Condensed"/>
              </a:rPr>
              <a:t> </a:t>
            </a:r>
            <a:r>
              <a:rPr lang="en-US" altLang="en-US" sz="2400" dirty="0" err="1">
                <a:solidFill>
                  <a:prstClr val="black"/>
                </a:solidFill>
                <a:latin typeface="UTM Swiss Condensed"/>
              </a:rPr>
              <a:t>trúc</a:t>
            </a:r>
            <a:r>
              <a:rPr lang="en-US" altLang="en-US" sz="2400" dirty="0">
                <a:solidFill>
                  <a:prstClr val="black"/>
                </a:solidFill>
                <a:latin typeface="UTM Swiss Condensed"/>
              </a:rPr>
              <a:t> của </a:t>
            </a:r>
            <a:r>
              <a:rPr lang="en-US" altLang="en-US" sz="2400" dirty="0" err="1">
                <a:solidFill>
                  <a:prstClr val="black"/>
                </a:solidFill>
                <a:latin typeface="UTM Swiss Condensed"/>
              </a:rPr>
              <a:t>các</a:t>
            </a:r>
            <a:r>
              <a:rPr lang="en-US" altLang="en-US" sz="2400" dirty="0">
                <a:solidFill>
                  <a:prstClr val="black"/>
                </a:solidFill>
                <a:latin typeface="UTM Swiss Condensed"/>
              </a:rPr>
              <a:t> </a:t>
            </a:r>
            <a:r>
              <a:rPr lang="en-US" altLang="en-US" sz="2400" dirty="0" err="1">
                <a:solidFill>
                  <a:prstClr val="black"/>
                </a:solidFill>
                <a:latin typeface="UTM Swiss Condensed"/>
              </a:rPr>
              <a:t>bài</a:t>
            </a:r>
            <a:r>
              <a:rPr lang="en-US" altLang="en-US" sz="2400" dirty="0">
                <a:solidFill>
                  <a:prstClr val="black"/>
                </a:solidFill>
                <a:latin typeface="UTM Swiss Condensed"/>
              </a:rPr>
              <a:t> học trong SGK </a:t>
            </a:r>
            <a:r>
              <a:rPr lang="en-US" altLang="en-US" sz="2400" dirty="0" err="1">
                <a:solidFill>
                  <a:prstClr val="black"/>
                </a:solidFill>
                <a:latin typeface="UTM Swiss Condensed"/>
              </a:rPr>
              <a:t>công</a:t>
            </a:r>
            <a:r>
              <a:rPr lang="en-US" altLang="en-US" sz="2400" dirty="0">
                <a:solidFill>
                  <a:prstClr val="black"/>
                </a:solidFill>
                <a:latin typeface="UTM Swiss Condensed"/>
              </a:rPr>
              <a:t> </a:t>
            </a:r>
            <a:r>
              <a:rPr lang="en-US" altLang="en-US" sz="2400" dirty="0" err="1">
                <a:solidFill>
                  <a:prstClr val="black"/>
                </a:solidFill>
                <a:latin typeface="UTM Swiss Condensed"/>
              </a:rPr>
              <a:t>nghệ</a:t>
            </a:r>
            <a:r>
              <a:rPr lang="en-US" altLang="en-US" sz="2400" dirty="0">
                <a:solidFill>
                  <a:prstClr val="black"/>
                </a:solidFill>
                <a:latin typeface="UTM Swiss Condensed"/>
              </a:rPr>
              <a:t> 11, </a:t>
            </a:r>
            <a:r>
              <a:rPr lang="en-US" altLang="en-US" sz="2400" dirty="0" err="1">
                <a:solidFill>
                  <a:prstClr val="black"/>
                </a:solidFill>
                <a:latin typeface="UTM Swiss Condensed"/>
              </a:rPr>
              <a:t>tài</a:t>
            </a:r>
            <a:r>
              <a:rPr lang="en-US" altLang="en-US" sz="2400" dirty="0">
                <a:solidFill>
                  <a:prstClr val="black"/>
                </a:solidFill>
                <a:latin typeface="UTM Swiss Condensed"/>
              </a:rPr>
              <a:t> </a:t>
            </a:r>
            <a:r>
              <a:rPr lang="en-US" altLang="en-US" sz="2400" dirty="0" err="1">
                <a:solidFill>
                  <a:prstClr val="black"/>
                </a:solidFill>
                <a:latin typeface="UTM Swiss Condensed"/>
              </a:rPr>
              <a:t>liệu</a:t>
            </a:r>
            <a:r>
              <a:rPr lang="en-US" altLang="en-US" sz="2400" dirty="0">
                <a:solidFill>
                  <a:prstClr val="black"/>
                </a:solidFill>
                <a:latin typeface="UTM Swiss Condensed"/>
              </a:rPr>
              <a:t> </a:t>
            </a:r>
            <a:r>
              <a:rPr lang="en-US" altLang="en-US" sz="2400" dirty="0" err="1">
                <a:solidFill>
                  <a:prstClr val="black"/>
                </a:solidFill>
                <a:latin typeface="UTM Swiss Condensed"/>
              </a:rPr>
              <a:t>bổ</a:t>
            </a:r>
            <a:r>
              <a:rPr lang="en-US" altLang="en-US" sz="2400" dirty="0">
                <a:solidFill>
                  <a:prstClr val="black"/>
                </a:solidFill>
                <a:latin typeface="UTM Swiss Condensed"/>
              </a:rPr>
              <a:t> </a:t>
            </a:r>
            <a:r>
              <a:rPr lang="en-US" altLang="en-US" sz="2400" dirty="0" err="1">
                <a:solidFill>
                  <a:prstClr val="black"/>
                </a:solidFill>
                <a:latin typeface="UTM Swiss Condensed"/>
              </a:rPr>
              <a:t>trợ</a:t>
            </a:r>
            <a:r>
              <a:rPr lang="en-US" altLang="en-US" sz="2400" dirty="0">
                <a:solidFill>
                  <a:prstClr val="black"/>
                </a:solidFill>
                <a:latin typeface="UTM Swiss Condensed"/>
              </a:rPr>
              <a:t>… </a:t>
            </a:r>
          </a:p>
        </p:txBody>
      </p:sp>
      <p:grpSp>
        <p:nvGrpSpPr>
          <p:cNvPr id="34" name="Group 20">
            <a:extLst>
              <a:ext uri="{FF2B5EF4-FFF2-40B4-BE49-F238E27FC236}">
                <a16:creationId xmlns:a16="http://schemas.microsoft.com/office/drawing/2014/main" id="{4FB0584C-74E3-405F-B2F5-943B58CC6FDA}"/>
              </a:ext>
            </a:extLst>
          </p:cNvPr>
          <p:cNvGrpSpPr>
            <a:grpSpLocks/>
          </p:cNvGrpSpPr>
          <p:nvPr/>
        </p:nvGrpSpPr>
        <p:grpSpPr bwMode="auto">
          <a:xfrm>
            <a:off x="4570809" y="2514839"/>
            <a:ext cx="2816549" cy="2595213"/>
            <a:chOff x="1968" y="1488"/>
            <a:chExt cx="1776" cy="1766"/>
          </a:xfrm>
        </p:grpSpPr>
        <p:sp>
          <p:nvSpPr>
            <p:cNvPr id="35" name="AutoShape 21">
              <a:extLst>
                <a:ext uri="{FF2B5EF4-FFF2-40B4-BE49-F238E27FC236}">
                  <a16:creationId xmlns:a16="http://schemas.microsoft.com/office/drawing/2014/main" id="{D1695CBF-4456-4EBB-A088-6C4E9801772A}"/>
                </a:ext>
              </a:extLst>
            </p:cNvPr>
            <p:cNvSpPr>
              <a:spLocks noChangeArrowheads="1"/>
            </p:cNvSpPr>
            <p:nvPr/>
          </p:nvSpPr>
          <p:spPr bwMode="gray">
            <a:xfrm rot="6774404">
              <a:off x="2004" y="1578"/>
              <a:ext cx="1688" cy="1664"/>
            </a:xfrm>
            <a:custGeom>
              <a:avLst/>
              <a:gdLst>
                <a:gd name="G0" fmla="+- -1509893 0 0"/>
                <a:gd name="G1" fmla="+- -5955455 0 0"/>
                <a:gd name="G2" fmla="+- -1509893 0 -5955455"/>
                <a:gd name="G3" fmla="+- 10800 0 0"/>
                <a:gd name="G4" fmla="+- 0 0 -1509893"/>
                <a:gd name="T0" fmla="*/ 360 256 1"/>
                <a:gd name="T1" fmla="*/ 0 256 1"/>
                <a:gd name="G5" fmla="+- G2 T0 T1"/>
                <a:gd name="G6" fmla="?: G2 G2 G5"/>
                <a:gd name="G7" fmla="+- 0 0 G6"/>
                <a:gd name="G8" fmla="+- 7926 0 0"/>
                <a:gd name="G9" fmla="+- 0 0 -5955455"/>
                <a:gd name="G10" fmla="+- 7926 0 2700"/>
                <a:gd name="G11" fmla="cos G10 -1509893"/>
                <a:gd name="G12" fmla="sin G10 -1509893"/>
                <a:gd name="G13" fmla="cos 13500 -1509893"/>
                <a:gd name="G14" fmla="sin 13500 -1509893"/>
                <a:gd name="G15" fmla="+- G11 10800 0"/>
                <a:gd name="G16" fmla="+- G12 10800 0"/>
                <a:gd name="G17" fmla="+- G13 10800 0"/>
                <a:gd name="G18" fmla="+- G14 10800 0"/>
                <a:gd name="G19" fmla="*/ 7926 1 2"/>
                <a:gd name="G20" fmla="+- G19 5400 0"/>
                <a:gd name="G21" fmla="cos G20 -1509893"/>
                <a:gd name="G22" fmla="sin G20 -1509893"/>
                <a:gd name="G23" fmla="+- G21 10800 0"/>
                <a:gd name="G24" fmla="+- G12 G23 G22"/>
                <a:gd name="G25" fmla="+- G22 G23 G11"/>
                <a:gd name="G26" fmla="cos 10800 -1509893"/>
                <a:gd name="G27" fmla="sin 10800 -1509893"/>
                <a:gd name="G28" fmla="cos 7926 -1509893"/>
                <a:gd name="G29" fmla="sin 7926 -1509893"/>
                <a:gd name="G30" fmla="+- G26 10800 0"/>
                <a:gd name="G31" fmla="+- G27 10800 0"/>
                <a:gd name="G32" fmla="+- G28 10800 0"/>
                <a:gd name="G33" fmla="+- G29 10800 0"/>
                <a:gd name="G34" fmla="+- G19 5400 0"/>
                <a:gd name="G35" fmla="cos G34 -5955455"/>
                <a:gd name="G36" fmla="sin G34 -5955455"/>
                <a:gd name="G37" fmla="+/ -5955455 -1509893 2"/>
                <a:gd name="T2" fmla="*/ 180 256 1"/>
                <a:gd name="T3" fmla="*/ 0 256 1"/>
                <a:gd name="G38" fmla="+- G37 T2 T3"/>
                <a:gd name="G39" fmla="?: G2 G37 G38"/>
                <a:gd name="G40" fmla="cos 10800 G39"/>
                <a:gd name="G41" fmla="sin 10800 G39"/>
                <a:gd name="G42" fmla="cos 7926 G39"/>
                <a:gd name="G43" fmla="sin 7926 G39"/>
                <a:gd name="G44" fmla="+- G40 10800 0"/>
                <a:gd name="G45" fmla="+- G41 10800 0"/>
                <a:gd name="G46" fmla="+- G42 10800 0"/>
                <a:gd name="G47" fmla="+- G43 10800 0"/>
                <a:gd name="G48" fmla="+- G35 10800 0"/>
                <a:gd name="G49" fmla="+- G36 10800 0"/>
                <a:gd name="T4" fmla="*/ 16689 w 21600"/>
                <a:gd name="T5" fmla="*/ 1746 h 21600"/>
                <a:gd name="T6" fmla="*/ 10657 w 21600"/>
                <a:gd name="T7" fmla="*/ 1438 h 21600"/>
                <a:gd name="T8" fmla="*/ 15121 w 21600"/>
                <a:gd name="T9" fmla="*/ 4156 h 21600"/>
                <a:gd name="T10" fmla="*/ 23223 w 21600"/>
                <a:gd name="T11" fmla="*/ 5516 h 21600"/>
                <a:gd name="T12" fmla="*/ 21035 w 21600"/>
                <a:gd name="T13" fmla="*/ 10942 h 21600"/>
                <a:gd name="T14" fmla="*/ 15609 w 21600"/>
                <a:gd name="T15" fmla="*/ 875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093" y="7698"/>
                  </a:moveTo>
                  <a:cubicBezTo>
                    <a:pt x="16849" y="4772"/>
                    <a:pt x="13978" y="2874"/>
                    <a:pt x="10800" y="2874"/>
                  </a:cubicBezTo>
                  <a:cubicBezTo>
                    <a:pt x="10759" y="2874"/>
                    <a:pt x="10719" y="2874"/>
                    <a:pt x="10679" y="2874"/>
                  </a:cubicBezTo>
                  <a:lnTo>
                    <a:pt x="10635" y="1"/>
                  </a:lnTo>
                  <a:cubicBezTo>
                    <a:pt x="10690" y="0"/>
                    <a:pt x="10745" y="0"/>
                    <a:pt x="10800" y="0"/>
                  </a:cubicBezTo>
                  <a:cubicBezTo>
                    <a:pt x="15131" y="0"/>
                    <a:pt x="19043" y="2587"/>
                    <a:pt x="20738" y="6573"/>
                  </a:cubicBezTo>
                  <a:lnTo>
                    <a:pt x="23223" y="5516"/>
                  </a:lnTo>
                  <a:lnTo>
                    <a:pt x="21035" y="10942"/>
                  </a:lnTo>
                  <a:lnTo>
                    <a:pt x="15609" y="8754"/>
                  </a:lnTo>
                  <a:lnTo>
                    <a:pt x="18093" y="7698"/>
                  </a:lnTo>
                  <a:close/>
                </a:path>
              </a:pathLst>
            </a:custGeom>
            <a:gradFill rotWithShape="1">
              <a:gsLst>
                <a:gs pos="0">
                  <a:schemeClr val="hlink"/>
                </a:gs>
                <a:gs pos="100000">
                  <a:schemeClr val="hlink">
                    <a:gamma/>
                    <a:tint val="63529"/>
                    <a:invGamma/>
                  </a:schemeClr>
                </a:gs>
              </a:gsLst>
              <a:lin ang="2700000" scaled="1"/>
            </a:gradFill>
            <a:ln>
              <a:noFill/>
            </a:ln>
            <a:effectLst/>
            <a:scene3d>
              <a:camera prst="legacyObliqueTopRight"/>
              <a:lightRig rig="legacyFlat3" dir="b"/>
            </a:scene3d>
            <a:sp3d extrusionH="176200" prstMaterial="legacyMatte">
              <a:bevelT w="13500" h="13500" prst="angle"/>
              <a:bevelB w="13500" h="13500" prst="angle"/>
              <a:extrusionClr>
                <a:schemeClr val="hlink"/>
              </a:extrusionClr>
              <a:contourClr>
                <a:schemeClr val="hlink"/>
              </a:contourClr>
            </a:sp3d>
          </p:spPr>
          <p:txBody>
            <a:bodyPr wrap="none" anchor="ctr">
              <a:flatTx/>
            </a:bodyPr>
            <a:lstStyle/>
            <a:p>
              <a:pPr defTabSz="1218895" fontAlgn="auto">
                <a:spcBef>
                  <a:spcPts val="0"/>
                </a:spcBef>
                <a:spcAft>
                  <a:spcPts val="0"/>
                </a:spcAft>
                <a:defRPr/>
              </a:pPr>
              <a:endParaRPr lang="en-US" sz="2399">
                <a:solidFill>
                  <a:prstClr val="black"/>
                </a:solidFill>
                <a:latin typeface="UTM Swiss Condensed"/>
                <a:cs typeface="+mn-cs"/>
              </a:endParaRPr>
            </a:p>
          </p:txBody>
        </p:sp>
        <p:sp>
          <p:nvSpPr>
            <p:cNvPr id="36" name="AutoShape 22">
              <a:extLst>
                <a:ext uri="{FF2B5EF4-FFF2-40B4-BE49-F238E27FC236}">
                  <a16:creationId xmlns:a16="http://schemas.microsoft.com/office/drawing/2014/main" id="{6C626527-DFAA-45A2-B2C2-BAE7FC4E1F49}"/>
                </a:ext>
              </a:extLst>
            </p:cNvPr>
            <p:cNvSpPr>
              <a:spLocks noChangeArrowheads="1"/>
            </p:cNvSpPr>
            <p:nvPr/>
          </p:nvSpPr>
          <p:spPr bwMode="gray">
            <a:xfrm rot="12174404">
              <a:off x="1968" y="1567"/>
              <a:ext cx="1688" cy="1664"/>
            </a:xfrm>
            <a:custGeom>
              <a:avLst/>
              <a:gdLst>
                <a:gd name="G0" fmla="+- -1509893 0 0"/>
                <a:gd name="G1" fmla="+- -5955455 0 0"/>
                <a:gd name="G2" fmla="+- -1509893 0 -5955455"/>
                <a:gd name="G3" fmla="+- 10800 0 0"/>
                <a:gd name="G4" fmla="+- 0 0 -1509893"/>
                <a:gd name="T0" fmla="*/ 360 256 1"/>
                <a:gd name="T1" fmla="*/ 0 256 1"/>
                <a:gd name="G5" fmla="+- G2 T0 T1"/>
                <a:gd name="G6" fmla="?: G2 G2 G5"/>
                <a:gd name="G7" fmla="+- 0 0 G6"/>
                <a:gd name="G8" fmla="+- 7926 0 0"/>
                <a:gd name="G9" fmla="+- 0 0 -5955455"/>
                <a:gd name="G10" fmla="+- 7926 0 2700"/>
                <a:gd name="G11" fmla="cos G10 -1509893"/>
                <a:gd name="G12" fmla="sin G10 -1509893"/>
                <a:gd name="G13" fmla="cos 13500 -1509893"/>
                <a:gd name="G14" fmla="sin 13500 -1509893"/>
                <a:gd name="G15" fmla="+- G11 10800 0"/>
                <a:gd name="G16" fmla="+- G12 10800 0"/>
                <a:gd name="G17" fmla="+- G13 10800 0"/>
                <a:gd name="G18" fmla="+- G14 10800 0"/>
                <a:gd name="G19" fmla="*/ 7926 1 2"/>
                <a:gd name="G20" fmla="+- G19 5400 0"/>
                <a:gd name="G21" fmla="cos G20 -1509893"/>
                <a:gd name="G22" fmla="sin G20 -1509893"/>
                <a:gd name="G23" fmla="+- G21 10800 0"/>
                <a:gd name="G24" fmla="+- G12 G23 G22"/>
                <a:gd name="G25" fmla="+- G22 G23 G11"/>
                <a:gd name="G26" fmla="cos 10800 -1509893"/>
                <a:gd name="G27" fmla="sin 10800 -1509893"/>
                <a:gd name="G28" fmla="cos 7926 -1509893"/>
                <a:gd name="G29" fmla="sin 7926 -1509893"/>
                <a:gd name="G30" fmla="+- G26 10800 0"/>
                <a:gd name="G31" fmla="+- G27 10800 0"/>
                <a:gd name="G32" fmla="+- G28 10800 0"/>
                <a:gd name="G33" fmla="+- G29 10800 0"/>
                <a:gd name="G34" fmla="+- G19 5400 0"/>
                <a:gd name="G35" fmla="cos G34 -5955455"/>
                <a:gd name="G36" fmla="sin G34 -5955455"/>
                <a:gd name="G37" fmla="+/ -5955455 -1509893 2"/>
                <a:gd name="T2" fmla="*/ 180 256 1"/>
                <a:gd name="T3" fmla="*/ 0 256 1"/>
                <a:gd name="G38" fmla="+- G37 T2 T3"/>
                <a:gd name="G39" fmla="?: G2 G37 G38"/>
                <a:gd name="G40" fmla="cos 10800 G39"/>
                <a:gd name="G41" fmla="sin 10800 G39"/>
                <a:gd name="G42" fmla="cos 7926 G39"/>
                <a:gd name="G43" fmla="sin 7926 G39"/>
                <a:gd name="G44" fmla="+- G40 10800 0"/>
                <a:gd name="G45" fmla="+- G41 10800 0"/>
                <a:gd name="G46" fmla="+- G42 10800 0"/>
                <a:gd name="G47" fmla="+- G43 10800 0"/>
                <a:gd name="G48" fmla="+- G35 10800 0"/>
                <a:gd name="G49" fmla="+- G36 10800 0"/>
                <a:gd name="T4" fmla="*/ 16689 w 21600"/>
                <a:gd name="T5" fmla="*/ 1746 h 21600"/>
                <a:gd name="T6" fmla="*/ 10657 w 21600"/>
                <a:gd name="T7" fmla="*/ 1438 h 21600"/>
                <a:gd name="T8" fmla="*/ 15121 w 21600"/>
                <a:gd name="T9" fmla="*/ 4156 h 21600"/>
                <a:gd name="T10" fmla="*/ 23223 w 21600"/>
                <a:gd name="T11" fmla="*/ 5516 h 21600"/>
                <a:gd name="T12" fmla="*/ 21035 w 21600"/>
                <a:gd name="T13" fmla="*/ 10942 h 21600"/>
                <a:gd name="T14" fmla="*/ 15609 w 21600"/>
                <a:gd name="T15" fmla="*/ 875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093" y="7698"/>
                  </a:moveTo>
                  <a:cubicBezTo>
                    <a:pt x="16849" y="4772"/>
                    <a:pt x="13978" y="2874"/>
                    <a:pt x="10800" y="2874"/>
                  </a:cubicBezTo>
                  <a:cubicBezTo>
                    <a:pt x="10759" y="2874"/>
                    <a:pt x="10719" y="2874"/>
                    <a:pt x="10679" y="2874"/>
                  </a:cubicBezTo>
                  <a:lnTo>
                    <a:pt x="10635" y="1"/>
                  </a:lnTo>
                  <a:cubicBezTo>
                    <a:pt x="10690" y="0"/>
                    <a:pt x="10745" y="0"/>
                    <a:pt x="10800" y="0"/>
                  </a:cubicBezTo>
                  <a:cubicBezTo>
                    <a:pt x="15131" y="0"/>
                    <a:pt x="19043" y="2587"/>
                    <a:pt x="20738" y="6573"/>
                  </a:cubicBezTo>
                  <a:lnTo>
                    <a:pt x="23223" y="5516"/>
                  </a:lnTo>
                  <a:lnTo>
                    <a:pt x="21035" y="10942"/>
                  </a:lnTo>
                  <a:lnTo>
                    <a:pt x="15609" y="8754"/>
                  </a:lnTo>
                  <a:lnTo>
                    <a:pt x="18093" y="7698"/>
                  </a:lnTo>
                  <a:close/>
                </a:path>
              </a:pathLst>
            </a:custGeom>
            <a:gradFill rotWithShape="1">
              <a:gsLst>
                <a:gs pos="0">
                  <a:schemeClr val="accent1"/>
                </a:gs>
                <a:gs pos="100000">
                  <a:schemeClr val="accent1">
                    <a:gamma/>
                    <a:tint val="41176"/>
                    <a:invGamma/>
                  </a:schemeClr>
                </a:gs>
              </a:gsLst>
              <a:lin ang="2700000" scaled="1"/>
            </a:gradFill>
            <a:ln>
              <a:noFill/>
            </a:ln>
            <a:effectLst/>
            <a:scene3d>
              <a:camera prst="legacyObliqueTopRight"/>
              <a:lightRig rig="legacyFlat3" dir="b"/>
            </a:scene3d>
            <a:sp3d extrusionH="176200" prstMaterial="legacyMatte">
              <a:bevelT w="13500" h="13500" prst="angle"/>
              <a:bevelB w="13500" h="13500" prst="angle"/>
              <a:extrusionClr>
                <a:schemeClr val="accent1"/>
              </a:extrusionClr>
              <a:contourClr>
                <a:schemeClr val="accent1"/>
              </a:contourClr>
            </a:sp3d>
          </p:spPr>
          <p:txBody>
            <a:bodyPr wrap="none" anchor="ctr">
              <a:flatTx/>
            </a:bodyPr>
            <a:lstStyle/>
            <a:p>
              <a:pPr defTabSz="1218895" fontAlgn="auto">
                <a:spcBef>
                  <a:spcPts val="0"/>
                </a:spcBef>
                <a:spcAft>
                  <a:spcPts val="0"/>
                </a:spcAft>
                <a:defRPr/>
              </a:pPr>
              <a:endParaRPr lang="en-US" sz="2399">
                <a:solidFill>
                  <a:prstClr val="black"/>
                </a:solidFill>
                <a:latin typeface="UTM Swiss Condensed"/>
                <a:cs typeface="+mn-cs"/>
              </a:endParaRPr>
            </a:p>
          </p:txBody>
        </p:sp>
        <p:sp>
          <p:nvSpPr>
            <p:cNvPr id="37" name="AutoShape 23">
              <a:extLst>
                <a:ext uri="{FF2B5EF4-FFF2-40B4-BE49-F238E27FC236}">
                  <a16:creationId xmlns:a16="http://schemas.microsoft.com/office/drawing/2014/main" id="{525F476D-90B9-4ED5-B1C0-D012E0762A9A}"/>
                </a:ext>
              </a:extLst>
            </p:cNvPr>
            <p:cNvSpPr>
              <a:spLocks noChangeArrowheads="1"/>
            </p:cNvSpPr>
            <p:nvPr/>
          </p:nvSpPr>
          <p:spPr bwMode="gray">
            <a:xfrm rot="17574404">
              <a:off x="2029" y="1500"/>
              <a:ext cx="1688" cy="1664"/>
            </a:xfrm>
            <a:custGeom>
              <a:avLst/>
              <a:gdLst>
                <a:gd name="G0" fmla="+- -1509893 0 0"/>
                <a:gd name="G1" fmla="+- -5955455 0 0"/>
                <a:gd name="G2" fmla="+- -1509893 0 -5955455"/>
                <a:gd name="G3" fmla="+- 10800 0 0"/>
                <a:gd name="G4" fmla="+- 0 0 -1509893"/>
                <a:gd name="T0" fmla="*/ 360 256 1"/>
                <a:gd name="T1" fmla="*/ 0 256 1"/>
                <a:gd name="G5" fmla="+- G2 T0 T1"/>
                <a:gd name="G6" fmla="?: G2 G2 G5"/>
                <a:gd name="G7" fmla="+- 0 0 G6"/>
                <a:gd name="G8" fmla="+- 7926 0 0"/>
                <a:gd name="G9" fmla="+- 0 0 -5955455"/>
                <a:gd name="G10" fmla="+- 7926 0 2700"/>
                <a:gd name="G11" fmla="cos G10 -1509893"/>
                <a:gd name="G12" fmla="sin G10 -1509893"/>
                <a:gd name="G13" fmla="cos 13500 -1509893"/>
                <a:gd name="G14" fmla="sin 13500 -1509893"/>
                <a:gd name="G15" fmla="+- G11 10800 0"/>
                <a:gd name="G16" fmla="+- G12 10800 0"/>
                <a:gd name="G17" fmla="+- G13 10800 0"/>
                <a:gd name="G18" fmla="+- G14 10800 0"/>
                <a:gd name="G19" fmla="*/ 7926 1 2"/>
                <a:gd name="G20" fmla="+- G19 5400 0"/>
                <a:gd name="G21" fmla="cos G20 -1509893"/>
                <a:gd name="G22" fmla="sin G20 -1509893"/>
                <a:gd name="G23" fmla="+- G21 10800 0"/>
                <a:gd name="G24" fmla="+- G12 G23 G22"/>
                <a:gd name="G25" fmla="+- G22 G23 G11"/>
                <a:gd name="G26" fmla="cos 10800 -1509893"/>
                <a:gd name="G27" fmla="sin 10800 -1509893"/>
                <a:gd name="G28" fmla="cos 7926 -1509893"/>
                <a:gd name="G29" fmla="sin 7926 -1509893"/>
                <a:gd name="G30" fmla="+- G26 10800 0"/>
                <a:gd name="G31" fmla="+- G27 10800 0"/>
                <a:gd name="G32" fmla="+- G28 10800 0"/>
                <a:gd name="G33" fmla="+- G29 10800 0"/>
                <a:gd name="G34" fmla="+- G19 5400 0"/>
                <a:gd name="G35" fmla="cos G34 -5955455"/>
                <a:gd name="G36" fmla="sin G34 -5955455"/>
                <a:gd name="G37" fmla="+/ -5955455 -1509893 2"/>
                <a:gd name="T2" fmla="*/ 180 256 1"/>
                <a:gd name="T3" fmla="*/ 0 256 1"/>
                <a:gd name="G38" fmla="+- G37 T2 T3"/>
                <a:gd name="G39" fmla="?: G2 G37 G38"/>
                <a:gd name="G40" fmla="cos 10800 G39"/>
                <a:gd name="G41" fmla="sin 10800 G39"/>
                <a:gd name="G42" fmla="cos 7926 G39"/>
                <a:gd name="G43" fmla="sin 7926 G39"/>
                <a:gd name="G44" fmla="+- G40 10800 0"/>
                <a:gd name="G45" fmla="+- G41 10800 0"/>
                <a:gd name="G46" fmla="+- G42 10800 0"/>
                <a:gd name="G47" fmla="+- G43 10800 0"/>
                <a:gd name="G48" fmla="+- G35 10800 0"/>
                <a:gd name="G49" fmla="+- G36 10800 0"/>
                <a:gd name="T4" fmla="*/ 16689 w 21600"/>
                <a:gd name="T5" fmla="*/ 1746 h 21600"/>
                <a:gd name="T6" fmla="*/ 10657 w 21600"/>
                <a:gd name="T7" fmla="*/ 1438 h 21600"/>
                <a:gd name="T8" fmla="*/ 15121 w 21600"/>
                <a:gd name="T9" fmla="*/ 4156 h 21600"/>
                <a:gd name="T10" fmla="*/ 23223 w 21600"/>
                <a:gd name="T11" fmla="*/ 5516 h 21600"/>
                <a:gd name="T12" fmla="*/ 21035 w 21600"/>
                <a:gd name="T13" fmla="*/ 10942 h 21600"/>
                <a:gd name="T14" fmla="*/ 15609 w 21600"/>
                <a:gd name="T15" fmla="*/ 875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093" y="7698"/>
                  </a:moveTo>
                  <a:cubicBezTo>
                    <a:pt x="16849" y="4772"/>
                    <a:pt x="13978" y="2874"/>
                    <a:pt x="10800" y="2874"/>
                  </a:cubicBezTo>
                  <a:cubicBezTo>
                    <a:pt x="10759" y="2874"/>
                    <a:pt x="10719" y="2874"/>
                    <a:pt x="10679" y="2874"/>
                  </a:cubicBezTo>
                  <a:lnTo>
                    <a:pt x="10635" y="1"/>
                  </a:lnTo>
                  <a:cubicBezTo>
                    <a:pt x="10690" y="0"/>
                    <a:pt x="10745" y="0"/>
                    <a:pt x="10800" y="0"/>
                  </a:cubicBezTo>
                  <a:cubicBezTo>
                    <a:pt x="15131" y="0"/>
                    <a:pt x="19043" y="2587"/>
                    <a:pt x="20738" y="6573"/>
                  </a:cubicBezTo>
                  <a:lnTo>
                    <a:pt x="23223" y="5516"/>
                  </a:lnTo>
                  <a:lnTo>
                    <a:pt x="21035" y="10942"/>
                  </a:lnTo>
                  <a:lnTo>
                    <a:pt x="15609" y="8754"/>
                  </a:lnTo>
                  <a:lnTo>
                    <a:pt x="18093" y="7698"/>
                  </a:lnTo>
                  <a:close/>
                </a:path>
              </a:pathLst>
            </a:custGeom>
            <a:gradFill rotWithShape="1">
              <a:gsLst>
                <a:gs pos="0">
                  <a:schemeClr val="folHlink"/>
                </a:gs>
                <a:gs pos="100000">
                  <a:schemeClr val="folHlink">
                    <a:gamma/>
                    <a:tint val="72941"/>
                    <a:invGamma/>
                  </a:schemeClr>
                </a:gs>
              </a:gsLst>
              <a:lin ang="2700000" scaled="1"/>
            </a:gradFill>
            <a:ln>
              <a:noFill/>
            </a:ln>
            <a:effectLst/>
            <a:scene3d>
              <a:camera prst="legacyObliqueTopRight"/>
              <a:lightRig rig="legacyFlat3" dir="b"/>
            </a:scene3d>
            <a:sp3d extrusionH="176200" prstMaterial="legacyMatte">
              <a:bevelT w="13500" h="13500" prst="angle"/>
              <a:bevelB w="13500" h="13500" prst="angle"/>
              <a:extrusionClr>
                <a:schemeClr val="folHlink"/>
              </a:extrusionClr>
              <a:contourClr>
                <a:schemeClr val="folHlink"/>
              </a:contourClr>
            </a:sp3d>
          </p:spPr>
          <p:txBody>
            <a:bodyPr wrap="none" anchor="ctr">
              <a:flatTx/>
            </a:bodyPr>
            <a:lstStyle/>
            <a:p>
              <a:pPr defTabSz="1218895" fontAlgn="auto">
                <a:spcBef>
                  <a:spcPts val="0"/>
                </a:spcBef>
                <a:spcAft>
                  <a:spcPts val="0"/>
                </a:spcAft>
                <a:defRPr/>
              </a:pPr>
              <a:endParaRPr lang="en-US" sz="2399">
                <a:solidFill>
                  <a:prstClr val="black"/>
                </a:solidFill>
                <a:latin typeface="UTM Swiss Condensed"/>
                <a:cs typeface="+mn-cs"/>
              </a:endParaRPr>
            </a:p>
          </p:txBody>
        </p:sp>
        <p:sp>
          <p:nvSpPr>
            <p:cNvPr id="38" name="AutoShape 24">
              <a:extLst>
                <a:ext uri="{FF2B5EF4-FFF2-40B4-BE49-F238E27FC236}">
                  <a16:creationId xmlns:a16="http://schemas.microsoft.com/office/drawing/2014/main" id="{9F683A38-0CE2-4584-9F38-C76669FA2C1D}"/>
                </a:ext>
              </a:extLst>
            </p:cNvPr>
            <p:cNvSpPr>
              <a:spLocks noChangeArrowheads="1"/>
            </p:cNvSpPr>
            <p:nvPr/>
          </p:nvSpPr>
          <p:spPr bwMode="gray">
            <a:xfrm rot="1374404">
              <a:off x="2056" y="1536"/>
              <a:ext cx="1688" cy="1664"/>
            </a:xfrm>
            <a:custGeom>
              <a:avLst/>
              <a:gdLst>
                <a:gd name="G0" fmla="+- -1509893 0 0"/>
                <a:gd name="G1" fmla="+- -5955455 0 0"/>
                <a:gd name="G2" fmla="+- -1509893 0 -5955455"/>
                <a:gd name="G3" fmla="+- 10800 0 0"/>
                <a:gd name="G4" fmla="+- 0 0 -1509893"/>
                <a:gd name="T0" fmla="*/ 360 256 1"/>
                <a:gd name="T1" fmla="*/ 0 256 1"/>
                <a:gd name="G5" fmla="+- G2 T0 T1"/>
                <a:gd name="G6" fmla="?: G2 G2 G5"/>
                <a:gd name="G7" fmla="+- 0 0 G6"/>
                <a:gd name="G8" fmla="+- 7926 0 0"/>
                <a:gd name="G9" fmla="+- 0 0 -5955455"/>
                <a:gd name="G10" fmla="+- 7926 0 2700"/>
                <a:gd name="G11" fmla="cos G10 -1509893"/>
                <a:gd name="G12" fmla="sin G10 -1509893"/>
                <a:gd name="G13" fmla="cos 13500 -1509893"/>
                <a:gd name="G14" fmla="sin 13500 -1509893"/>
                <a:gd name="G15" fmla="+- G11 10800 0"/>
                <a:gd name="G16" fmla="+- G12 10800 0"/>
                <a:gd name="G17" fmla="+- G13 10800 0"/>
                <a:gd name="G18" fmla="+- G14 10800 0"/>
                <a:gd name="G19" fmla="*/ 7926 1 2"/>
                <a:gd name="G20" fmla="+- G19 5400 0"/>
                <a:gd name="G21" fmla="cos G20 -1509893"/>
                <a:gd name="G22" fmla="sin G20 -1509893"/>
                <a:gd name="G23" fmla="+- G21 10800 0"/>
                <a:gd name="G24" fmla="+- G12 G23 G22"/>
                <a:gd name="G25" fmla="+- G22 G23 G11"/>
                <a:gd name="G26" fmla="cos 10800 -1509893"/>
                <a:gd name="G27" fmla="sin 10800 -1509893"/>
                <a:gd name="G28" fmla="cos 7926 -1509893"/>
                <a:gd name="G29" fmla="sin 7926 -1509893"/>
                <a:gd name="G30" fmla="+- G26 10800 0"/>
                <a:gd name="G31" fmla="+- G27 10800 0"/>
                <a:gd name="G32" fmla="+- G28 10800 0"/>
                <a:gd name="G33" fmla="+- G29 10800 0"/>
                <a:gd name="G34" fmla="+- G19 5400 0"/>
                <a:gd name="G35" fmla="cos G34 -5955455"/>
                <a:gd name="G36" fmla="sin G34 -5955455"/>
                <a:gd name="G37" fmla="+/ -5955455 -1509893 2"/>
                <a:gd name="T2" fmla="*/ 180 256 1"/>
                <a:gd name="T3" fmla="*/ 0 256 1"/>
                <a:gd name="G38" fmla="+- G37 T2 T3"/>
                <a:gd name="G39" fmla="?: G2 G37 G38"/>
                <a:gd name="G40" fmla="cos 10800 G39"/>
                <a:gd name="G41" fmla="sin 10800 G39"/>
                <a:gd name="G42" fmla="cos 7926 G39"/>
                <a:gd name="G43" fmla="sin 7926 G39"/>
                <a:gd name="G44" fmla="+- G40 10800 0"/>
                <a:gd name="G45" fmla="+- G41 10800 0"/>
                <a:gd name="G46" fmla="+- G42 10800 0"/>
                <a:gd name="G47" fmla="+- G43 10800 0"/>
                <a:gd name="G48" fmla="+- G35 10800 0"/>
                <a:gd name="G49" fmla="+- G36 10800 0"/>
                <a:gd name="T4" fmla="*/ 16689 w 21600"/>
                <a:gd name="T5" fmla="*/ 1746 h 21600"/>
                <a:gd name="T6" fmla="*/ 10657 w 21600"/>
                <a:gd name="T7" fmla="*/ 1438 h 21600"/>
                <a:gd name="T8" fmla="*/ 15121 w 21600"/>
                <a:gd name="T9" fmla="*/ 4156 h 21600"/>
                <a:gd name="T10" fmla="*/ 23223 w 21600"/>
                <a:gd name="T11" fmla="*/ 5516 h 21600"/>
                <a:gd name="T12" fmla="*/ 21035 w 21600"/>
                <a:gd name="T13" fmla="*/ 10942 h 21600"/>
                <a:gd name="T14" fmla="*/ 15609 w 21600"/>
                <a:gd name="T15" fmla="*/ 875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093" y="7698"/>
                  </a:moveTo>
                  <a:cubicBezTo>
                    <a:pt x="16849" y="4772"/>
                    <a:pt x="13978" y="2874"/>
                    <a:pt x="10800" y="2874"/>
                  </a:cubicBezTo>
                  <a:cubicBezTo>
                    <a:pt x="10759" y="2874"/>
                    <a:pt x="10719" y="2874"/>
                    <a:pt x="10679" y="2874"/>
                  </a:cubicBezTo>
                  <a:lnTo>
                    <a:pt x="10635" y="1"/>
                  </a:lnTo>
                  <a:cubicBezTo>
                    <a:pt x="10690" y="0"/>
                    <a:pt x="10745" y="0"/>
                    <a:pt x="10800" y="0"/>
                  </a:cubicBezTo>
                  <a:cubicBezTo>
                    <a:pt x="15131" y="0"/>
                    <a:pt x="19043" y="2587"/>
                    <a:pt x="20738" y="6573"/>
                  </a:cubicBezTo>
                  <a:lnTo>
                    <a:pt x="23223" y="5516"/>
                  </a:lnTo>
                  <a:lnTo>
                    <a:pt x="21035" y="10942"/>
                  </a:lnTo>
                  <a:lnTo>
                    <a:pt x="15609" y="8754"/>
                  </a:lnTo>
                  <a:lnTo>
                    <a:pt x="18093" y="7698"/>
                  </a:lnTo>
                  <a:close/>
                </a:path>
              </a:pathLst>
            </a:custGeom>
            <a:gradFill rotWithShape="1">
              <a:gsLst>
                <a:gs pos="0">
                  <a:schemeClr val="accent2"/>
                </a:gs>
                <a:gs pos="100000">
                  <a:schemeClr val="accent2">
                    <a:gamma/>
                    <a:tint val="41176"/>
                    <a:invGamma/>
                  </a:schemeClr>
                </a:gs>
              </a:gsLst>
              <a:lin ang="2700000" scaled="1"/>
            </a:gradFill>
            <a:ln>
              <a:noFill/>
            </a:ln>
            <a:effectLst/>
            <a:scene3d>
              <a:camera prst="legacyObliqueTopRight"/>
              <a:lightRig rig="legacyFlat3" dir="b"/>
            </a:scene3d>
            <a:sp3d extrusionH="176200" prstMaterial="legacyMatte">
              <a:bevelT w="13500" h="13500" prst="angle"/>
              <a:bevelB w="13500" h="13500" prst="angle"/>
              <a:extrusionClr>
                <a:schemeClr val="accent2"/>
              </a:extrusionClr>
              <a:contourClr>
                <a:schemeClr val="accent2"/>
              </a:contourClr>
            </a:sp3d>
          </p:spPr>
          <p:txBody>
            <a:bodyPr wrap="none" anchor="ctr">
              <a:flatTx/>
            </a:bodyPr>
            <a:lstStyle/>
            <a:p>
              <a:pPr defTabSz="1218895" fontAlgn="auto">
                <a:spcBef>
                  <a:spcPts val="0"/>
                </a:spcBef>
                <a:spcAft>
                  <a:spcPts val="0"/>
                </a:spcAft>
                <a:defRPr/>
              </a:pPr>
              <a:endParaRPr lang="en-US" sz="2399">
                <a:solidFill>
                  <a:prstClr val="black"/>
                </a:solidFill>
                <a:latin typeface="UTM Swiss Condensed"/>
                <a:cs typeface="+mn-cs"/>
              </a:endParaRPr>
            </a:p>
          </p:txBody>
        </p:sp>
      </p:grpSp>
      <p:sp>
        <p:nvSpPr>
          <p:cNvPr id="6" name="Oval 5">
            <a:extLst>
              <a:ext uri="{FF2B5EF4-FFF2-40B4-BE49-F238E27FC236}">
                <a16:creationId xmlns:a16="http://schemas.microsoft.com/office/drawing/2014/main" id="{FDB6ABAC-601C-4755-A159-FC1B14B73FC4}"/>
              </a:ext>
            </a:extLst>
          </p:cNvPr>
          <p:cNvSpPr/>
          <p:nvPr/>
        </p:nvSpPr>
        <p:spPr>
          <a:xfrm>
            <a:off x="203147" y="847339"/>
            <a:ext cx="609441" cy="609441"/>
          </a:xfrm>
          <a:prstGeom prst="ellipse">
            <a:avLst/>
          </a:prstGeom>
          <a:solidFill>
            <a:srgbClr val="800080"/>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95" fontAlgn="auto">
              <a:spcBef>
                <a:spcPts val="0"/>
              </a:spcBef>
              <a:spcAft>
                <a:spcPts val="0"/>
              </a:spcAft>
            </a:pPr>
            <a:r>
              <a:rPr lang="en-US" sz="2399" b="1">
                <a:solidFill>
                  <a:prstClr val="white"/>
                </a:solidFill>
                <a:latin typeface="UTM Swiss Condensed"/>
              </a:rPr>
              <a:t>1</a:t>
            </a:r>
          </a:p>
        </p:txBody>
      </p:sp>
      <p:sp>
        <p:nvSpPr>
          <p:cNvPr id="42" name="Oval 41">
            <a:extLst>
              <a:ext uri="{FF2B5EF4-FFF2-40B4-BE49-F238E27FC236}">
                <a16:creationId xmlns:a16="http://schemas.microsoft.com/office/drawing/2014/main" id="{C761B7B0-A68A-4E70-B271-6B6CB8B3C88B}"/>
              </a:ext>
            </a:extLst>
          </p:cNvPr>
          <p:cNvSpPr/>
          <p:nvPr/>
        </p:nvSpPr>
        <p:spPr>
          <a:xfrm>
            <a:off x="7516442" y="889662"/>
            <a:ext cx="609441" cy="609441"/>
          </a:xfrm>
          <a:prstGeom prst="ellipse">
            <a:avLst/>
          </a:prstGeom>
          <a:solidFill>
            <a:srgbClr val="C0504D"/>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95" fontAlgn="auto">
              <a:spcBef>
                <a:spcPts val="0"/>
              </a:spcBef>
              <a:spcAft>
                <a:spcPts val="0"/>
              </a:spcAft>
            </a:pPr>
            <a:r>
              <a:rPr lang="en-US" sz="2399" b="1">
                <a:solidFill>
                  <a:prstClr val="white"/>
                </a:solidFill>
                <a:latin typeface="UTM Swiss Condensed"/>
              </a:rPr>
              <a:t>2</a:t>
            </a:r>
          </a:p>
        </p:txBody>
      </p:sp>
      <p:sp>
        <p:nvSpPr>
          <p:cNvPr id="43" name="Oval 42">
            <a:extLst>
              <a:ext uri="{FF2B5EF4-FFF2-40B4-BE49-F238E27FC236}">
                <a16:creationId xmlns:a16="http://schemas.microsoft.com/office/drawing/2014/main" id="{E138ACDC-D76B-46DC-9E4E-FE6D93989FB6}"/>
              </a:ext>
            </a:extLst>
          </p:cNvPr>
          <p:cNvSpPr/>
          <p:nvPr/>
        </p:nvSpPr>
        <p:spPr>
          <a:xfrm>
            <a:off x="203147" y="3733721"/>
            <a:ext cx="609441" cy="609441"/>
          </a:xfrm>
          <a:prstGeom prst="ellipse">
            <a:avLst/>
          </a:prstGeom>
          <a:solidFill>
            <a:srgbClr val="4F81BD"/>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95" fontAlgn="auto">
              <a:spcBef>
                <a:spcPts val="0"/>
              </a:spcBef>
              <a:spcAft>
                <a:spcPts val="0"/>
              </a:spcAft>
            </a:pPr>
            <a:r>
              <a:rPr lang="en-US" sz="2399" b="1">
                <a:solidFill>
                  <a:prstClr val="white"/>
                </a:solidFill>
                <a:latin typeface="UTM Swiss Condensed"/>
              </a:rPr>
              <a:t>3</a:t>
            </a:r>
          </a:p>
        </p:txBody>
      </p:sp>
      <p:sp>
        <p:nvSpPr>
          <p:cNvPr id="44" name="Oval 43">
            <a:extLst>
              <a:ext uri="{FF2B5EF4-FFF2-40B4-BE49-F238E27FC236}">
                <a16:creationId xmlns:a16="http://schemas.microsoft.com/office/drawing/2014/main" id="{8B4334EE-89D8-4F8E-959E-C4D5BDC674A2}"/>
              </a:ext>
            </a:extLst>
          </p:cNvPr>
          <p:cNvSpPr/>
          <p:nvPr/>
        </p:nvSpPr>
        <p:spPr>
          <a:xfrm>
            <a:off x="7821162" y="3733721"/>
            <a:ext cx="609441" cy="609441"/>
          </a:xfrm>
          <a:prstGeom prst="ellipse">
            <a:avLst/>
          </a:prstGeom>
          <a:solidFill>
            <a:srgbClr val="0000FF"/>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95" fontAlgn="auto">
              <a:spcBef>
                <a:spcPts val="0"/>
              </a:spcBef>
              <a:spcAft>
                <a:spcPts val="0"/>
              </a:spcAft>
            </a:pPr>
            <a:r>
              <a:rPr lang="en-US" sz="2399" b="1">
                <a:solidFill>
                  <a:prstClr val="white"/>
                </a:solidFill>
                <a:latin typeface="UTM Swiss Condensed"/>
              </a:rPr>
              <a:t>4</a:t>
            </a:r>
          </a:p>
        </p:txBody>
      </p:sp>
      <p:sp>
        <p:nvSpPr>
          <p:cNvPr id="5" name="Tiêu đề 4">
            <a:extLst>
              <a:ext uri="{FF2B5EF4-FFF2-40B4-BE49-F238E27FC236}">
                <a16:creationId xmlns:a16="http://schemas.microsoft.com/office/drawing/2014/main" id="{79F4322E-6AEC-FC13-F2A5-EF8508507EE5}"/>
              </a:ext>
            </a:extLst>
          </p:cNvPr>
          <p:cNvSpPr>
            <a:spLocks noGrp="1"/>
          </p:cNvSpPr>
          <p:nvPr>
            <p:ph type="title"/>
          </p:nvPr>
        </p:nvSpPr>
        <p:spPr/>
        <p:txBody>
          <a:bodyPr/>
          <a:lstStyle/>
          <a:p>
            <a:br>
              <a:rPr lang="en-US" sz="4000" b="1" cap="none" spc="0">
                <a:ln w="22225">
                  <a:solidFill>
                    <a:schemeClr val="accent2"/>
                  </a:solidFill>
                  <a:prstDash val="solid"/>
                </a:ln>
                <a:solidFill>
                  <a:srgbClr val="FF0000"/>
                </a:solidFill>
                <a:effectLst/>
              </a:rPr>
            </a:br>
            <a:r>
              <a:rPr lang="en-US" sz="4000" b="1" cap="none" spc="0">
                <a:ln w="22225">
                  <a:solidFill>
                    <a:schemeClr val="accent2"/>
                  </a:solidFill>
                  <a:prstDash val="solid"/>
                </a:ln>
                <a:solidFill>
                  <a:srgbClr val="FF0000"/>
                </a:solidFill>
                <a:effectLst/>
              </a:rPr>
              <a:t>MỤC TIÊU KHOÁ BỒI DƯỠNG</a:t>
            </a:r>
            <a:br>
              <a:rPr lang="en-US" sz="4000" b="1" cap="none" spc="0">
                <a:ln w="22225">
                  <a:solidFill>
                    <a:schemeClr val="accent2"/>
                  </a:solidFill>
                  <a:prstDash val="solid"/>
                </a:ln>
                <a:solidFill>
                  <a:srgbClr val="FF0000"/>
                </a:solidFill>
                <a:effectLst/>
              </a:rPr>
            </a:br>
            <a:endParaRPr lang="en-US"/>
          </a:p>
        </p:txBody>
      </p:sp>
    </p:spTree>
    <p:custDataLst>
      <p:tags r:id="rId1"/>
    </p:custDataLst>
    <p:extLst>
      <p:ext uri="{BB962C8B-B14F-4D97-AF65-F5344CB8AC3E}">
        <p14:creationId xmlns:p14="http://schemas.microsoft.com/office/powerpoint/2010/main" val="5610631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3000"/>
                                  </p:stCondLst>
                                  <p:childTnLst>
                                    <p:animRot by="21600000">
                                      <p:cBhvr>
                                        <p:cTn id="6" dur="20000" fill="hold"/>
                                        <p:tgtEl>
                                          <p:spTgt spid="34"/>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anim calcmode="lin" valueType="num">
                                      <p:cBhvr>
                                        <p:cTn id="12" dur="2000" fill="hold"/>
                                        <p:tgtEl>
                                          <p:spTgt spid="6"/>
                                        </p:tgtEl>
                                        <p:attrNameLst>
                                          <p:attrName>ppt_w</p:attrName>
                                        </p:attrNameLst>
                                      </p:cBhvr>
                                      <p:tavLst>
                                        <p:tav tm="0" fmla="#ppt_w*sin(2.5*pi*$)">
                                          <p:val>
                                            <p:fltVal val="0"/>
                                          </p:val>
                                        </p:tav>
                                        <p:tav tm="100000">
                                          <p:val>
                                            <p:fltVal val="1"/>
                                          </p:val>
                                        </p:tav>
                                      </p:tavLst>
                                    </p:anim>
                                    <p:anim calcmode="lin" valueType="num">
                                      <p:cBhvr>
                                        <p:cTn id="13" dur="2000" fill="hold"/>
                                        <p:tgtEl>
                                          <p:spTgt spid="6"/>
                                        </p:tgtEl>
                                        <p:attrNameLst>
                                          <p:attrName>ppt_h</p:attrName>
                                        </p:attrNameLst>
                                      </p:cBhvr>
                                      <p:tavLst>
                                        <p:tav tm="0">
                                          <p:val>
                                            <p:strVal val="#ppt_h"/>
                                          </p:val>
                                        </p:tav>
                                        <p:tav tm="100000">
                                          <p:val>
                                            <p:strVal val="#ppt_h"/>
                                          </p:val>
                                        </p:tav>
                                      </p:tavLst>
                                    </p:anim>
                                  </p:childTnLst>
                                </p:cTn>
                              </p:par>
                              <p:par>
                                <p:cTn id="14" presetID="26" presetClass="emph" presetSubtype="0" repeatCount="2000" fill="hold" grpId="0" nodeType="withEffect">
                                  <p:stCondLst>
                                    <p:cond delay="500"/>
                                  </p:stCondLst>
                                  <p:childTnLst>
                                    <p:animEffect transition="out" filter="fade">
                                      <p:cBhvr>
                                        <p:cTn id="15" dur="1000" tmFilter="0, 0; .2, .5; .8, .5; 1, 0"/>
                                        <p:tgtEl>
                                          <p:spTgt spid="25"/>
                                        </p:tgtEl>
                                      </p:cBhvr>
                                    </p:animEffect>
                                    <p:animScale>
                                      <p:cBhvr>
                                        <p:cTn id="16" dur="500" autoRev="1" fill="hold"/>
                                        <p:tgtEl>
                                          <p:spTgt spid="2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2000"/>
                                        <p:tgtEl>
                                          <p:spTgt spid="42"/>
                                        </p:tgtEl>
                                      </p:cBhvr>
                                    </p:animEffect>
                                    <p:anim calcmode="lin" valueType="num">
                                      <p:cBhvr>
                                        <p:cTn id="22" dur="2000" fill="hold"/>
                                        <p:tgtEl>
                                          <p:spTgt spid="42"/>
                                        </p:tgtEl>
                                        <p:attrNameLst>
                                          <p:attrName>ppt_w</p:attrName>
                                        </p:attrNameLst>
                                      </p:cBhvr>
                                      <p:tavLst>
                                        <p:tav tm="0" fmla="#ppt_w*sin(2.5*pi*$)">
                                          <p:val>
                                            <p:fltVal val="0"/>
                                          </p:val>
                                        </p:tav>
                                        <p:tav tm="100000">
                                          <p:val>
                                            <p:fltVal val="1"/>
                                          </p:val>
                                        </p:tav>
                                      </p:tavLst>
                                    </p:anim>
                                    <p:anim calcmode="lin" valueType="num">
                                      <p:cBhvr>
                                        <p:cTn id="23" dur="2000" fill="hold"/>
                                        <p:tgtEl>
                                          <p:spTgt spid="42"/>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2000"/>
                                        <p:tgtEl>
                                          <p:spTgt spid="43"/>
                                        </p:tgtEl>
                                      </p:cBhvr>
                                    </p:animEffect>
                                    <p:anim calcmode="lin" valueType="num">
                                      <p:cBhvr>
                                        <p:cTn id="29" dur="2000" fill="hold"/>
                                        <p:tgtEl>
                                          <p:spTgt spid="43"/>
                                        </p:tgtEl>
                                        <p:attrNameLst>
                                          <p:attrName>ppt_w</p:attrName>
                                        </p:attrNameLst>
                                      </p:cBhvr>
                                      <p:tavLst>
                                        <p:tav tm="0" fmla="#ppt_w*sin(2.5*pi*$)">
                                          <p:val>
                                            <p:fltVal val="0"/>
                                          </p:val>
                                        </p:tav>
                                        <p:tav tm="100000">
                                          <p:val>
                                            <p:fltVal val="1"/>
                                          </p:val>
                                        </p:tav>
                                      </p:tavLst>
                                    </p:anim>
                                    <p:anim calcmode="lin" valueType="num">
                                      <p:cBhvr>
                                        <p:cTn id="30" dur="2000" fill="hold"/>
                                        <p:tgtEl>
                                          <p:spTgt spid="43"/>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2000"/>
                                        <p:tgtEl>
                                          <p:spTgt spid="44"/>
                                        </p:tgtEl>
                                      </p:cBhvr>
                                    </p:animEffect>
                                    <p:anim calcmode="lin" valueType="num">
                                      <p:cBhvr>
                                        <p:cTn id="36" dur="2000" fill="hold"/>
                                        <p:tgtEl>
                                          <p:spTgt spid="44"/>
                                        </p:tgtEl>
                                        <p:attrNameLst>
                                          <p:attrName>ppt_w</p:attrName>
                                        </p:attrNameLst>
                                      </p:cBhvr>
                                      <p:tavLst>
                                        <p:tav tm="0" fmla="#ppt_w*sin(2.5*pi*$)">
                                          <p:val>
                                            <p:fltVal val="0"/>
                                          </p:val>
                                        </p:tav>
                                        <p:tav tm="100000">
                                          <p:val>
                                            <p:fltVal val="1"/>
                                          </p:val>
                                        </p:tav>
                                      </p:tavLst>
                                    </p:anim>
                                    <p:anim calcmode="lin" valueType="num">
                                      <p:cBhvr>
                                        <p:cTn id="37" dur="2000" fill="hold"/>
                                        <p:tgtEl>
                                          <p:spTgt spid="4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6" grpId="0" animBg="1"/>
      <p:bldP spid="42" grpId="0" animBg="1"/>
      <p:bldP spid="43" grpId="0" animBg="1"/>
      <p:bldP spid="4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a:t>ĐIỂM MỚI NỔI BẬT CỦA SGK CÔNG NGHỆ 11</a:t>
            </a:r>
            <a:endParaRPr lang="en-US" sz="4000" dirty="0"/>
          </a:p>
        </p:txBody>
      </p:sp>
    </p:spTree>
    <p:extLst>
      <p:ext uri="{BB962C8B-B14F-4D97-AF65-F5344CB8AC3E}">
        <p14:creationId xmlns:p14="http://schemas.microsoft.com/office/powerpoint/2010/main" val="3823809284"/>
      </p:ext>
    </p:extLst>
  </p:cSld>
  <p:clrMapOvr>
    <a:masterClrMapping/>
  </p:clrMapOvr>
  <p:transition>
    <p:wipe dir="r"/>
  </p:transition>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a:t>ĐIỂM MỚI NỔI BẬT</a:t>
            </a:r>
            <a:r>
              <a:rPr lang="en-US" sz="2800">
                <a:solidFill>
                  <a:srgbClr val="0000FF"/>
                </a:solidFill>
              </a:rPr>
              <a:t>_Giới thiệu chung</a:t>
            </a:r>
            <a:endParaRPr lang="en-US">
              <a:solidFill>
                <a:srgbClr val="0000FF"/>
              </a:solidFill>
            </a:endParaRPr>
          </a:p>
        </p:txBody>
      </p:sp>
      <p:sp>
        <p:nvSpPr>
          <p:cNvPr id="9" name="Rounded Rectangle 8"/>
          <p:cNvSpPr/>
          <p:nvPr/>
        </p:nvSpPr>
        <p:spPr>
          <a:xfrm rot="2700000">
            <a:off x="4465255" y="2513735"/>
            <a:ext cx="3233256" cy="3201020"/>
          </a:xfrm>
          <a:prstGeom prst="roundRect">
            <a:avLst>
              <a:gd name="adj" fmla="val 7615"/>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4241943" y="2518854"/>
            <a:ext cx="1339174" cy="1289779"/>
          </a:xfrm>
          <a:prstGeom prst="roundRect">
            <a:avLst>
              <a:gd name="adj" fmla="val 14772"/>
            </a:avLst>
          </a:prstGeom>
          <a:solidFill>
            <a:srgbClr val="FFF4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en-US" sz="1400" b="1">
                <a:solidFill>
                  <a:srgbClr val="FF0000"/>
                </a:solidFill>
                <a:latin typeface="Arial" pitchFamily="34" charset="0"/>
                <a:cs typeface="Arial" pitchFamily="34" charset="0"/>
              </a:rPr>
              <a:t>GIÁO DỤC TÍCH HỢP</a:t>
            </a:r>
          </a:p>
        </p:txBody>
      </p:sp>
      <p:sp>
        <p:nvSpPr>
          <p:cNvPr id="11" name="Rounded Rectangle 10"/>
          <p:cNvSpPr/>
          <p:nvPr/>
        </p:nvSpPr>
        <p:spPr>
          <a:xfrm>
            <a:off x="6527943" y="2518854"/>
            <a:ext cx="1339174" cy="1289779"/>
          </a:xfrm>
          <a:prstGeom prst="roundRect">
            <a:avLst>
              <a:gd name="adj" fmla="val 14772"/>
            </a:avLst>
          </a:prstGeom>
          <a:solidFill>
            <a:srgbClr val="FFF4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en-US" sz="1400" b="1">
                <a:solidFill>
                  <a:srgbClr val="FF0000"/>
                </a:solidFill>
                <a:latin typeface="Arial" pitchFamily="34" charset="0"/>
                <a:cs typeface="Arial" pitchFamily="34" charset="0"/>
              </a:rPr>
              <a:t>CẤU TRÚC BÀI HỌC</a:t>
            </a:r>
          </a:p>
        </p:txBody>
      </p:sp>
      <p:sp>
        <p:nvSpPr>
          <p:cNvPr id="12" name="Rounded Rectangle 11"/>
          <p:cNvSpPr/>
          <p:nvPr/>
        </p:nvSpPr>
        <p:spPr>
          <a:xfrm>
            <a:off x="4241943" y="4423854"/>
            <a:ext cx="1339174" cy="1289779"/>
          </a:xfrm>
          <a:prstGeom prst="roundRect">
            <a:avLst>
              <a:gd name="adj" fmla="val 14772"/>
            </a:avLst>
          </a:prstGeom>
          <a:solidFill>
            <a:srgbClr val="FFF4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en-US" sz="1400" b="1">
                <a:solidFill>
                  <a:srgbClr val="FF0000"/>
                </a:solidFill>
                <a:latin typeface="Arial" pitchFamily="34" charset="0"/>
                <a:cs typeface="Arial" pitchFamily="34" charset="0"/>
              </a:rPr>
              <a:t>YẾU TỐ</a:t>
            </a:r>
          </a:p>
          <a:p>
            <a:pPr algn="ctr">
              <a:lnSpc>
                <a:spcPct val="150000"/>
              </a:lnSpc>
              <a:spcBef>
                <a:spcPts val="300"/>
              </a:spcBef>
              <a:spcAft>
                <a:spcPts val="300"/>
              </a:spcAft>
            </a:pPr>
            <a:r>
              <a:rPr lang="en-US" sz="1400" b="1">
                <a:solidFill>
                  <a:srgbClr val="FF0000"/>
                </a:solidFill>
                <a:latin typeface="Arial" pitchFamily="34" charset="0"/>
                <a:cs typeface="Arial" pitchFamily="34" charset="0"/>
              </a:rPr>
              <a:t>SƯ PHẠM</a:t>
            </a:r>
          </a:p>
        </p:txBody>
      </p:sp>
      <p:sp>
        <p:nvSpPr>
          <p:cNvPr id="13" name="Rounded Rectangle 12"/>
          <p:cNvSpPr/>
          <p:nvPr/>
        </p:nvSpPr>
        <p:spPr>
          <a:xfrm>
            <a:off x="6527943" y="4423854"/>
            <a:ext cx="1339174" cy="1289779"/>
          </a:xfrm>
          <a:prstGeom prst="roundRect">
            <a:avLst>
              <a:gd name="adj" fmla="val 14772"/>
            </a:avLst>
          </a:prstGeom>
          <a:solidFill>
            <a:srgbClr val="FFF4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en-US" sz="1400" b="1">
                <a:solidFill>
                  <a:srgbClr val="FF0000"/>
                </a:solidFill>
                <a:latin typeface="Arial" pitchFamily="34" charset="0"/>
                <a:cs typeface="Arial" pitchFamily="34" charset="0"/>
              </a:rPr>
              <a:t>NỘI DUNG HỌC TẬP</a:t>
            </a:r>
          </a:p>
        </p:txBody>
      </p:sp>
      <p:sp>
        <p:nvSpPr>
          <p:cNvPr id="14" name="TextBox 13"/>
          <p:cNvSpPr txBox="1"/>
          <p:nvPr/>
        </p:nvSpPr>
        <p:spPr>
          <a:xfrm>
            <a:off x="3479943" y="3929579"/>
            <a:ext cx="5257800" cy="369332"/>
          </a:xfrm>
          <a:prstGeom prst="rect">
            <a:avLst/>
          </a:prstGeom>
          <a:noFill/>
        </p:spPr>
        <p:txBody>
          <a:bodyPr wrap="square" rtlCol="0">
            <a:spAutoFit/>
          </a:bodyPr>
          <a:lstStyle/>
          <a:p>
            <a:pPr algn="ctr"/>
            <a:r>
              <a:rPr lang="en-US">
                <a:solidFill>
                  <a:srgbClr val="FF0000"/>
                </a:solidFill>
              </a:rPr>
              <a:t>TƯ TƯỞNG BIÊN SOẠN</a:t>
            </a:r>
          </a:p>
        </p:txBody>
      </p:sp>
    </p:spTree>
    <p:extLst>
      <p:ext uri="{BB962C8B-B14F-4D97-AF65-F5344CB8AC3E}">
        <p14:creationId xmlns:p14="http://schemas.microsoft.com/office/powerpoint/2010/main" val="404348695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right)">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righ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a:t>ĐIỂM MỚI NỔI BẬT</a:t>
            </a:r>
            <a:r>
              <a:rPr lang="en-US" sz="2800">
                <a:solidFill>
                  <a:srgbClr val="0000FF"/>
                </a:solidFill>
              </a:rPr>
              <a:t>_Tư tưởng biên soạn</a:t>
            </a:r>
            <a:endParaRPr lang="en-US">
              <a:solidFill>
                <a:srgbClr val="0000FF"/>
              </a:solidFill>
            </a:endParaRPr>
          </a:p>
        </p:txBody>
      </p:sp>
      <p:sp>
        <p:nvSpPr>
          <p:cNvPr id="9" name="Rounded Rectangle 8"/>
          <p:cNvSpPr/>
          <p:nvPr/>
        </p:nvSpPr>
        <p:spPr>
          <a:xfrm rot="2700000">
            <a:off x="1023412" y="2526990"/>
            <a:ext cx="3233256" cy="3201020"/>
          </a:xfrm>
          <a:prstGeom prst="roundRect">
            <a:avLst>
              <a:gd name="adj" fmla="val 7615"/>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800100" y="2532109"/>
            <a:ext cx="1339174" cy="1289779"/>
          </a:xfrm>
          <a:prstGeom prst="roundRect">
            <a:avLst>
              <a:gd name="adj" fmla="val 14772"/>
            </a:avLst>
          </a:prstGeom>
          <a:solidFill>
            <a:srgbClr val="FFF4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en-US" sz="1400" b="1">
                <a:solidFill>
                  <a:srgbClr val="FF0000"/>
                </a:solidFill>
                <a:latin typeface="Arial" pitchFamily="34" charset="0"/>
                <a:cs typeface="Arial" pitchFamily="34" charset="0"/>
              </a:rPr>
              <a:t>GIÁO DỤC TÍCH HỢP</a:t>
            </a:r>
          </a:p>
        </p:txBody>
      </p:sp>
      <p:sp>
        <p:nvSpPr>
          <p:cNvPr id="11" name="Rounded Rectangle 10"/>
          <p:cNvSpPr/>
          <p:nvPr/>
        </p:nvSpPr>
        <p:spPr>
          <a:xfrm>
            <a:off x="3086100" y="2532109"/>
            <a:ext cx="1339174" cy="1289779"/>
          </a:xfrm>
          <a:prstGeom prst="roundRect">
            <a:avLst>
              <a:gd name="adj" fmla="val 14772"/>
            </a:avLst>
          </a:prstGeom>
          <a:solidFill>
            <a:srgbClr val="FFF4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en-US" sz="1400" b="1">
                <a:solidFill>
                  <a:srgbClr val="FF0000"/>
                </a:solidFill>
                <a:latin typeface="Arial" pitchFamily="34" charset="0"/>
                <a:cs typeface="Arial" pitchFamily="34" charset="0"/>
              </a:rPr>
              <a:t>CẤU TRÚC BÀI HỌC</a:t>
            </a:r>
          </a:p>
        </p:txBody>
      </p:sp>
      <p:sp>
        <p:nvSpPr>
          <p:cNvPr id="12" name="Rounded Rectangle 11"/>
          <p:cNvSpPr/>
          <p:nvPr/>
        </p:nvSpPr>
        <p:spPr>
          <a:xfrm>
            <a:off x="800100" y="4437109"/>
            <a:ext cx="1339174" cy="1289779"/>
          </a:xfrm>
          <a:prstGeom prst="roundRect">
            <a:avLst>
              <a:gd name="adj" fmla="val 14772"/>
            </a:avLst>
          </a:prstGeom>
          <a:solidFill>
            <a:srgbClr val="FFF4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en-US" sz="1400" b="1">
                <a:solidFill>
                  <a:srgbClr val="FF0000"/>
                </a:solidFill>
                <a:latin typeface="Arial" pitchFamily="34" charset="0"/>
                <a:cs typeface="Arial" pitchFamily="34" charset="0"/>
              </a:rPr>
              <a:t>YẾU TỐ</a:t>
            </a:r>
          </a:p>
          <a:p>
            <a:pPr algn="ctr">
              <a:lnSpc>
                <a:spcPct val="150000"/>
              </a:lnSpc>
              <a:spcBef>
                <a:spcPts val="300"/>
              </a:spcBef>
              <a:spcAft>
                <a:spcPts val="300"/>
              </a:spcAft>
            </a:pPr>
            <a:r>
              <a:rPr lang="en-US" sz="1400" b="1">
                <a:solidFill>
                  <a:srgbClr val="FF0000"/>
                </a:solidFill>
                <a:latin typeface="Arial" pitchFamily="34" charset="0"/>
                <a:cs typeface="Arial" pitchFamily="34" charset="0"/>
              </a:rPr>
              <a:t>SƯ PHẠM</a:t>
            </a:r>
          </a:p>
        </p:txBody>
      </p:sp>
      <p:sp>
        <p:nvSpPr>
          <p:cNvPr id="13" name="Rounded Rectangle 12"/>
          <p:cNvSpPr/>
          <p:nvPr/>
        </p:nvSpPr>
        <p:spPr>
          <a:xfrm>
            <a:off x="3086100" y="4437109"/>
            <a:ext cx="1339174" cy="1289779"/>
          </a:xfrm>
          <a:prstGeom prst="roundRect">
            <a:avLst>
              <a:gd name="adj" fmla="val 14772"/>
            </a:avLst>
          </a:prstGeom>
          <a:solidFill>
            <a:srgbClr val="FFF4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en-US" sz="1400" b="1">
                <a:solidFill>
                  <a:srgbClr val="FF0000"/>
                </a:solidFill>
                <a:latin typeface="Arial" pitchFamily="34" charset="0"/>
                <a:cs typeface="Arial" pitchFamily="34" charset="0"/>
              </a:rPr>
              <a:t>NỘI DUNG HỌC TẬP</a:t>
            </a:r>
          </a:p>
        </p:txBody>
      </p:sp>
      <p:sp>
        <p:nvSpPr>
          <p:cNvPr id="14" name="TextBox 13"/>
          <p:cNvSpPr txBox="1"/>
          <p:nvPr/>
        </p:nvSpPr>
        <p:spPr>
          <a:xfrm>
            <a:off x="38100" y="3942834"/>
            <a:ext cx="5257800" cy="369332"/>
          </a:xfrm>
          <a:prstGeom prst="rect">
            <a:avLst/>
          </a:prstGeom>
          <a:noFill/>
        </p:spPr>
        <p:txBody>
          <a:bodyPr wrap="square" rtlCol="0">
            <a:spAutoFit/>
          </a:bodyPr>
          <a:lstStyle/>
          <a:p>
            <a:pPr algn="ctr"/>
            <a:r>
              <a:rPr lang="en-US">
                <a:solidFill>
                  <a:srgbClr val="0000FF"/>
                </a:solidFill>
              </a:rPr>
              <a:t>TƯ TƯỞNG BIÊN SOẠN</a:t>
            </a:r>
          </a:p>
        </p:txBody>
      </p:sp>
      <p:sp>
        <p:nvSpPr>
          <p:cNvPr id="2" name="Rectangle 1"/>
          <p:cNvSpPr/>
          <p:nvPr/>
        </p:nvSpPr>
        <p:spPr>
          <a:xfrm>
            <a:off x="5791200" y="3086920"/>
            <a:ext cx="6032500" cy="2085156"/>
          </a:xfrm>
          <a:prstGeom prst="rect">
            <a:avLst/>
          </a:prstGeom>
          <a:solidFill>
            <a:srgbClr val="CCFFFF"/>
          </a:solidFill>
          <a:ln w="3175">
            <a:solidFill>
              <a:srgbClr val="0000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en-US" sz="2000">
                <a:solidFill>
                  <a:srgbClr val="0000FF"/>
                </a:solidFill>
                <a:latin typeface="Arial" pitchFamily="34" charset="0"/>
                <a:cs typeface="Arial" pitchFamily="34" charset="0"/>
              </a:rPr>
              <a:t>KẾT NỐI TRI THỨC VỚI CUỘC SỐNG</a:t>
            </a:r>
          </a:p>
          <a:p>
            <a:pPr algn="ctr">
              <a:lnSpc>
                <a:spcPct val="200000"/>
              </a:lnSpc>
            </a:pPr>
            <a:r>
              <a:rPr lang="en-US" sz="2000">
                <a:solidFill>
                  <a:srgbClr val="FF0000"/>
                </a:solidFill>
                <a:latin typeface="Arial" pitchFamily="34" charset="0"/>
                <a:cs typeface="Arial" pitchFamily="34" charset="0"/>
              </a:rPr>
              <a:t>NHẸ NHÀNG – HẤP DẪN – THIẾT THỰC</a:t>
            </a:r>
          </a:p>
          <a:p>
            <a:pPr algn="ctr">
              <a:lnSpc>
                <a:spcPct val="200000"/>
              </a:lnSpc>
            </a:pPr>
            <a:r>
              <a:rPr lang="en-US" sz="2000">
                <a:solidFill>
                  <a:srgbClr val="0000FF"/>
                </a:solidFill>
                <a:latin typeface="Arial" pitchFamily="34" charset="0"/>
                <a:cs typeface="Arial" pitchFamily="34" charset="0"/>
              </a:rPr>
              <a:t>PHÁT TRIỂN PHẨM CHẤT, NĂNG LỰC</a:t>
            </a:r>
          </a:p>
        </p:txBody>
      </p:sp>
    </p:spTree>
    <p:extLst>
      <p:ext uri="{BB962C8B-B14F-4D97-AF65-F5344CB8AC3E}">
        <p14:creationId xmlns:p14="http://schemas.microsoft.com/office/powerpoint/2010/main" val="189154352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a:t>ĐIỂM MỚI NỔI BẬT</a:t>
            </a:r>
            <a:r>
              <a:rPr lang="en-US" sz="2800">
                <a:solidFill>
                  <a:srgbClr val="0000FF"/>
                </a:solidFill>
              </a:rPr>
              <a:t>_Cấu trúc bài học</a:t>
            </a:r>
            <a:endParaRPr lang="en-US">
              <a:solidFill>
                <a:srgbClr val="0000FF"/>
              </a:solidFill>
            </a:endParaRPr>
          </a:p>
        </p:txBody>
      </p:sp>
      <p:sp>
        <p:nvSpPr>
          <p:cNvPr id="9" name="Rounded Rectangle 8"/>
          <p:cNvSpPr/>
          <p:nvPr/>
        </p:nvSpPr>
        <p:spPr>
          <a:xfrm rot="2700000">
            <a:off x="1023412" y="2526990"/>
            <a:ext cx="3233256" cy="3201020"/>
          </a:xfrm>
          <a:prstGeom prst="roundRect">
            <a:avLst>
              <a:gd name="adj" fmla="val 7615"/>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800100" y="2532109"/>
            <a:ext cx="1339174" cy="1289779"/>
          </a:xfrm>
          <a:prstGeom prst="roundRect">
            <a:avLst>
              <a:gd name="adj" fmla="val 14772"/>
            </a:avLst>
          </a:prstGeom>
          <a:solidFill>
            <a:srgbClr val="FFF4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en-US" sz="1400" b="1">
                <a:solidFill>
                  <a:srgbClr val="FF0000"/>
                </a:solidFill>
                <a:latin typeface="Arial" pitchFamily="34" charset="0"/>
                <a:cs typeface="Arial" pitchFamily="34" charset="0"/>
              </a:rPr>
              <a:t>GIÁO DỤC TÍCH HỢP</a:t>
            </a:r>
          </a:p>
        </p:txBody>
      </p:sp>
      <p:sp>
        <p:nvSpPr>
          <p:cNvPr id="11" name="Rounded Rectangle 10"/>
          <p:cNvSpPr/>
          <p:nvPr/>
        </p:nvSpPr>
        <p:spPr>
          <a:xfrm>
            <a:off x="3086100" y="2532109"/>
            <a:ext cx="1339174" cy="1289779"/>
          </a:xfrm>
          <a:prstGeom prst="roundRect">
            <a:avLst>
              <a:gd name="adj" fmla="val 14772"/>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en-US" sz="1400" b="1">
                <a:solidFill>
                  <a:srgbClr val="0000FF"/>
                </a:solidFill>
                <a:latin typeface="Arial" pitchFamily="34" charset="0"/>
                <a:cs typeface="Arial" pitchFamily="34" charset="0"/>
              </a:rPr>
              <a:t>CẤU TRÚC BÀI HỌC</a:t>
            </a:r>
          </a:p>
        </p:txBody>
      </p:sp>
      <p:sp>
        <p:nvSpPr>
          <p:cNvPr id="12" name="Rounded Rectangle 11"/>
          <p:cNvSpPr/>
          <p:nvPr/>
        </p:nvSpPr>
        <p:spPr>
          <a:xfrm>
            <a:off x="800100" y="4437109"/>
            <a:ext cx="1339174" cy="1289779"/>
          </a:xfrm>
          <a:prstGeom prst="roundRect">
            <a:avLst>
              <a:gd name="adj" fmla="val 14772"/>
            </a:avLst>
          </a:prstGeom>
          <a:solidFill>
            <a:srgbClr val="FFF4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en-US" sz="1400" b="1">
                <a:solidFill>
                  <a:srgbClr val="FF0000"/>
                </a:solidFill>
                <a:latin typeface="Arial" pitchFamily="34" charset="0"/>
                <a:cs typeface="Arial" pitchFamily="34" charset="0"/>
              </a:rPr>
              <a:t>YẾU TỐ</a:t>
            </a:r>
          </a:p>
          <a:p>
            <a:pPr algn="ctr">
              <a:lnSpc>
                <a:spcPct val="150000"/>
              </a:lnSpc>
              <a:spcBef>
                <a:spcPts val="300"/>
              </a:spcBef>
              <a:spcAft>
                <a:spcPts val="300"/>
              </a:spcAft>
            </a:pPr>
            <a:r>
              <a:rPr lang="en-US" sz="1400" b="1">
                <a:solidFill>
                  <a:srgbClr val="FF0000"/>
                </a:solidFill>
                <a:latin typeface="Arial" pitchFamily="34" charset="0"/>
                <a:cs typeface="Arial" pitchFamily="34" charset="0"/>
              </a:rPr>
              <a:t>SƯ PHẠM</a:t>
            </a:r>
          </a:p>
        </p:txBody>
      </p:sp>
      <p:sp>
        <p:nvSpPr>
          <p:cNvPr id="13" name="Rounded Rectangle 12"/>
          <p:cNvSpPr/>
          <p:nvPr/>
        </p:nvSpPr>
        <p:spPr>
          <a:xfrm>
            <a:off x="3086100" y="4437109"/>
            <a:ext cx="1339174" cy="1289779"/>
          </a:xfrm>
          <a:prstGeom prst="roundRect">
            <a:avLst>
              <a:gd name="adj" fmla="val 14772"/>
            </a:avLst>
          </a:prstGeom>
          <a:solidFill>
            <a:srgbClr val="FFF4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en-US" sz="1400" b="1">
                <a:solidFill>
                  <a:srgbClr val="FF0000"/>
                </a:solidFill>
                <a:latin typeface="Arial" pitchFamily="34" charset="0"/>
                <a:cs typeface="Arial" pitchFamily="34" charset="0"/>
              </a:rPr>
              <a:t>NỘI DUNG HỌC TẬP</a:t>
            </a:r>
          </a:p>
        </p:txBody>
      </p:sp>
      <p:sp>
        <p:nvSpPr>
          <p:cNvPr id="14" name="TextBox 13"/>
          <p:cNvSpPr txBox="1"/>
          <p:nvPr/>
        </p:nvSpPr>
        <p:spPr>
          <a:xfrm>
            <a:off x="38100" y="3942834"/>
            <a:ext cx="5257800" cy="369332"/>
          </a:xfrm>
          <a:prstGeom prst="rect">
            <a:avLst/>
          </a:prstGeom>
          <a:noFill/>
        </p:spPr>
        <p:txBody>
          <a:bodyPr wrap="square" rtlCol="0">
            <a:spAutoFit/>
          </a:bodyPr>
          <a:lstStyle/>
          <a:p>
            <a:pPr algn="ctr"/>
            <a:r>
              <a:rPr lang="en-US">
                <a:solidFill>
                  <a:srgbClr val="FF0000"/>
                </a:solidFill>
              </a:rPr>
              <a:t>TƯ TƯỞNG BIÊN SOẠN</a:t>
            </a:r>
          </a:p>
        </p:txBody>
      </p:sp>
      <p:sp>
        <p:nvSpPr>
          <p:cNvPr id="2" name="Rectangle 1"/>
          <p:cNvSpPr/>
          <p:nvPr/>
        </p:nvSpPr>
        <p:spPr>
          <a:xfrm>
            <a:off x="5791200" y="3286945"/>
            <a:ext cx="6032500" cy="1685106"/>
          </a:xfrm>
          <a:prstGeom prst="rect">
            <a:avLst/>
          </a:prstGeom>
          <a:solidFill>
            <a:srgbClr val="CCFFFF"/>
          </a:solidFill>
          <a:ln w="3175">
            <a:solidFill>
              <a:srgbClr val="0000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ct val="150000"/>
              </a:lnSpc>
              <a:spcBef>
                <a:spcPts val="600"/>
              </a:spcBef>
              <a:buFont typeface="Wingdings" panose="05000000000000000000" pitchFamily="2" charset="2"/>
              <a:buChar char="§"/>
            </a:pPr>
            <a:r>
              <a:rPr lang="en-US">
                <a:solidFill>
                  <a:srgbClr val="0000FF"/>
                </a:solidFill>
                <a:latin typeface="Arial" pitchFamily="34" charset="0"/>
                <a:cs typeface="Arial" pitchFamily="34" charset="0"/>
              </a:rPr>
              <a:t>HỌC LIỆU (Nội dung) + HOẠT ĐỘNG (Sư phạm)</a:t>
            </a:r>
          </a:p>
          <a:p>
            <a:pPr marL="342900" indent="-342900">
              <a:lnSpc>
                <a:spcPct val="150000"/>
              </a:lnSpc>
              <a:spcBef>
                <a:spcPts val="600"/>
              </a:spcBef>
              <a:buFont typeface="Wingdings" panose="05000000000000000000" pitchFamily="2" charset="2"/>
              <a:buChar char="§"/>
            </a:pPr>
            <a:r>
              <a:rPr lang="en-US">
                <a:solidFill>
                  <a:srgbClr val="0000FF"/>
                </a:solidFill>
                <a:latin typeface="Arial" pitchFamily="34" charset="0"/>
                <a:cs typeface="Arial" pitchFamily="34" charset="0"/>
              </a:rPr>
              <a:t>Phát triển PHẨM CHẤT, NĂNG LỰC</a:t>
            </a:r>
          </a:p>
          <a:p>
            <a:pPr marL="342900" indent="-342900">
              <a:lnSpc>
                <a:spcPct val="150000"/>
              </a:lnSpc>
              <a:spcBef>
                <a:spcPts val="600"/>
              </a:spcBef>
              <a:buFont typeface="Wingdings" panose="05000000000000000000" pitchFamily="2" charset="2"/>
              <a:buChar char="§"/>
            </a:pPr>
            <a:r>
              <a:rPr lang="en-US">
                <a:solidFill>
                  <a:srgbClr val="0000FF"/>
                </a:solidFill>
                <a:latin typeface="Arial" pitchFamily="34" charset="0"/>
                <a:cs typeface="Arial" pitchFamily="34" charset="0"/>
              </a:rPr>
              <a:t>Thể hiện qua HỘP CHỨC NĂNG</a:t>
            </a:r>
          </a:p>
        </p:txBody>
      </p:sp>
    </p:spTree>
    <p:extLst>
      <p:ext uri="{BB962C8B-B14F-4D97-AF65-F5344CB8AC3E}">
        <p14:creationId xmlns:p14="http://schemas.microsoft.com/office/powerpoint/2010/main" val="822987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a:t>ĐIỂM MỚI NỔI BẬT</a:t>
            </a:r>
            <a:r>
              <a:rPr lang="en-US" sz="2800">
                <a:solidFill>
                  <a:srgbClr val="0000FF"/>
                </a:solidFill>
              </a:rPr>
              <a:t>_Nội dung học tập</a:t>
            </a:r>
            <a:endParaRPr lang="en-US">
              <a:solidFill>
                <a:srgbClr val="0000FF"/>
              </a:solidFill>
            </a:endParaRPr>
          </a:p>
        </p:txBody>
      </p:sp>
      <p:sp>
        <p:nvSpPr>
          <p:cNvPr id="9" name="Rounded Rectangle 8"/>
          <p:cNvSpPr/>
          <p:nvPr/>
        </p:nvSpPr>
        <p:spPr>
          <a:xfrm rot="2700000">
            <a:off x="1023412" y="2526990"/>
            <a:ext cx="3233256" cy="3201020"/>
          </a:xfrm>
          <a:prstGeom prst="roundRect">
            <a:avLst>
              <a:gd name="adj" fmla="val 7615"/>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800100" y="2532109"/>
            <a:ext cx="1339174" cy="1289779"/>
          </a:xfrm>
          <a:prstGeom prst="roundRect">
            <a:avLst>
              <a:gd name="adj" fmla="val 14772"/>
            </a:avLst>
          </a:prstGeom>
          <a:solidFill>
            <a:srgbClr val="FFF4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en-US" sz="1400" b="1">
                <a:solidFill>
                  <a:srgbClr val="FF0000"/>
                </a:solidFill>
                <a:latin typeface="Arial" pitchFamily="34" charset="0"/>
                <a:cs typeface="Arial" pitchFamily="34" charset="0"/>
              </a:rPr>
              <a:t>GIÁO DỤC TÍCH HỢP</a:t>
            </a:r>
          </a:p>
        </p:txBody>
      </p:sp>
      <p:sp>
        <p:nvSpPr>
          <p:cNvPr id="11" name="Rounded Rectangle 10"/>
          <p:cNvSpPr/>
          <p:nvPr/>
        </p:nvSpPr>
        <p:spPr>
          <a:xfrm>
            <a:off x="3086100" y="2532109"/>
            <a:ext cx="1339174" cy="1289779"/>
          </a:xfrm>
          <a:prstGeom prst="roundRect">
            <a:avLst>
              <a:gd name="adj" fmla="val 14772"/>
            </a:avLst>
          </a:prstGeom>
          <a:solidFill>
            <a:srgbClr val="FFF4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en-US" sz="1400" b="1">
                <a:solidFill>
                  <a:srgbClr val="FF0000"/>
                </a:solidFill>
                <a:latin typeface="Arial" pitchFamily="34" charset="0"/>
                <a:cs typeface="Arial" pitchFamily="34" charset="0"/>
              </a:rPr>
              <a:t>CẤU TRÚC BÀI HỌC</a:t>
            </a:r>
          </a:p>
        </p:txBody>
      </p:sp>
      <p:sp>
        <p:nvSpPr>
          <p:cNvPr id="12" name="Rounded Rectangle 11"/>
          <p:cNvSpPr/>
          <p:nvPr/>
        </p:nvSpPr>
        <p:spPr>
          <a:xfrm>
            <a:off x="800100" y="4437109"/>
            <a:ext cx="1339174" cy="1289779"/>
          </a:xfrm>
          <a:prstGeom prst="roundRect">
            <a:avLst>
              <a:gd name="adj" fmla="val 14772"/>
            </a:avLst>
          </a:prstGeom>
          <a:solidFill>
            <a:srgbClr val="FFF4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en-US" sz="1400" b="1">
                <a:solidFill>
                  <a:srgbClr val="FF0000"/>
                </a:solidFill>
                <a:latin typeface="Arial" pitchFamily="34" charset="0"/>
                <a:cs typeface="Arial" pitchFamily="34" charset="0"/>
              </a:rPr>
              <a:t>YẾU TỐ</a:t>
            </a:r>
          </a:p>
          <a:p>
            <a:pPr algn="ctr">
              <a:lnSpc>
                <a:spcPct val="150000"/>
              </a:lnSpc>
              <a:spcBef>
                <a:spcPts val="300"/>
              </a:spcBef>
              <a:spcAft>
                <a:spcPts val="300"/>
              </a:spcAft>
            </a:pPr>
            <a:r>
              <a:rPr lang="en-US" sz="1400" b="1">
                <a:solidFill>
                  <a:srgbClr val="FF0000"/>
                </a:solidFill>
                <a:latin typeface="Arial" pitchFamily="34" charset="0"/>
                <a:cs typeface="Arial" pitchFamily="34" charset="0"/>
              </a:rPr>
              <a:t>SƯ PHẠM</a:t>
            </a:r>
          </a:p>
        </p:txBody>
      </p:sp>
      <p:sp>
        <p:nvSpPr>
          <p:cNvPr id="13" name="Rounded Rectangle 12"/>
          <p:cNvSpPr/>
          <p:nvPr/>
        </p:nvSpPr>
        <p:spPr>
          <a:xfrm>
            <a:off x="3086100" y="4437109"/>
            <a:ext cx="1339174" cy="1289779"/>
          </a:xfrm>
          <a:prstGeom prst="roundRect">
            <a:avLst>
              <a:gd name="adj" fmla="val 14772"/>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en-US" sz="1400" b="1">
                <a:solidFill>
                  <a:srgbClr val="0000FF"/>
                </a:solidFill>
                <a:latin typeface="Arial" pitchFamily="34" charset="0"/>
                <a:cs typeface="Arial" pitchFamily="34" charset="0"/>
              </a:rPr>
              <a:t>NỘI DUNG HỌC TẬP</a:t>
            </a:r>
          </a:p>
        </p:txBody>
      </p:sp>
      <p:sp>
        <p:nvSpPr>
          <p:cNvPr id="14" name="TextBox 13"/>
          <p:cNvSpPr txBox="1"/>
          <p:nvPr/>
        </p:nvSpPr>
        <p:spPr>
          <a:xfrm>
            <a:off x="38100" y="3942834"/>
            <a:ext cx="5257800" cy="369332"/>
          </a:xfrm>
          <a:prstGeom prst="rect">
            <a:avLst/>
          </a:prstGeom>
          <a:noFill/>
        </p:spPr>
        <p:txBody>
          <a:bodyPr wrap="square" rtlCol="0">
            <a:spAutoFit/>
          </a:bodyPr>
          <a:lstStyle/>
          <a:p>
            <a:pPr algn="ctr"/>
            <a:r>
              <a:rPr lang="en-US">
                <a:solidFill>
                  <a:srgbClr val="FF0000"/>
                </a:solidFill>
              </a:rPr>
              <a:t>TƯ TƯỞNG BIÊN SOẠN</a:t>
            </a:r>
          </a:p>
        </p:txBody>
      </p:sp>
      <p:sp>
        <p:nvSpPr>
          <p:cNvPr id="2" name="Rectangle 1"/>
          <p:cNvSpPr/>
          <p:nvPr/>
        </p:nvSpPr>
        <p:spPr>
          <a:xfrm>
            <a:off x="5791200" y="3325045"/>
            <a:ext cx="6032500" cy="1608906"/>
          </a:xfrm>
          <a:prstGeom prst="rect">
            <a:avLst/>
          </a:prstGeom>
          <a:solidFill>
            <a:srgbClr val="CCFFFF"/>
          </a:solidFill>
          <a:ln w="3175">
            <a:solidFill>
              <a:srgbClr val="0000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ct val="150000"/>
              </a:lnSpc>
              <a:spcBef>
                <a:spcPts val="600"/>
              </a:spcBef>
              <a:buFont typeface="Wingdings" panose="05000000000000000000" pitchFamily="2" charset="2"/>
              <a:buChar char="§"/>
            </a:pPr>
            <a:r>
              <a:rPr lang="en-US">
                <a:solidFill>
                  <a:srgbClr val="0000FF"/>
                </a:solidFill>
                <a:latin typeface="Arial" pitchFamily="34" charset="0"/>
                <a:cs typeface="Arial" pitchFamily="34" charset="0"/>
              </a:rPr>
              <a:t>(1). Định hướng Công nghệ đại cương</a:t>
            </a:r>
          </a:p>
          <a:p>
            <a:pPr marL="342900" indent="-342900">
              <a:lnSpc>
                <a:spcPct val="150000"/>
              </a:lnSpc>
              <a:spcBef>
                <a:spcPts val="600"/>
              </a:spcBef>
              <a:buFont typeface="Wingdings" panose="05000000000000000000" pitchFamily="2" charset="2"/>
              <a:buChar char="§"/>
            </a:pPr>
            <a:r>
              <a:rPr lang="en-US">
                <a:solidFill>
                  <a:srgbClr val="0000FF"/>
                </a:solidFill>
                <a:latin typeface="Arial" pitchFamily="34" charset="0"/>
                <a:cs typeface="Arial" pitchFamily="34" charset="0"/>
              </a:rPr>
              <a:t>(2). Kế thừa – Phát triển</a:t>
            </a:r>
          </a:p>
          <a:p>
            <a:pPr marL="342900" indent="-342900">
              <a:lnSpc>
                <a:spcPct val="150000"/>
              </a:lnSpc>
              <a:spcBef>
                <a:spcPts val="600"/>
              </a:spcBef>
              <a:buFont typeface="Wingdings" panose="05000000000000000000" pitchFamily="2" charset="2"/>
              <a:buChar char="§"/>
            </a:pPr>
            <a:r>
              <a:rPr lang="en-US">
                <a:solidFill>
                  <a:srgbClr val="0000FF"/>
                </a:solidFill>
                <a:latin typeface="Arial" pitchFamily="34" charset="0"/>
                <a:cs typeface="Arial" pitchFamily="34" charset="0"/>
              </a:rPr>
              <a:t>(3). Kinh nghiệm QT – Tiếp cận STEM</a:t>
            </a:r>
          </a:p>
        </p:txBody>
      </p:sp>
    </p:spTree>
    <p:extLst>
      <p:ext uri="{BB962C8B-B14F-4D97-AF65-F5344CB8AC3E}">
        <p14:creationId xmlns:p14="http://schemas.microsoft.com/office/powerpoint/2010/main" val="228323187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a:t>ĐIỂM MỚI NỔI BẬT</a:t>
            </a:r>
            <a:r>
              <a:rPr lang="en-US" sz="2800">
                <a:solidFill>
                  <a:srgbClr val="0000FF"/>
                </a:solidFill>
              </a:rPr>
              <a:t>_Yếu tố sư phạm</a:t>
            </a:r>
            <a:endParaRPr lang="en-US">
              <a:solidFill>
                <a:srgbClr val="0000FF"/>
              </a:solidFill>
            </a:endParaRPr>
          </a:p>
        </p:txBody>
      </p:sp>
      <p:sp>
        <p:nvSpPr>
          <p:cNvPr id="9" name="Rounded Rectangle 8"/>
          <p:cNvSpPr/>
          <p:nvPr/>
        </p:nvSpPr>
        <p:spPr>
          <a:xfrm rot="2700000">
            <a:off x="1023412" y="2526990"/>
            <a:ext cx="3233256" cy="3201020"/>
          </a:xfrm>
          <a:prstGeom prst="roundRect">
            <a:avLst>
              <a:gd name="adj" fmla="val 7615"/>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800100" y="2532109"/>
            <a:ext cx="1339174" cy="1289779"/>
          </a:xfrm>
          <a:prstGeom prst="roundRect">
            <a:avLst>
              <a:gd name="adj" fmla="val 14772"/>
            </a:avLst>
          </a:prstGeom>
          <a:solidFill>
            <a:srgbClr val="FFF4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en-US" sz="1400" b="1">
                <a:solidFill>
                  <a:srgbClr val="FF0000"/>
                </a:solidFill>
                <a:latin typeface="Arial" pitchFamily="34" charset="0"/>
                <a:cs typeface="Arial" pitchFamily="34" charset="0"/>
              </a:rPr>
              <a:t>GIÁO DỤC TÍCH HỢP</a:t>
            </a:r>
          </a:p>
        </p:txBody>
      </p:sp>
      <p:sp>
        <p:nvSpPr>
          <p:cNvPr id="11" name="Rounded Rectangle 10"/>
          <p:cNvSpPr/>
          <p:nvPr/>
        </p:nvSpPr>
        <p:spPr>
          <a:xfrm>
            <a:off x="3086100" y="2532109"/>
            <a:ext cx="1339174" cy="1289779"/>
          </a:xfrm>
          <a:prstGeom prst="roundRect">
            <a:avLst>
              <a:gd name="adj" fmla="val 14772"/>
            </a:avLst>
          </a:prstGeom>
          <a:solidFill>
            <a:srgbClr val="FFF4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en-US" sz="1400" b="1">
                <a:solidFill>
                  <a:srgbClr val="FF0000"/>
                </a:solidFill>
                <a:latin typeface="Arial" pitchFamily="34" charset="0"/>
                <a:cs typeface="Arial" pitchFamily="34" charset="0"/>
              </a:rPr>
              <a:t>CẤU TRÚC BÀI HỌC</a:t>
            </a:r>
          </a:p>
        </p:txBody>
      </p:sp>
      <p:sp>
        <p:nvSpPr>
          <p:cNvPr id="12" name="Rounded Rectangle 11"/>
          <p:cNvSpPr/>
          <p:nvPr/>
        </p:nvSpPr>
        <p:spPr>
          <a:xfrm>
            <a:off x="800100" y="4437109"/>
            <a:ext cx="1339174" cy="1289779"/>
          </a:xfrm>
          <a:prstGeom prst="roundRect">
            <a:avLst>
              <a:gd name="adj" fmla="val 14772"/>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en-US" sz="1400" b="1">
                <a:solidFill>
                  <a:srgbClr val="0000FF"/>
                </a:solidFill>
                <a:latin typeface="Arial" pitchFamily="34" charset="0"/>
                <a:cs typeface="Arial" pitchFamily="34" charset="0"/>
              </a:rPr>
              <a:t>YẾU TỐ</a:t>
            </a:r>
          </a:p>
          <a:p>
            <a:pPr algn="ctr">
              <a:lnSpc>
                <a:spcPct val="150000"/>
              </a:lnSpc>
              <a:spcBef>
                <a:spcPts val="300"/>
              </a:spcBef>
              <a:spcAft>
                <a:spcPts val="300"/>
              </a:spcAft>
            </a:pPr>
            <a:r>
              <a:rPr lang="en-US" sz="1400" b="1">
                <a:solidFill>
                  <a:srgbClr val="0000FF"/>
                </a:solidFill>
                <a:latin typeface="Arial" pitchFamily="34" charset="0"/>
                <a:cs typeface="Arial" pitchFamily="34" charset="0"/>
              </a:rPr>
              <a:t>SƯ PHẠM</a:t>
            </a:r>
          </a:p>
        </p:txBody>
      </p:sp>
      <p:sp>
        <p:nvSpPr>
          <p:cNvPr id="13" name="Rounded Rectangle 12"/>
          <p:cNvSpPr/>
          <p:nvPr/>
        </p:nvSpPr>
        <p:spPr>
          <a:xfrm>
            <a:off x="3086100" y="4437109"/>
            <a:ext cx="1339174" cy="1289779"/>
          </a:xfrm>
          <a:prstGeom prst="roundRect">
            <a:avLst>
              <a:gd name="adj" fmla="val 14772"/>
            </a:avLst>
          </a:prstGeom>
          <a:solidFill>
            <a:srgbClr val="FFF4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en-US" sz="1400" b="1">
                <a:solidFill>
                  <a:srgbClr val="FF0000"/>
                </a:solidFill>
                <a:latin typeface="Arial" pitchFamily="34" charset="0"/>
                <a:cs typeface="Arial" pitchFamily="34" charset="0"/>
              </a:rPr>
              <a:t>NỘI DUNG HỌC TẬP</a:t>
            </a:r>
          </a:p>
        </p:txBody>
      </p:sp>
      <p:sp>
        <p:nvSpPr>
          <p:cNvPr id="14" name="TextBox 13"/>
          <p:cNvSpPr txBox="1"/>
          <p:nvPr/>
        </p:nvSpPr>
        <p:spPr>
          <a:xfrm>
            <a:off x="38100" y="3942834"/>
            <a:ext cx="5257800" cy="369332"/>
          </a:xfrm>
          <a:prstGeom prst="rect">
            <a:avLst/>
          </a:prstGeom>
          <a:noFill/>
        </p:spPr>
        <p:txBody>
          <a:bodyPr wrap="square" rtlCol="0">
            <a:spAutoFit/>
          </a:bodyPr>
          <a:lstStyle/>
          <a:p>
            <a:pPr algn="ctr"/>
            <a:r>
              <a:rPr lang="en-US">
                <a:solidFill>
                  <a:srgbClr val="FF0000"/>
                </a:solidFill>
              </a:rPr>
              <a:t>TƯ TƯỞNG BIÊN SOẠN</a:t>
            </a:r>
          </a:p>
        </p:txBody>
      </p:sp>
      <p:sp>
        <p:nvSpPr>
          <p:cNvPr id="2" name="Rectangle 1"/>
          <p:cNvSpPr/>
          <p:nvPr/>
        </p:nvSpPr>
        <p:spPr>
          <a:xfrm>
            <a:off x="5791200" y="3305995"/>
            <a:ext cx="6032500" cy="1647006"/>
          </a:xfrm>
          <a:prstGeom prst="rect">
            <a:avLst/>
          </a:prstGeom>
          <a:solidFill>
            <a:srgbClr val="CCFFFF"/>
          </a:solidFill>
          <a:ln w="3175">
            <a:solidFill>
              <a:srgbClr val="0000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ct val="150000"/>
              </a:lnSpc>
              <a:spcBef>
                <a:spcPts val="600"/>
              </a:spcBef>
              <a:buFont typeface="Wingdings" panose="05000000000000000000" pitchFamily="2" charset="2"/>
              <a:buChar char="§"/>
            </a:pPr>
            <a:r>
              <a:rPr lang="en-US">
                <a:solidFill>
                  <a:srgbClr val="0000FF"/>
                </a:solidFill>
                <a:latin typeface="Arial" pitchFamily="34" charset="0"/>
                <a:cs typeface="Arial" pitchFamily="34" charset="0"/>
              </a:rPr>
              <a:t>Dẫn nhập – HTKT – LT/TH – Vận dụng</a:t>
            </a:r>
          </a:p>
          <a:p>
            <a:pPr marL="342900" indent="-342900">
              <a:lnSpc>
                <a:spcPct val="150000"/>
              </a:lnSpc>
              <a:spcBef>
                <a:spcPts val="600"/>
              </a:spcBef>
              <a:buFont typeface="Wingdings" panose="05000000000000000000" pitchFamily="2" charset="2"/>
              <a:buChar char="§"/>
            </a:pPr>
            <a:r>
              <a:rPr lang="en-US">
                <a:solidFill>
                  <a:srgbClr val="0000FF"/>
                </a:solidFill>
                <a:latin typeface="Arial" pitchFamily="34" charset="0"/>
                <a:cs typeface="Arial" pitchFamily="34" charset="0"/>
              </a:rPr>
              <a:t>Phát triển PHẨM CHẤT, NĂNG LỰC</a:t>
            </a:r>
          </a:p>
          <a:p>
            <a:pPr marL="342900" indent="-342900">
              <a:lnSpc>
                <a:spcPct val="150000"/>
              </a:lnSpc>
              <a:spcBef>
                <a:spcPts val="600"/>
              </a:spcBef>
              <a:buFont typeface="Wingdings" panose="05000000000000000000" pitchFamily="2" charset="2"/>
              <a:buChar char="§"/>
            </a:pPr>
            <a:r>
              <a:rPr lang="en-US">
                <a:solidFill>
                  <a:srgbClr val="0000FF"/>
                </a:solidFill>
                <a:latin typeface="Arial" pitchFamily="34" charset="0"/>
                <a:cs typeface="Arial" pitchFamily="34" charset="0"/>
                <a:sym typeface="Wingdings" panose="05000000000000000000" pitchFamily="2" charset="2"/>
              </a:rPr>
              <a:t> </a:t>
            </a:r>
            <a:r>
              <a:rPr lang="en-US">
                <a:solidFill>
                  <a:srgbClr val="0000FF"/>
                </a:solidFill>
                <a:latin typeface="Arial" pitchFamily="34" charset="0"/>
                <a:cs typeface="Arial" pitchFamily="34" charset="0"/>
              </a:rPr>
              <a:t>DỄ HỌC – DỄ DẠY</a:t>
            </a:r>
          </a:p>
        </p:txBody>
      </p:sp>
    </p:spTree>
    <p:extLst>
      <p:ext uri="{BB962C8B-B14F-4D97-AF65-F5344CB8AC3E}">
        <p14:creationId xmlns:p14="http://schemas.microsoft.com/office/powerpoint/2010/main" val="25796552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a:t>ĐIỂM MỚI NỔI BẬT</a:t>
            </a:r>
            <a:r>
              <a:rPr lang="en-US" sz="2800">
                <a:solidFill>
                  <a:srgbClr val="0000FF"/>
                </a:solidFill>
              </a:rPr>
              <a:t>_Giáo dục tích hợp</a:t>
            </a:r>
            <a:endParaRPr lang="en-US">
              <a:solidFill>
                <a:srgbClr val="0000FF"/>
              </a:solidFill>
            </a:endParaRPr>
          </a:p>
        </p:txBody>
      </p:sp>
      <p:sp>
        <p:nvSpPr>
          <p:cNvPr id="9" name="Rounded Rectangle 8"/>
          <p:cNvSpPr/>
          <p:nvPr/>
        </p:nvSpPr>
        <p:spPr>
          <a:xfrm rot="2700000">
            <a:off x="1023412" y="2526990"/>
            <a:ext cx="3233256" cy="3201020"/>
          </a:xfrm>
          <a:prstGeom prst="roundRect">
            <a:avLst>
              <a:gd name="adj" fmla="val 7615"/>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800100" y="2532109"/>
            <a:ext cx="1339174" cy="1289779"/>
          </a:xfrm>
          <a:prstGeom prst="roundRect">
            <a:avLst>
              <a:gd name="adj" fmla="val 14772"/>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en-US" sz="1400" b="1">
                <a:solidFill>
                  <a:srgbClr val="0000FF"/>
                </a:solidFill>
                <a:latin typeface="Arial" pitchFamily="34" charset="0"/>
                <a:cs typeface="Arial" pitchFamily="34" charset="0"/>
              </a:rPr>
              <a:t>GIÁO DỤC TÍCH HỢP</a:t>
            </a:r>
          </a:p>
        </p:txBody>
      </p:sp>
      <p:sp>
        <p:nvSpPr>
          <p:cNvPr id="11" name="Rounded Rectangle 10"/>
          <p:cNvSpPr/>
          <p:nvPr/>
        </p:nvSpPr>
        <p:spPr>
          <a:xfrm>
            <a:off x="3086100" y="2532109"/>
            <a:ext cx="1339174" cy="1289779"/>
          </a:xfrm>
          <a:prstGeom prst="roundRect">
            <a:avLst>
              <a:gd name="adj" fmla="val 14772"/>
            </a:avLst>
          </a:prstGeom>
          <a:solidFill>
            <a:srgbClr val="FFF4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en-US" sz="1400" b="1">
                <a:solidFill>
                  <a:srgbClr val="FF0000"/>
                </a:solidFill>
                <a:latin typeface="Arial" pitchFamily="34" charset="0"/>
                <a:cs typeface="Arial" pitchFamily="34" charset="0"/>
              </a:rPr>
              <a:t>CẤU TRÚC BÀI HỌC</a:t>
            </a:r>
          </a:p>
        </p:txBody>
      </p:sp>
      <p:sp>
        <p:nvSpPr>
          <p:cNvPr id="12" name="Rounded Rectangle 11"/>
          <p:cNvSpPr/>
          <p:nvPr/>
        </p:nvSpPr>
        <p:spPr>
          <a:xfrm>
            <a:off x="800100" y="4437109"/>
            <a:ext cx="1339174" cy="1289779"/>
          </a:xfrm>
          <a:prstGeom prst="roundRect">
            <a:avLst>
              <a:gd name="adj" fmla="val 14772"/>
            </a:avLst>
          </a:prstGeom>
          <a:solidFill>
            <a:srgbClr val="FFF4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en-US" sz="1400" b="1">
                <a:solidFill>
                  <a:srgbClr val="FF0000"/>
                </a:solidFill>
                <a:latin typeface="Arial" pitchFamily="34" charset="0"/>
                <a:cs typeface="Arial" pitchFamily="34" charset="0"/>
              </a:rPr>
              <a:t>YẾU TỐ</a:t>
            </a:r>
          </a:p>
          <a:p>
            <a:pPr algn="ctr">
              <a:lnSpc>
                <a:spcPct val="150000"/>
              </a:lnSpc>
              <a:spcBef>
                <a:spcPts val="300"/>
              </a:spcBef>
              <a:spcAft>
                <a:spcPts val="300"/>
              </a:spcAft>
            </a:pPr>
            <a:r>
              <a:rPr lang="en-US" sz="1400" b="1">
                <a:solidFill>
                  <a:srgbClr val="FF0000"/>
                </a:solidFill>
                <a:latin typeface="Arial" pitchFamily="34" charset="0"/>
                <a:cs typeface="Arial" pitchFamily="34" charset="0"/>
              </a:rPr>
              <a:t>SƯ PHẠM</a:t>
            </a:r>
          </a:p>
        </p:txBody>
      </p:sp>
      <p:sp>
        <p:nvSpPr>
          <p:cNvPr id="13" name="Rounded Rectangle 12"/>
          <p:cNvSpPr/>
          <p:nvPr/>
        </p:nvSpPr>
        <p:spPr>
          <a:xfrm>
            <a:off x="3086100" y="4437109"/>
            <a:ext cx="1339174" cy="1289779"/>
          </a:xfrm>
          <a:prstGeom prst="roundRect">
            <a:avLst>
              <a:gd name="adj" fmla="val 14772"/>
            </a:avLst>
          </a:prstGeom>
          <a:solidFill>
            <a:srgbClr val="FFF4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en-US" sz="1400" b="1">
                <a:solidFill>
                  <a:srgbClr val="FF0000"/>
                </a:solidFill>
                <a:latin typeface="Arial" pitchFamily="34" charset="0"/>
                <a:cs typeface="Arial" pitchFamily="34" charset="0"/>
              </a:rPr>
              <a:t>NỘI DUNG HỌC TẬP</a:t>
            </a:r>
          </a:p>
        </p:txBody>
      </p:sp>
      <p:sp>
        <p:nvSpPr>
          <p:cNvPr id="14" name="TextBox 13"/>
          <p:cNvSpPr txBox="1"/>
          <p:nvPr/>
        </p:nvSpPr>
        <p:spPr>
          <a:xfrm>
            <a:off x="38100" y="3942834"/>
            <a:ext cx="5257800" cy="369332"/>
          </a:xfrm>
          <a:prstGeom prst="rect">
            <a:avLst/>
          </a:prstGeom>
          <a:noFill/>
        </p:spPr>
        <p:txBody>
          <a:bodyPr wrap="square" rtlCol="0">
            <a:spAutoFit/>
          </a:bodyPr>
          <a:lstStyle/>
          <a:p>
            <a:pPr algn="ctr"/>
            <a:r>
              <a:rPr lang="en-US">
                <a:solidFill>
                  <a:srgbClr val="FF0000"/>
                </a:solidFill>
              </a:rPr>
              <a:t>TƯ TƯỞNG BIÊN SOẠN</a:t>
            </a:r>
          </a:p>
        </p:txBody>
      </p:sp>
      <p:sp>
        <p:nvSpPr>
          <p:cNvPr id="2" name="Rectangle 1"/>
          <p:cNvSpPr/>
          <p:nvPr/>
        </p:nvSpPr>
        <p:spPr>
          <a:xfrm>
            <a:off x="5791200" y="3277420"/>
            <a:ext cx="6032500" cy="1704156"/>
          </a:xfrm>
          <a:prstGeom prst="rect">
            <a:avLst/>
          </a:prstGeom>
          <a:solidFill>
            <a:srgbClr val="CCFFFF"/>
          </a:solidFill>
          <a:ln w="3175">
            <a:solidFill>
              <a:srgbClr val="0000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spcBef>
                <a:spcPts val="600"/>
              </a:spcBef>
              <a:buFont typeface="Wingdings" panose="05000000000000000000" pitchFamily="2" charset="2"/>
              <a:buChar char="§"/>
            </a:pPr>
            <a:r>
              <a:rPr lang="en-US">
                <a:solidFill>
                  <a:srgbClr val="0000FF"/>
                </a:solidFill>
                <a:latin typeface="Arial" pitchFamily="34" charset="0"/>
                <a:cs typeface="Arial" pitchFamily="34" charset="0"/>
              </a:rPr>
              <a:t>Giáo dục Hướng nghiệp – GD STEM</a:t>
            </a:r>
          </a:p>
          <a:p>
            <a:pPr marL="285750" indent="-285750">
              <a:lnSpc>
                <a:spcPct val="150000"/>
              </a:lnSpc>
              <a:spcBef>
                <a:spcPts val="600"/>
              </a:spcBef>
              <a:buFont typeface="Wingdings" panose="05000000000000000000" pitchFamily="2" charset="2"/>
              <a:buChar char="§"/>
            </a:pPr>
            <a:r>
              <a:rPr lang="en-US">
                <a:solidFill>
                  <a:srgbClr val="0000FF"/>
                </a:solidFill>
                <a:latin typeface="Arial" pitchFamily="34" charset="0"/>
                <a:cs typeface="Arial" pitchFamily="34" charset="0"/>
              </a:rPr>
              <a:t>Giáo dục Phát triển bền vững</a:t>
            </a:r>
          </a:p>
          <a:p>
            <a:pPr marL="285750" indent="-285750">
              <a:lnSpc>
                <a:spcPct val="150000"/>
              </a:lnSpc>
              <a:spcBef>
                <a:spcPts val="600"/>
              </a:spcBef>
              <a:buFont typeface="Wingdings" panose="05000000000000000000" pitchFamily="2" charset="2"/>
              <a:buChar char="§"/>
            </a:pPr>
            <a:r>
              <a:rPr lang="en-US">
                <a:solidFill>
                  <a:srgbClr val="0000FF"/>
                </a:solidFill>
                <a:latin typeface="Arial" pitchFamily="34" charset="0"/>
                <a:cs typeface="Arial" pitchFamily="34" charset="0"/>
              </a:rPr>
              <a:t>Giáo dục Bảo vệ môi trường</a:t>
            </a:r>
          </a:p>
        </p:txBody>
      </p:sp>
    </p:spTree>
    <p:extLst>
      <p:ext uri="{BB962C8B-B14F-4D97-AF65-F5344CB8AC3E}">
        <p14:creationId xmlns:p14="http://schemas.microsoft.com/office/powerpoint/2010/main" val="167562796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5107" cy="6856213"/>
          </a:xfrm>
          <a:prstGeom prst="rect">
            <a:avLst/>
          </a:prstGeom>
        </p:spPr>
      </p:pic>
      <p:sp>
        <p:nvSpPr>
          <p:cNvPr id="5" name="TextBox 4">
            <a:extLst>
              <a:ext uri="{FF2B5EF4-FFF2-40B4-BE49-F238E27FC236}">
                <a16:creationId xmlns:a16="http://schemas.microsoft.com/office/drawing/2014/main" id="{D3CBFF0F-280B-43A7-8C33-B7CBB41B455A}"/>
              </a:ext>
            </a:extLst>
          </p:cNvPr>
          <p:cNvSpPr txBox="1"/>
          <p:nvPr/>
        </p:nvSpPr>
        <p:spPr>
          <a:xfrm>
            <a:off x="180976" y="2759624"/>
            <a:ext cx="11487150" cy="1446550"/>
          </a:xfrm>
          <a:prstGeom prst="rect">
            <a:avLst/>
          </a:prstGeom>
          <a:noFill/>
        </p:spPr>
        <p:txBody>
          <a:bodyPr wrap="square" rtlCol="0">
            <a:spAutoFit/>
          </a:bodyPr>
          <a:lstStyle/>
          <a:p>
            <a:pPr algn="ctr"/>
            <a:r>
              <a:rPr lang="en-US" sz="4400" b="1" dirty="0">
                <a:solidFill>
                  <a:srgbClr val="0070C0"/>
                </a:solidFill>
              </a:rPr>
              <a:t>TÀI LIỆU BỔ TRỢ KÈM </a:t>
            </a:r>
          </a:p>
          <a:p>
            <a:pPr algn="ctr"/>
            <a:r>
              <a:rPr lang="en-US" sz="4400" b="1" dirty="0">
                <a:solidFill>
                  <a:srgbClr val="0070C0"/>
                </a:solidFill>
              </a:rPr>
              <a:t>SÁCH GIÁO KHOA CÔNG NGHỆ 11</a:t>
            </a:r>
            <a:endParaRPr lang="en-US" sz="4400" b="1" dirty="0">
              <a:solidFill>
                <a:srgbClr val="0070C0"/>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0" name="Hình chữ nhật 9">
            <a:extLst>
              <a:ext uri="{FF2B5EF4-FFF2-40B4-BE49-F238E27FC236}">
                <a16:creationId xmlns:a16="http://schemas.microsoft.com/office/drawing/2014/main" id="{1B48297D-0B54-FC2D-AA56-C6296011E575}"/>
              </a:ext>
            </a:extLst>
          </p:cNvPr>
          <p:cNvSpPr/>
          <p:nvPr/>
        </p:nvSpPr>
        <p:spPr>
          <a:xfrm>
            <a:off x="4392898" y="6368580"/>
            <a:ext cx="3193502" cy="461665"/>
          </a:xfrm>
          <a:prstGeom prst="rect">
            <a:avLst/>
          </a:prstGeom>
          <a:noFill/>
        </p:spPr>
        <p:txBody>
          <a:bodyPr wrap="none" lIns="91440" tIns="45720" rIns="91440" bIns="45720">
            <a:spAutoFit/>
          </a:bodyPr>
          <a:lstStyle/>
          <a:p>
            <a:pPr algn="ctr"/>
            <a:r>
              <a:rPr lang="en-US" sz="2400" b="1">
                <a:ln w="22225">
                  <a:solidFill>
                    <a:schemeClr val="accent2"/>
                  </a:solidFill>
                  <a:prstDash val="solid"/>
                </a:ln>
                <a:solidFill>
                  <a:srgbClr val="FFFF00"/>
                </a:solidFill>
              </a:rPr>
              <a:t>Hà Nội, tháng 6/2022</a:t>
            </a:r>
            <a:endParaRPr lang="vi-VN" sz="3200" b="1" cap="none" spc="0">
              <a:ln w="22225">
                <a:solidFill>
                  <a:schemeClr val="accent2"/>
                </a:solidFill>
                <a:prstDash val="solid"/>
              </a:ln>
              <a:solidFill>
                <a:srgbClr val="FFFF00"/>
              </a:solidFill>
              <a:effectLst/>
            </a:endParaRPr>
          </a:p>
        </p:txBody>
      </p:sp>
    </p:spTree>
    <p:extLst>
      <p:ext uri="{BB962C8B-B14F-4D97-AF65-F5344CB8AC3E}">
        <p14:creationId xmlns:p14="http://schemas.microsoft.com/office/powerpoint/2010/main" val="2498281604"/>
      </p:ext>
    </p:extLst>
  </p:cSld>
  <p:clrMapOvr>
    <a:masterClrMapping/>
  </p:clrMapOvr>
  <p:transition>
    <p:wipe dir="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a:t>TÀI LIỆU BỔ TRỢ KÈM SGK CÔNG NGHỆ 11</a:t>
            </a:r>
            <a:endParaRPr lang="en-US" dirty="0"/>
          </a:p>
        </p:txBody>
      </p:sp>
    </p:spTree>
    <p:extLst>
      <p:ext uri="{BB962C8B-B14F-4D97-AF65-F5344CB8AC3E}">
        <p14:creationId xmlns:p14="http://schemas.microsoft.com/office/powerpoint/2010/main" val="3411106940"/>
      </p:ext>
    </p:extLst>
  </p:cSld>
  <p:clrMapOvr>
    <a:masterClrMapping/>
  </p:clrMapOvr>
  <p:transition>
    <p:wipe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775F55"/>
                </a:solidFill>
              </a:rPr>
              <a:t>SÁCH GIÁO VIÊN CN 11</a:t>
            </a:r>
            <a:r>
              <a:rPr lang="en-US" sz="2800" dirty="0">
                <a:solidFill>
                  <a:srgbClr val="0000FF"/>
                </a:solidFill>
              </a:rPr>
              <a:t>_Định </a:t>
            </a:r>
            <a:r>
              <a:rPr lang="en-US" sz="2800" dirty="0" err="1">
                <a:solidFill>
                  <a:srgbClr val="0000FF"/>
                </a:solidFill>
              </a:rPr>
              <a:t>hướng</a:t>
            </a:r>
            <a:r>
              <a:rPr lang="en-US" sz="2800" dirty="0">
                <a:solidFill>
                  <a:srgbClr val="0000FF"/>
                </a:solidFill>
              </a:rPr>
              <a:t> </a:t>
            </a:r>
            <a:r>
              <a:rPr lang="en-US" sz="2800" dirty="0" err="1">
                <a:solidFill>
                  <a:srgbClr val="0000FF"/>
                </a:solidFill>
              </a:rPr>
              <a:t>chung</a:t>
            </a:r>
            <a:endParaRPr lang="en-US" dirty="0">
              <a:solidFill>
                <a:srgbClr val="0000FF"/>
              </a:solidFill>
            </a:endParaRPr>
          </a:p>
        </p:txBody>
      </p:sp>
      <p:sp>
        <p:nvSpPr>
          <p:cNvPr id="3" name="Content Placeholder 2"/>
          <p:cNvSpPr>
            <a:spLocks noGrp="1"/>
          </p:cNvSpPr>
          <p:nvPr>
            <p:ph sz="quarter" idx="1"/>
          </p:nvPr>
        </p:nvSpPr>
        <p:spPr>
          <a:xfrm>
            <a:off x="816651" y="1600199"/>
            <a:ext cx="10868369" cy="4685097"/>
          </a:xfrm>
        </p:spPr>
        <p:txBody>
          <a:bodyPr/>
          <a:lstStyle/>
          <a:p>
            <a:pPr algn="just">
              <a:lnSpc>
                <a:spcPct val="130000"/>
              </a:lnSpc>
              <a:spcBef>
                <a:spcPts val="1200"/>
              </a:spcBef>
            </a:pPr>
            <a:r>
              <a:rPr lang="en-US" sz="2800" dirty="0"/>
              <a:t>Làm </a:t>
            </a:r>
            <a:r>
              <a:rPr lang="en-US" sz="2800" dirty="0" err="1"/>
              <a:t>rõ</a:t>
            </a:r>
            <a:r>
              <a:rPr lang="vi-VN" sz="2800" dirty="0"/>
              <a:t> </a:t>
            </a:r>
            <a:r>
              <a:rPr lang="en-US" sz="2800" dirty="0"/>
              <a:t>CHƯƠNG TRÌNH</a:t>
            </a:r>
            <a:r>
              <a:rPr lang="vi-VN" sz="2800" dirty="0"/>
              <a:t> môn Công nghệ </a:t>
            </a:r>
            <a:r>
              <a:rPr lang="en-US" sz="2800" dirty="0"/>
              <a:t>11;</a:t>
            </a:r>
            <a:r>
              <a:rPr lang="vi-VN" sz="2800" dirty="0"/>
              <a:t> phát triển PC, NL trong DH công nghệ; giáo dục STEM và hướng nghiệp trong DH công nghệ. Trên cơ sở đó, GV sẽ chủ động hơn trong việc lập kế hoạch dạy học bám sát CT, tính đặc thù của môn Công nghệ.</a:t>
            </a:r>
            <a:endParaRPr lang="en-US" sz="2800" dirty="0"/>
          </a:p>
          <a:p>
            <a:pPr algn="just">
              <a:lnSpc>
                <a:spcPct val="130000"/>
              </a:lnSpc>
              <a:spcBef>
                <a:spcPts val="1200"/>
              </a:spcBef>
            </a:pPr>
            <a:r>
              <a:rPr lang="en-US" sz="2800" dirty="0" err="1"/>
              <a:t>Giới</a:t>
            </a:r>
            <a:r>
              <a:rPr lang="en-US" sz="2800" dirty="0"/>
              <a:t> </a:t>
            </a:r>
            <a:r>
              <a:rPr lang="en-US" sz="2800" dirty="0" err="1"/>
              <a:t>thiệu</a:t>
            </a:r>
            <a:r>
              <a:rPr lang="vi-VN" sz="2800" dirty="0"/>
              <a:t> </a:t>
            </a:r>
            <a:r>
              <a:rPr lang="en-US" sz="2800" dirty="0"/>
              <a:t>MÔ HÌNH </a:t>
            </a:r>
            <a:r>
              <a:rPr lang="vi-VN" sz="2800" dirty="0"/>
              <a:t>SGK Công nghệ </a:t>
            </a:r>
            <a:r>
              <a:rPr lang="en-US" sz="2800" dirty="0"/>
              <a:t>11;</a:t>
            </a:r>
            <a:r>
              <a:rPr lang="vi-VN" sz="2800" dirty="0"/>
              <a:t> hướng dẫn PP khai thác, sử dụng SGK Công nghệ </a:t>
            </a:r>
            <a:r>
              <a:rPr lang="en-US" sz="2800" dirty="0"/>
              <a:t>11</a:t>
            </a:r>
            <a:r>
              <a:rPr lang="vi-VN" sz="2800" dirty="0"/>
              <a:t> để lập kế hoạch bài dạy từ việc xác định mục tiêu, phân tích cấu trúc và đặc điểm nội dung, thiết kế các hoạt động DH, cũng như các hoạt động đánh giá.</a:t>
            </a:r>
            <a:endParaRPr lang="en-US" sz="2800" dirty="0"/>
          </a:p>
        </p:txBody>
      </p:sp>
    </p:spTree>
    <p:extLst>
      <p:ext uri="{BB962C8B-B14F-4D97-AF65-F5344CB8AC3E}">
        <p14:creationId xmlns:p14="http://schemas.microsoft.com/office/powerpoint/2010/main" val="408597223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ình chữ nhật 7">
            <a:extLst>
              <a:ext uri="{FF2B5EF4-FFF2-40B4-BE49-F238E27FC236}">
                <a16:creationId xmlns:a16="http://schemas.microsoft.com/office/drawing/2014/main" id="{56C79754-C70C-E2FE-090E-7C64554CBE8B}"/>
              </a:ext>
            </a:extLst>
          </p:cNvPr>
          <p:cNvSpPr/>
          <p:nvPr/>
        </p:nvSpPr>
        <p:spPr>
          <a:xfrm>
            <a:off x="1581150" y="471785"/>
            <a:ext cx="8048625" cy="646331"/>
          </a:xfrm>
          <a:prstGeom prst="rect">
            <a:avLst/>
          </a:prstGeom>
          <a:noFill/>
        </p:spPr>
        <p:txBody>
          <a:bodyPr wrap="square" lIns="91440" tIns="45720" rIns="91440" bIns="45720">
            <a:spAutoFit/>
          </a:bodyPr>
          <a:lstStyle/>
          <a:p>
            <a:pPr algn="ctr"/>
            <a:r>
              <a:rPr lang="en-US" sz="3600" b="1" cap="none" spc="0">
                <a:ln w="22225">
                  <a:solidFill>
                    <a:schemeClr val="accent2"/>
                  </a:solidFill>
                  <a:prstDash val="solid"/>
                </a:ln>
                <a:solidFill>
                  <a:srgbClr val="FF0000"/>
                </a:solidFill>
                <a:effectLst/>
              </a:rPr>
              <a:t>NỘI DUNG BỒI DƯỠNG </a:t>
            </a:r>
            <a:endParaRPr lang="vi-VN" sz="3600" b="1" cap="none" spc="0">
              <a:ln w="22225">
                <a:solidFill>
                  <a:schemeClr val="accent2"/>
                </a:solidFill>
                <a:prstDash val="solid"/>
              </a:ln>
              <a:solidFill>
                <a:srgbClr val="FF0000"/>
              </a:solidFill>
              <a:effectLst/>
            </a:endParaRPr>
          </a:p>
        </p:txBody>
      </p:sp>
      <p:sp>
        <p:nvSpPr>
          <p:cNvPr id="2" name="Hình chữ nhật 1">
            <a:extLst>
              <a:ext uri="{FF2B5EF4-FFF2-40B4-BE49-F238E27FC236}">
                <a16:creationId xmlns:a16="http://schemas.microsoft.com/office/drawing/2014/main" id="{768B0684-C97E-87F8-10F3-C165C81430B0}"/>
              </a:ext>
            </a:extLst>
          </p:cNvPr>
          <p:cNvSpPr/>
          <p:nvPr/>
        </p:nvSpPr>
        <p:spPr>
          <a:xfrm>
            <a:off x="1590675" y="1657350"/>
            <a:ext cx="7962900" cy="77152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latin typeface="Arial" panose="020B0604020202020204" pitchFamily="34" charset="0"/>
                <a:cs typeface="Arial" panose="020B0604020202020204" pitchFamily="34" charset="0"/>
              </a:rPr>
              <a:t>1. GIỚI THIỆU SGK CÔNG NGHỆ 11</a:t>
            </a:r>
          </a:p>
        </p:txBody>
      </p:sp>
      <p:sp>
        <p:nvSpPr>
          <p:cNvPr id="21" name="Hình chữ nhật 20">
            <a:extLst>
              <a:ext uri="{FF2B5EF4-FFF2-40B4-BE49-F238E27FC236}">
                <a16:creationId xmlns:a16="http://schemas.microsoft.com/office/drawing/2014/main" id="{CE105D89-2324-390E-7DCA-04C17D1C2A62}"/>
              </a:ext>
            </a:extLst>
          </p:cNvPr>
          <p:cNvSpPr/>
          <p:nvPr/>
        </p:nvSpPr>
        <p:spPr>
          <a:xfrm>
            <a:off x="1590675" y="2677596"/>
            <a:ext cx="8305800" cy="77152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2. GIỚI THIỆU NỘI DUNG KIẾN THỨC MỚI</a:t>
            </a:r>
          </a:p>
        </p:txBody>
      </p:sp>
      <p:sp>
        <p:nvSpPr>
          <p:cNvPr id="22" name="Hình chữ nhật 21">
            <a:extLst>
              <a:ext uri="{FF2B5EF4-FFF2-40B4-BE49-F238E27FC236}">
                <a16:creationId xmlns:a16="http://schemas.microsoft.com/office/drawing/2014/main" id="{A1854886-E844-0E9A-EC58-43FA95331F12}"/>
              </a:ext>
            </a:extLst>
          </p:cNvPr>
          <p:cNvSpPr/>
          <p:nvPr/>
        </p:nvSpPr>
        <p:spPr>
          <a:xfrm>
            <a:off x="1590674" y="4677846"/>
            <a:ext cx="8391525" cy="77152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4. LẬP KẾ HOẠCH DẠY HỌC MÔN CN</a:t>
            </a:r>
          </a:p>
        </p:txBody>
      </p:sp>
      <p:sp>
        <p:nvSpPr>
          <p:cNvPr id="23" name="Hình chữ nhật 22">
            <a:extLst>
              <a:ext uri="{FF2B5EF4-FFF2-40B4-BE49-F238E27FC236}">
                <a16:creationId xmlns:a16="http://schemas.microsoft.com/office/drawing/2014/main" id="{49F12FBD-34D4-16C5-5452-6A9F970A1BFD}"/>
              </a:ext>
            </a:extLst>
          </p:cNvPr>
          <p:cNvSpPr/>
          <p:nvPr/>
        </p:nvSpPr>
        <p:spPr>
          <a:xfrm>
            <a:off x="1581149" y="3686175"/>
            <a:ext cx="8391525" cy="77152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3. PHÂN TÍCH BÀI DẠY MINH HOẠ (VIDEO)</a:t>
            </a:r>
          </a:p>
        </p:txBody>
      </p:sp>
      <p:sp>
        <p:nvSpPr>
          <p:cNvPr id="24" name="Hình chữ nhật 23">
            <a:extLst>
              <a:ext uri="{FF2B5EF4-FFF2-40B4-BE49-F238E27FC236}">
                <a16:creationId xmlns:a16="http://schemas.microsoft.com/office/drawing/2014/main" id="{A3DDE81F-8AC9-2452-2B88-B5FC5AF853F5}"/>
              </a:ext>
            </a:extLst>
          </p:cNvPr>
          <p:cNvSpPr/>
          <p:nvPr/>
        </p:nvSpPr>
        <p:spPr>
          <a:xfrm>
            <a:off x="1590674" y="5668446"/>
            <a:ext cx="8381999" cy="77152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5. THIẾT KẾ KẾ HOẠCH BÀI DẠY MÔN CN</a:t>
            </a:r>
          </a:p>
        </p:txBody>
      </p:sp>
    </p:spTree>
    <p:extLst>
      <p:ext uri="{BB962C8B-B14F-4D97-AF65-F5344CB8AC3E}">
        <p14:creationId xmlns:p14="http://schemas.microsoft.com/office/powerpoint/2010/main" val="2945350491"/>
      </p:ext>
    </p:extLst>
  </p:cSld>
  <p:clrMapOvr>
    <a:masterClrMapping/>
  </p:clrMapOvr>
  <p:transition>
    <p:wipe dir="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775F55"/>
                </a:solidFill>
              </a:rPr>
              <a:t>SÁCH GIÁO VIÊN CN 11</a:t>
            </a:r>
            <a:r>
              <a:rPr lang="en-US" sz="2800" dirty="0">
                <a:solidFill>
                  <a:srgbClr val="0000FF"/>
                </a:solidFill>
              </a:rPr>
              <a:t>_Hướng </a:t>
            </a:r>
            <a:r>
              <a:rPr lang="en-US" sz="2800" dirty="0" err="1">
                <a:solidFill>
                  <a:srgbClr val="0000FF"/>
                </a:solidFill>
              </a:rPr>
              <a:t>dẫn</a:t>
            </a:r>
            <a:r>
              <a:rPr lang="en-US" sz="2800" dirty="0">
                <a:solidFill>
                  <a:srgbClr val="0000FF"/>
                </a:solidFill>
              </a:rPr>
              <a:t> </a:t>
            </a:r>
            <a:r>
              <a:rPr lang="en-US" sz="2800" dirty="0" err="1">
                <a:solidFill>
                  <a:srgbClr val="0000FF"/>
                </a:solidFill>
              </a:rPr>
              <a:t>cụ</a:t>
            </a:r>
            <a:r>
              <a:rPr lang="en-US" sz="2800" dirty="0">
                <a:solidFill>
                  <a:srgbClr val="0000FF"/>
                </a:solidFill>
              </a:rPr>
              <a:t> thể</a:t>
            </a:r>
            <a:endParaRPr lang="en-US" dirty="0">
              <a:solidFill>
                <a:srgbClr val="0000FF"/>
              </a:solidFill>
            </a:endParaRPr>
          </a:p>
        </p:txBody>
      </p:sp>
      <p:sp>
        <p:nvSpPr>
          <p:cNvPr id="3" name="Content Placeholder 2"/>
          <p:cNvSpPr>
            <a:spLocks noGrp="1"/>
          </p:cNvSpPr>
          <p:nvPr>
            <p:ph sz="quarter" idx="1"/>
          </p:nvPr>
        </p:nvSpPr>
        <p:spPr/>
        <p:txBody>
          <a:bodyPr/>
          <a:lstStyle/>
          <a:p>
            <a:pPr algn="just">
              <a:lnSpc>
                <a:spcPct val="130000"/>
              </a:lnSpc>
              <a:spcBef>
                <a:spcPts val="1200"/>
              </a:spcBef>
            </a:pPr>
            <a:r>
              <a:rPr lang="en-US" sz="2800"/>
              <a:t>T</a:t>
            </a:r>
            <a:r>
              <a:rPr lang="vi-VN" sz="2800"/>
              <a:t>ập trung làm rõ mục tiêu của </a:t>
            </a:r>
            <a:r>
              <a:rPr lang="en-US" sz="2800"/>
              <a:t>CHƯƠNG</a:t>
            </a:r>
            <a:r>
              <a:rPr lang="vi-VN" sz="2800"/>
              <a:t> trên cơ sở yêu cầu cần đạt trong CT; phân tích nội dung các bài học và ý nghĩa của chúng trong đời sống; làm rõ những môn học có liên quan cũng những lưu ý khi DH chương.</a:t>
            </a:r>
            <a:endParaRPr lang="en-US" sz="2800"/>
          </a:p>
          <a:p>
            <a:pPr algn="just">
              <a:lnSpc>
                <a:spcPct val="130000"/>
              </a:lnSpc>
              <a:spcBef>
                <a:spcPts val="1200"/>
              </a:spcBef>
            </a:pPr>
            <a:r>
              <a:rPr lang="en-US" sz="2800"/>
              <a:t>G</a:t>
            </a:r>
            <a:r>
              <a:rPr lang="vi-VN" sz="2800"/>
              <a:t>ợi ý cụ thể về mục tiêu </a:t>
            </a:r>
            <a:r>
              <a:rPr lang="en-US" sz="2800"/>
              <a:t>BÀI HỌC</a:t>
            </a:r>
            <a:r>
              <a:rPr lang="vi-VN" sz="2800"/>
              <a:t>; cấu trúc và đặc điểm nội dung bài học; công việc chuẩn bị; gợi ý tổ chức các hoạt động DH; gợi ý các câu hỏi, bài tập đánh giá; và những thông tin bổ sung cần thiết cho bài học.</a:t>
            </a:r>
            <a:endParaRPr lang="en-US" sz="2800"/>
          </a:p>
        </p:txBody>
      </p:sp>
    </p:spTree>
    <p:extLst>
      <p:ext uri="{BB962C8B-B14F-4D97-AF65-F5344CB8AC3E}">
        <p14:creationId xmlns:p14="http://schemas.microsoft.com/office/powerpoint/2010/main" val="187819547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a:solidFill>
                  <a:srgbClr val="775F55"/>
                </a:solidFill>
              </a:rPr>
              <a:t>HỌC LIỆU ĐIỆN TỬ VÀ HOẠT ĐỘNG TẬP HUẤN</a:t>
            </a:r>
            <a:endParaRPr lang="en-US" sz="320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2413"/>
            <a:ext cx="6946900" cy="14100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70275"/>
            <a:ext cx="4067175" cy="2762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4875" y="1522413"/>
            <a:ext cx="4638675" cy="3600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8324" y="5535582"/>
            <a:ext cx="7515226" cy="6969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0600777"/>
      </p:ext>
    </p:extLst>
  </p:cSld>
  <p:clrMapOvr>
    <a:masterClrMapping/>
  </p:clrMapOvr>
  <p:transition>
    <p:wipe dir="r"/>
  </p:transition>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841024" y="1600200"/>
            <a:ext cx="10157354" cy="990600"/>
          </a:xfrm>
        </p:spPr>
        <p:txBody>
          <a:bodyPr/>
          <a:lstStyle/>
          <a:p>
            <a:r>
              <a:rPr lang="en-US" sz="4000" dirty="0"/>
              <a:t>SGK CÔNG NGHỆ 11</a:t>
            </a:r>
          </a:p>
        </p:txBody>
      </p:sp>
      <p:sp>
        <p:nvSpPr>
          <p:cNvPr id="3" name="Content Placeholder 2"/>
          <p:cNvSpPr txBox="1">
            <a:spLocks/>
          </p:cNvSpPr>
          <p:nvPr/>
        </p:nvSpPr>
        <p:spPr bwMode="auto">
          <a:xfrm>
            <a:off x="355600" y="3175000"/>
            <a:ext cx="11506200"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ts val="700"/>
              </a:spcBef>
              <a:spcAft>
                <a:spcPct val="0"/>
              </a:spcAft>
              <a:buClr>
                <a:schemeClr val="accent2"/>
              </a:buClr>
              <a:buSzPct val="60000"/>
              <a:buFont typeface="Wingdings" panose="05000000000000000000" pitchFamily="2" charset="2"/>
              <a:buNone/>
              <a:defRPr sz="2800" kern="1200">
                <a:solidFill>
                  <a:schemeClr val="tx2"/>
                </a:solidFill>
                <a:latin typeface="Arial" pitchFamily="34" charset="0"/>
                <a:ea typeface="+mn-ea"/>
                <a:cs typeface="Arial" pitchFamily="34" charset="0"/>
              </a:defRPr>
            </a:lvl1pPr>
            <a:lvl2pPr marL="639763" indent="-273050" algn="l" rtl="0" eaLnBrk="1" fontAlgn="base" hangingPunct="1">
              <a:spcBef>
                <a:spcPts val="550"/>
              </a:spcBef>
              <a:spcAft>
                <a:spcPct val="0"/>
              </a:spcAft>
              <a:buClr>
                <a:schemeClr val="accent1"/>
              </a:buClr>
              <a:buSzPct val="70000"/>
              <a:buFont typeface="Wingdings 2" panose="05020102010507070707" pitchFamily="18" charset="2"/>
              <a:buNone/>
              <a:defRPr sz="1800" kern="1200">
                <a:solidFill>
                  <a:schemeClr val="tx1">
                    <a:tint val="75000"/>
                  </a:schemeClr>
                </a:solidFill>
                <a:latin typeface="Arial" pitchFamily="34" charset="0"/>
                <a:ea typeface="+mn-ea"/>
                <a:cs typeface="Arial" pitchFamily="34" charset="0"/>
              </a:defRPr>
            </a:lvl2pPr>
            <a:lvl3pPr marL="914400" indent="-228600" algn="l" rtl="0" eaLnBrk="1" fontAlgn="base" hangingPunct="1">
              <a:spcBef>
                <a:spcPts val="500"/>
              </a:spcBef>
              <a:spcAft>
                <a:spcPct val="0"/>
              </a:spcAft>
              <a:buClr>
                <a:schemeClr val="accent2"/>
              </a:buClr>
              <a:buSzPct val="75000"/>
              <a:buFont typeface="Wingdings" panose="05000000000000000000" pitchFamily="2" charset="2"/>
              <a:buNone/>
              <a:defRPr sz="1600" kern="1200">
                <a:solidFill>
                  <a:schemeClr val="tx1">
                    <a:tint val="75000"/>
                  </a:schemeClr>
                </a:solidFill>
                <a:latin typeface="Arial" pitchFamily="34" charset="0"/>
                <a:ea typeface="+mn-ea"/>
                <a:cs typeface="Arial" pitchFamily="34" charset="0"/>
              </a:defRPr>
            </a:lvl3pPr>
            <a:lvl4pPr marL="1371600" indent="-228600" algn="l" rtl="0" eaLnBrk="1" fontAlgn="base" hangingPunct="1">
              <a:spcBef>
                <a:spcPts val="400"/>
              </a:spcBef>
              <a:spcAft>
                <a:spcPct val="0"/>
              </a:spcAft>
              <a:buClr>
                <a:srgbClr val="A5AB81"/>
              </a:buClr>
              <a:buSzPct val="75000"/>
              <a:buFont typeface="Wingdings" panose="05000000000000000000" pitchFamily="2" charset="2"/>
              <a:buNone/>
              <a:defRPr sz="1400" kern="1200">
                <a:solidFill>
                  <a:schemeClr val="tx1">
                    <a:tint val="75000"/>
                  </a:schemeClr>
                </a:solidFill>
                <a:latin typeface="Arial" pitchFamily="34" charset="0"/>
                <a:ea typeface="+mn-ea"/>
                <a:cs typeface="Arial" pitchFamily="34" charset="0"/>
              </a:defRPr>
            </a:lvl4pPr>
            <a:lvl5pPr marL="1828800" indent="-228600" algn="l" rtl="0" eaLnBrk="1" fontAlgn="base" hangingPunct="1">
              <a:spcBef>
                <a:spcPts val="400"/>
              </a:spcBef>
              <a:spcAft>
                <a:spcPct val="0"/>
              </a:spcAft>
              <a:buClr>
                <a:srgbClr val="D8B25C"/>
              </a:buClr>
              <a:buSzPct val="65000"/>
              <a:buFont typeface="Wingdings" panose="05000000000000000000" pitchFamily="2" charset="2"/>
              <a:buNone/>
              <a:defRPr sz="1400" kern="1200">
                <a:solidFill>
                  <a:schemeClr val="tx1">
                    <a:tint val="75000"/>
                  </a:schemeClr>
                </a:solidFill>
                <a:latin typeface="Arial" pitchFamily="34" charset="0"/>
                <a:ea typeface="+mn-ea"/>
                <a:cs typeface="Arial"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ctr">
              <a:lnSpc>
                <a:spcPct val="130000"/>
              </a:lnSpc>
              <a:spcBef>
                <a:spcPts val="1200"/>
              </a:spcBef>
            </a:pPr>
            <a:r>
              <a:rPr lang="en-US">
                <a:solidFill>
                  <a:srgbClr val="0000FF"/>
                </a:solidFill>
              </a:rPr>
              <a:t>KẾT NỐI TRI THỨC VỚI CUỘC SỐNG</a:t>
            </a:r>
          </a:p>
          <a:p>
            <a:pPr algn="ctr">
              <a:lnSpc>
                <a:spcPct val="130000"/>
              </a:lnSpc>
              <a:spcBef>
                <a:spcPts val="1200"/>
              </a:spcBef>
            </a:pPr>
            <a:r>
              <a:rPr lang="en-US" b="1">
                <a:solidFill>
                  <a:srgbClr val="FF0000"/>
                </a:solidFill>
              </a:rPr>
              <a:t>NHẸ NHÀNG – HẤP DẪN – THIẾT THỰC</a:t>
            </a:r>
          </a:p>
        </p:txBody>
      </p:sp>
    </p:spTree>
    <p:extLst>
      <p:ext uri="{BB962C8B-B14F-4D97-AF65-F5344CB8AC3E}">
        <p14:creationId xmlns:p14="http://schemas.microsoft.com/office/powerpoint/2010/main" val="217897396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5107" cy="6856213"/>
          </a:xfrm>
          <a:prstGeom prst="rect">
            <a:avLst/>
          </a:prstGeom>
        </p:spPr>
      </p:pic>
      <p:sp>
        <p:nvSpPr>
          <p:cNvPr id="5" name="TextBox 4">
            <a:extLst>
              <a:ext uri="{FF2B5EF4-FFF2-40B4-BE49-F238E27FC236}">
                <a16:creationId xmlns:a16="http://schemas.microsoft.com/office/drawing/2014/main" id="{D3CBFF0F-280B-43A7-8C33-B7CBB41B455A}"/>
              </a:ext>
            </a:extLst>
          </p:cNvPr>
          <p:cNvSpPr txBox="1"/>
          <p:nvPr/>
        </p:nvSpPr>
        <p:spPr>
          <a:xfrm>
            <a:off x="180976" y="2759624"/>
            <a:ext cx="11487150" cy="1446550"/>
          </a:xfrm>
          <a:prstGeom prst="rect">
            <a:avLst/>
          </a:prstGeom>
          <a:noFill/>
        </p:spPr>
        <p:txBody>
          <a:bodyPr wrap="square" rtlCol="0">
            <a:spAutoFit/>
          </a:bodyPr>
          <a:lstStyle/>
          <a:p>
            <a:pPr algn="ctr"/>
            <a:r>
              <a:rPr lang="en-US" sz="4400" b="1" dirty="0">
                <a:solidFill>
                  <a:srgbClr val="0070C0"/>
                </a:solidFill>
              </a:rPr>
              <a:t>KIẾN THỨC MỚI </a:t>
            </a:r>
          </a:p>
          <a:p>
            <a:pPr algn="ctr"/>
            <a:r>
              <a:rPr lang="en-US" sz="4400" b="1" dirty="0">
                <a:solidFill>
                  <a:srgbClr val="0070C0"/>
                </a:solidFill>
              </a:rPr>
              <a:t>SÁCH GIÁO KHOA CÔNG NGHỆ 11</a:t>
            </a:r>
            <a:endParaRPr lang="en-US" sz="4400" b="1" dirty="0">
              <a:solidFill>
                <a:srgbClr val="0070C0"/>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0" name="Hình chữ nhật 9">
            <a:extLst>
              <a:ext uri="{FF2B5EF4-FFF2-40B4-BE49-F238E27FC236}">
                <a16:creationId xmlns:a16="http://schemas.microsoft.com/office/drawing/2014/main" id="{1B48297D-0B54-FC2D-AA56-C6296011E575}"/>
              </a:ext>
            </a:extLst>
          </p:cNvPr>
          <p:cNvSpPr/>
          <p:nvPr/>
        </p:nvSpPr>
        <p:spPr>
          <a:xfrm>
            <a:off x="4392898" y="6368580"/>
            <a:ext cx="3193502" cy="461665"/>
          </a:xfrm>
          <a:prstGeom prst="rect">
            <a:avLst/>
          </a:prstGeom>
          <a:noFill/>
        </p:spPr>
        <p:txBody>
          <a:bodyPr wrap="none" lIns="91440" tIns="45720" rIns="91440" bIns="45720">
            <a:spAutoFit/>
          </a:bodyPr>
          <a:lstStyle/>
          <a:p>
            <a:pPr algn="ctr"/>
            <a:r>
              <a:rPr lang="en-US" sz="2400" b="1">
                <a:ln w="22225">
                  <a:solidFill>
                    <a:schemeClr val="accent2"/>
                  </a:solidFill>
                  <a:prstDash val="solid"/>
                </a:ln>
                <a:solidFill>
                  <a:srgbClr val="FFFF00"/>
                </a:solidFill>
              </a:rPr>
              <a:t>Hà Nội, tháng 6/2022</a:t>
            </a:r>
            <a:endParaRPr lang="vi-VN" sz="3200" b="1" cap="none" spc="0">
              <a:ln w="22225">
                <a:solidFill>
                  <a:schemeClr val="accent2"/>
                </a:solidFill>
                <a:prstDash val="solid"/>
              </a:ln>
              <a:solidFill>
                <a:srgbClr val="FFFF00"/>
              </a:solidFill>
              <a:effectLst/>
            </a:endParaRPr>
          </a:p>
        </p:txBody>
      </p:sp>
    </p:spTree>
    <p:extLst>
      <p:ext uri="{BB962C8B-B14F-4D97-AF65-F5344CB8AC3E}">
        <p14:creationId xmlns:p14="http://schemas.microsoft.com/office/powerpoint/2010/main" val="594158830"/>
      </p:ext>
    </p:extLst>
  </p:cSld>
  <p:clrMapOvr>
    <a:masterClrMapping/>
  </p:clrMapOvr>
  <p:transition>
    <p:wipe dir="r"/>
  </p:transition>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85428" y="749300"/>
            <a:ext cx="10287371" cy="685800"/>
          </a:xfrm>
        </p:spPr>
        <p:txBody>
          <a:bodyPr/>
          <a:lstStyle/>
          <a:p>
            <a:r>
              <a:rPr lang="en-US" sz="3200" dirty="0"/>
              <a:t>KIẾN THỨC MỚI TRONG SGK CÔNG NGHỆ 11</a:t>
            </a:r>
            <a:endParaRPr lang="en-US" dirty="0">
              <a:solidFill>
                <a:srgbClr val="0000FF"/>
              </a:solidFill>
            </a:endParaRPr>
          </a:p>
        </p:txBody>
      </p:sp>
      <p:sp>
        <p:nvSpPr>
          <p:cNvPr id="15" name="Content Placeholder 2">
            <a:extLst>
              <a:ext uri="{FF2B5EF4-FFF2-40B4-BE49-F238E27FC236}">
                <a16:creationId xmlns:a16="http://schemas.microsoft.com/office/drawing/2014/main" id="{C2204B08-E209-4BE1-9A77-F7FBA03EB019}"/>
              </a:ext>
            </a:extLst>
          </p:cNvPr>
          <p:cNvSpPr txBox="1">
            <a:spLocks/>
          </p:cNvSpPr>
          <p:nvPr/>
        </p:nvSpPr>
        <p:spPr bwMode="auto">
          <a:xfrm>
            <a:off x="346509" y="1968500"/>
            <a:ext cx="11419038" cy="2353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ts val="700"/>
              </a:spcBef>
              <a:spcAft>
                <a:spcPct val="0"/>
              </a:spcAft>
              <a:buClr>
                <a:schemeClr val="accent2"/>
              </a:buClr>
              <a:buSzPct val="60000"/>
              <a:buFont typeface="Wingdings" panose="05000000000000000000" pitchFamily="2" charset="2"/>
              <a:buNone/>
              <a:defRPr sz="2800" kern="1200">
                <a:solidFill>
                  <a:schemeClr val="tx2"/>
                </a:solidFill>
                <a:latin typeface="Arial" pitchFamily="34" charset="0"/>
                <a:ea typeface="+mn-ea"/>
                <a:cs typeface="Arial" pitchFamily="34" charset="0"/>
              </a:defRPr>
            </a:lvl1pPr>
            <a:lvl2pPr marL="639763" indent="-273050" algn="l" rtl="0" eaLnBrk="1" fontAlgn="base" hangingPunct="1">
              <a:spcBef>
                <a:spcPts val="550"/>
              </a:spcBef>
              <a:spcAft>
                <a:spcPct val="0"/>
              </a:spcAft>
              <a:buClr>
                <a:schemeClr val="accent1"/>
              </a:buClr>
              <a:buSzPct val="70000"/>
              <a:buFont typeface="Wingdings 2" panose="05020102010507070707" pitchFamily="18" charset="2"/>
              <a:buNone/>
              <a:defRPr sz="1800" kern="1200">
                <a:solidFill>
                  <a:schemeClr val="tx1">
                    <a:tint val="75000"/>
                  </a:schemeClr>
                </a:solidFill>
                <a:latin typeface="Arial" pitchFamily="34" charset="0"/>
                <a:ea typeface="+mn-ea"/>
                <a:cs typeface="Arial" pitchFamily="34" charset="0"/>
              </a:defRPr>
            </a:lvl2pPr>
            <a:lvl3pPr marL="914400" indent="-228600" algn="l" rtl="0" eaLnBrk="1" fontAlgn="base" hangingPunct="1">
              <a:spcBef>
                <a:spcPts val="500"/>
              </a:spcBef>
              <a:spcAft>
                <a:spcPct val="0"/>
              </a:spcAft>
              <a:buClr>
                <a:schemeClr val="accent2"/>
              </a:buClr>
              <a:buSzPct val="75000"/>
              <a:buFont typeface="Wingdings" panose="05000000000000000000" pitchFamily="2" charset="2"/>
              <a:buNone/>
              <a:defRPr sz="1600" kern="1200">
                <a:solidFill>
                  <a:schemeClr val="tx1">
                    <a:tint val="75000"/>
                  </a:schemeClr>
                </a:solidFill>
                <a:latin typeface="Arial" pitchFamily="34" charset="0"/>
                <a:ea typeface="+mn-ea"/>
                <a:cs typeface="Arial" pitchFamily="34" charset="0"/>
              </a:defRPr>
            </a:lvl3pPr>
            <a:lvl4pPr marL="1371600" indent="-228600" algn="l" rtl="0" eaLnBrk="1" fontAlgn="base" hangingPunct="1">
              <a:spcBef>
                <a:spcPts val="400"/>
              </a:spcBef>
              <a:spcAft>
                <a:spcPct val="0"/>
              </a:spcAft>
              <a:buClr>
                <a:srgbClr val="A5AB81"/>
              </a:buClr>
              <a:buSzPct val="75000"/>
              <a:buFont typeface="Wingdings" panose="05000000000000000000" pitchFamily="2" charset="2"/>
              <a:buNone/>
              <a:defRPr sz="1400" kern="1200">
                <a:solidFill>
                  <a:schemeClr val="tx1">
                    <a:tint val="75000"/>
                  </a:schemeClr>
                </a:solidFill>
                <a:latin typeface="Arial" pitchFamily="34" charset="0"/>
                <a:ea typeface="+mn-ea"/>
                <a:cs typeface="Arial" pitchFamily="34" charset="0"/>
              </a:defRPr>
            </a:lvl4pPr>
            <a:lvl5pPr marL="1828800" indent="-228600" algn="l" rtl="0" eaLnBrk="1" fontAlgn="base" hangingPunct="1">
              <a:spcBef>
                <a:spcPts val="400"/>
              </a:spcBef>
              <a:spcAft>
                <a:spcPct val="0"/>
              </a:spcAft>
              <a:buClr>
                <a:srgbClr val="D8B25C"/>
              </a:buClr>
              <a:buSzPct val="65000"/>
              <a:buFont typeface="Wingdings" panose="05000000000000000000" pitchFamily="2" charset="2"/>
              <a:buNone/>
              <a:defRPr sz="1400" kern="1200">
                <a:solidFill>
                  <a:schemeClr val="tx1">
                    <a:tint val="75000"/>
                  </a:schemeClr>
                </a:solidFill>
                <a:latin typeface="Arial" pitchFamily="34" charset="0"/>
                <a:ea typeface="+mn-ea"/>
                <a:cs typeface="Arial"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just" defTabSz="914400" rtl="0" eaLnBrk="1" fontAlgn="base" latinLnBrk="0" hangingPunct="1">
              <a:lnSpc>
                <a:spcPct val="130000"/>
              </a:lnSpc>
              <a:spcBef>
                <a:spcPts val="1200"/>
              </a:spcBef>
              <a:spcAft>
                <a:spcPct val="0"/>
              </a:spcAft>
              <a:buClr>
                <a:srgbClr val="DD8047"/>
              </a:buClr>
              <a:buSzPct val="60000"/>
              <a:buFont typeface="Wingdings" panose="05000000000000000000" pitchFamily="2" charset="2"/>
              <a:buNone/>
              <a:tabLst/>
              <a:defRPr/>
            </a:pP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1. Trong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chương</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I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bài</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2 đã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đưa</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ra</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thông</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tin về một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số</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ngành</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nghề</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phổ</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biến</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thuộc</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lĩnh</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vực</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cơ</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khí</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chế</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tạo</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trình</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bày</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được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yêu</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cầu</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và</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những</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thông</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tin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chính</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về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thị</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trường</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lao</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động</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của một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số</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ngành</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nghề</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trong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lĩnh</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vực</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cơ</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khí</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chế</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tạo</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a:t>
            </a:r>
            <a:endParaRPr kumimoji="0" lang="en-US" sz="28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
        <p:nvSpPr>
          <p:cNvPr id="3" name="Arrow: Right 2">
            <a:extLst>
              <a:ext uri="{FF2B5EF4-FFF2-40B4-BE49-F238E27FC236}">
                <a16:creationId xmlns:a16="http://schemas.microsoft.com/office/drawing/2014/main" id="{C1D57D12-4DCD-4229-8960-630A722DF525}"/>
              </a:ext>
            </a:extLst>
          </p:cNvPr>
          <p:cNvSpPr/>
          <p:nvPr/>
        </p:nvSpPr>
        <p:spPr>
          <a:xfrm>
            <a:off x="1155032" y="4841507"/>
            <a:ext cx="837397" cy="4042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16" name="Content Placeholder 2">
            <a:extLst>
              <a:ext uri="{FF2B5EF4-FFF2-40B4-BE49-F238E27FC236}">
                <a16:creationId xmlns:a16="http://schemas.microsoft.com/office/drawing/2014/main" id="{1F3722AD-B192-4FA6-870C-1731655CCB8E}"/>
              </a:ext>
            </a:extLst>
          </p:cNvPr>
          <p:cNvSpPr txBox="1">
            <a:spLocks/>
          </p:cNvSpPr>
          <p:nvPr/>
        </p:nvSpPr>
        <p:spPr bwMode="auto">
          <a:xfrm>
            <a:off x="2107933" y="4417996"/>
            <a:ext cx="8643486" cy="1690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ts val="700"/>
              </a:spcBef>
              <a:spcAft>
                <a:spcPct val="0"/>
              </a:spcAft>
              <a:buClr>
                <a:schemeClr val="accent2"/>
              </a:buClr>
              <a:buSzPct val="60000"/>
              <a:buFont typeface="Wingdings" panose="05000000000000000000" pitchFamily="2" charset="2"/>
              <a:buNone/>
              <a:defRPr sz="2800" kern="1200">
                <a:solidFill>
                  <a:schemeClr val="tx2"/>
                </a:solidFill>
                <a:latin typeface="Arial" pitchFamily="34" charset="0"/>
                <a:ea typeface="+mn-ea"/>
                <a:cs typeface="Arial" pitchFamily="34" charset="0"/>
              </a:defRPr>
            </a:lvl1pPr>
            <a:lvl2pPr marL="639763" indent="-273050" algn="l" rtl="0" eaLnBrk="1" fontAlgn="base" hangingPunct="1">
              <a:spcBef>
                <a:spcPts val="550"/>
              </a:spcBef>
              <a:spcAft>
                <a:spcPct val="0"/>
              </a:spcAft>
              <a:buClr>
                <a:schemeClr val="accent1"/>
              </a:buClr>
              <a:buSzPct val="70000"/>
              <a:buFont typeface="Wingdings 2" panose="05020102010507070707" pitchFamily="18" charset="2"/>
              <a:buNone/>
              <a:defRPr sz="1800" kern="1200">
                <a:solidFill>
                  <a:schemeClr val="tx1">
                    <a:tint val="75000"/>
                  </a:schemeClr>
                </a:solidFill>
                <a:latin typeface="Arial" pitchFamily="34" charset="0"/>
                <a:ea typeface="+mn-ea"/>
                <a:cs typeface="Arial" pitchFamily="34" charset="0"/>
              </a:defRPr>
            </a:lvl2pPr>
            <a:lvl3pPr marL="914400" indent="-228600" algn="l" rtl="0" eaLnBrk="1" fontAlgn="base" hangingPunct="1">
              <a:spcBef>
                <a:spcPts val="500"/>
              </a:spcBef>
              <a:spcAft>
                <a:spcPct val="0"/>
              </a:spcAft>
              <a:buClr>
                <a:schemeClr val="accent2"/>
              </a:buClr>
              <a:buSzPct val="75000"/>
              <a:buFont typeface="Wingdings" panose="05000000000000000000" pitchFamily="2" charset="2"/>
              <a:buNone/>
              <a:defRPr sz="1600" kern="1200">
                <a:solidFill>
                  <a:schemeClr val="tx1">
                    <a:tint val="75000"/>
                  </a:schemeClr>
                </a:solidFill>
                <a:latin typeface="Arial" pitchFamily="34" charset="0"/>
                <a:ea typeface="+mn-ea"/>
                <a:cs typeface="Arial" pitchFamily="34" charset="0"/>
              </a:defRPr>
            </a:lvl3pPr>
            <a:lvl4pPr marL="1371600" indent="-228600" algn="l" rtl="0" eaLnBrk="1" fontAlgn="base" hangingPunct="1">
              <a:spcBef>
                <a:spcPts val="400"/>
              </a:spcBef>
              <a:spcAft>
                <a:spcPct val="0"/>
              </a:spcAft>
              <a:buClr>
                <a:srgbClr val="A5AB81"/>
              </a:buClr>
              <a:buSzPct val="75000"/>
              <a:buFont typeface="Wingdings" panose="05000000000000000000" pitchFamily="2" charset="2"/>
              <a:buNone/>
              <a:defRPr sz="1400" kern="1200">
                <a:solidFill>
                  <a:schemeClr val="tx1">
                    <a:tint val="75000"/>
                  </a:schemeClr>
                </a:solidFill>
                <a:latin typeface="Arial" pitchFamily="34" charset="0"/>
                <a:ea typeface="+mn-ea"/>
                <a:cs typeface="Arial" pitchFamily="34" charset="0"/>
              </a:defRPr>
            </a:lvl4pPr>
            <a:lvl5pPr marL="1828800" indent="-228600" algn="l" rtl="0" eaLnBrk="1" fontAlgn="base" hangingPunct="1">
              <a:spcBef>
                <a:spcPts val="400"/>
              </a:spcBef>
              <a:spcAft>
                <a:spcPct val="0"/>
              </a:spcAft>
              <a:buClr>
                <a:srgbClr val="D8B25C"/>
              </a:buClr>
              <a:buSzPct val="65000"/>
              <a:buFont typeface="Wingdings" panose="05000000000000000000" pitchFamily="2" charset="2"/>
              <a:buNone/>
              <a:defRPr sz="1400" kern="1200">
                <a:solidFill>
                  <a:schemeClr val="tx1">
                    <a:tint val="75000"/>
                  </a:schemeClr>
                </a:solidFill>
                <a:latin typeface="Arial" pitchFamily="34" charset="0"/>
                <a:ea typeface="+mn-ea"/>
                <a:cs typeface="Arial"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457200" marR="0" lvl="0" indent="-457200" algn="just" defTabSz="914400" rtl="0" eaLnBrk="1" fontAlgn="base" latinLnBrk="0" hangingPunct="1">
              <a:lnSpc>
                <a:spcPct val="120000"/>
              </a:lnSpc>
              <a:spcBef>
                <a:spcPts val="600"/>
              </a:spcBef>
              <a:spcAft>
                <a:spcPct val="0"/>
              </a:spcAft>
              <a:buClr>
                <a:srgbClr val="DD8047"/>
              </a:buClr>
              <a:buSzPct val="60000"/>
              <a:buFont typeface="Wingdings" panose="05000000000000000000" pitchFamily="2" charset="2"/>
              <a:buChar char="§"/>
              <a:tabLst/>
              <a:defRPr/>
            </a:pP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Giúp</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các</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em</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có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thông</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tin về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nghề</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nghiệp</a:t>
            </a:r>
            <a:endPar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endParaRPr>
          </a:p>
          <a:p>
            <a:pPr marL="457200" marR="0" lvl="0" indent="-457200" algn="just" defTabSz="914400" rtl="0" eaLnBrk="1" fontAlgn="base" latinLnBrk="0" hangingPunct="1">
              <a:lnSpc>
                <a:spcPct val="120000"/>
              </a:lnSpc>
              <a:spcBef>
                <a:spcPts val="600"/>
              </a:spcBef>
              <a:spcAft>
                <a:spcPct val="0"/>
              </a:spcAft>
              <a:buClr>
                <a:srgbClr val="DD8047"/>
              </a:buClr>
              <a:buSzPct val="60000"/>
              <a:buFont typeface="Wingdings" panose="05000000000000000000" pitchFamily="2" charset="2"/>
              <a:buChar char="§"/>
              <a:tabLst/>
              <a:defRPr/>
            </a:pP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Hướng</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nghiệp</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cho</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các</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em</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chọn</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đúng</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ngành</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nghề</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trong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tương</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lai</a:t>
            </a:r>
            <a:endParaRPr kumimoji="0" lang="en-US" sz="28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60112268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wipe(left)">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xEl>
                                              <p:pRg st="1" end="1"/>
                                            </p:txEl>
                                          </p:spTgt>
                                        </p:tgtEl>
                                        <p:attrNameLst>
                                          <p:attrName>style.visibility</p:attrName>
                                        </p:attrNameLst>
                                      </p:cBhvr>
                                      <p:to>
                                        <p:strVal val="visible"/>
                                      </p:to>
                                    </p:set>
                                    <p:animEffect transition="in" filter="wipe(left)">
                                      <p:cBhvr>
                                        <p:cTn id="2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3" grpId="0" animBg="1"/>
      <p:bldP spid="16"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85429" y="749300"/>
            <a:ext cx="10383624" cy="685800"/>
          </a:xfrm>
        </p:spPr>
        <p:txBody>
          <a:bodyPr/>
          <a:lstStyle/>
          <a:p>
            <a:r>
              <a:rPr lang="en-US" sz="3200" dirty="0"/>
              <a:t>KIẾN THỨC MỚI TRONG SGK CÔNG NGHỆ 11</a:t>
            </a:r>
            <a:endParaRPr lang="en-US" dirty="0">
              <a:solidFill>
                <a:srgbClr val="0000FF"/>
              </a:solidFill>
            </a:endParaRPr>
          </a:p>
        </p:txBody>
      </p:sp>
      <p:sp>
        <p:nvSpPr>
          <p:cNvPr id="15" name="Content Placeholder 2">
            <a:extLst>
              <a:ext uri="{FF2B5EF4-FFF2-40B4-BE49-F238E27FC236}">
                <a16:creationId xmlns:a16="http://schemas.microsoft.com/office/drawing/2014/main" id="{C2204B08-E209-4BE1-9A77-F7FBA03EB019}"/>
              </a:ext>
            </a:extLst>
          </p:cNvPr>
          <p:cNvSpPr txBox="1">
            <a:spLocks/>
          </p:cNvSpPr>
          <p:nvPr/>
        </p:nvSpPr>
        <p:spPr bwMode="auto">
          <a:xfrm>
            <a:off x="346509" y="1968500"/>
            <a:ext cx="11419038" cy="3460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ts val="700"/>
              </a:spcBef>
              <a:spcAft>
                <a:spcPct val="0"/>
              </a:spcAft>
              <a:buClr>
                <a:schemeClr val="accent2"/>
              </a:buClr>
              <a:buSzPct val="60000"/>
              <a:buFont typeface="Wingdings" panose="05000000000000000000" pitchFamily="2" charset="2"/>
              <a:buNone/>
              <a:defRPr sz="2800" kern="1200">
                <a:solidFill>
                  <a:schemeClr val="tx2"/>
                </a:solidFill>
                <a:latin typeface="Arial" pitchFamily="34" charset="0"/>
                <a:ea typeface="+mn-ea"/>
                <a:cs typeface="Arial" pitchFamily="34" charset="0"/>
              </a:defRPr>
            </a:lvl1pPr>
            <a:lvl2pPr marL="639763" indent="-273050" algn="l" rtl="0" eaLnBrk="1" fontAlgn="base" hangingPunct="1">
              <a:spcBef>
                <a:spcPts val="550"/>
              </a:spcBef>
              <a:spcAft>
                <a:spcPct val="0"/>
              </a:spcAft>
              <a:buClr>
                <a:schemeClr val="accent1"/>
              </a:buClr>
              <a:buSzPct val="70000"/>
              <a:buFont typeface="Wingdings 2" panose="05020102010507070707" pitchFamily="18" charset="2"/>
              <a:buNone/>
              <a:defRPr sz="1800" kern="1200">
                <a:solidFill>
                  <a:schemeClr val="tx1">
                    <a:tint val="75000"/>
                  </a:schemeClr>
                </a:solidFill>
                <a:latin typeface="Arial" pitchFamily="34" charset="0"/>
                <a:ea typeface="+mn-ea"/>
                <a:cs typeface="Arial" pitchFamily="34" charset="0"/>
              </a:defRPr>
            </a:lvl2pPr>
            <a:lvl3pPr marL="914400" indent="-228600" algn="l" rtl="0" eaLnBrk="1" fontAlgn="base" hangingPunct="1">
              <a:spcBef>
                <a:spcPts val="500"/>
              </a:spcBef>
              <a:spcAft>
                <a:spcPct val="0"/>
              </a:spcAft>
              <a:buClr>
                <a:schemeClr val="accent2"/>
              </a:buClr>
              <a:buSzPct val="75000"/>
              <a:buFont typeface="Wingdings" panose="05000000000000000000" pitchFamily="2" charset="2"/>
              <a:buNone/>
              <a:defRPr sz="1600" kern="1200">
                <a:solidFill>
                  <a:schemeClr val="tx1">
                    <a:tint val="75000"/>
                  </a:schemeClr>
                </a:solidFill>
                <a:latin typeface="Arial" pitchFamily="34" charset="0"/>
                <a:ea typeface="+mn-ea"/>
                <a:cs typeface="Arial" pitchFamily="34" charset="0"/>
              </a:defRPr>
            </a:lvl3pPr>
            <a:lvl4pPr marL="1371600" indent="-228600" algn="l" rtl="0" eaLnBrk="1" fontAlgn="base" hangingPunct="1">
              <a:spcBef>
                <a:spcPts val="400"/>
              </a:spcBef>
              <a:spcAft>
                <a:spcPct val="0"/>
              </a:spcAft>
              <a:buClr>
                <a:srgbClr val="A5AB81"/>
              </a:buClr>
              <a:buSzPct val="75000"/>
              <a:buFont typeface="Wingdings" panose="05000000000000000000" pitchFamily="2" charset="2"/>
              <a:buNone/>
              <a:defRPr sz="1400" kern="1200">
                <a:solidFill>
                  <a:schemeClr val="tx1">
                    <a:tint val="75000"/>
                  </a:schemeClr>
                </a:solidFill>
                <a:latin typeface="Arial" pitchFamily="34" charset="0"/>
                <a:ea typeface="+mn-ea"/>
                <a:cs typeface="Arial" pitchFamily="34" charset="0"/>
              </a:defRPr>
            </a:lvl4pPr>
            <a:lvl5pPr marL="1828800" indent="-228600" algn="l" rtl="0" eaLnBrk="1" fontAlgn="base" hangingPunct="1">
              <a:spcBef>
                <a:spcPts val="400"/>
              </a:spcBef>
              <a:spcAft>
                <a:spcPct val="0"/>
              </a:spcAft>
              <a:buClr>
                <a:srgbClr val="D8B25C"/>
              </a:buClr>
              <a:buSzPct val="65000"/>
              <a:buFont typeface="Wingdings" panose="05000000000000000000" pitchFamily="2" charset="2"/>
              <a:buNone/>
              <a:defRPr sz="1400" kern="1200">
                <a:solidFill>
                  <a:schemeClr val="tx1">
                    <a:tint val="75000"/>
                  </a:schemeClr>
                </a:solidFill>
                <a:latin typeface="Arial" pitchFamily="34" charset="0"/>
                <a:ea typeface="+mn-ea"/>
                <a:cs typeface="Arial"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just" defTabSz="914400" rtl="0" eaLnBrk="1" fontAlgn="base" latinLnBrk="0" hangingPunct="1">
              <a:lnSpc>
                <a:spcPct val="130000"/>
              </a:lnSpc>
              <a:spcBef>
                <a:spcPts val="1200"/>
              </a:spcBef>
              <a:spcAft>
                <a:spcPct val="0"/>
              </a:spcAft>
              <a:buClr>
                <a:srgbClr val="DD8047"/>
              </a:buClr>
              <a:buSzPct val="60000"/>
              <a:buFont typeface="Wingdings" panose="05000000000000000000" pitchFamily="2" charset="2"/>
              <a:buNone/>
              <a:tabLst/>
              <a:defRPr/>
            </a:pP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2. Trong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chương</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II đã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trình</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bày</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một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cách</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có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hệ</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thống</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vật</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liệu</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cơ</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khí</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bao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gồm</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vật</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liệu</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kim</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loại</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và</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hợp</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kim</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vật</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liệu</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phi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kim</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loại</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đặc</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biệt</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là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đưa</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thêm</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mục</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vật</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liệu</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tiên</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tiến</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và</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thông</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minh</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trong đó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cập</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nhật</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những</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kết</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quả</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mới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nhất</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về khoa học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và</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kỹ</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thuật</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vật</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liệu</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như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vật</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liệu</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nano,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vật</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liệu</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có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cơ</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tính</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biến</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thiên</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vật</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liệu</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piezoelectric,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hợp</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kim</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nhớ</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hình</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hiện</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được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sử</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dụng</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trong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các</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lĩnh</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vực</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kỹ</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thuật</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tiên</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tiến</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a:t>
            </a:r>
            <a:endParaRPr kumimoji="0" lang="en-US" sz="28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36063084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85429" y="749300"/>
            <a:ext cx="10431750" cy="685800"/>
          </a:xfrm>
        </p:spPr>
        <p:txBody>
          <a:bodyPr/>
          <a:lstStyle/>
          <a:p>
            <a:r>
              <a:rPr lang="en-US" sz="3200" dirty="0"/>
              <a:t>KIẾN THỨC MỚI TRONG SGK CÔNG NGHỆ 11</a:t>
            </a:r>
            <a:endParaRPr lang="en-US" dirty="0">
              <a:solidFill>
                <a:srgbClr val="0000FF"/>
              </a:solidFill>
            </a:endParaRPr>
          </a:p>
        </p:txBody>
      </p:sp>
      <p:sp>
        <p:nvSpPr>
          <p:cNvPr id="15" name="Content Placeholder 2">
            <a:extLst>
              <a:ext uri="{FF2B5EF4-FFF2-40B4-BE49-F238E27FC236}">
                <a16:creationId xmlns:a16="http://schemas.microsoft.com/office/drawing/2014/main" id="{C2204B08-E209-4BE1-9A77-F7FBA03EB019}"/>
              </a:ext>
            </a:extLst>
          </p:cNvPr>
          <p:cNvSpPr txBox="1">
            <a:spLocks/>
          </p:cNvSpPr>
          <p:nvPr/>
        </p:nvSpPr>
        <p:spPr bwMode="auto">
          <a:xfrm>
            <a:off x="346509" y="1968500"/>
            <a:ext cx="11419038" cy="4668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ts val="700"/>
              </a:spcBef>
              <a:spcAft>
                <a:spcPct val="0"/>
              </a:spcAft>
              <a:buClr>
                <a:schemeClr val="accent2"/>
              </a:buClr>
              <a:buSzPct val="60000"/>
              <a:buFont typeface="Wingdings" panose="05000000000000000000" pitchFamily="2" charset="2"/>
              <a:buNone/>
              <a:defRPr sz="2800" kern="1200">
                <a:solidFill>
                  <a:schemeClr val="tx2"/>
                </a:solidFill>
                <a:latin typeface="Arial" pitchFamily="34" charset="0"/>
                <a:ea typeface="+mn-ea"/>
                <a:cs typeface="Arial" pitchFamily="34" charset="0"/>
              </a:defRPr>
            </a:lvl1pPr>
            <a:lvl2pPr marL="639763" indent="-273050" algn="l" rtl="0" eaLnBrk="1" fontAlgn="base" hangingPunct="1">
              <a:spcBef>
                <a:spcPts val="550"/>
              </a:spcBef>
              <a:spcAft>
                <a:spcPct val="0"/>
              </a:spcAft>
              <a:buClr>
                <a:schemeClr val="accent1"/>
              </a:buClr>
              <a:buSzPct val="70000"/>
              <a:buFont typeface="Wingdings 2" panose="05020102010507070707" pitchFamily="18" charset="2"/>
              <a:buNone/>
              <a:defRPr sz="1800" kern="1200">
                <a:solidFill>
                  <a:schemeClr val="tx1">
                    <a:tint val="75000"/>
                  </a:schemeClr>
                </a:solidFill>
                <a:latin typeface="Arial" pitchFamily="34" charset="0"/>
                <a:ea typeface="+mn-ea"/>
                <a:cs typeface="Arial" pitchFamily="34" charset="0"/>
              </a:defRPr>
            </a:lvl2pPr>
            <a:lvl3pPr marL="914400" indent="-228600" algn="l" rtl="0" eaLnBrk="1" fontAlgn="base" hangingPunct="1">
              <a:spcBef>
                <a:spcPts val="500"/>
              </a:spcBef>
              <a:spcAft>
                <a:spcPct val="0"/>
              </a:spcAft>
              <a:buClr>
                <a:schemeClr val="accent2"/>
              </a:buClr>
              <a:buSzPct val="75000"/>
              <a:buFont typeface="Wingdings" panose="05000000000000000000" pitchFamily="2" charset="2"/>
              <a:buNone/>
              <a:defRPr sz="1600" kern="1200">
                <a:solidFill>
                  <a:schemeClr val="tx1">
                    <a:tint val="75000"/>
                  </a:schemeClr>
                </a:solidFill>
                <a:latin typeface="Arial" pitchFamily="34" charset="0"/>
                <a:ea typeface="+mn-ea"/>
                <a:cs typeface="Arial" pitchFamily="34" charset="0"/>
              </a:defRPr>
            </a:lvl3pPr>
            <a:lvl4pPr marL="1371600" indent="-228600" algn="l" rtl="0" eaLnBrk="1" fontAlgn="base" hangingPunct="1">
              <a:spcBef>
                <a:spcPts val="400"/>
              </a:spcBef>
              <a:spcAft>
                <a:spcPct val="0"/>
              </a:spcAft>
              <a:buClr>
                <a:srgbClr val="A5AB81"/>
              </a:buClr>
              <a:buSzPct val="75000"/>
              <a:buFont typeface="Wingdings" panose="05000000000000000000" pitchFamily="2" charset="2"/>
              <a:buNone/>
              <a:defRPr sz="1400" kern="1200">
                <a:solidFill>
                  <a:schemeClr val="tx1">
                    <a:tint val="75000"/>
                  </a:schemeClr>
                </a:solidFill>
                <a:latin typeface="Arial" pitchFamily="34" charset="0"/>
                <a:ea typeface="+mn-ea"/>
                <a:cs typeface="Arial" pitchFamily="34" charset="0"/>
              </a:defRPr>
            </a:lvl4pPr>
            <a:lvl5pPr marL="1828800" indent="-228600" algn="l" rtl="0" eaLnBrk="1" fontAlgn="base" hangingPunct="1">
              <a:spcBef>
                <a:spcPts val="400"/>
              </a:spcBef>
              <a:spcAft>
                <a:spcPct val="0"/>
              </a:spcAft>
              <a:buClr>
                <a:srgbClr val="D8B25C"/>
              </a:buClr>
              <a:buSzPct val="65000"/>
              <a:buFont typeface="Wingdings" panose="05000000000000000000" pitchFamily="2" charset="2"/>
              <a:buNone/>
              <a:defRPr sz="1400" kern="1200">
                <a:solidFill>
                  <a:schemeClr val="tx1">
                    <a:tint val="75000"/>
                  </a:schemeClr>
                </a:solidFill>
                <a:latin typeface="Arial" pitchFamily="34" charset="0"/>
                <a:ea typeface="+mn-ea"/>
                <a:cs typeface="Arial"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457200" marR="0" lvl="0" indent="-457200" algn="just" defTabSz="914400" rtl="0" eaLnBrk="1" fontAlgn="base" latinLnBrk="0" hangingPunct="1">
              <a:lnSpc>
                <a:spcPct val="120000"/>
              </a:lnSpc>
              <a:spcBef>
                <a:spcPts val="600"/>
              </a:spcBef>
              <a:spcAft>
                <a:spcPct val="0"/>
              </a:spcAft>
              <a:buClr>
                <a:srgbClr val="DD8047"/>
              </a:buClr>
              <a:buSzPct val="60000"/>
              <a:buFont typeface="Wingdings" panose="05000000000000000000" pitchFamily="2" charset="2"/>
              <a:buChar char="§"/>
              <a:tabLst/>
              <a:defRPr/>
            </a:pP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3. Trong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chương</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IV đã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trình</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bày</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những</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kết</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quả</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mới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nhất</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về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quá</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trình</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sản</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xuất</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cơ</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khí</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gồm</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dây</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chuyền</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sản</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xuất</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tự</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động</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với</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sự</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tham</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gia</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của robot.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Đặc</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biệt</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trong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chương</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này đã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dành</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hẳn</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bài</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13 để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trình</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bày</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về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nền</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công</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nghiệp</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4.0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và</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hệ</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thống</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sản</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xuất</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thông</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minh</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gồm</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dây</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chuyền</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sản</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xuất</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thông</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mình;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nhà</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máy</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sản</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xuất</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thông</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mình cũng như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vai</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trò</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của con người trong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nền</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sản</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xuất</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4.0.</a:t>
            </a:r>
          </a:p>
          <a:p>
            <a:pPr marL="457200" marR="0" lvl="0" indent="-457200" algn="just" defTabSz="914400" rtl="0" eaLnBrk="1" fontAlgn="base" latinLnBrk="0" hangingPunct="1">
              <a:lnSpc>
                <a:spcPct val="120000"/>
              </a:lnSpc>
              <a:spcBef>
                <a:spcPts val="600"/>
              </a:spcBef>
              <a:spcAft>
                <a:spcPct val="0"/>
              </a:spcAft>
              <a:buClr>
                <a:srgbClr val="DD8047"/>
              </a:buClr>
              <a:buSzPct val="60000"/>
              <a:buFont typeface="Wingdings" panose="05000000000000000000" pitchFamily="2" charset="2"/>
              <a:buChar char="§"/>
              <a:tabLst/>
              <a:defRPr/>
            </a:pP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Đề</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cập</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đến an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toàn</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lao</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động</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và</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GD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bảo</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vệ</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môi</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trường</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a:t>
            </a:r>
          </a:p>
          <a:p>
            <a:pPr marL="0" marR="0" lvl="0" indent="0" algn="just" defTabSz="914400" rtl="0" eaLnBrk="1" fontAlgn="base" latinLnBrk="0" hangingPunct="1">
              <a:lnSpc>
                <a:spcPct val="130000"/>
              </a:lnSpc>
              <a:spcBef>
                <a:spcPts val="1200"/>
              </a:spcBef>
              <a:spcAft>
                <a:spcPct val="0"/>
              </a:spcAft>
              <a:buClr>
                <a:srgbClr val="DD8047"/>
              </a:buClr>
              <a:buSzPct val="60000"/>
              <a:buFont typeface="Wingdings" panose="05000000000000000000" pitchFamily="2" charset="2"/>
              <a:buNone/>
              <a:tabLst/>
              <a:defRPr/>
            </a:pPr>
            <a:endParaRPr kumimoji="0" lang="en-US" sz="28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76412493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left)">
                                      <p:cBhvr>
                                        <p:cTn id="12"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85428" y="749300"/>
            <a:ext cx="10239245" cy="685800"/>
          </a:xfrm>
        </p:spPr>
        <p:txBody>
          <a:bodyPr/>
          <a:lstStyle/>
          <a:p>
            <a:r>
              <a:rPr lang="en-US" sz="3200" dirty="0"/>
              <a:t>KIẾN THỨC MỚI TRONG SGK CÔNG NGHỆ 11</a:t>
            </a:r>
            <a:endParaRPr lang="en-US" dirty="0">
              <a:solidFill>
                <a:srgbClr val="0000FF"/>
              </a:solidFill>
            </a:endParaRPr>
          </a:p>
        </p:txBody>
      </p:sp>
      <p:sp>
        <p:nvSpPr>
          <p:cNvPr id="5" name="Content Placeholder 2">
            <a:extLst>
              <a:ext uri="{FF2B5EF4-FFF2-40B4-BE49-F238E27FC236}">
                <a16:creationId xmlns:a16="http://schemas.microsoft.com/office/drawing/2014/main" id="{3D6D577F-300F-46C3-836D-434CB49DFAAA}"/>
              </a:ext>
            </a:extLst>
          </p:cNvPr>
          <p:cNvSpPr txBox="1">
            <a:spLocks/>
          </p:cNvSpPr>
          <p:nvPr/>
        </p:nvSpPr>
        <p:spPr bwMode="auto">
          <a:xfrm>
            <a:off x="346509" y="1968500"/>
            <a:ext cx="11419038" cy="2353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ts val="700"/>
              </a:spcBef>
              <a:spcAft>
                <a:spcPct val="0"/>
              </a:spcAft>
              <a:buClr>
                <a:schemeClr val="accent2"/>
              </a:buClr>
              <a:buSzPct val="60000"/>
              <a:buFont typeface="Wingdings" panose="05000000000000000000" pitchFamily="2" charset="2"/>
              <a:buNone/>
              <a:defRPr sz="2800" kern="1200">
                <a:solidFill>
                  <a:schemeClr val="tx2"/>
                </a:solidFill>
                <a:latin typeface="Arial" pitchFamily="34" charset="0"/>
                <a:ea typeface="+mn-ea"/>
                <a:cs typeface="Arial" pitchFamily="34" charset="0"/>
              </a:defRPr>
            </a:lvl1pPr>
            <a:lvl2pPr marL="639763" indent="-273050" algn="l" rtl="0" eaLnBrk="1" fontAlgn="base" hangingPunct="1">
              <a:spcBef>
                <a:spcPts val="550"/>
              </a:spcBef>
              <a:spcAft>
                <a:spcPct val="0"/>
              </a:spcAft>
              <a:buClr>
                <a:schemeClr val="accent1"/>
              </a:buClr>
              <a:buSzPct val="70000"/>
              <a:buFont typeface="Wingdings 2" panose="05020102010507070707" pitchFamily="18" charset="2"/>
              <a:buNone/>
              <a:defRPr sz="1800" kern="1200">
                <a:solidFill>
                  <a:schemeClr val="tx1">
                    <a:tint val="75000"/>
                  </a:schemeClr>
                </a:solidFill>
                <a:latin typeface="Arial" pitchFamily="34" charset="0"/>
                <a:ea typeface="+mn-ea"/>
                <a:cs typeface="Arial" pitchFamily="34" charset="0"/>
              </a:defRPr>
            </a:lvl2pPr>
            <a:lvl3pPr marL="914400" indent="-228600" algn="l" rtl="0" eaLnBrk="1" fontAlgn="base" hangingPunct="1">
              <a:spcBef>
                <a:spcPts val="500"/>
              </a:spcBef>
              <a:spcAft>
                <a:spcPct val="0"/>
              </a:spcAft>
              <a:buClr>
                <a:schemeClr val="accent2"/>
              </a:buClr>
              <a:buSzPct val="75000"/>
              <a:buFont typeface="Wingdings" panose="05000000000000000000" pitchFamily="2" charset="2"/>
              <a:buNone/>
              <a:defRPr sz="1600" kern="1200">
                <a:solidFill>
                  <a:schemeClr val="tx1">
                    <a:tint val="75000"/>
                  </a:schemeClr>
                </a:solidFill>
                <a:latin typeface="Arial" pitchFamily="34" charset="0"/>
                <a:ea typeface="+mn-ea"/>
                <a:cs typeface="Arial" pitchFamily="34" charset="0"/>
              </a:defRPr>
            </a:lvl3pPr>
            <a:lvl4pPr marL="1371600" indent="-228600" algn="l" rtl="0" eaLnBrk="1" fontAlgn="base" hangingPunct="1">
              <a:spcBef>
                <a:spcPts val="400"/>
              </a:spcBef>
              <a:spcAft>
                <a:spcPct val="0"/>
              </a:spcAft>
              <a:buClr>
                <a:srgbClr val="A5AB81"/>
              </a:buClr>
              <a:buSzPct val="75000"/>
              <a:buFont typeface="Wingdings" panose="05000000000000000000" pitchFamily="2" charset="2"/>
              <a:buNone/>
              <a:defRPr sz="1400" kern="1200">
                <a:solidFill>
                  <a:schemeClr val="tx1">
                    <a:tint val="75000"/>
                  </a:schemeClr>
                </a:solidFill>
                <a:latin typeface="Arial" pitchFamily="34" charset="0"/>
                <a:ea typeface="+mn-ea"/>
                <a:cs typeface="Arial" pitchFamily="34" charset="0"/>
              </a:defRPr>
            </a:lvl4pPr>
            <a:lvl5pPr marL="1828800" indent="-228600" algn="l" rtl="0" eaLnBrk="1" fontAlgn="base" hangingPunct="1">
              <a:spcBef>
                <a:spcPts val="400"/>
              </a:spcBef>
              <a:spcAft>
                <a:spcPct val="0"/>
              </a:spcAft>
              <a:buClr>
                <a:srgbClr val="D8B25C"/>
              </a:buClr>
              <a:buSzPct val="65000"/>
              <a:buFont typeface="Wingdings" panose="05000000000000000000" pitchFamily="2" charset="2"/>
              <a:buNone/>
              <a:defRPr sz="1400" kern="1200">
                <a:solidFill>
                  <a:schemeClr val="tx1">
                    <a:tint val="75000"/>
                  </a:schemeClr>
                </a:solidFill>
                <a:latin typeface="Arial" pitchFamily="34" charset="0"/>
                <a:ea typeface="+mn-ea"/>
                <a:cs typeface="Arial"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just" defTabSz="914400" rtl="0" eaLnBrk="1" fontAlgn="base" latinLnBrk="0" hangingPunct="1">
              <a:lnSpc>
                <a:spcPct val="130000"/>
              </a:lnSpc>
              <a:spcBef>
                <a:spcPts val="1200"/>
              </a:spcBef>
              <a:spcAft>
                <a:spcPct val="0"/>
              </a:spcAft>
              <a:buClr>
                <a:srgbClr val="DD8047"/>
              </a:buClr>
              <a:buSzPct val="60000"/>
              <a:buFont typeface="Wingdings" panose="05000000000000000000" pitchFamily="2" charset="2"/>
              <a:buNone/>
              <a:tabLst/>
              <a:defRPr/>
            </a:pP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4. Trong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chương</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V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bài</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16 đã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đưa</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ra</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thông</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tin về một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số</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ngành</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nghề</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phổ</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biến</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thuộc</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lĩnh</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vực</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Cơ</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khí</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động</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lực</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trình</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bày</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được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yêu</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cầu</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và</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những</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thông</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tin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chính</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về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thị</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trường</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lao</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động</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của một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số</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ngành</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nghề</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trong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lĩnh</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vực</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cơ</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khí</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động</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lực</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a:t>
            </a:r>
            <a:endParaRPr kumimoji="0" lang="en-US" sz="28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
        <p:nvSpPr>
          <p:cNvPr id="6" name="Arrow: Right 5">
            <a:extLst>
              <a:ext uri="{FF2B5EF4-FFF2-40B4-BE49-F238E27FC236}">
                <a16:creationId xmlns:a16="http://schemas.microsoft.com/office/drawing/2014/main" id="{2412B93A-E6F9-40EE-8A47-5F0A80DFC7EA}"/>
              </a:ext>
            </a:extLst>
          </p:cNvPr>
          <p:cNvSpPr/>
          <p:nvPr/>
        </p:nvSpPr>
        <p:spPr>
          <a:xfrm>
            <a:off x="1155032" y="4841507"/>
            <a:ext cx="837397" cy="4042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7" name="Content Placeholder 2">
            <a:extLst>
              <a:ext uri="{FF2B5EF4-FFF2-40B4-BE49-F238E27FC236}">
                <a16:creationId xmlns:a16="http://schemas.microsoft.com/office/drawing/2014/main" id="{459151F6-500B-4562-9B9E-25FC7FE5AD62}"/>
              </a:ext>
            </a:extLst>
          </p:cNvPr>
          <p:cNvSpPr txBox="1">
            <a:spLocks/>
          </p:cNvSpPr>
          <p:nvPr/>
        </p:nvSpPr>
        <p:spPr bwMode="auto">
          <a:xfrm>
            <a:off x="2107933" y="4417996"/>
            <a:ext cx="8643486" cy="1690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ts val="700"/>
              </a:spcBef>
              <a:spcAft>
                <a:spcPct val="0"/>
              </a:spcAft>
              <a:buClr>
                <a:schemeClr val="accent2"/>
              </a:buClr>
              <a:buSzPct val="60000"/>
              <a:buFont typeface="Wingdings" panose="05000000000000000000" pitchFamily="2" charset="2"/>
              <a:buNone/>
              <a:defRPr sz="2800" kern="1200">
                <a:solidFill>
                  <a:schemeClr val="tx2"/>
                </a:solidFill>
                <a:latin typeface="Arial" pitchFamily="34" charset="0"/>
                <a:ea typeface="+mn-ea"/>
                <a:cs typeface="Arial" pitchFamily="34" charset="0"/>
              </a:defRPr>
            </a:lvl1pPr>
            <a:lvl2pPr marL="639763" indent="-273050" algn="l" rtl="0" eaLnBrk="1" fontAlgn="base" hangingPunct="1">
              <a:spcBef>
                <a:spcPts val="550"/>
              </a:spcBef>
              <a:spcAft>
                <a:spcPct val="0"/>
              </a:spcAft>
              <a:buClr>
                <a:schemeClr val="accent1"/>
              </a:buClr>
              <a:buSzPct val="70000"/>
              <a:buFont typeface="Wingdings 2" panose="05020102010507070707" pitchFamily="18" charset="2"/>
              <a:buNone/>
              <a:defRPr sz="1800" kern="1200">
                <a:solidFill>
                  <a:schemeClr val="tx1">
                    <a:tint val="75000"/>
                  </a:schemeClr>
                </a:solidFill>
                <a:latin typeface="Arial" pitchFamily="34" charset="0"/>
                <a:ea typeface="+mn-ea"/>
                <a:cs typeface="Arial" pitchFamily="34" charset="0"/>
              </a:defRPr>
            </a:lvl2pPr>
            <a:lvl3pPr marL="914400" indent="-228600" algn="l" rtl="0" eaLnBrk="1" fontAlgn="base" hangingPunct="1">
              <a:spcBef>
                <a:spcPts val="500"/>
              </a:spcBef>
              <a:spcAft>
                <a:spcPct val="0"/>
              </a:spcAft>
              <a:buClr>
                <a:schemeClr val="accent2"/>
              </a:buClr>
              <a:buSzPct val="75000"/>
              <a:buFont typeface="Wingdings" panose="05000000000000000000" pitchFamily="2" charset="2"/>
              <a:buNone/>
              <a:defRPr sz="1600" kern="1200">
                <a:solidFill>
                  <a:schemeClr val="tx1">
                    <a:tint val="75000"/>
                  </a:schemeClr>
                </a:solidFill>
                <a:latin typeface="Arial" pitchFamily="34" charset="0"/>
                <a:ea typeface="+mn-ea"/>
                <a:cs typeface="Arial" pitchFamily="34" charset="0"/>
              </a:defRPr>
            </a:lvl3pPr>
            <a:lvl4pPr marL="1371600" indent="-228600" algn="l" rtl="0" eaLnBrk="1" fontAlgn="base" hangingPunct="1">
              <a:spcBef>
                <a:spcPts val="400"/>
              </a:spcBef>
              <a:spcAft>
                <a:spcPct val="0"/>
              </a:spcAft>
              <a:buClr>
                <a:srgbClr val="A5AB81"/>
              </a:buClr>
              <a:buSzPct val="75000"/>
              <a:buFont typeface="Wingdings" panose="05000000000000000000" pitchFamily="2" charset="2"/>
              <a:buNone/>
              <a:defRPr sz="1400" kern="1200">
                <a:solidFill>
                  <a:schemeClr val="tx1">
                    <a:tint val="75000"/>
                  </a:schemeClr>
                </a:solidFill>
                <a:latin typeface="Arial" pitchFamily="34" charset="0"/>
                <a:ea typeface="+mn-ea"/>
                <a:cs typeface="Arial" pitchFamily="34" charset="0"/>
              </a:defRPr>
            </a:lvl4pPr>
            <a:lvl5pPr marL="1828800" indent="-228600" algn="l" rtl="0" eaLnBrk="1" fontAlgn="base" hangingPunct="1">
              <a:spcBef>
                <a:spcPts val="400"/>
              </a:spcBef>
              <a:spcAft>
                <a:spcPct val="0"/>
              </a:spcAft>
              <a:buClr>
                <a:srgbClr val="D8B25C"/>
              </a:buClr>
              <a:buSzPct val="65000"/>
              <a:buFont typeface="Wingdings" panose="05000000000000000000" pitchFamily="2" charset="2"/>
              <a:buNone/>
              <a:defRPr sz="1400" kern="1200">
                <a:solidFill>
                  <a:schemeClr val="tx1">
                    <a:tint val="75000"/>
                  </a:schemeClr>
                </a:solidFill>
                <a:latin typeface="Arial" pitchFamily="34" charset="0"/>
                <a:ea typeface="+mn-ea"/>
                <a:cs typeface="Arial"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457200" marR="0" lvl="0" indent="-457200" algn="just" defTabSz="914400" rtl="0" eaLnBrk="1" fontAlgn="base" latinLnBrk="0" hangingPunct="1">
              <a:lnSpc>
                <a:spcPct val="120000"/>
              </a:lnSpc>
              <a:spcBef>
                <a:spcPts val="600"/>
              </a:spcBef>
              <a:spcAft>
                <a:spcPct val="0"/>
              </a:spcAft>
              <a:buClr>
                <a:srgbClr val="DD8047"/>
              </a:buClr>
              <a:buSzPct val="60000"/>
              <a:buFont typeface="Wingdings" panose="05000000000000000000" pitchFamily="2" charset="2"/>
              <a:buChar char="§"/>
              <a:tabLst/>
              <a:defRPr/>
            </a:pP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Giúp</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các</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em</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có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thông</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tin về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nghề</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nghiệp</a:t>
            </a:r>
            <a:endPar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endParaRPr>
          </a:p>
          <a:p>
            <a:pPr marL="457200" marR="0" lvl="0" indent="-457200" algn="just" defTabSz="914400" rtl="0" eaLnBrk="1" fontAlgn="base" latinLnBrk="0" hangingPunct="1">
              <a:lnSpc>
                <a:spcPct val="120000"/>
              </a:lnSpc>
              <a:spcBef>
                <a:spcPts val="600"/>
              </a:spcBef>
              <a:spcAft>
                <a:spcPct val="0"/>
              </a:spcAft>
              <a:buClr>
                <a:srgbClr val="DD8047"/>
              </a:buClr>
              <a:buSzPct val="60000"/>
              <a:buFont typeface="Wingdings" panose="05000000000000000000" pitchFamily="2" charset="2"/>
              <a:buChar char="§"/>
              <a:tabLst/>
              <a:defRPr/>
            </a:pP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Hướng</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nghiệp</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cho</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các</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em</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chọn</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đúng</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ngành</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nghề</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trong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tương</a:t>
            </a:r>
            <a:r>
              <a:rPr kumimoji="0" lang="en-US" sz="2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lai</a:t>
            </a:r>
            <a:endParaRPr kumimoji="0" lang="en-US" sz="28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77913147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left)">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wipe(left)">
                                      <p:cBhvr>
                                        <p:cTn id="2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P spid="7"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85429" y="749300"/>
            <a:ext cx="10402874" cy="685800"/>
          </a:xfrm>
        </p:spPr>
        <p:txBody>
          <a:bodyPr/>
          <a:lstStyle/>
          <a:p>
            <a:r>
              <a:rPr lang="en-US" sz="3200" dirty="0"/>
              <a:t>KIẾN THỨC MỚI TRONG SGK CÔNG NGHỆ 11</a:t>
            </a:r>
            <a:endParaRPr lang="en-US" dirty="0">
              <a:solidFill>
                <a:srgbClr val="0000FF"/>
              </a:solidFill>
            </a:endParaRPr>
          </a:p>
        </p:txBody>
      </p:sp>
      <p:sp>
        <p:nvSpPr>
          <p:cNvPr id="15" name="Content Placeholder 2">
            <a:extLst>
              <a:ext uri="{FF2B5EF4-FFF2-40B4-BE49-F238E27FC236}">
                <a16:creationId xmlns:a16="http://schemas.microsoft.com/office/drawing/2014/main" id="{C2204B08-E209-4BE1-9A77-F7FBA03EB019}"/>
              </a:ext>
            </a:extLst>
          </p:cNvPr>
          <p:cNvSpPr txBox="1">
            <a:spLocks/>
          </p:cNvSpPr>
          <p:nvPr/>
        </p:nvSpPr>
        <p:spPr bwMode="auto">
          <a:xfrm>
            <a:off x="221380" y="1573797"/>
            <a:ext cx="11419038" cy="4711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ts val="700"/>
              </a:spcBef>
              <a:spcAft>
                <a:spcPct val="0"/>
              </a:spcAft>
              <a:buClr>
                <a:schemeClr val="accent2"/>
              </a:buClr>
              <a:buSzPct val="60000"/>
              <a:buFont typeface="Wingdings" panose="05000000000000000000" pitchFamily="2" charset="2"/>
              <a:buNone/>
              <a:defRPr sz="2800" kern="1200">
                <a:solidFill>
                  <a:schemeClr val="tx2"/>
                </a:solidFill>
                <a:latin typeface="Arial" pitchFamily="34" charset="0"/>
                <a:ea typeface="+mn-ea"/>
                <a:cs typeface="Arial" pitchFamily="34" charset="0"/>
              </a:defRPr>
            </a:lvl1pPr>
            <a:lvl2pPr marL="639763" indent="-273050" algn="l" rtl="0" eaLnBrk="1" fontAlgn="base" hangingPunct="1">
              <a:spcBef>
                <a:spcPts val="550"/>
              </a:spcBef>
              <a:spcAft>
                <a:spcPct val="0"/>
              </a:spcAft>
              <a:buClr>
                <a:schemeClr val="accent1"/>
              </a:buClr>
              <a:buSzPct val="70000"/>
              <a:buFont typeface="Wingdings 2" panose="05020102010507070707" pitchFamily="18" charset="2"/>
              <a:buNone/>
              <a:defRPr sz="1800" kern="1200">
                <a:solidFill>
                  <a:schemeClr val="tx1">
                    <a:tint val="75000"/>
                  </a:schemeClr>
                </a:solidFill>
                <a:latin typeface="Arial" pitchFamily="34" charset="0"/>
                <a:ea typeface="+mn-ea"/>
                <a:cs typeface="Arial" pitchFamily="34" charset="0"/>
              </a:defRPr>
            </a:lvl2pPr>
            <a:lvl3pPr marL="914400" indent="-228600" algn="l" rtl="0" eaLnBrk="1" fontAlgn="base" hangingPunct="1">
              <a:spcBef>
                <a:spcPts val="500"/>
              </a:spcBef>
              <a:spcAft>
                <a:spcPct val="0"/>
              </a:spcAft>
              <a:buClr>
                <a:schemeClr val="accent2"/>
              </a:buClr>
              <a:buSzPct val="75000"/>
              <a:buFont typeface="Wingdings" panose="05000000000000000000" pitchFamily="2" charset="2"/>
              <a:buNone/>
              <a:defRPr sz="1600" kern="1200">
                <a:solidFill>
                  <a:schemeClr val="tx1">
                    <a:tint val="75000"/>
                  </a:schemeClr>
                </a:solidFill>
                <a:latin typeface="Arial" pitchFamily="34" charset="0"/>
                <a:ea typeface="+mn-ea"/>
                <a:cs typeface="Arial" pitchFamily="34" charset="0"/>
              </a:defRPr>
            </a:lvl3pPr>
            <a:lvl4pPr marL="1371600" indent="-228600" algn="l" rtl="0" eaLnBrk="1" fontAlgn="base" hangingPunct="1">
              <a:spcBef>
                <a:spcPts val="400"/>
              </a:spcBef>
              <a:spcAft>
                <a:spcPct val="0"/>
              </a:spcAft>
              <a:buClr>
                <a:srgbClr val="A5AB81"/>
              </a:buClr>
              <a:buSzPct val="75000"/>
              <a:buFont typeface="Wingdings" panose="05000000000000000000" pitchFamily="2" charset="2"/>
              <a:buNone/>
              <a:defRPr sz="1400" kern="1200">
                <a:solidFill>
                  <a:schemeClr val="tx1">
                    <a:tint val="75000"/>
                  </a:schemeClr>
                </a:solidFill>
                <a:latin typeface="Arial" pitchFamily="34" charset="0"/>
                <a:ea typeface="+mn-ea"/>
                <a:cs typeface="Arial" pitchFamily="34" charset="0"/>
              </a:defRPr>
            </a:lvl4pPr>
            <a:lvl5pPr marL="1828800" indent="-228600" algn="l" rtl="0" eaLnBrk="1" fontAlgn="base" hangingPunct="1">
              <a:spcBef>
                <a:spcPts val="400"/>
              </a:spcBef>
              <a:spcAft>
                <a:spcPct val="0"/>
              </a:spcAft>
              <a:buClr>
                <a:srgbClr val="D8B25C"/>
              </a:buClr>
              <a:buSzPct val="65000"/>
              <a:buFont typeface="Wingdings" panose="05000000000000000000" pitchFamily="2" charset="2"/>
              <a:buNone/>
              <a:defRPr sz="1400" kern="1200">
                <a:solidFill>
                  <a:schemeClr val="tx1">
                    <a:tint val="75000"/>
                  </a:schemeClr>
                </a:solidFill>
                <a:latin typeface="Arial" pitchFamily="34" charset="0"/>
                <a:ea typeface="+mn-ea"/>
                <a:cs typeface="Arial"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just" defTabSz="914400" rtl="0" eaLnBrk="1" fontAlgn="base" latinLnBrk="0" hangingPunct="1">
              <a:lnSpc>
                <a:spcPct val="120000"/>
              </a:lnSpc>
              <a:spcBef>
                <a:spcPts val="600"/>
              </a:spcBef>
              <a:spcAft>
                <a:spcPct val="0"/>
              </a:spcAft>
              <a:buClr>
                <a:srgbClr val="DD8047"/>
              </a:buClr>
              <a:buSzPct val="60000"/>
              <a:buFont typeface="Wingdings" panose="05000000000000000000" pitchFamily="2" charset="2"/>
              <a:buNone/>
              <a:tabLst/>
              <a:defRPr/>
            </a:pP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5. Trong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chương</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VI đã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trình</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bày</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một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cách</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có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hệ</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thống</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về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động</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cơ</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đốt</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trong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gồm</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đại</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cương</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nguyên</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lý</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làm việc,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các</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cơ</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cấu</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và</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hệ</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thống</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trong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động</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cơ</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đốt</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trong, trong đó có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hệ</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thống</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xử</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lý</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khí</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thải</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của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động</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cơ</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Trong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giáo</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trình</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này không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trình</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bày</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các</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động</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cơ</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2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kỳ</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vì</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chúng</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chỉ</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được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sử</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dụng</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trong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phạm</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vi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hạn</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chế</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a:t>
            </a:r>
          </a:p>
          <a:p>
            <a:pPr marL="0" marR="0" lvl="0" indent="0" algn="just" defTabSz="914400" rtl="0" eaLnBrk="1" fontAlgn="base" latinLnBrk="0" hangingPunct="1">
              <a:lnSpc>
                <a:spcPct val="120000"/>
              </a:lnSpc>
              <a:spcBef>
                <a:spcPts val="600"/>
              </a:spcBef>
              <a:spcAft>
                <a:spcPct val="0"/>
              </a:spcAft>
              <a:buClr>
                <a:srgbClr val="DD8047"/>
              </a:buClr>
              <a:buSzPct val="60000"/>
              <a:buFont typeface="Wingdings" panose="05000000000000000000" pitchFamily="2" charset="2"/>
              <a:buNone/>
              <a:tabLst/>
              <a:defRPr/>
            </a:pP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6.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Nội</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dung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tinh</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giản</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p>
          <a:p>
            <a:pPr marL="342900" marR="0" lvl="0" indent="-342900" algn="just" defTabSz="914400" rtl="0" eaLnBrk="1" fontAlgn="base" latinLnBrk="0" hangingPunct="1">
              <a:lnSpc>
                <a:spcPct val="120000"/>
              </a:lnSpc>
              <a:spcBef>
                <a:spcPts val="600"/>
              </a:spcBef>
              <a:spcAft>
                <a:spcPct val="0"/>
              </a:spcAft>
              <a:buClr>
                <a:srgbClr val="DD8047"/>
              </a:buClr>
              <a:buSzPct val="60000"/>
              <a:buFont typeface="Wingdings" panose="05000000000000000000" pitchFamily="2" charset="2"/>
              <a:buChar char="§"/>
              <a:tabLst/>
              <a:defRPr/>
            </a:pP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Trong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ch</a:t>
            </a:r>
            <a:r>
              <a:rPr kumimoji="0" lang="vi-VN"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ương trình</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cũ</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1"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chương</a:t>
            </a:r>
            <a:r>
              <a:rPr kumimoji="0" lang="en-US" sz="22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 6</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1"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Cấu</a:t>
            </a:r>
            <a:r>
              <a:rPr kumimoji="0" lang="en-US" sz="22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1"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tạo</a:t>
            </a:r>
            <a:r>
              <a:rPr kumimoji="0" lang="en-US" sz="22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 của </a:t>
            </a:r>
            <a:r>
              <a:rPr kumimoji="0" lang="en-US" sz="2200" b="1"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động</a:t>
            </a:r>
            <a:r>
              <a:rPr kumimoji="0" lang="en-US" sz="22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1"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cơ</a:t>
            </a:r>
            <a:r>
              <a:rPr kumimoji="0" lang="en-US" sz="22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1"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đốt</a:t>
            </a:r>
            <a:r>
              <a:rPr kumimoji="0" lang="en-US" sz="22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 trong</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có 10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bài</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sym typeface="Wingdings" panose="05000000000000000000" pitchFamily="2" charset="2"/>
              </a:rPr>
              <a:t></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nội</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dung được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tinh</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giản</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thành</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1"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bài</a:t>
            </a:r>
            <a:r>
              <a:rPr kumimoji="0" lang="en-US" sz="22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 19. </a:t>
            </a:r>
            <a:r>
              <a:rPr kumimoji="0" lang="en-US" sz="2200" b="1"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Các</a:t>
            </a:r>
            <a:r>
              <a:rPr kumimoji="0" lang="en-US" sz="22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1"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cơ</a:t>
            </a:r>
            <a:r>
              <a:rPr kumimoji="0" lang="en-US" sz="22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1"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cấu</a:t>
            </a:r>
            <a:r>
              <a:rPr kumimoji="0" lang="en-US" sz="22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1"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và</a:t>
            </a:r>
            <a:r>
              <a:rPr kumimoji="0" lang="en-US" sz="22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1"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hệ</a:t>
            </a:r>
            <a:r>
              <a:rPr kumimoji="0" lang="en-US" sz="22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1"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thống</a:t>
            </a:r>
            <a:r>
              <a:rPr kumimoji="0" lang="en-US" sz="22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 của </a:t>
            </a:r>
            <a:r>
              <a:rPr kumimoji="0" lang="en-US" sz="2200" b="1"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động</a:t>
            </a:r>
            <a:r>
              <a:rPr kumimoji="0" lang="en-US" sz="22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1"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cơ</a:t>
            </a:r>
            <a:r>
              <a:rPr kumimoji="0" lang="en-US" sz="22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1"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đốt</a:t>
            </a:r>
            <a:r>
              <a:rPr kumimoji="0" lang="en-US" sz="22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 trong</a:t>
            </a:r>
          </a:p>
          <a:p>
            <a:pPr marL="342900" marR="0" lvl="0" indent="-342900" algn="just" defTabSz="914400" rtl="0" eaLnBrk="1" fontAlgn="base" latinLnBrk="0" hangingPunct="1">
              <a:lnSpc>
                <a:spcPct val="120000"/>
              </a:lnSpc>
              <a:spcBef>
                <a:spcPts val="600"/>
              </a:spcBef>
              <a:spcAft>
                <a:spcPct val="0"/>
              </a:spcAft>
              <a:buClr>
                <a:srgbClr val="DD8047"/>
              </a:buClr>
              <a:buSzPct val="60000"/>
              <a:buFont typeface="Wingdings" panose="05000000000000000000" pitchFamily="2" charset="2"/>
              <a:buChar char="§"/>
              <a:tabLst/>
              <a:defRPr/>
            </a:pP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Trong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ch</a:t>
            </a:r>
            <a:r>
              <a:rPr kumimoji="0" lang="vi-VN"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ương trình</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cũ</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1"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chương</a:t>
            </a:r>
            <a:r>
              <a:rPr kumimoji="0" lang="en-US" sz="22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 7</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1"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Ứng</a:t>
            </a:r>
            <a:r>
              <a:rPr kumimoji="0" lang="en-US" sz="22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1"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dụng</a:t>
            </a:r>
            <a:r>
              <a:rPr kumimoji="0" lang="en-US" sz="22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 của </a:t>
            </a:r>
            <a:r>
              <a:rPr kumimoji="0" lang="en-US" sz="2200" b="1"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động</a:t>
            </a:r>
            <a:r>
              <a:rPr kumimoji="0" lang="en-US" sz="22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1"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cơ</a:t>
            </a:r>
            <a:r>
              <a:rPr kumimoji="0" lang="en-US" sz="22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1"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đốt</a:t>
            </a:r>
            <a:r>
              <a:rPr kumimoji="0" lang="en-US" sz="22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 trong</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có 7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bài</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sym typeface="Wingdings" panose="05000000000000000000" pitchFamily="2" charset="2"/>
              </a:rPr>
              <a:t> </a:t>
            </a:r>
            <a:r>
              <a:rPr kumimoji="0" lang="en-US" sz="2200" b="1"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bài</a:t>
            </a:r>
            <a:r>
              <a:rPr kumimoji="0" lang="en-US" sz="22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 20. </a:t>
            </a:r>
            <a:r>
              <a:rPr kumimoji="0" lang="en-US" sz="2200" b="1"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Ứng</a:t>
            </a:r>
            <a:r>
              <a:rPr kumimoji="0" lang="en-US" sz="22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1"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dụng</a:t>
            </a:r>
            <a:r>
              <a:rPr kumimoji="0" lang="en-US" sz="22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 của </a:t>
            </a:r>
            <a:r>
              <a:rPr kumimoji="0" lang="en-US" sz="2200" b="1"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động</a:t>
            </a:r>
            <a:r>
              <a:rPr kumimoji="0" lang="en-US" sz="22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1"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cơ</a:t>
            </a:r>
            <a:r>
              <a:rPr kumimoji="0" lang="en-US" sz="22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1"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đốt</a:t>
            </a:r>
            <a:r>
              <a:rPr kumimoji="0" lang="en-US" sz="22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 trong</a:t>
            </a:r>
          </a:p>
          <a:p>
            <a:pPr marL="0" marR="0" lvl="0" indent="0" algn="just" defTabSz="914400" rtl="0" eaLnBrk="1" fontAlgn="base" latinLnBrk="0" hangingPunct="1">
              <a:lnSpc>
                <a:spcPct val="120000"/>
              </a:lnSpc>
              <a:spcBef>
                <a:spcPts val="600"/>
              </a:spcBef>
              <a:spcAft>
                <a:spcPct val="0"/>
              </a:spcAft>
              <a:buClr>
                <a:srgbClr val="DD8047"/>
              </a:buClr>
              <a:buSzPct val="60000"/>
              <a:buFont typeface="Wingdings" panose="05000000000000000000" pitchFamily="2" charset="2"/>
              <a:buNone/>
              <a:tabLst/>
              <a:defRPr/>
            </a:pP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7.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Nội</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dung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phát</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triển</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Có một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phần</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nói</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về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động</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cơ</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điện</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là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động</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cơ</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dùng</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cho</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tương</a:t>
            </a:r>
            <a:r>
              <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2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lai</a:t>
            </a:r>
            <a:endParaRPr kumimoji="0" lang="en-US" sz="2200" b="0" i="0" u="none" strike="noStrike" kern="1200" cap="none" spc="0" normalizeH="0" baseline="0" noProof="0" dirty="0">
              <a:ln>
                <a:noFill/>
              </a:ln>
              <a:solidFill>
                <a:srgbClr val="0000FF"/>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14371820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left)">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wipe(left)">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wipe(left)">
                                      <p:cBhvr>
                                        <p:cTn id="22" dur="500"/>
                                        <p:tgtEl>
                                          <p:spTgt spid="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animEffect transition="in" filter="wipe(left)">
                                      <p:cBhvr>
                                        <p:cTn id="27"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85428" y="749300"/>
            <a:ext cx="10422125" cy="685800"/>
          </a:xfrm>
        </p:spPr>
        <p:txBody>
          <a:bodyPr/>
          <a:lstStyle/>
          <a:p>
            <a:r>
              <a:rPr lang="en-US" sz="3200" dirty="0"/>
              <a:t>KIẾN THỨC MỚI TRONG SGK CÔNG NGHỆ 11</a:t>
            </a:r>
            <a:endParaRPr lang="en-US" dirty="0">
              <a:solidFill>
                <a:srgbClr val="0000FF"/>
              </a:solidFill>
            </a:endParaRPr>
          </a:p>
        </p:txBody>
      </p:sp>
      <p:sp>
        <p:nvSpPr>
          <p:cNvPr id="15" name="Content Placeholder 2">
            <a:extLst>
              <a:ext uri="{FF2B5EF4-FFF2-40B4-BE49-F238E27FC236}">
                <a16:creationId xmlns:a16="http://schemas.microsoft.com/office/drawing/2014/main" id="{C2204B08-E209-4BE1-9A77-F7FBA03EB019}"/>
              </a:ext>
            </a:extLst>
          </p:cNvPr>
          <p:cNvSpPr txBox="1">
            <a:spLocks/>
          </p:cNvSpPr>
          <p:nvPr/>
        </p:nvSpPr>
        <p:spPr bwMode="auto">
          <a:xfrm>
            <a:off x="221380" y="1573797"/>
            <a:ext cx="11419038" cy="4711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ts val="700"/>
              </a:spcBef>
              <a:spcAft>
                <a:spcPct val="0"/>
              </a:spcAft>
              <a:buClr>
                <a:schemeClr val="accent2"/>
              </a:buClr>
              <a:buSzPct val="60000"/>
              <a:buFont typeface="Wingdings" panose="05000000000000000000" pitchFamily="2" charset="2"/>
              <a:buNone/>
              <a:defRPr sz="2800" kern="1200">
                <a:solidFill>
                  <a:schemeClr val="tx2"/>
                </a:solidFill>
                <a:latin typeface="Arial" pitchFamily="34" charset="0"/>
                <a:ea typeface="+mn-ea"/>
                <a:cs typeface="Arial" pitchFamily="34" charset="0"/>
              </a:defRPr>
            </a:lvl1pPr>
            <a:lvl2pPr marL="639763" indent="-273050" algn="l" rtl="0" eaLnBrk="1" fontAlgn="base" hangingPunct="1">
              <a:spcBef>
                <a:spcPts val="550"/>
              </a:spcBef>
              <a:spcAft>
                <a:spcPct val="0"/>
              </a:spcAft>
              <a:buClr>
                <a:schemeClr val="accent1"/>
              </a:buClr>
              <a:buSzPct val="70000"/>
              <a:buFont typeface="Wingdings 2" panose="05020102010507070707" pitchFamily="18" charset="2"/>
              <a:buNone/>
              <a:defRPr sz="1800" kern="1200">
                <a:solidFill>
                  <a:schemeClr val="tx1">
                    <a:tint val="75000"/>
                  </a:schemeClr>
                </a:solidFill>
                <a:latin typeface="Arial" pitchFamily="34" charset="0"/>
                <a:ea typeface="+mn-ea"/>
                <a:cs typeface="Arial" pitchFamily="34" charset="0"/>
              </a:defRPr>
            </a:lvl2pPr>
            <a:lvl3pPr marL="914400" indent="-228600" algn="l" rtl="0" eaLnBrk="1" fontAlgn="base" hangingPunct="1">
              <a:spcBef>
                <a:spcPts val="500"/>
              </a:spcBef>
              <a:spcAft>
                <a:spcPct val="0"/>
              </a:spcAft>
              <a:buClr>
                <a:schemeClr val="accent2"/>
              </a:buClr>
              <a:buSzPct val="75000"/>
              <a:buFont typeface="Wingdings" panose="05000000000000000000" pitchFamily="2" charset="2"/>
              <a:buNone/>
              <a:defRPr sz="1600" kern="1200">
                <a:solidFill>
                  <a:schemeClr val="tx1">
                    <a:tint val="75000"/>
                  </a:schemeClr>
                </a:solidFill>
                <a:latin typeface="Arial" pitchFamily="34" charset="0"/>
                <a:ea typeface="+mn-ea"/>
                <a:cs typeface="Arial" pitchFamily="34" charset="0"/>
              </a:defRPr>
            </a:lvl3pPr>
            <a:lvl4pPr marL="1371600" indent="-228600" algn="l" rtl="0" eaLnBrk="1" fontAlgn="base" hangingPunct="1">
              <a:spcBef>
                <a:spcPts val="400"/>
              </a:spcBef>
              <a:spcAft>
                <a:spcPct val="0"/>
              </a:spcAft>
              <a:buClr>
                <a:srgbClr val="A5AB81"/>
              </a:buClr>
              <a:buSzPct val="75000"/>
              <a:buFont typeface="Wingdings" panose="05000000000000000000" pitchFamily="2" charset="2"/>
              <a:buNone/>
              <a:defRPr sz="1400" kern="1200">
                <a:solidFill>
                  <a:schemeClr val="tx1">
                    <a:tint val="75000"/>
                  </a:schemeClr>
                </a:solidFill>
                <a:latin typeface="Arial" pitchFamily="34" charset="0"/>
                <a:ea typeface="+mn-ea"/>
                <a:cs typeface="Arial" pitchFamily="34" charset="0"/>
              </a:defRPr>
            </a:lvl4pPr>
            <a:lvl5pPr marL="1828800" indent="-228600" algn="l" rtl="0" eaLnBrk="1" fontAlgn="base" hangingPunct="1">
              <a:spcBef>
                <a:spcPts val="400"/>
              </a:spcBef>
              <a:spcAft>
                <a:spcPct val="0"/>
              </a:spcAft>
              <a:buClr>
                <a:srgbClr val="D8B25C"/>
              </a:buClr>
              <a:buSzPct val="65000"/>
              <a:buFont typeface="Wingdings" panose="05000000000000000000" pitchFamily="2" charset="2"/>
              <a:buNone/>
              <a:defRPr sz="1400" kern="1200">
                <a:solidFill>
                  <a:schemeClr val="tx1">
                    <a:tint val="75000"/>
                  </a:schemeClr>
                </a:solidFill>
                <a:latin typeface="Arial" pitchFamily="34" charset="0"/>
                <a:ea typeface="+mn-ea"/>
                <a:cs typeface="Arial"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just" defTabSz="914400" rtl="0" eaLnBrk="1" fontAlgn="base" latinLnBrk="0" hangingPunct="1">
              <a:lnSpc>
                <a:spcPct val="120000"/>
              </a:lnSpc>
              <a:spcBef>
                <a:spcPts val="600"/>
              </a:spcBef>
              <a:spcAft>
                <a:spcPct val="0"/>
              </a:spcAft>
              <a:buClr>
                <a:srgbClr val="DD8047"/>
              </a:buClr>
              <a:buSzPct val="60000"/>
              <a:buFont typeface="Wingdings" panose="05000000000000000000" pitchFamily="2" charset="2"/>
              <a:buNone/>
              <a:tabLst/>
              <a:defRPr/>
            </a:pP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8. Trong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chương</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VII đã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trình</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bày</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một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cách</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có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hệ</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thống</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về ô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tô</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32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so </a:t>
            </a:r>
            <a:r>
              <a:rPr kumimoji="0" lang="en-US" sz="3200" b="1"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với</a:t>
            </a:r>
            <a:r>
              <a:rPr kumimoji="0" lang="en-US" sz="32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3200" b="1"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ch</a:t>
            </a:r>
            <a:r>
              <a:rPr kumimoji="0" lang="vi-VN" sz="32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ương trình</a:t>
            </a:r>
            <a:r>
              <a:rPr kumimoji="0" lang="en-US" sz="32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3200" b="1"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cũ</a:t>
            </a:r>
            <a:r>
              <a:rPr kumimoji="0" lang="en-US" sz="32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gồm</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ô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tô</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và</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cấu</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tạo</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chung</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của ô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tô</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Hệ</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thống</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truyền</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lực</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ô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tô</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Hệ</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thống</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lái</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ô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tô</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Hệ</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thống</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phanh</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ô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tô</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Hệ</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thống</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tiện</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nghi</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và</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an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toàn</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ô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tô</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p>
          <a:p>
            <a:pPr marL="0" marR="0" lvl="0" indent="0" algn="just" defTabSz="914400" rtl="0" eaLnBrk="1" fontAlgn="base" latinLnBrk="0" hangingPunct="1">
              <a:lnSpc>
                <a:spcPct val="120000"/>
              </a:lnSpc>
              <a:spcBef>
                <a:spcPts val="600"/>
              </a:spcBef>
              <a:spcAft>
                <a:spcPct val="0"/>
              </a:spcAft>
              <a:buClr>
                <a:srgbClr val="DD8047"/>
              </a:buClr>
              <a:buSzPct val="60000"/>
              <a:buFont typeface="Wingdings" panose="05000000000000000000" pitchFamily="2" charset="2"/>
              <a:buNone/>
              <a:tabLst/>
              <a:defRPr/>
            </a:pP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9.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Nội</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dung được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phát</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triển</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thêm</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so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với</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ch</a:t>
            </a:r>
            <a:r>
              <a:rPr kumimoji="0" lang="vi-VN"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ương trình</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cũ</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gồm</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Hệ</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thống</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lái</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ô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tô</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Hệ</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thống</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phanh</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ô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tô</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Hệ</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thống</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tiện</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nghi</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và</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an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toàn</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ô </a:t>
            </a:r>
            <a:r>
              <a:rPr kumimoji="0" lang="en-US" sz="32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tô</a:t>
            </a:r>
            <a:r>
              <a:rPr kumimoji="0" lang="en-US" sz="32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a:t>
            </a:r>
          </a:p>
        </p:txBody>
      </p:sp>
    </p:spTree>
    <p:extLst>
      <p:ext uri="{BB962C8B-B14F-4D97-AF65-F5344CB8AC3E}">
        <p14:creationId xmlns:p14="http://schemas.microsoft.com/office/powerpoint/2010/main" val="266462719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left)">
                                      <p:cBhvr>
                                        <p:cTn id="12"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ình chữ nhật 7">
            <a:extLst>
              <a:ext uri="{FF2B5EF4-FFF2-40B4-BE49-F238E27FC236}">
                <a16:creationId xmlns:a16="http://schemas.microsoft.com/office/drawing/2014/main" id="{56C79754-C70C-E2FE-090E-7C64554CBE8B}"/>
              </a:ext>
            </a:extLst>
          </p:cNvPr>
          <p:cNvSpPr/>
          <p:nvPr/>
        </p:nvSpPr>
        <p:spPr>
          <a:xfrm>
            <a:off x="2285999" y="538460"/>
            <a:ext cx="6810375" cy="646331"/>
          </a:xfrm>
          <a:prstGeom prst="rect">
            <a:avLst/>
          </a:prstGeom>
          <a:noFill/>
        </p:spPr>
        <p:txBody>
          <a:bodyPr wrap="square" lIns="91440" tIns="45720" rIns="91440" bIns="45720">
            <a:spAutoFit/>
          </a:bodyPr>
          <a:lstStyle/>
          <a:p>
            <a:pPr algn="ctr"/>
            <a:r>
              <a:rPr lang="en-US" sz="3600" b="1" cap="none" spc="0">
                <a:ln w="22225">
                  <a:solidFill>
                    <a:schemeClr val="accent2"/>
                  </a:solidFill>
                  <a:prstDash val="solid"/>
                </a:ln>
                <a:solidFill>
                  <a:srgbClr val="FF0000"/>
                </a:solidFill>
                <a:effectLst/>
              </a:rPr>
              <a:t>TÀI LIỆU BỒI DƯỠNG </a:t>
            </a:r>
            <a:endParaRPr lang="vi-VN" sz="3600" b="1" cap="none" spc="0">
              <a:ln w="22225">
                <a:solidFill>
                  <a:schemeClr val="accent2"/>
                </a:solidFill>
                <a:prstDash val="solid"/>
              </a:ln>
              <a:solidFill>
                <a:srgbClr val="FF0000"/>
              </a:solidFill>
              <a:effectLst/>
            </a:endParaRPr>
          </a:p>
        </p:txBody>
      </p:sp>
      <p:sp>
        <p:nvSpPr>
          <p:cNvPr id="2" name="Hình chữ nhật 1">
            <a:extLst>
              <a:ext uri="{FF2B5EF4-FFF2-40B4-BE49-F238E27FC236}">
                <a16:creationId xmlns:a16="http://schemas.microsoft.com/office/drawing/2014/main" id="{768B0684-C97E-87F8-10F3-C165C81430B0}"/>
              </a:ext>
            </a:extLst>
          </p:cNvPr>
          <p:cNvSpPr/>
          <p:nvPr/>
        </p:nvSpPr>
        <p:spPr>
          <a:xfrm>
            <a:off x="1590675" y="1657350"/>
            <a:ext cx="7962900" cy="77152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latin typeface="Arial" panose="020B0604020202020204" pitchFamily="34" charset="0"/>
                <a:cs typeface="Arial" panose="020B0604020202020204" pitchFamily="34" charset="0"/>
              </a:rPr>
              <a:t>1. SÁCH GIÁO KHOA CÔNG NGHỆ 11</a:t>
            </a:r>
          </a:p>
        </p:txBody>
      </p:sp>
      <p:sp>
        <p:nvSpPr>
          <p:cNvPr id="21" name="Hình chữ nhật 20">
            <a:extLst>
              <a:ext uri="{FF2B5EF4-FFF2-40B4-BE49-F238E27FC236}">
                <a16:creationId xmlns:a16="http://schemas.microsoft.com/office/drawing/2014/main" id="{CE105D89-2324-390E-7DCA-04C17D1C2A62}"/>
              </a:ext>
            </a:extLst>
          </p:cNvPr>
          <p:cNvSpPr/>
          <p:nvPr/>
        </p:nvSpPr>
        <p:spPr>
          <a:xfrm>
            <a:off x="1590675" y="2677596"/>
            <a:ext cx="7962900" cy="77152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latin typeface="Arial" panose="020B0604020202020204" pitchFamily="34" charset="0"/>
                <a:cs typeface="Arial" panose="020B0604020202020204" pitchFamily="34" charset="0"/>
              </a:rPr>
              <a:t>2. CHUYÊN ĐỀ CÔNG NGHỆ 11</a:t>
            </a:r>
          </a:p>
        </p:txBody>
      </p:sp>
      <p:sp>
        <p:nvSpPr>
          <p:cNvPr id="22" name="Hình chữ nhật 21">
            <a:extLst>
              <a:ext uri="{FF2B5EF4-FFF2-40B4-BE49-F238E27FC236}">
                <a16:creationId xmlns:a16="http://schemas.microsoft.com/office/drawing/2014/main" id="{A1854886-E844-0E9A-EC58-43FA95331F12}"/>
              </a:ext>
            </a:extLst>
          </p:cNvPr>
          <p:cNvSpPr/>
          <p:nvPr/>
        </p:nvSpPr>
        <p:spPr>
          <a:xfrm>
            <a:off x="1590675" y="4677846"/>
            <a:ext cx="7962900" cy="77152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latin typeface="Arial" panose="020B0604020202020204" pitchFamily="34" charset="0"/>
                <a:cs typeface="Arial" panose="020B0604020202020204" pitchFamily="34" charset="0"/>
              </a:rPr>
              <a:t>4. SGV CHUYÊN ĐỀ CÔNG NGHỆ 11</a:t>
            </a:r>
          </a:p>
        </p:txBody>
      </p:sp>
      <p:sp>
        <p:nvSpPr>
          <p:cNvPr id="23" name="Hình chữ nhật 22">
            <a:extLst>
              <a:ext uri="{FF2B5EF4-FFF2-40B4-BE49-F238E27FC236}">
                <a16:creationId xmlns:a16="http://schemas.microsoft.com/office/drawing/2014/main" id="{49F12FBD-34D4-16C5-5452-6A9F970A1BFD}"/>
              </a:ext>
            </a:extLst>
          </p:cNvPr>
          <p:cNvSpPr/>
          <p:nvPr/>
        </p:nvSpPr>
        <p:spPr>
          <a:xfrm>
            <a:off x="1581150" y="3686175"/>
            <a:ext cx="7962900" cy="77152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latin typeface="Arial" panose="020B0604020202020204" pitchFamily="34" charset="0"/>
                <a:cs typeface="Arial" panose="020B0604020202020204" pitchFamily="34" charset="0"/>
              </a:rPr>
              <a:t>3. SÁCH GIÁO VIÊN CÔNG NGHỆ 11</a:t>
            </a:r>
          </a:p>
        </p:txBody>
      </p:sp>
      <p:pic>
        <p:nvPicPr>
          <p:cNvPr id="4" name="Hình ảnh 3">
            <a:extLst>
              <a:ext uri="{FF2B5EF4-FFF2-40B4-BE49-F238E27FC236}">
                <a16:creationId xmlns:a16="http://schemas.microsoft.com/office/drawing/2014/main" id="{9F56F98F-97F7-1E0F-F3CA-17E35ECB708E}"/>
              </a:ext>
            </a:extLst>
          </p:cNvPr>
          <p:cNvPicPr>
            <a:picLocks noChangeAspect="1"/>
          </p:cNvPicPr>
          <p:nvPr/>
        </p:nvPicPr>
        <p:blipFill>
          <a:blip r:embed="rId2"/>
          <a:stretch>
            <a:fillRect/>
          </a:stretch>
        </p:blipFill>
        <p:spPr>
          <a:xfrm>
            <a:off x="9544050" y="1952625"/>
            <a:ext cx="2486025" cy="2647950"/>
          </a:xfrm>
          <a:prstGeom prst="rect">
            <a:avLst/>
          </a:prstGeom>
        </p:spPr>
      </p:pic>
      <p:sp>
        <p:nvSpPr>
          <p:cNvPr id="24" name="Hình chữ nhật 23">
            <a:extLst>
              <a:ext uri="{FF2B5EF4-FFF2-40B4-BE49-F238E27FC236}">
                <a16:creationId xmlns:a16="http://schemas.microsoft.com/office/drawing/2014/main" id="{A3DDE81F-8AC9-2452-2B88-B5FC5AF853F5}"/>
              </a:ext>
            </a:extLst>
          </p:cNvPr>
          <p:cNvSpPr/>
          <p:nvPr/>
        </p:nvSpPr>
        <p:spPr>
          <a:xfrm>
            <a:off x="1590675" y="5668446"/>
            <a:ext cx="7962900" cy="77152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5. DANH MỤC THIẾT BỊ DẠY HỌC</a:t>
            </a:r>
          </a:p>
        </p:txBody>
      </p:sp>
    </p:spTree>
    <p:extLst>
      <p:ext uri="{BB962C8B-B14F-4D97-AF65-F5344CB8AC3E}">
        <p14:creationId xmlns:p14="http://schemas.microsoft.com/office/powerpoint/2010/main" val="4090087339"/>
      </p:ext>
    </p:extLst>
  </p:cSld>
  <p:clrMapOvr>
    <a:masterClrMapping/>
  </p:clrMapOvr>
  <p:transition>
    <p:wipe dir="r"/>
  </p:transition>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a:solidFill>
                  <a:srgbClr val="775F55"/>
                </a:solidFill>
              </a:rPr>
              <a:t>MỐI QUAN HỆ</a:t>
            </a:r>
            <a:r>
              <a:rPr lang="en-US" sz="2800">
                <a:solidFill>
                  <a:srgbClr val="0000FF"/>
                </a:solidFill>
              </a:rPr>
              <a:t>_Chu trình STEM</a:t>
            </a:r>
            <a:endParaRPr lang="en-US">
              <a:solidFill>
                <a:srgbClr val="0000FF"/>
              </a:solidFill>
            </a:endParaRPr>
          </a:p>
        </p:txBody>
      </p:sp>
      <p:pic>
        <p:nvPicPr>
          <p:cNvPr id="5" name="Picture 2" descr="Káº¿t quáº£ hÃ¬nh áº£nh cho the stem cycle">
            <a:extLst>
              <a:ext uri="{FF2B5EF4-FFF2-40B4-BE49-F238E27FC236}">
                <a16:creationId xmlns:a16="http://schemas.microsoft.com/office/drawing/2014/main" id="{22198193-B393-9149-3898-1B57C8D2D7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4036" y="1828766"/>
            <a:ext cx="4918941" cy="46464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610837"/>
      </p:ext>
    </p:extLst>
  </p:cSld>
  <p:clrMapOvr>
    <a:masterClrMapping/>
  </p:clrMapOvr>
  <p:transition>
    <p:wipe dir="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5107" cy="6856213"/>
          </a:xfrm>
          <a:prstGeom prst="rect">
            <a:avLst/>
          </a:prstGeom>
        </p:spPr>
      </p:pic>
      <p:sp>
        <p:nvSpPr>
          <p:cNvPr id="5" name="TextBox 4">
            <a:extLst>
              <a:ext uri="{FF2B5EF4-FFF2-40B4-BE49-F238E27FC236}">
                <a16:creationId xmlns:a16="http://schemas.microsoft.com/office/drawing/2014/main" id="{D3CBFF0F-280B-43A7-8C33-B7CBB41B455A}"/>
              </a:ext>
            </a:extLst>
          </p:cNvPr>
          <p:cNvSpPr txBox="1"/>
          <p:nvPr/>
        </p:nvSpPr>
        <p:spPr>
          <a:xfrm>
            <a:off x="180976" y="2759624"/>
            <a:ext cx="11487150" cy="1446550"/>
          </a:xfrm>
          <a:prstGeom prst="rect">
            <a:avLst/>
          </a:prstGeom>
          <a:noFill/>
        </p:spPr>
        <p:txBody>
          <a:bodyPr wrap="square" rtlCol="0">
            <a:spAutoFit/>
          </a:bodyPr>
          <a:lstStyle/>
          <a:p>
            <a:pPr algn="ctr"/>
            <a:r>
              <a:rPr lang="en-US" sz="4400" b="1">
                <a:solidFill>
                  <a:srgbClr val="0070C0"/>
                </a:solidFill>
              </a:rPr>
              <a:t>PHÂN TÍCH BÀI DẠY MINH HOẠ</a:t>
            </a:r>
          </a:p>
          <a:p>
            <a:pPr algn="ctr"/>
            <a:r>
              <a:rPr lang="en-US" sz="4400" b="1">
                <a:solidFill>
                  <a:srgbClr val="0070C0"/>
                </a:solidFill>
                <a:latin typeface="Open Sans Extrabold" panose="020B0906030804020204" pitchFamily="34" charset="0"/>
                <a:ea typeface="Open Sans Extrabold" panose="020B0906030804020204" pitchFamily="34" charset="0"/>
                <a:cs typeface="Open Sans Extrabold" panose="020B0906030804020204" pitchFamily="34" charset="0"/>
              </a:rPr>
              <a:t>(Xem video)</a:t>
            </a:r>
            <a:endParaRPr lang="en-US" sz="4400" b="1" dirty="0">
              <a:solidFill>
                <a:srgbClr val="0070C0"/>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0" name="Hình chữ nhật 9">
            <a:extLst>
              <a:ext uri="{FF2B5EF4-FFF2-40B4-BE49-F238E27FC236}">
                <a16:creationId xmlns:a16="http://schemas.microsoft.com/office/drawing/2014/main" id="{1B48297D-0B54-FC2D-AA56-C6296011E575}"/>
              </a:ext>
            </a:extLst>
          </p:cNvPr>
          <p:cNvSpPr/>
          <p:nvPr/>
        </p:nvSpPr>
        <p:spPr>
          <a:xfrm>
            <a:off x="4392898" y="6368580"/>
            <a:ext cx="3193502" cy="461665"/>
          </a:xfrm>
          <a:prstGeom prst="rect">
            <a:avLst/>
          </a:prstGeom>
          <a:noFill/>
        </p:spPr>
        <p:txBody>
          <a:bodyPr wrap="none" lIns="91440" tIns="45720" rIns="91440" bIns="45720">
            <a:spAutoFit/>
          </a:bodyPr>
          <a:lstStyle/>
          <a:p>
            <a:pPr algn="ctr"/>
            <a:r>
              <a:rPr lang="en-US" sz="2400" b="1">
                <a:ln w="22225">
                  <a:solidFill>
                    <a:schemeClr val="accent2"/>
                  </a:solidFill>
                  <a:prstDash val="solid"/>
                </a:ln>
                <a:solidFill>
                  <a:srgbClr val="FFFF00"/>
                </a:solidFill>
              </a:rPr>
              <a:t>Hà Nội, tháng 6/2022</a:t>
            </a:r>
            <a:endParaRPr lang="vi-VN" sz="3200" b="1" cap="none" spc="0">
              <a:ln w="22225">
                <a:solidFill>
                  <a:schemeClr val="accent2"/>
                </a:solidFill>
                <a:prstDash val="solid"/>
              </a:ln>
              <a:solidFill>
                <a:srgbClr val="FFFF00"/>
              </a:solidFill>
              <a:effectLst/>
            </a:endParaRPr>
          </a:p>
        </p:txBody>
      </p:sp>
    </p:spTree>
    <p:extLst>
      <p:ext uri="{BB962C8B-B14F-4D97-AF65-F5344CB8AC3E}">
        <p14:creationId xmlns:p14="http://schemas.microsoft.com/office/powerpoint/2010/main" val="2315059339"/>
      </p:ext>
    </p:extLst>
  </p:cSld>
  <p:clrMapOvr>
    <a:masterClrMapping/>
  </p:clrMapOvr>
  <p:transition>
    <p:wipe dir="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5107" cy="6856213"/>
          </a:xfrm>
          <a:prstGeom prst="rect">
            <a:avLst/>
          </a:prstGeom>
        </p:spPr>
      </p:pic>
      <p:sp>
        <p:nvSpPr>
          <p:cNvPr id="5" name="TextBox 4">
            <a:extLst>
              <a:ext uri="{FF2B5EF4-FFF2-40B4-BE49-F238E27FC236}">
                <a16:creationId xmlns:a16="http://schemas.microsoft.com/office/drawing/2014/main" id="{D3CBFF0F-280B-43A7-8C33-B7CBB41B455A}"/>
              </a:ext>
            </a:extLst>
          </p:cNvPr>
          <p:cNvSpPr txBox="1"/>
          <p:nvPr/>
        </p:nvSpPr>
        <p:spPr>
          <a:xfrm>
            <a:off x="180976" y="2759624"/>
            <a:ext cx="11487150" cy="1446550"/>
          </a:xfrm>
          <a:prstGeom prst="rect">
            <a:avLst/>
          </a:prstGeom>
          <a:noFill/>
        </p:spPr>
        <p:txBody>
          <a:bodyPr wrap="square" rtlCol="0">
            <a:spAutoFit/>
          </a:bodyPr>
          <a:lstStyle/>
          <a:p>
            <a:pPr algn="ctr"/>
            <a:r>
              <a:rPr lang="en-US" sz="4400" b="1">
                <a:solidFill>
                  <a:srgbClr val="0070C0"/>
                </a:solidFill>
              </a:rPr>
              <a:t>LẬP KẾ HOẠCH DẠY HỌC</a:t>
            </a:r>
          </a:p>
          <a:p>
            <a:pPr algn="ctr"/>
            <a:r>
              <a:rPr lang="en-US" sz="4400" b="1">
                <a:solidFill>
                  <a:srgbClr val="0070C0"/>
                </a:solidFill>
                <a:latin typeface="Open Sans Extrabold" panose="020B0906030804020204" pitchFamily="34" charset="0"/>
                <a:ea typeface="Open Sans Extrabold" panose="020B0906030804020204" pitchFamily="34" charset="0"/>
                <a:cs typeface="Open Sans Extrabold" panose="020B0906030804020204" pitchFamily="34" charset="0"/>
              </a:rPr>
              <a:t>VÀ THIẾT KẾ KẾ HOẠCH BÀI DẠY</a:t>
            </a:r>
            <a:endParaRPr lang="en-US" sz="4400" b="1" dirty="0">
              <a:solidFill>
                <a:srgbClr val="0070C0"/>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0" name="Hình chữ nhật 9">
            <a:extLst>
              <a:ext uri="{FF2B5EF4-FFF2-40B4-BE49-F238E27FC236}">
                <a16:creationId xmlns:a16="http://schemas.microsoft.com/office/drawing/2014/main" id="{1B48297D-0B54-FC2D-AA56-C6296011E575}"/>
              </a:ext>
            </a:extLst>
          </p:cNvPr>
          <p:cNvSpPr/>
          <p:nvPr/>
        </p:nvSpPr>
        <p:spPr>
          <a:xfrm>
            <a:off x="4392898" y="6368580"/>
            <a:ext cx="3193502" cy="461665"/>
          </a:xfrm>
          <a:prstGeom prst="rect">
            <a:avLst/>
          </a:prstGeom>
          <a:noFill/>
        </p:spPr>
        <p:txBody>
          <a:bodyPr wrap="none" lIns="91440" tIns="45720" rIns="91440" bIns="45720">
            <a:spAutoFit/>
          </a:bodyPr>
          <a:lstStyle/>
          <a:p>
            <a:pPr algn="ctr"/>
            <a:r>
              <a:rPr lang="en-US" sz="2400" b="1">
                <a:ln w="22225">
                  <a:solidFill>
                    <a:schemeClr val="accent2"/>
                  </a:solidFill>
                  <a:prstDash val="solid"/>
                </a:ln>
                <a:solidFill>
                  <a:srgbClr val="FFFF00"/>
                </a:solidFill>
              </a:rPr>
              <a:t>Hà Nội, tháng 6/2022</a:t>
            </a:r>
            <a:endParaRPr lang="vi-VN" sz="3200" b="1" cap="none" spc="0">
              <a:ln w="22225">
                <a:solidFill>
                  <a:schemeClr val="accent2"/>
                </a:solidFill>
                <a:prstDash val="solid"/>
              </a:ln>
              <a:solidFill>
                <a:srgbClr val="FFFF00"/>
              </a:solidFill>
              <a:effectLst/>
            </a:endParaRPr>
          </a:p>
        </p:txBody>
      </p:sp>
    </p:spTree>
    <p:extLst>
      <p:ext uri="{BB962C8B-B14F-4D97-AF65-F5344CB8AC3E}">
        <p14:creationId xmlns:p14="http://schemas.microsoft.com/office/powerpoint/2010/main" val="593228554"/>
      </p:ext>
    </p:extLst>
  </p:cSld>
  <p:clrMapOvr>
    <a:masterClrMapping/>
  </p:clrMapOvr>
  <p:transition>
    <p:wipe dir="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a:t>THIẾT KẾ BÀI DẠY VỚI SGK CÔNG </a:t>
            </a:r>
            <a:r>
              <a:rPr lang="en-US" sz="2800"/>
              <a:t>NGHỆ 11</a:t>
            </a:r>
            <a:endParaRPr lang="en-US" sz="4000" dirty="0"/>
          </a:p>
        </p:txBody>
      </p:sp>
    </p:spTree>
    <p:extLst>
      <p:ext uri="{BB962C8B-B14F-4D97-AF65-F5344CB8AC3E}">
        <p14:creationId xmlns:p14="http://schemas.microsoft.com/office/powerpoint/2010/main" val="3913880568"/>
      </p:ext>
    </p:extLst>
  </p:cSld>
  <p:clrMapOvr>
    <a:masterClrMapping/>
  </p:clrMapOvr>
  <p:transition>
    <p:wipe dir="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a:t>MÔN CÔNG NGHỆ_</a:t>
            </a:r>
            <a:r>
              <a:rPr lang="en-US" sz="2400">
                <a:solidFill>
                  <a:srgbClr val="0000FF"/>
                </a:solidFill>
              </a:rPr>
              <a:t>Giá trị cốt lõi</a:t>
            </a:r>
            <a:endParaRPr lang="en-US" sz="2400"/>
          </a:p>
        </p:txBody>
      </p:sp>
      <p:sp>
        <p:nvSpPr>
          <p:cNvPr id="3" name="Content Placeholder 2"/>
          <p:cNvSpPr>
            <a:spLocks noGrp="1"/>
          </p:cNvSpPr>
          <p:nvPr>
            <p:ph sz="quarter" idx="1"/>
          </p:nvPr>
        </p:nvSpPr>
        <p:spPr/>
        <p:txBody>
          <a:bodyPr/>
          <a:lstStyle/>
          <a:p>
            <a:pPr marL="0" indent="0">
              <a:lnSpc>
                <a:spcPct val="130000"/>
              </a:lnSpc>
              <a:spcBef>
                <a:spcPts val="600"/>
              </a:spcBef>
              <a:buFontTx/>
              <a:buNone/>
            </a:pPr>
            <a:r>
              <a:rPr lang="en-US" sz="2400">
                <a:solidFill>
                  <a:srgbClr val="0000CC"/>
                </a:solidFill>
              </a:rPr>
              <a:t>(1)</a:t>
            </a:r>
            <a:r>
              <a:rPr lang="en-US" sz="2400"/>
              <a:t>. Giáo dục công nghệ giúp học sinh HỌC TẬP và LÀM VIỆC hiệu quả trong MÔI TRƯỜNG CÔNG NGHỆ tại gia đình, cộng đồng và xã hội;</a:t>
            </a:r>
          </a:p>
          <a:p>
            <a:pPr marL="0" indent="0">
              <a:lnSpc>
                <a:spcPct val="130000"/>
              </a:lnSpc>
              <a:spcBef>
                <a:spcPts val="600"/>
              </a:spcBef>
              <a:buFontTx/>
              <a:buNone/>
            </a:pPr>
            <a:r>
              <a:rPr lang="en-US" sz="2400">
                <a:solidFill>
                  <a:srgbClr val="0000CC"/>
                </a:solidFill>
              </a:rPr>
              <a:t>(2)</a:t>
            </a:r>
            <a:r>
              <a:rPr lang="en-US" sz="2400"/>
              <a:t>. Giáo dục công nghệ thúc đẩy giáo dục STEM, có ưu thế hình thành và phát triển các năng lực GQVĐ và SÁNG TẠO, THIẾT KẾ; </a:t>
            </a:r>
          </a:p>
          <a:p>
            <a:pPr marL="0" indent="0">
              <a:lnSpc>
                <a:spcPct val="130000"/>
              </a:lnSpc>
              <a:spcBef>
                <a:spcPts val="600"/>
              </a:spcBef>
              <a:buFontTx/>
              <a:buNone/>
            </a:pPr>
            <a:r>
              <a:rPr lang="en-US" sz="2400">
                <a:solidFill>
                  <a:srgbClr val="0000CC"/>
                </a:solidFill>
              </a:rPr>
              <a:t>(3)</a:t>
            </a:r>
            <a:r>
              <a:rPr lang="en-US" sz="2400"/>
              <a:t>. Giáo dục công nghệ là một trong những con đường chủ yếu GIÁO DỤC HƯỚNG NGHIỆP;</a:t>
            </a:r>
          </a:p>
          <a:p>
            <a:pPr marL="0" indent="0">
              <a:lnSpc>
                <a:spcPct val="130000"/>
              </a:lnSpc>
              <a:spcBef>
                <a:spcPts val="600"/>
              </a:spcBef>
              <a:buFontTx/>
              <a:buNone/>
            </a:pPr>
            <a:r>
              <a:rPr lang="en-US" sz="2400">
                <a:solidFill>
                  <a:srgbClr val="0000CC"/>
                </a:solidFill>
              </a:rPr>
              <a:t>(4)</a:t>
            </a:r>
            <a:r>
              <a:rPr lang="en-US" sz="2400"/>
              <a:t>. Giáo dục công nghệ chuẩn bị cho học sinh TRI THỨC NỀN TẢNG để lựa chọn nghề hay tiếp tục theo học các ngành KỸ THUẬT, CÔNG NGHỆ;</a:t>
            </a:r>
          </a:p>
        </p:txBody>
      </p:sp>
    </p:spTree>
    <p:extLst>
      <p:ext uri="{BB962C8B-B14F-4D97-AF65-F5344CB8AC3E}">
        <p14:creationId xmlns:p14="http://schemas.microsoft.com/office/powerpoint/2010/main" val="220382272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a:t>MÔN CÔNG NGHỆ_</a:t>
            </a:r>
            <a:r>
              <a:rPr lang="en-US" sz="2400">
                <a:solidFill>
                  <a:srgbClr val="0000FF"/>
                </a:solidFill>
              </a:rPr>
              <a:t>Năng lực công nghệ</a:t>
            </a:r>
            <a:endParaRPr lang="en-US" sz="2400"/>
          </a:p>
        </p:txBody>
      </p:sp>
      <p:sp>
        <p:nvSpPr>
          <p:cNvPr id="5" name="Rounded Rectangle 4"/>
          <p:cNvSpPr/>
          <p:nvPr/>
        </p:nvSpPr>
        <p:spPr>
          <a:xfrm rot="2700000">
            <a:off x="1043883" y="2481972"/>
            <a:ext cx="3233256" cy="3201020"/>
          </a:xfrm>
          <a:prstGeom prst="roundRect">
            <a:avLst>
              <a:gd name="adj" fmla="val 7615"/>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0071" y="3909213"/>
            <a:ext cx="5257800" cy="369332"/>
          </a:xfrm>
          <a:prstGeom prst="rect">
            <a:avLst/>
          </a:prstGeom>
          <a:noFill/>
        </p:spPr>
        <p:txBody>
          <a:bodyPr wrap="square" rtlCol="0">
            <a:spAutoFit/>
          </a:bodyPr>
          <a:lstStyle/>
          <a:p>
            <a:pPr algn="ctr"/>
            <a:r>
              <a:rPr lang="en-US" b="1">
                <a:solidFill>
                  <a:srgbClr val="0000CC"/>
                </a:solidFill>
              </a:rPr>
              <a:t>NHẬN THỨC CÔNG NGHỆ</a:t>
            </a:r>
          </a:p>
        </p:txBody>
      </p:sp>
      <p:sp>
        <p:nvSpPr>
          <p:cNvPr id="7" name="Rounded Rectangle 6"/>
          <p:cNvSpPr/>
          <p:nvPr/>
        </p:nvSpPr>
        <p:spPr>
          <a:xfrm>
            <a:off x="820571" y="2487091"/>
            <a:ext cx="1339174" cy="1289779"/>
          </a:xfrm>
          <a:prstGeom prst="roundRect">
            <a:avLst>
              <a:gd name="adj" fmla="val 14772"/>
            </a:avLst>
          </a:prstGeom>
          <a:solidFill>
            <a:srgbClr val="FFF4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1600" b="1">
                <a:solidFill>
                  <a:srgbClr val="FF0000"/>
                </a:solidFill>
                <a:latin typeface="Arial" pitchFamily="34" charset="0"/>
                <a:cs typeface="Arial" pitchFamily="34" charset="0"/>
              </a:rPr>
              <a:t>GIAO TIẾP</a:t>
            </a:r>
          </a:p>
        </p:txBody>
      </p:sp>
      <p:sp>
        <p:nvSpPr>
          <p:cNvPr id="8" name="Rounded Rectangle 7"/>
          <p:cNvSpPr/>
          <p:nvPr/>
        </p:nvSpPr>
        <p:spPr>
          <a:xfrm>
            <a:off x="3106571" y="2487091"/>
            <a:ext cx="1339174" cy="1289779"/>
          </a:xfrm>
          <a:prstGeom prst="roundRect">
            <a:avLst>
              <a:gd name="adj" fmla="val 14772"/>
            </a:avLst>
          </a:prstGeom>
          <a:solidFill>
            <a:srgbClr val="FFF4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1600" b="1">
                <a:solidFill>
                  <a:srgbClr val="FF0000"/>
                </a:solidFill>
                <a:latin typeface="Arial" pitchFamily="34" charset="0"/>
                <a:cs typeface="Arial" pitchFamily="34" charset="0"/>
              </a:rPr>
              <a:t>SỬ DỤNG</a:t>
            </a:r>
          </a:p>
        </p:txBody>
      </p:sp>
      <p:sp>
        <p:nvSpPr>
          <p:cNvPr id="9" name="Rounded Rectangle 8"/>
          <p:cNvSpPr/>
          <p:nvPr/>
        </p:nvSpPr>
        <p:spPr>
          <a:xfrm>
            <a:off x="820571" y="4392091"/>
            <a:ext cx="1339174" cy="1289779"/>
          </a:xfrm>
          <a:prstGeom prst="roundRect">
            <a:avLst>
              <a:gd name="adj" fmla="val 14772"/>
            </a:avLst>
          </a:prstGeom>
          <a:solidFill>
            <a:srgbClr val="FFF4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1600" b="1">
                <a:solidFill>
                  <a:srgbClr val="FF0000"/>
                </a:solidFill>
                <a:latin typeface="Arial" pitchFamily="34" charset="0"/>
                <a:cs typeface="Arial" pitchFamily="34" charset="0"/>
              </a:rPr>
              <a:t>THIẾT KẾ</a:t>
            </a:r>
          </a:p>
        </p:txBody>
      </p:sp>
      <p:sp>
        <p:nvSpPr>
          <p:cNvPr id="10" name="Rounded Rectangle 9"/>
          <p:cNvSpPr/>
          <p:nvPr/>
        </p:nvSpPr>
        <p:spPr>
          <a:xfrm>
            <a:off x="3106571" y="4392091"/>
            <a:ext cx="1339174" cy="1289779"/>
          </a:xfrm>
          <a:prstGeom prst="roundRect">
            <a:avLst>
              <a:gd name="adj" fmla="val 14772"/>
            </a:avLst>
          </a:prstGeom>
          <a:solidFill>
            <a:srgbClr val="FFF4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1600" b="1">
                <a:solidFill>
                  <a:srgbClr val="FF0000"/>
                </a:solidFill>
                <a:latin typeface="Arial" pitchFamily="34" charset="0"/>
                <a:cs typeface="Arial" pitchFamily="34" charset="0"/>
              </a:rPr>
              <a:t>ĐÁNH GIÁ</a:t>
            </a:r>
          </a:p>
        </p:txBody>
      </p:sp>
    </p:spTree>
    <p:extLst>
      <p:ext uri="{BB962C8B-B14F-4D97-AF65-F5344CB8AC3E}">
        <p14:creationId xmlns:p14="http://schemas.microsoft.com/office/powerpoint/2010/main" val="423566292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righ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righ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animBg="1"/>
      <p:bldP spid="9" grpId="0" animBg="1"/>
      <p:bldP spid="1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a:t>MÔN CÔNG NGHỆ_</a:t>
            </a:r>
            <a:r>
              <a:rPr lang="en-US" sz="2400">
                <a:solidFill>
                  <a:srgbClr val="0000FF"/>
                </a:solidFill>
              </a:rPr>
              <a:t>Năng lực công nghệ</a:t>
            </a:r>
            <a:endParaRPr lang="en-US" sz="2400"/>
          </a:p>
        </p:txBody>
      </p:sp>
      <p:sp>
        <p:nvSpPr>
          <p:cNvPr id="5" name="Rounded Rectangle 4"/>
          <p:cNvSpPr/>
          <p:nvPr/>
        </p:nvSpPr>
        <p:spPr>
          <a:xfrm rot="2700000">
            <a:off x="1043883" y="2481972"/>
            <a:ext cx="3233256" cy="3201020"/>
          </a:xfrm>
          <a:prstGeom prst="roundRect">
            <a:avLst>
              <a:gd name="adj" fmla="val 7615"/>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0071" y="3909213"/>
            <a:ext cx="5257800" cy="369332"/>
          </a:xfrm>
          <a:prstGeom prst="rect">
            <a:avLst/>
          </a:prstGeom>
          <a:noFill/>
        </p:spPr>
        <p:txBody>
          <a:bodyPr wrap="square" rtlCol="0">
            <a:spAutoFit/>
          </a:bodyPr>
          <a:lstStyle/>
          <a:p>
            <a:pPr algn="ctr"/>
            <a:r>
              <a:rPr lang="en-US" b="1">
                <a:solidFill>
                  <a:srgbClr val="0000CC"/>
                </a:solidFill>
              </a:rPr>
              <a:t>NHẬN THỨC CÔNG NGHỆ</a:t>
            </a:r>
          </a:p>
        </p:txBody>
      </p:sp>
      <p:sp>
        <p:nvSpPr>
          <p:cNvPr id="7" name="Rounded Rectangle 6"/>
          <p:cNvSpPr/>
          <p:nvPr/>
        </p:nvSpPr>
        <p:spPr>
          <a:xfrm>
            <a:off x="820571" y="2487091"/>
            <a:ext cx="1339174" cy="1289779"/>
          </a:xfrm>
          <a:prstGeom prst="roundRect">
            <a:avLst>
              <a:gd name="adj" fmla="val 14772"/>
            </a:avLst>
          </a:prstGeom>
          <a:solidFill>
            <a:srgbClr val="FFF4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1600" b="1">
                <a:solidFill>
                  <a:srgbClr val="FF0000"/>
                </a:solidFill>
                <a:latin typeface="Arial" pitchFamily="34" charset="0"/>
                <a:cs typeface="Arial" pitchFamily="34" charset="0"/>
              </a:rPr>
              <a:t>GIAO TIẾP</a:t>
            </a:r>
          </a:p>
        </p:txBody>
      </p:sp>
      <p:sp>
        <p:nvSpPr>
          <p:cNvPr id="8" name="Rounded Rectangle 7"/>
          <p:cNvSpPr/>
          <p:nvPr/>
        </p:nvSpPr>
        <p:spPr>
          <a:xfrm>
            <a:off x="3106571" y="2487091"/>
            <a:ext cx="1339174" cy="1289779"/>
          </a:xfrm>
          <a:prstGeom prst="roundRect">
            <a:avLst>
              <a:gd name="adj" fmla="val 14772"/>
            </a:avLst>
          </a:prstGeom>
          <a:solidFill>
            <a:srgbClr val="FFF4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1600" b="1">
                <a:solidFill>
                  <a:srgbClr val="FF0000"/>
                </a:solidFill>
                <a:latin typeface="Arial" pitchFamily="34" charset="0"/>
                <a:cs typeface="Arial" pitchFamily="34" charset="0"/>
              </a:rPr>
              <a:t>SỬ DỤNG</a:t>
            </a:r>
          </a:p>
        </p:txBody>
      </p:sp>
      <p:sp>
        <p:nvSpPr>
          <p:cNvPr id="9" name="Rounded Rectangle 8"/>
          <p:cNvSpPr/>
          <p:nvPr/>
        </p:nvSpPr>
        <p:spPr>
          <a:xfrm>
            <a:off x="820571" y="4392091"/>
            <a:ext cx="1339174" cy="1289779"/>
          </a:xfrm>
          <a:prstGeom prst="roundRect">
            <a:avLst>
              <a:gd name="adj" fmla="val 14772"/>
            </a:avLst>
          </a:prstGeom>
          <a:solidFill>
            <a:srgbClr val="FFF4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1600" b="1">
                <a:solidFill>
                  <a:srgbClr val="FF0000"/>
                </a:solidFill>
                <a:latin typeface="Arial" pitchFamily="34" charset="0"/>
                <a:cs typeface="Arial" pitchFamily="34" charset="0"/>
              </a:rPr>
              <a:t>THIẾT KẾ</a:t>
            </a:r>
          </a:p>
        </p:txBody>
      </p:sp>
      <p:sp>
        <p:nvSpPr>
          <p:cNvPr id="10" name="Rounded Rectangle 9"/>
          <p:cNvSpPr/>
          <p:nvPr/>
        </p:nvSpPr>
        <p:spPr>
          <a:xfrm>
            <a:off x="3106571" y="4392091"/>
            <a:ext cx="1339174" cy="1289779"/>
          </a:xfrm>
          <a:prstGeom prst="roundRect">
            <a:avLst>
              <a:gd name="adj" fmla="val 14772"/>
            </a:avLst>
          </a:prstGeom>
          <a:solidFill>
            <a:srgbClr val="FFF4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1600" b="1">
                <a:solidFill>
                  <a:srgbClr val="FF0000"/>
                </a:solidFill>
                <a:latin typeface="Arial" pitchFamily="34" charset="0"/>
                <a:cs typeface="Arial" pitchFamily="34" charset="0"/>
              </a:rPr>
              <a:t>ĐÁNH GIÁ</a:t>
            </a:r>
          </a:p>
        </p:txBody>
      </p:sp>
      <p:sp>
        <p:nvSpPr>
          <p:cNvPr id="11" name="Rectangle 10"/>
          <p:cNvSpPr/>
          <p:nvPr/>
        </p:nvSpPr>
        <p:spPr>
          <a:xfrm>
            <a:off x="5791200" y="1807621"/>
            <a:ext cx="6032500" cy="4643754"/>
          </a:xfrm>
          <a:prstGeom prst="rect">
            <a:avLst/>
          </a:prstGeom>
          <a:solidFill>
            <a:srgbClr val="CCFFFF"/>
          </a:solidFill>
          <a:ln w="3175">
            <a:solidFill>
              <a:srgbClr val="0000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spcBef>
                <a:spcPts val="0"/>
              </a:spcBef>
            </a:pPr>
            <a:r>
              <a:rPr lang="en-US" sz="2400">
                <a:solidFill>
                  <a:schemeClr val="tx1"/>
                </a:solidFill>
                <a:latin typeface="Times New Roman" pitchFamily="18" charset="0"/>
                <a:cs typeface="Times New Roman" pitchFamily="18" charset="0"/>
              </a:rPr>
              <a:t>Năng lực làm chủ kiến thức phổ thông cốt lõi về công nghệ trên các phương diện bản chất của công nghệ; mối quan hệ giữa công nghệ, con người, xã hội; một số công nghệ phổ biến, các quá trình sản xuất chủ yếu có ảnh hưởng và tác động lớn tới kinh tế, xã hội trong hiện tại và tương lai; phát triển và đổi mới công nghệ; nghề nghiệp và định hướng nghề nghiệp trong lĩnh vực kĩ thuật, công nghệ chủ yếu ở VN.</a:t>
            </a:r>
          </a:p>
        </p:txBody>
      </p:sp>
    </p:spTree>
    <p:extLst>
      <p:ext uri="{BB962C8B-B14F-4D97-AF65-F5344CB8AC3E}">
        <p14:creationId xmlns:p14="http://schemas.microsoft.com/office/powerpoint/2010/main" val="37984035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a:t>MÔN CÔNG NGHỆ_</a:t>
            </a:r>
            <a:r>
              <a:rPr lang="en-US" sz="2400">
                <a:solidFill>
                  <a:srgbClr val="0000FF"/>
                </a:solidFill>
              </a:rPr>
              <a:t>Năng lực công nghệ</a:t>
            </a:r>
            <a:endParaRPr lang="en-US" sz="2400"/>
          </a:p>
        </p:txBody>
      </p:sp>
      <p:sp>
        <p:nvSpPr>
          <p:cNvPr id="5" name="Rounded Rectangle 4"/>
          <p:cNvSpPr/>
          <p:nvPr/>
        </p:nvSpPr>
        <p:spPr>
          <a:xfrm rot="2700000">
            <a:off x="1043883" y="2481972"/>
            <a:ext cx="3233256" cy="3201020"/>
          </a:xfrm>
          <a:prstGeom prst="roundRect">
            <a:avLst>
              <a:gd name="adj" fmla="val 7615"/>
            </a:avLst>
          </a:prstGeom>
          <a:solidFill>
            <a:srgbClr val="FFFF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0071" y="3909213"/>
            <a:ext cx="5257800" cy="369332"/>
          </a:xfrm>
          <a:prstGeom prst="rect">
            <a:avLst/>
          </a:prstGeom>
          <a:noFill/>
        </p:spPr>
        <p:txBody>
          <a:bodyPr wrap="square" rtlCol="0">
            <a:spAutoFit/>
          </a:bodyPr>
          <a:lstStyle/>
          <a:p>
            <a:pPr algn="ctr"/>
            <a:r>
              <a:rPr lang="en-US" b="1">
                <a:solidFill>
                  <a:srgbClr val="0000CC"/>
                </a:solidFill>
              </a:rPr>
              <a:t>NHẬN THỨC CÔNG NGHỆ</a:t>
            </a:r>
          </a:p>
        </p:txBody>
      </p:sp>
      <p:sp>
        <p:nvSpPr>
          <p:cNvPr id="7" name="Rounded Rectangle 6"/>
          <p:cNvSpPr/>
          <p:nvPr/>
        </p:nvSpPr>
        <p:spPr>
          <a:xfrm>
            <a:off x="820571" y="2487091"/>
            <a:ext cx="1339174" cy="1289779"/>
          </a:xfrm>
          <a:prstGeom prst="roundRect">
            <a:avLst>
              <a:gd name="adj" fmla="val 14772"/>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1600" b="1">
                <a:solidFill>
                  <a:srgbClr val="FF0000"/>
                </a:solidFill>
                <a:latin typeface="Arial" pitchFamily="34" charset="0"/>
                <a:cs typeface="Arial" pitchFamily="34" charset="0"/>
              </a:rPr>
              <a:t>GIAO TIẾP</a:t>
            </a:r>
          </a:p>
        </p:txBody>
      </p:sp>
      <p:sp>
        <p:nvSpPr>
          <p:cNvPr id="8" name="Rounded Rectangle 7"/>
          <p:cNvSpPr/>
          <p:nvPr/>
        </p:nvSpPr>
        <p:spPr>
          <a:xfrm>
            <a:off x="3106571" y="2487091"/>
            <a:ext cx="1339174" cy="1289779"/>
          </a:xfrm>
          <a:prstGeom prst="roundRect">
            <a:avLst>
              <a:gd name="adj" fmla="val 14772"/>
            </a:avLst>
          </a:prstGeom>
          <a:solidFill>
            <a:srgbClr val="FFF4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1600" b="1">
                <a:solidFill>
                  <a:srgbClr val="FF0000"/>
                </a:solidFill>
                <a:latin typeface="Arial" pitchFamily="34" charset="0"/>
                <a:cs typeface="Arial" pitchFamily="34" charset="0"/>
              </a:rPr>
              <a:t>SỬ DỤNG</a:t>
            </a:r>
          </a:p>
        </p:txBody>
      </p:sp>
      <p:sp>
        <p:nvSpPr>
          <p:cNvPr id="9" name="Rounded Rectangle 8"/>
          <p:cNvSpPr/>
          <p:nvPr/>
        </p:nvSpPr>
        <p:spPr>
          <a:xfrm>
            <a:off x="820571" y="4392091"/>
            <a:ext cx="1339174" cy="1289779"/>
          </a:xfrm>
          <a:prstGeom prst="roundRect">
            <a:avLst>
              <a:gd name="adj" fmla="val 14772"/>
            </a:avLst>
          </a:prstGeom>
          <a:solidFill>
            <a:srgbClr val="FFF4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1600" b="1">
                <a:solidFill>
                  <a:srgbClr val="FF0000"/>
                </a:solidFill>
                <a:latin typeface="Arial" pitchFamily="34" charset="0"/>
                <a:cs typeface="Arial" pitchFamily="34" charset="0"/>
              </a:rPr>
              <a:t>THIẾT KẾ</a:t>
            </a:r>
          </a:p>
        </p:txBody>
      </p:sp>
      <p:sp>
        <p:nvSpPr>
          <p:cNvPr id="10" name="Rounded Rectangle 9"/>
          <p:cNvSpPr/>
          <p:nvPr/>
        </p:nvSpPr>
        <p:spPr>
          <a:xfrm>
            <a:off x="3106571" y="4392091"/>
            <a:ext cx="1339174" cy="1289779"/>
          </a:xfrm>
          <a:prstGeom prst="roundRect">
            <a:avLst>
              <a:gd name="adj" fmla="val 14772"/>
            </a:avLst>
          </a:prstGeom>
          <a:solidFill>
            <a:srgbClr val="FFF4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1600" b="1">
                <a:solidFill>
                  <a:srgbClr val="FF0000"/>
                </a:solidFill>
                <a:latin typeface="Arial" pitchFamily="34" charset="0"/>
                <a:cs typeface="Arial" pitchFamily="34" charset="0"/>
              </a:rPr>
              <a:t>ĐÁNH GIÁ</a:t>
            </a:r>
          </a:p>
        </p:txBody>
      </p:sp>
      <p:sp>
        <p:nvSpPr>
          <p:cNvPr id="11" name="Rectangle 10"/>
          <p:cNvSpPr/>
          <p:nvPr/>
        </p:nvSpPr>
        <p:spPr>
          <a:xfrm>
            <a:off x="5791200" y="2895886"/>
            <a:ext cx="6032500" cy="2467224"/>
          </a:xfrm>
          <a:prstGeom prst="rect">
            <a:avLst/>
          </a:prstGeom>
          <a:solidFill>
            <a:srgbClr val="CCFFFF"/>
          </a:solidFill>
          <a:ln w="3175">
            <a:solidFill>
              <a:srgbClr val="0000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spcBef>
                <a:spcPts val="0"/>
              </a:spcBef>
            </a:pPr>
            <a:r>
              <a:rPr lang="en-US" sz="2700">
                <a:solidFill>
                  <a:schemeClr val="tx1"/>
                </a:solidFill>
                <a:latin typeface="Times New Roman" pitchFamily="18" charset="0"/>
                <a:cs typeface="Times New Roman" pitchFamily="18" charset="0"/>
              </a:rPr>
              <a:t>Năng lực lập, đọc, trao đổi tài liệu kĩ thuật về các sản phẩm, quá trình, dịch vụ công nghệ trong sử dụng, đánh giá công nghệ và thiết kế kĩ thuật.</a:t>
            </a:r>
          </a:p>
        </p:txBody>
      </p:sp>
    </p:spTree>
    <p:extLst>
      <p:ext uri="{BB962C8B-B14F-4D97-AF65-F5344CB8AC3E}">
        <p14:creationId xmlns:p14="http://schemas.microsoft.com/office/powerpoint/2010/main" val="84214400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a:t>MÔN CÔNG NGHỆ_</a:t>
            </a:r>
            <a:r>
              <a:rPr lang="en-US" sz="2400">
                <a:solidFill>
                  <a:srgbClr val="0000FF"/>
                </a:solidFill>
              </a:rPr>
              <a:t>Năng lực công nghệ</a:t>
            </a:r>
            <a:endParaRPr lang="en-US" sz="2400"/>
          </a:p>
        </p:txBody>
      </p:sp>
      <p:sp>
        <p:nvSpPr>
          <p:cNvPr id="5" name="Rounded Rectangle 4"/>
          <p:cNvSpPr/>
          <p:nvPr/>
        </p:nvSpPr>
        <p:spPr>
          <a:xfrm rot="2700000">
            <a:off x="1043883" y="2481972"/>
            <a:ext cx="3233256" cy="3201020"/>
          </a:xfrm>
          <a:prstGeom prst="roundRect">
            <a:avLst>
              <a:gd name="adj" fmla="val 7615"/>
            </a:avLst>
          </a:prstGeom>
          <a:solidFill>
            <a:srgbClr val="FFFF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0071" y="3909213"/>
            <a:ext cx="5257800" cy="369332"/>
          </a:xfrm>
          <a:prstGeom prst="rect">
            <a:avLst/>
          </a:prstGeom>
          <a:noFill/>
        </p:spPr>
        <p:txBody>
          <a:bodyPr wrap="square" rtlCol="0">
            <a:spAutoFit/>
          </a:bodyPr>
          <a:lstStyle/>
          <a:p>
            <a:pPr algn="ctr"/>
            <a:r>
              <a:rPr lang="en-US" b="1">
                <a:solidFill>
                  <a:srgbClr val="0000CC"/>
                </a:solidFill>
              </a:rPr>
              <a:t>NHẬN THỨC CÔNG NGHỆ</a:t>
            </a:r>
          </a:p>
        </p:txBody>
      </p:sp>
      <p:sp>
        <p:nvSpPr>
          <p:cNvPr id="7" name="Rounded Rectangle 6"/>
          <p:cNvSpPr/>
          <p:nvPr/>
        </p:nvSpPr>
        <p:spPr>
          <a:xfrm>
            <a:off x="820571" y="2487091"/>
            <a:ext cx="1339174" cy="1289779"/>
          </a:xfrm>
          <a:prstGeom prst="roundRect">
            <a:avLst>
              <a:gd name="adj" fmla="val 14772"/>
            </a:avLst>
          </a:prstGeom>
          <a:solidFill>
            <a:srgbClr val="FFF4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1600" b="1">
                <a:solidFill>
                  <a:srgbClr val="FF0000"/>
                </a:solidFill>
                <a:latin typeface="Arial" pitchFamily="34" charset="0"/>
                <a:cs typeface="Arial" pitchFamily="34" charset="0"/>
              </a:rPr>
              <a:t>GIAO TIẾP</a:t>
            </a:r>
          </a:p>
        </p:txBody>
      </p:sp>
      <p:sp>
        <p:nvSpPr>
          <p:cNvPr id="8" name="Rounded Rectangle 7"/>
          <p:cNvSpPr/>
          <p:nvPr/>
        </p:nvSpPr>
        <p:spPr>
          <a:xfrm>
            <a:off x="3106571" y="2487091"/>
            <a:ext cx="1339174" cy="1289779"/>
          </a:xfrm>
          <a:prstGeom prst="roundRect">
            <a:avLst>
              <a:gd name="adj" fmla="val 14772"/>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1600" b="1">
                <a:solidFill>
                  <a:srgbClr val="FF0000"/>
                </a:solidFill>
                <a:latin typeface="Arial" pitchFamily="34" charset="0"/>
                <a:cs typeface="Arial" pitchFamily="34" charset="0"/>
              </a:rPr>
              <a:t>SỬ DỤNG</a:t>
            </a:r>
          </a:p>
        </p:txBody>
      </p:sp>
      <p:sp>
        <p:nvSpPr>
          <p:cNvPr id="9" name="Rounded Rectangle 8"/>
          <p:cNvSpPr/>
          <p:nvPr/>
        </p:nvSpPr>
        <p:spPr>
          <a:xfrm>
            <a:off x="820571" y="4392091"/>
            <a:ext cx="1339174" cy="1289779"/>
          </a:xfrm>
          <a:prstGeom prst="roundRect">
            <a:avLst>
              <a:gd name="adj" fmla="val 14772"/>
            </a:avLst>
          </a:prstGeom>
          <a:solidFill>
            <a:srgbClr val="FFF4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1600" b="1">
                <a:solidFill>
                  <a:srgbClr val="FF0000"/>
                </a:solidFill>
                <a:latin typeface="Arial" pitchFamily="34" charset="0"/>
                <a:cs typeface="Arial" pitchFamily="34" charset="0"/>
              </a:rPr>
              <a:t>THIẾT KẾ</a:t>
            </a:r>
          </a:p>
        </p:txBody>
      </p:sp>
      <p:sp>
        <p:nvSpPr>
          <p:cNvPr id="10" name="Rounded Rectangle 9"/>
          <p:cNvSpPr/>
          <p:nvPr/>
        </p:nvSpPr>
        <p:spPr>
          <a:xfrm>
            <a:off x="3106571" y="4392091"/>
            <a:ext cx="1339174" cy="1289779"/>
          </a:xfrm>
          <a:prstGeom prst="roundRect">
            <a:avLst>
              <a:gd name="adj" fmla="val 14772"/>
            </a:avLst>
          </a:prstGeom>
          <a:solidFill>
            <a:srgbClr val="FFF4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1600" b="1">
                <a:solidFill>
                  <a:srgbClr val="FF0000"/>
                </a:solidFill>
                <a:latin typeface="Arial" pitchFamily="34" charset="0"/>
                <a:cs typeface="Arial" pitchFamily="34" charset="0"/>
              </a:rPr>
              <a:t>ĐÁNH GIÁ</a:t>
            </a:r>
          </a:p>
        </p:txBody>
      </p:sp>
      <p:sp>
        <p:nvSpPr>
          <p:cNvPr id="11" name="Rectangle 10"/>
          <p:cNvSpPr/>
          <p:nvPr/>
        </p:nvSpPr>
        <p:spPr>
          <a:xfrm>
            <a:off x="5791200" y="2957531"/>
            <a:ext cx="6032500" cy="2343934"/>
          </a:xfrm>
          <a:prstGeom prst="rect">
            <a:avLst/>
          </a:prstGeom>
          <a:solidFill>
            <a:srgbClr val="CCFFFF"/>
          </a:solidFill>
          <a:ln w="3175">
            <a:solidFill>
              <a:srgbClr val="0000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spcBef>
                <a:spcPts val="0"/>
              </a:spcBef>
            </a:pPr>
            <a:r>
              <a:rPr lang="en-US" sz="2700">
                <a:solidFill>
                  <a:schemeClr val="tx1"/>
                </a:solidFill>
                <a:latin typeface="Times New Roman" pitchFamily="18" charset="0"/>
                <a:cs typeface="Times New Roman" pitchFamily="18" charset="0"/>
              </a:rPr>
              <a:t>N</a:t>
            </a:r>
            <a:r>
              <a:rPr lang="vi-VN" sz="2700">
                <a:solidFill>
                  <a:schemeClr val="tx1"/>
                </a:solidFill>
                <a:latin typeface="Times New Roman" pitchFamily="18" charset="0"/>
                <a:cs typeface="Times New Roman" pitchFamily="18" charset="0"/>
              </a:rPr>
              <a:t>ăng lực khai thác sản phẩm, quá trình, dịch vụ công nghệ đúng chức năng, đúng kĩ thuật, an toàn và hiệu quả; tạo ra sản phẩm công nghệ.</a:t>
            </a:r>
            <a:endParaRPr lang="en-US" sz="270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40255278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a:t>MÔN CÔNG NGHỆ_</a:t>
            </a:r>
            <a:r>
              <a:rPr lang="en-US" sz="2400">
                <a:solidFill>
                  <a:srgbClr val="0000FF"/>
                </a:solidFill>
              </a:rPr>
              <a:t>Năng lực công nghệ</a:t>
            </a:r>
            <a:endParaRPr lang="en-US" sz="2400"/>
          </a:p>
        </p:txBody>
      </p:sp>
      <p:sp>
        <p:nvSpPr>
          <p:cNvPr id="5" name="Rounded Rectangle 4"/>
          <p:cNvSpPr/>
          <p:nvPr/>
        </p:nvSpPr>
        <p:spPr>
          <a:xfrm rot="2700000">
            <a:off x="1043883" y="2481972"/>
            <a:ext cx="3233256" cy="3201020"/>
          </a:xfrm>
          <a:prstGeom prst="roundRect">
            <a:avLst>
              <a:gd name="adj" fmla="val 7615"/>
            </a:avLst>
          </a:prstGeom>
          <a:solidFill>
            <a:srgbClr val="FFFF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0071" y="3909213"/>
            <a:ext cx="5257800" cy="369332"/>
          </a:xfrm>
          <a:prstGeom prst="rect">
            <a:avLst/>
          </a:prstGeom>
          <a:noFill/>
        </p:spPr>
        <p:txBody>
          <a:bodyPr wrap="square" rtlCol="0">
            <a:spAutoFit/>
          </a:bodyPr>
          <a:lstStyle/>
          <a:p>
            <a:pPr algn="ctr"/>
            <a:r>
              <a:rPr lang="en-US" b="1">
                <a:solidFill>
                  <a:srgbClr val="0000CC"/>
                </a:solidFill>
              </a:rPr>
              <a:t>NHẬN THỨC CÔNG NGHỆ</a:t>
            </a:r>
          </a:p>
        </p:txBody>
      </p:sp>
      <p:sp>
        <p:nvSpPr>
          <p:cNvPr id="7" name="Rounded Rectangle 6"/>
          <p:cNvSpPr/>
          <p:nvPr/>
        </p:nvSpPr>
        <p:spPr>
          <a:xfrm>
            <a:off x="820571" y="2487091"/>
            <a:ext cx="1339174" cy="1289779"/>
          </a:xfrm>
          <a:prstGeom prst="roundRect">
            <a:avLst>
              <a:gd name="adj" fmla="val 14772"/>
            </a:avLst>
          </a:prstGeom>
          <a:solidFill>
            <a:srgbClr val="FFF4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1600" b="1">
                <a:solidFill>
                  <a:srgbClr val="FF0000"/>
                </a:solidFill>
                <a:latin typeface="Arial" pitchFamily="34" charset="0"/>
                <a:cs typeface="Arial" pitchFamily="34" charset="0"/>
              </a:rPr>
              <a:t>GIAO TIẾP</a:t>
            </a:r>
          </a:p>
        </p:txBody>
      </p:sp>
      <p:sp>
        <p:nvSpPr>
          <p:cNvPr id="8" name="Rounded Rectangle 7"/>
          <p:cNvSpPr/>
          <p:nvPr/>
        </p:nvSpPr>
        <p:spPr>
          <a:xfrm>
            <a:off x="3106571" y="2487091"/>
            <a:ext cx="1339174" cy="1289779"/>
          </a:xfrm>
          <a:prstGeom prst="roundRect">
            <a:avLst>
              <a:gd name="adj" fmla="val 14772"/>
            </a:avLst>
          </a:prstGeom>
          <a:solidFill>
            <a:srgbClr val="FFF4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1600" b="1">
                <a:solidFill>
                  <a:srgbClr val="FF0000"/>
                </a:solidFill>
                <a:latin typeface="Arial" pitchFamily="34" charset="0"/>
                <a:cs typeface="Arial" pitchFamily="34" charset="0"/>
              </a:rPr>
              <a:t>SỬ DỤNG</a:t>
            </a:r>
          </a:p>
        </p:txBody>
      </p:sp>
      <p:sp>
        <p:nvSpPr>
          <p:cNvPr id="9" name="Rounded Rectangle 8"/>
          <p:cNvSpPr/>
          <p:nvPr/>
        </p:nvSpPr>
        <p:spPr>
          <a:xfrm>
            <a:off x="820571" y="4392091"/>
            <a:ext cx="1339174" cy="1289779"/>
          </a:xfrm>
          <a:prstGeom prst="roundRect">
            <a:avLst>
              <a:gd name="adj" fmla="val 14772"/>
            </a:avLst>
          </a:prstGeom>
          <a:solidFill>
            <a:srgbClr val="FFF4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1600" b="1">
                <a:solidFill>
                  <a:srgbClr val="FF0000"/>
                </a:solidFill>
                <a:latin typeface="Arial" pitchFamily="34" charset="0"/>
                <a:cs typeface="Arial" pitchFamily="34" charset="0"/>
              </a:rPr>
              <a:t>THIẾT KẾ</a:t>
            </a:r>
          </a:p>
        </p:txBody>
      </p:sp>
      <p:sp>
        <p:nvSpPr>
          <p:cNvPr id="10" name="Rounded Rectangle 9"/>
          <p:cNvSpPr/>
          <p:nvPr/>
        </p:nvSpPr>
        <p:spPr>
          <a:xfrm>
            <a:off x="3106571" y="4392091"/>
            <a:ext cx="1339174" cy="1289779"/>
          </a:xfrm>
          <a:prstGeom prst="roundRect">
            <a:avLst>
              <a:gd name="adj" fmla="val 14772"/>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1600" b="1">
                <a:solidFill>
                  <a:srgbClr val="FF0000"/>
                </a:solidFill>
                <a:latin typeface="Arial" pitchFamily="34" charset="0"/>
                <a:cs typeface="Arial" pitchFamily="34" charset="0"/>
              </a:rPr>
              <a:t>ĐÁNH GIÁ</a:t>
            </a:r>
          </a:p>
        </p:txBody>
      </p:sp>
      <p:sp>
        <p:nvSpPr>
          <p:cNvPr id="11" name="Rectangle 10"/>
          <p:cNvSpPr/>
          <p:nvPr/>
        </p:nvSpPr>
        <p:spPr>
          <a:xfrm>
            <a:off x="5791200" y="2454097"/>
            <a:ext cx="6032500" cy="3350802"/>
          </a:xfrm>
          <a:prstGeom prst="rect">
            <a:avLst/>
          </a:prstGeom>
          <a:solidFill>
            <a:srgbClr val="CCFFFF"/>
          </a:solidFill>
          <a:ln w="3175">
            <a:solidFill>
              <a:srgbClr val="0000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spcBef>
                <a:spcPts val="0"/>
              </a:spcBef>
            </a:pPr>
            <a:r>
              <a:rPr lang="en-US" sz="2700">
                <a:solidFill>
                  <a:schemeClr val="tx1"/>
                </a:solidFill>
                <a:latin typeface="Times New Roman" pitchFamily="18" charset="0"/>
                <a:cs typeface="Times New Roman" pitchFamily="18" charset="0"/>
              </a:rPr>
              <a:t>N</a:t>
            </a:r>
            <a:r>
              <a:rPr lang="vi-VN" sz="2700">
                <a:solidFill>
                  <a:schemeClr val="tx1"/>
                </a:solidFill>
                <a:latin typeface="Times New Roman" pitchFamily="18" charset="0"/>
                <a:cs typeface="Times New Roman" pitchFamily="18" charset="0"/>
              </a:rPr>
              <a:t>ăng lực đưa ra những nhận định về một sản phẩm, quá trình, dịch vụ công nghệ với góc nhìn đa chiều về vai trò, chức năng, chất lượng, kinh tế – tài chính, tác động môi trường và những mặt trái của kĩ thuật, công nghệ.</a:t>
            </a:r>
            <a:endParaRPr lang="en-US" sz="270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35693984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8631"/>
            <a:ext cx="12195107" cy="6856213"/>
          </a:xfrm>
          <a:prstGeom prst="rect">
            <a:avLst/>
          </a:prstGeom>
        </p:spPr>
      </p:pic>
      <p:sp>
        <p:nvSpPr>
          <p:cNvPr id="5" name="TextBox 4">
            <a:extLst>
              <a:ext uri="{FF2B5EF4-FFF2-40B4-BE49-F238E27FC236}">
                <a16:creationId xmlns:a16="http://schemas.microsoft.com/office/drawing/2014/main" id="{D3CBFF0F-280B-43A7-8C33-B7CBB41B455A}"/>
              </a:ext>
            </a:extLst>
          </p:cNvPr>
          <p:cNvSpPr txBox="1"/>
          <p:nvPr/>
        </p:nvSpPr>
        <p:spPr>
          <a:xfrm>
            <a:off x="1181100" y="2759624"/>
            <a:ext cx="9763125" cy="1446550"/>
          </a:xfrm>
          <a:prstGeom prst="rect">
            <a:avLst/>
          </a:prstGeom>
          <a:noFill/>
        </p:spPr>
        <p:txBody>
          <a:bodyPr wrap="square" rtlCol="0">
            <a:spAutoFit/>
          </a:bodyPr>
          <a:lstStyle/>
          <a:p>
            <a:pPr algn="ctr"/>
            <a:r>
              <a:rPr lang="en-US" sz="4400" b="1" dirty="0">
                <a:solidFill>
                  <a:srgbClr val="0070C0"/>
                </a:solidFill>
              </a:rPr>
              <a:t>CHƯƠNG TRÌNH VÀ QUAN ĐIỂM BIÊN SOẠN SGK CÔNG NGHỆ 11</a:t>
            </a:r>
            <a:endParaRPr lang="en-US" sz="4400" b="1" dirty="0">
              <a:solidFill>
                <a:srgbClr val="0070C0"/>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0" name="Hình chữ nhật 9">
            <a:extLst>
              <a:ext uri="{FF2B5EF4-FFF2-40B4-BE49-F238E27FC236}">
                <a16:creationId xmlns:a16="http://schemas.microsoft.com/office/drawing/2014/main" id="{1B48297D-0B54-FC2D-AA56-C6296011E575}"/>
              </a:ext>
            </a:extLst>
          </p:cNvPr>
          <p:cNvSpPr/>
          <p:nvPr/>
        </p:nvSpPr>
        <p:spPr>
          <a:xfrm>
            <a:off x="4392897" y="6368580"/>
            <a:ext cx="3193503" cy="461665"/>
          </a:xfrm>
          <a:prstGeom prst="rect">
            <a:avLst/>
          </a:prstGeom>
          <a:noFill/>
        </p:spPr>
        <p:txBody>
          <a:bodyPr wrap="none" lIns="91440" tIns="45720" rIns="91440" bIns="45720">
            <a:spAutoFit/>
          </a:bodyPr>
          <a:lstStyle/>
          <a:p>
            <a:pPr algn="ctr"/>
            <a:r>
              <a:rPr lang="en-US" sz="2400" b="1" dirty="0" err="1">
                <a:ln w="22225">
                  <a:solidFill>
                    <a:schemeClr val="accent2"/>
                  </a:solidFill>
                  <a:prstDash val="solid"/>
                </a:ln>
                <a:solidFill>
                  <a:srgbClr val="FFFF00"/>
                </a:solidFill>
              </a:rPr>
              <a:t>Hà</a:t>
            </a:r>
            <a:r>
              <a:rPr lang="en-US" sz="2400" b="1" dirty="0">
                <a:ln w="22225">
                  <a:solidFill>
                    <a:schemeClr val="accent2"/>
                  </a:solidFill>
                  <a:prstDash val="solid"/>
                </a:ln>
                <a:solidFill>
                  <a:srgbClr val="FFFF00"/>
                </a:solidFill>
              </a:rPr>
              <a:t> </a:t>
            </a:r>
            <a:r>
              <a:rPr lang="en-US" sz="2400" b="1" dirty="0" err="1">
                <a:ln w="22225">
                  <a:solidFill>
                    <a:schemeClr val="accent2"/>
                  </a:solidFill>
                  <a:prstDash val="solid"/>
                </a:ln>
                <a:solidFill>
                  <a:srgbClr val="FFFF00"/>
                </a:solidFill>
              </a:rPr>
              <a:t>Nội</a:t>
            </a:r>
            <a:r>
              <a:rPr lang="en-US" sz="2400" b="1" dirty="0">
                <a:ln w="22225">
                  <a:solidFill>
                    <a:schemeClr val="accent2"/>
                  </a:solidFill>
                  <a:prstDash val="solid"/>
                </a:ln>
                <a:solidFill>
                  <a:srgbClr val="FFFF00"/>
                </a:solidFill>
              </a:rPr>
              <a:t>, </a:t>
            </a:r>
            <a:r>
              <a:rPr lang="en-US" sz="2400" b="1" dirty="0" err="1">
                <a:ln w="22225">
                  <a:solidFill>
                    <a:schemeClr val="accent2"/>
                  </a:solidFill>
                  <a:prstDash val="solid"/>
                </a:ln>
                <a:solidFill>
                  <a:srgbClr val="FFFF00"/>
                </a:solidFill>
              </a:rPr>
              <a:t>tháng</a:t>
            </a:r>
            <a:r>
              <a:rPr lang="en-US" sz="2400" b="1" dirty="0">
                <a:ln w="22225">
                  <a:solidFill>
                    <a:schemeClr val="accent2"/>
                  </a:solidFill>
                  <a:prstDash val="solid"/>
                </a:ln>
                <a:solidFill>
                  <a:srgbClr val="FFFF00"/>
                </a:solidFill>
              </a:rPr>
              <a:t> 6/2023</a:t>
            </a:r>
            <a:endParaRPr lang="vi-VN" sz="3200" b="1" cap="none" spc="0" dirty="0">
              <a:ln w="22225">
                <a:solidFill>
                  <a:schemeClr val="accent2"/>
                </a:solidFill>
                <a:prstDash val="solid"/>
              </a:ln>
              <a:solidFill>
                <a:srgbClr val="FFFF00"/>
              </a:solidFill>
              <a:effectLst/>
            </a:endParaRPr>
          </a:p>
        </p:txBody>
      </p:sp>
    </p:spTree>
    <p:extLst>
      <p:ext uri="{BB962C8B-B14F-4D97-AF65-F5344CB8AC3E}">
        <p14:creationId xmlns:p14="http://schemas.microsoft.com/office/powerpoint/2010/main" val="914798186"/>
      </p:ext>
    </p:extLst>
  </p:cSld>
  <p:clrMapOvr>
    <a:masterClrMapping/>
  </p:clrMapOvr>
  <p:transition>
    <p:wipe dir="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a:t>MÔN CÔNG NGHỆ_</a:t>
            </a:r>
            <a:r>
              <a:rPr lang="en-US" sz="2400">
                <a:solidFill>
                  <a:srgbClr val="0000FF"/>
                </a:solidFill>
              </a:rPr>
              <a:t>Năng lực công nghệ</a:t>
            </a:r>
            <a:endParaRPr lang="en-US" sz="2400"/>
          </a:p>
        </p:txBody>
      </p:sp>
      <p:sp>
        <p:nvSpPr>
          <p:cNvPr id="5" name="Rounded Rectangle 4"/>
          <p:cNvSpPr/>
          <p:nvPr/>
        </p:nvSpPr>
        <p:spPr>
          <a:xfrm rot="2700000">
            <a:off x="1043883" y="2481972"/>
            <a:ext cx="3233256" cy="3201020"/>
          </a:xfrm>
          <a:prstGeom prst="roundRect">
            <a:avLst>
              <a:gd name="adj" fmla="val 7615"/>
            </a:avLst>
          </a:prstGeom>
          <a:solidFill>
            <a:srgbClr val="FFFF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0071" y="3909213"/>
            <a:ext cx="5257800" cy="369332"/>
          </a:xfrm>
          <a:prstGeom prst="rect">
            <a:avLst/>
          </a:prstGeom>
          <a:noFill/>
        </p:spPr>
        <p:txBody>
          <a:bodyPr wrap="square" rtlCol="0">
            <a:spAutoFit/>
          </a:bodyPr>
          <a:lstStyle/>
          <a:p>
            <a:pPr algn="ctr"/>
            <a:r>
              <a:rPr lang="en-US" b="1">
                <a:solidFill>
                  <a:srgbClr val="0000CC"/>
                </a:solidFill>
              </a:rPr>
              <a:t>NHẬN THỨC CÔNG NGHỆ</a:t>
            </a:r>
          </a:p>
        </p:txBody>
      </p:sp>
      <p:sp>
        <p:nvSpPr>
          <p:cNvPr id="7" name="Rounded Rectangle 6"/>
          <p:cNvSpPr/>
          <p:nvPr/>
        </p:nvSpPr>
        <p:spPr>
          <a:xfrm>
            <a:off x="820571" y="2487091"/>
            <a:ext cx="1339174" cy="1289779"/>
          </a:xfrm>
          <a:prstGeom prst="roundRect">
            <a:avLst>
              <a:gd name="adj" fmla="val 14772"/>
            </a:avLst>
          </a:prstGeom>
          <a:solidFill>
            <a:srgbClr val="FFF4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1600" b="1">
                <a:solidFill>
                  <a:srgbClr val="FF0000"/>
                </a:solidFill>
                <a:latin typeface="Arial" pitchFamily="34" charset="0"/>
                <a:cs typeface="Arial" pitchFamily="34" charset="0"/>
              </a:rPr>
              <a:t>GIAO TIẾP</a:t>
            </a:r>
          </a:p>
        </p:txBody>
      </p:sp>
      <p:sp>
        <p:nvSpPr>
          <p:cNvPr id="8" name="Rounded Rectangle 7"/>
          <p:cNvSpPr/>
          <p:nvPr/>
        </p:nvSpPr>
        <p:spPr>
          <a:xfrm>
            <a:off x="3106571" y="2487091"/>
            <a:ext cx="1339174" cy="1289779"/>
          </a:xfrm>
          <a:prstGeom prst="roundRect">
            <a:avLst>
              <a:gd name="adj" fmla="val 14772"/>
            </a:avLst>
          </a:prstGeom>
          <a:solidFill>
            <a:srgbClr val="FFF4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1600" b="1">
                <a:solidFill>
                  <a:srgbClr val="FF0000"/>
                </a:solidFill>
                <a:latin typeface="Arial" pitchFamily="34" charset="0"/>
                <a:cs typeface="Arial" pitchFamily="34" charset="0"/>
              </a:rPr>
              <a:t>SỬ DỤNG</a:t>
            </a:r>
          </a:p>
        </p:txBody>
      </p:sp>
      <p:sp>
        <p:nvSpPr>
          <p:cNvPr id="9" name="Rounded Rectangle 8"/>
          <p:cNvSpPr/>
          <p:nvPr/>
        </p:nvSpPr>
        <p:spPr>
          <a:xfrm>
            <a:off x="820571" y="4392091"/>
            <a:ext cx="1339174" cy="1289779"/>
          </a:xfrm>
          <a:prstGeom prst="roundRect">
            <a:avLst>
              <a:gd name="adj" fmla="val 14772"/>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1600" b="1">
                <a:solidFill>
                  <a:srgbClr val="FF0000"/>
                </a:solidFill>
                <a:latin typeface="Arial" pitchFamily="34" charset="0"/>
                <a:cs typeface="Arial" pitchFamily="34" charset="0"/>
              </a:rPr>
              <a:t>THIẾT KẾ</a:t>
            </a:r>
          </a:p>
        </p:txBody>
      </p:sp>
      <p:sp>
        <p:nvSpPr>
          <p:cNvPr id="10" name="Rounded Rectangle 9"/>
          <p:cNvSpPr/>
          <p:nvPr/>
        </p:nvSpPr>
        <p:spPr>
          <a:xfrm>
            <a:off x="3106571" y="4392091"/>
            <a:ext cx="1339174" cy="1289779"/>
          </a:xfrm>
          <a:prstGeom prst="roundRect">
            <a:avLst>
              <a:gd name="adj" fmla="val 14772"/>
            </a:avLst>
          </a:prstGeom>
          <a:solidFill>
            <a:srgbClr val="FFF4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1600" b="1">
                <a:solidFill>
                  <a:srgbClr val="FF0000"/>
                </a:solidFill>
                <a:latin typeface="Arial" pitchFamily="34" charset="0"/>
                <a:cs typeface="Arial" pitchFamily="34" charset="0"/>
              </a:rPr>
              <a:t>ĐÁNH GIÁ</a:t>
            </a:r>
          </a:p>
        </p:txBody>
      </p:sp>
      <p:sp>
        <p:nvSpPr>
          <p:cNvPr id="11" name="Rectangle 10"/>
          <p:cNvSpPr/>
          <p:nvPr/>
        </p:nvSpPr>
        <p:spPr>
          <a:xfrm>
            <a:off x="5791200" y="1807621"/>
            <a:ext cx="6032500" cy="4643754"/>
          </a:xfrm>
          <a:prstGeom prst="rect">
            <a:avLst/>
          </a:prstGeom>
          <a:solidFill>
            <a:srgbClr val="CCFFFF"/>
          </a:solidFill>
          <a:ln w="3175">
            <a:solidFill>
              <a:srgbClr val="0000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spcBef>
                <a:spcPts val="0"/>
              </a:spcBef>
            </a:pPr>
            <a:r>
              <a:rPr lang="en-US" sz="2700">
                <a:solidFill>
                  <a:schemeClr val="tx1"/>
                </a:solidFill>
                <a:latin typeface="Times New Roman" pitchFamily="18" charset="0"/>
                <a:cs typeface="Times New Roman" pitchFamily="18" charset="0"/>
              </a:rPr>
              <a:t>N</a:t>
            </a:r>
            <a:r>
              <a:rPr lang="vi-VN" sz="2700">
                <a:solidFill>
                  <a:schemeClr val="tx1"/>
                </a:solidFill>
                <a:latin typeface="Times New Roman" pitchFamily="18" charset="0"/>
                <a:cs typeface="Times New Roman" pitchFamily="18" charset="0"/>
              </a:rPr>
              <a:t>ăng lực phát hiện nhu cầu, vấn đề cần giải quyết, cần đổi mới trong thực tiễn; đề xuất giải pháp kĩ thuật, công nghệ đáp ứng nhu cầu, giải quyết vấn đề đặt ra; hiện thực hoá giải pháp kĩ thuật, công nghệ; thử nghiệm và đánh giá mức độ đáp ứng nhu cầu, vấn đề đặt ra. Quá trình trên được thực hiện trên cơ sở xem xét đầy đủ các khía cạnh về tài nguyên, môi trường, kinh tế và nhân văn.</a:t>
            </a:r>
            <a:endParaRPr lang="en-US" sz="270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00332943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a:t>MÔN CÔNG NGHỆ_</a:t>
            </a:r>
            <a:r>
              <a:rPr lang="en-US" sz="2400">
                <a:solidFill>
                  <a:srgbClr val="0000FF"/>
                </a:solidFill>
              </a:rPr>
              <a:t>Đặc điểm dạy học phát triển NL, PC</a:t>
            </a:r>
            <a:endParaRPr lang="en-US" sz="2400"/>
          </a:p>
        </p:txBody>
      </p:sp>
      <p:sp>
        <p:nvSpPr>
          <p:cNvPr id="3" name="Content Placeholder 2"/>
          <p:cNvSpPr>
            <a:spLocks noGrp="1"/>
          </p:cNvSpPr>
          <p:nvPr>
            <p:ph sz="quarter" idx="1"/>
          </p:nvPr>
        </p:nvSpPr>
        <p:spPr/>
        <p:txBody>
          <a:bodyPr/>
          <a:lstStyle/>
          <a:p>
            <a:pPr algn="just">
              <a:lnSpc>
                <a:spcPct val="130000"/>
              </a:lnSpc>
              <a:spcBef>
                <a:spcPts val="600"/>
              </a:spcBef>
            </a:pPr>
            <a:r>
              <a:rPr lang="en-US" sz="2400"/>
              <a:t>(1). </a:t>
            </a:r>
            <a:r>
              <a:rPr lang="en-US" sz="2400" b="1"/>
              <a:t>Hệ thống năng lực</a:t>
            </a:r>
            <a:r>
              <a:rPr lang="en-US" sz="2400"/>
              <a:t> được xác định một cách rõ ràng như là kết quả đầu ra của chương trình đào tạo. Trong chương trình, hệ thống năng lực được mô tả dưới dạng yêu cầu cần đạt cho thời điểm cuối mỗi cấp học.</a:t>
            </a:r>
          </a:p>
          <a:p>
            <a:pPr algn="just">
              <a:lnSpc>
                <a:spcPct val="130000"/>
              </a:lnSpc>
              <a:spcBef>
                <a:spcPts val="600"/>
              </a:spcBef>
            </a:pPr>
            <a:r>
              <a:rPr lang="en-US" sz="2400"/>
              <a:t>(2). </a:t>
            </a:r>
            <a:r>
              <a:rPr lang="en-US" sz="2400" b="1"/>
              <a:t>Nội dung dạy học</a:t>
            </a:r>
            <a:r>
              <a:rPr lang="en-US" sz="2400"/>
              <a:t> cùng những yêu cầu cần đạt về kiến thức, kỹ năng của từng mạch nội dung, chủ đề cần phản ánh được yêu cầu cần đạt về năng lực bộ môn.</a:t>
            </a:r>
          </a:p>
          <a:p>
            <a:pPr algn="just">
              <a:lnSpc>
                <a:spcPct val="130000"/>
              </a:lnSpc>
              <a:spcBef>
                <a:spcPts val="600"/>
              </a:spcBef>
            </a:pPr>
            <a:r>
              <a:rPr lang="en-US" sz="2400"/>
              <a:t>(3). </a:t>
            </a:r>
            <a:r>
              <a:rPr lang="en-US" sz="2400" b="1"/>
              <a:t>Phương pháp dạy học </a:t>
            </a:r>
            <a:r>
              <a:rPr lang="en-US" sz="2400"/>
              <a:t>chú trọng vào hành động, trải nghiệm; đa dạng hóa các hình thức dạy học, kết nối kiến thức học đường với thực tiễn đời sống; phát huy tính tích cực người học.</a:t>
            </a:r>
          </a:p>
        </p:txBody>
      </p:sp>
    </p:spTree>
    <p:extLst>
      <p:ext uri="{BB962C8B-B14F-4D97-AF65-F5344CB8AC3E}">
        <p14:creationId xmlns:p14="http://schemas.microsoft.com/office/powerpoint/2010/main" val="45310800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a:t>MÔN CÔNG NGHỆ_</a:t>
            </a:r>
            <a:r>
              <a:rPr lang="en-US" sz="2400">
                <a:solidFill>
                  <a:srgbClr val="0000FF"/>
                </a:solidFill>
              </a:rPr>
              <a:t>Đặc điểm dạy học phát triển NL, PC</a:t>
            </a:r>
            <a:endParaRPr lang="en-US" sz="2400"/>
          </a:p>
        </p:txBody>
      </p:sp>
      <p:sp>
        <p:nvSpPr>
          <p:cNvPr id="3" name="Content Placeholder 2"/>
          <p:cNvSpPr>
            <a:spLocks noGrp="1"/>
          </p:cNvSpPr>
          <p:nvPr>
            <p:ph sz="quarter" idx="1"/>
          </p:nvPr>
        </p:nvSpPr>
        <p:spPr/>
        <p:txBody>
          <a:bodyPr/>
          <a:lstStyle/>
          <a:p>
            <a:pPr algn="just">
              <a:lnSpc>
                <a:spcPct val="130000"/>
              </a:lnSpc>
              <a:spcBef>
                <a:spcPts val="600"/>
              </a:spcBef>
            </a:pPr>
            <a:r>
              <a:rPr lang="en-US" sz="2400"/>
              <a:t>(4). </a:t>
            </a:r>
            <a:r>
              <a:rPr lang="en-US" sz="2400" b="1"/>
              <a:t>Đánh giá</a:t>
            </a:r>
            <a:r>
              <a:rPr lang="en-US" sz="2400"/>
              <a:t> được xác định là thành phần tích hợp ngay trong quá trình dạy học. Chú trọng đánh giá quá trình, đánh giá xác thực và dựa trên tiêu chí.</a:t>
            </a:r>
          </a:p>
          <a:p>
            <a:pPr algn="just">
              <a:lnSpc>
                <a:spcPct val="130000"/>
              </a:lnSpc>
              <a:spcBef>
                <a:spcPts val="600"/>
              </a:spcBef>
            </a:pPr>
            <a:r>
              <a:rPr lang="en-US" sz="2400"/>
              <a:t>(5). Mỗi </a:t>
            </a:r>
            <a:r>
              <a:rPr lang="en-US" sz="2400" b="1"/>
              <a:t>bài học, hoạt động giáo dục </a:t>
            </a:r>
            <a:r>
              <a:rPr lang="en-US" sz="2400"/>
              <a:t>đều góp phần hình thành và phát triển một, một số năng lực, yêu cầu cần đạt của năng lực. Vai trò này cần được thể hiện tường minh trong mục tiêu của bài học, hoạt động giáo dục.</a:t>
            </a:r>
          </a:p>
          <a:p>
            <a:pPr algn="just">
              <a:lnSpc>
                <a:spcPct val="130000"/>
              </a:lnSpc>
              <a:spcBef>
                <a:spcPts val="600"/>
              </a:spcBef>
            </a:pPr>
            <a:r>
              <a:rPr lang="en-US" sz="2400"/>
              <a:t>(6). </a:t>
            </a:r>
            <a:r>
              <a:rPr lang="en-US" sz="2400" b="1"/>
              <a:t>Năng lực được hình thành và phát triển theo thời gian</a:t>
            </a:r>
            <a:r>
              <a:rPr lang="en-US" sz="2400"/>
              <a:t>, đạt được từng cấp độ từ thấp đến cao. Sự khác biệt về năng lực chỉ có thể bộc lộ rõ ràng sau mỗi giai đoạn học tập nhất định.</a:t>
            </a:r>
          </a:p>
        </p:txBody>
      </p:sp>
    </p:spTree>
    <p:extLst>
      <p:ext uri="{BB962C8B-B14F-4D97-AF65-F5344CB8AC3E}">
        <p14:creationId xmlns:p14="http://schemas.microsoft.com/office/powerpoint/2010/main" val="85195097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510" y="228600"/>
            <a:ext cx="10262991" cy="990600"/>
          </a:xfrm>
        </p:spPr>
        <p:txBody>
          <a:bodyPr/>
          <a:lstStyle/>
          <a:p>
            <a:pPr algn="ctr"/>
            <a:r>
              <a:rPr lang="en-US" sz="2000" b="1">
                <a:solidFill>
                  <a:srgbClr val="FF0000"/>
                </a:solidFill>
              </a:rPr>
              <a:t>TIẾP CẬN NĂNG LỰC</a:t>
            </a:r>
            <a:r>
              <a:rPr lang="en-US" sz="2000" b="1"/>
              <a:t> </a:t>
            </a:r>
            <a:r>
              <a:rPr lang="en-US" sz="2000"/>
              <a:t>-----------------</a:t>
            </a:r>
            <a:r>
              <a:rPr lang="en-US" sz="2000" b="1"/>
              <a:t> </a:t>
            </a:r>
            <a:r>
              <a:rPr lang="en-US" sz="2000" b="1">
                <a:solidFill>
                  <a:srgbClr val="0000FF"/>
                </a:solidFill>
              </a:rPr>
              <a:t>TIẾP CẬN NỘI DUNG</a:t>
            </a:r>
            <a:br>
              <a:rPr lang="en-US" sz="2000" b="1">
                <a:solidFill>
                  <a:srgbClr val="0000FF"/>
                </a:solidFill>
              </a:rPr>
            </a:br>
            <a:r>
              <a:rPr lang="en-US" sz="2000">
                <a:solidFill>
                  <a:schemeClr val="tx1"/>
                </a:solidFill>
              </a:rPr>
              <a:t>Griffil &amp; Smith (1997)</a:t>
            </a:r>
            <a:endParaRPr lang="en-US" b="1">
              <a:solidFill>
                <a:srgbClr val="0000FF"/>
              </a:solidFill>
            </a:endParaRPr>
          </a:p>
        </p:txBody>
      </p:sp>
      <p:sp>
        <p:nvSpPr>
          <p:cNvPr id="29" name="Rectangle 4"/>
          <p:cNvSpPr>
            <a:spLocks noChangeArrowheads="1"/>
          </p:cNvSpPr>
          <p:nvPr/>
        </p:nvSpPr>
        <p:spPr bwMode="auto">
          <a:xfrm>
            <a:off x="4875530" y="1640300"/>
            <a:ext cx="2437765" cy="45720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t>Vai trò của GV</a:t>
            </a:r>
          </a:p>
        </p:txBody>
      </p:sp>
      <p:sp>
        <p:nvSpPr>
          <p:cNvPr id="30" name="Rectangle 5"/>
          <p:cNvSpPr>
            <a:spLocks noChangeArrowheads="1"/>
          </p:cNvSpPr>
          <p:nvPr/>
        </p:nvSpPr>
        <p:spPr bwMode="auto">
          <a:xfrm>
            <a:off x="203147" y="1640300"/>
            <a:ext cx="4469236" cy="457200"/>
          </a:xfrm>
          <a:prstGeom prst="rect">
            <a:avLst/>
          </a:prstGeom>
          <a:solidFill>
            <a:srgbClr val="FFFFCC"/>
          </a:solidFill>
          <a:ln>
            <a:noFill/>
          </a:ln>
          <a:effectLst>
            <a:outerShdw dist="107763" dir="81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en-US"/>
              <a:t>Người thúc đẩy</a:t>
            </a:r>
          </a:p>
        </p:txBody>
      </p:sp>
      <p:sp>
        <p:nvSpPr>
          <p:cNvPr id="31" name="Rectangle 7"/>
          <p:cNvSpPr>
            <a:spLocks noChangeArrowheads="1"/>
          </p:cNvSpPr>
          <p:nvPr/>
        </p:nvSpPr>
        <p:spPr bwMode="auto">
          <a:xfrm>
            <a:off x="7516442" y="1640300"/>
            <a:ext cx="4469236" cy="457200"/>
          </a:xfrm>
          <a:prstGeom prst="rect">
            <a:avLst/>
          </a:prstGeom>
          <a:solidFill>
            <a:srgbClr val="CCECFF"/>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en-US"/>
              <a:t>Người truyền thụ</a:t>
            </a:r>
          </a:p>
        </p:txBody>
      </p:sp>
      <p:sp>
        <p:nvSpPr>
          <p:cNvPr id="32" name="Rectangle 8"/>
          <p:cNvSpPr>
            <a:spLocks noChangeArrowheads="1"/>
          </p:cNvSpPr>
          <p:nvPr/>
        </p:nvSpPr>
        <p:spPr bwMode="auto">
          <a:xfrm>
            <a:off x="4875530" y="2275300"/>
            <a:ext cx="2437765" cy="45720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t>Tập trung vào</a:t>
            </a:r>
          </a:p>
        </p:txBody>
      </p:sp>
      <p:sp>
        <p:nvSpPr>
          <p:cNvPr id="33" name="Rectangle 9"/>
          <p:cNvSpPr>
            <a:spLocks noChangeArrowheads="1"/>
          </p:cNvSpPr>
          <p:nvPr/>
        </p:nvSpPr>
        <p:spPr bwMode="auto">
          <a:xfrm>
            <a:off x="203147" y="2275300"/>
            <a:ext cx="4469236" cy="457200"/>
          </a:xfrm>
          <a:prstGeom prst="rect">
            <a:avLst/>
          </a:prstGeom>
          <a:solidFill>
            <a:srgbClr val="FFFFCC"/>
          </a:solidFill>
          <a:ln>
            <a:noFill/>
          </a:ln>
          <a:effectLst>
            <a:outerShdw dist="107763" dir="81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en-US"/>
              <a:t>Sự sẵn sàng của người học</a:t>
            </a:r>
          </a:p>
        </p:txBody>
      </p:sp>
      <p:sp>
        <p:nvSpPr>
          <p:cNvPr id="34" name="Rectangle 10"/>
          <p:cNvSpPr>
            <a:spLocks noChangeArrowheads="1"/>
          </p:cNvSpPr>
          <p:nvPr/>
        </p:nvSpPr>
        <p:spPr bwMode="auto">
          <a:xfrm>
            <a:off x="7516442" y="2275300"/>
            <a:ext cx="4469236" cy="457200"/>
          </a:xfrm>
          <a:prstGeom prst="rect">
            <a:avLst/>
          </a:prstGeom>
          <a:solidFill>
            <a:srgbClr val="CCECFF"/>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en-US"/>
              <a:t>Hướng dẫn của giáo viên</a:t>
            </a:r>
          </a:p>
        </p:txBody>
      </p:sp>
      <p:sp>
        <p:nvSpPr>
          <p:cNvPr id="35" name="Rectangle 11"/>
          <p:cNvSpPr>
            <a:spLocks noChangeArrowheads="1"/>
          </p:cNvSpPr>
          <p:nvPr/>
        </p:nvSpPr>
        <p:spPr bwMode="auto">
          <a:xfrm>
            <a:off x="4875530" y="2910300"/>
            <a:ext cx="2437765" cy="45720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t>Học liệu</a:t>
            </a:r>
          </a:p>
        </p:txBody>
      </p:sp>
      <p:sp>
        <p:nvSpPr>
          <p:cNvPr id="36" name="Rectangle 12"/>
          <p:cNvSpPr>
            <a:spLocks noChangeArrowheads="1"/>
          </p:cNvSpPr>
          <p:nvPr/>
        </p:nvSpPr>
        <p:spPr bwMode="auto">
          <a:xfrm>
            <a:off x="203147" y="2910300"/>
            <a:ext cx="4469236" cy="457200"/>
          </a:xfrm>
          <a:prstGeom prst="rect">
            <a:avLst/>
          </a:prstGeom>
          <a:solidFill>
            <a:srgbClr val="FFFFCC"/>
          </a:solidFill>
          <a:ln>
            <a:noFill/>
          </a:ln>
          <a:effectLst>
            <a:outerShdw dist="107763" dir="81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en-US"/>
              <a:t>Từ nhiều nguồn</a:t>
            </a:r>
          </a:p>
        </p:txBody>
      </p:sp>
      <p:sp>
        <p:nvSpPr>
          <p:cNvPr id="37" name="Rectangle 13"/>
          <p:cNvSpPr>
            <a:spLocks noChangeArrowheads="1"/>
          </p:cNvSpPr>
          <p:nvPr/>
        </p:nvSpPr>
        <p:spPr bwMode="auto">
          <a:xfrm>
            <a:off x="7516442" y="2910300"/>
            <a:ext cx="4469236" cy="457200"/>
          </a:xfrm>
          <a:prstGeom prst="rect">
            <a:avLst/>
          </a:prstGeom>
          <a:solidFill>
            <a:srgbClr val="CCECFF"/>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en-US"/>
              <a:t>Chủ yếu từ SGK</a:t>
            </a:r>
          </a:p>
        </p:txBody>
      </p:sp>
      <p:sp>
        <p:nvSpPr>
          <p:cNvPr id="38" name="Rectangle 14"/>
          <p:cNvSpPr>
            <a:spLocks noChangeArrowheads="1"/>
          </p:cNvSpPr>
          <p:nvPr/>
        </p:nvSpPr>
        <p:spPr bwMode="auto">
          <a:xfrm>
            <a:off x="4875530" y="3545300"/>
            <a:ext cx="2437765" cy="45720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t>Phản hồi</a:t>
            </a:r>
          </a:p>
        </p:txBody>
      </p:sp>
      <p:sp>
        <p:nvSpPr>
          <p:cNvPr id="39" name="Rectangle 15"/>
          <p:cNvSpPr>
            <a:spLocks noChangeArrowheads="1"/>
          </p:cNvSpPr>
          <p:nvPr/>
        </p:nvSpPr>
        <p:spPr bwMode="auto">
          <a:xfrm>
            <a:off x="203147" y="3545300"/>
            <a:ext cx="4469236" cy="457200"/>
          </a:xfrm>
          <a:prstGeom prst="rect">
            <a:avLst/>
          </a:prstGeom>
          <a:solidFill>
            <a:srgbClr val="FFFFCC"/>
          </a:solidFill>
          <a:ln>
            <a:noFill/>
          </a:ln>
          <a:effectLst>
            <a:outerShdw dist="107763" dir="81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en-US"/>
              <a:t>Kịp thời, liên tục</a:t>
            </a:r>
          </a:p>
        </p:txBody>
      </p:sp>
      <p:sp>
        <p:nvSpPr>
          <p:cNvPr id="40" name="Rectangle 16"/>
          <p:cNvSpPr>
            <a:spLocks noChangeArrowheads="1"/>
          </p:cNvSpPr>
          <p:nvPr/>
        </p:nvSpPr>
        <p:spPr bwMode="auto">
          <a:xfrm>
            <a:off x="7516442" y="3545300"/>
            <a:ext cx="4469236" cy="457200"/>
          </a:xfrm>
          <a:prstGeom prst="rect">
            <a:avLst/>
          </a:prstGeom>
          <a:solidFill>
            <a:srgbClr val="CCECFF"/>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en-US"/>
              <a:t>Chậm và định kỳ</a:t>
            </a:r>
          </a:p>
        </p:txBody>
      </p:sp>
      <p:sp>
        <p:nvSpPr>
          <p:cNvPr id="41" name="Rectangle 17"/>
          <p:cNvSpPr>
            <a:spLocks noChangeArrowheads="1"/>
          </p:cNvSpPr>
          <p:nvPr/>
        </p:nvSpPr>
        <p:spPr bwMode="auto">
          <a:xfrm>
            <a:off x="4875530" y="4180300"/>
            <a:ext cx="2437765" cy="45720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t>Đánh giá</a:t>
            </a:r>
          </a:p>
        </p:txBody>
      </p:sp>
      <p:sp>
        <p:nvSpPr>
          <p:cNvPr id="42" name="Rectangle 18"/>
          <p:cNvSpPr>
            <a:spLocks noChangeArrowheads="1"/>
          </p:cNvSpPr>
          <p:nvPr/>
        </p:nvSpPr>
        <p:spPr bwMode="auto">
          <a:xfrm>
            <a:off x="203147" y="4180300"/>
            <a:ext cx="4469236" cy="457200"/>
          </a:xfrm>
          <a:prstGeom prst="rect">
            <a:avLst/>
          </a:prstGeom>
          <a:solidFill>
            <a:srgbClr val="FFFFCC"/>
          </a:solidFill>
          <a:ln>
            <a:noFill/>
          </a:ln>
          <a:effectLst>
            <a:outerShdw dist="107763" dir="81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en-US"/>
              <a:t>Đối chiếu với tiêu chí</a:t>
            </a:r>
          </a:p>
        </p:txBody>
      </p:sp>
      <p:sp>
        <p:nvSpPr>
          <p:cNvPr id="43" name="Rectangle 19"/>
          <p:cNvSpPr>
            <a:spLocks noChangeArrowheads="1"/>
          </p:cNvSpPr>
          <p:nvPr/>
        </p:nvSpPr>
        <p:spPr bwMode="auto">
          <a:xfrm>
            <a:off x="7516442" y="4180300"/>
            <a:ext cx="4469236" cy="457200"/>
          </a:xfrm>
          <a:prstGeom prst="rect">
            <a:avLst/>
          </a:prstGeom>
          <a:solidFill>
            <a:srgbClr val="CCECFF"/>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en-US"/>
              <a:t>So sánh giữa các học sinh</a:t>
            </a:r>
          </a:p>
        </p:txBody>
      </p:sp>
      <p:sp>
        <p:nvSpPr>
          <p:cNvPr id="44" name="Rectangle 20"/>
          <p:cNvSpPr>
            <a:spLocks noChangeArrowheads="1"/>
          </p:cNvSpPr>
          <p:nvPr/>
        </p:nvSpPr>
        <p:spPr bwMode="auto">
          <a:xfrm>
            <a:off x="4875530" y="4815300"/>
            <a:ext cx="2437765" cy="45720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t>Việc học</a:t>
            </a:r>
          </a:p>
        </p:txBody>
      </p:sp>
      <p:sp>
        <p:nvSpPr>
          <p:cNvPr id="45" name="Rectangle 21"/>
          <p:cNvSpPr>
            <a:spLocks noChangeArrowheads="1"/>
          </p:cNvSpPr>
          <p:nvPr/>
        </p:nvSpPr>
        <p:spPr bwMode="auto">
          <a:xfrm>
            <a:off x="203147" y="4815300"/>
            <a:ext cx="4469236" cy="457200"/>
          </a:xfrm>
          <a:prstGeom prst="rect">
            <a:avLst/>
          </a:prstGeom>
          <a:solidFill>
            <a:srgbClr val="FFFFCC"/>
          </a:solidFill>
          <a:ln>
            <a:noFill/>
          </a:ln>
          <a:effectLst>
            <a:outerShdw dist="107763" dir="81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en-US"/>
              <a:t>Khám phá, lập luận, GQVĐ</a:t>
            </a:r>
          </a:p>
        </p:txBody>
      </p:sp>
      <p:sp>
        <p:nvSpPr>
          <p:cNvPr id="46" name="Rectangle 22"/>
          <p:cNvSpPr>
            <a:spLocks noChangeArrowheads="1"/>
          </p:cNvSpPr>
          <p:nvPr/>
        </p:nvSpPr>
        <p:spPr bwMode="auto">
          <a:xfrm>
            <a:off x="7516442" y="4815300"/>
            <a:ext cx="4469236" cy="457200"/>
          </a:xfrm>
          <a:prstGeom prst="rect">
            <a:avLst/>
          </a:prstGeom>
          <a:solidFill>
            <a:srgbClr val="CCECFF"/>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en-US"/>
              <a:t>KT cố định, theo sự ĐK của GV</a:t>
            </a:r>
          </a:p>
        </p:txBody>
      </p:sp>
      <p:sp>
        <p:nvSpPr>
          <p:cNvPr id="47" name="Rectangle 23"/>
          <p:cNvSpPr>
            <a:spLocks noChangeArrowheads="1"/>
          </p:cNvSpPr>
          <p:nvPr/>
        </p:nvSpPr>
        <p:spPr bwMode="auto">
          <a:xfrm>
            <a:off x="4875530" y="5450300"/>
            <a:ext cx="2437765" cy="45720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t>Người học</a:t>
            </a:r>
          </a:p>
        </p:txBody>
      </p:sp>
      <p:sp>
        <p:nvSpPr>
          <p:cNvPr id="48" name="Rectangle 24"/>
          <p:cNvSpPr>
            <a:spLocks noChangeArrowheads="1"/>
          </p:cNvSpPr>
          <p:nvPr/>
        </p:nvSpPr>
        <p:spPr bwMode="auto">
          <a:xfrm>
            <a:off x="203147" y="5450300"/>
            <a:ext cx="4469236" cy="457200"/>
          </a:xfrm>
          <a:prstGeom prst="rect">
            <a:avLst/>
          </a:prstGeom>
          <a:solidFill>
            <a:srgbClr val="FFFFCC"/>
          </a:solidFill>
          <a:ln>
            <a:noFill/>
          </a:ln>
          <a:effectLst>
            <a:outerShdw dist="107763" dir="81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en-US"/>
              <a:t>Độc lập, trách nhiệm, tự G.sát</a:t>
            </a:r>
          </a:p>
        </p:txBody>
      </p:sp>
      <p:sp>
        <p:nvSpPr>
          <p:cNvPr id="49" name="Rectangle 25"/>
          <p:cNvSpPr>
            <a:spLocks noChangeArrowheads="1"/>
          </p:cNvSpPr>
          <p:nvPr/>
        </p:nvSpPr>
        <p:spPr bwMode="auto">
          <a:xfrm>
            <a:off x="7516442" y="5450300"/>
            <a:ext cx="4469236" cy="457200"/>
          </a:xfrm>
          <a:prstGeom prst="rect">
            <a:avLst/>
          </a:prstGeom>
          <a:solidFill>
            <a:srgbClr val="CCECFF"/>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en-US"/>
              <a:t>Theo QT.HT đã định trước</a:t>
            </a:r>
          </a:p>
        </p:txBody>
      </p:sp>
      <p:sp>
        <p:nvSpPr>
          <p:cNvPr id="50" name="Rectangle 26"/>
          <p:cNvSpPr>
            <a:spLocks noChangeArrowheads="1"/>
          </p:cNvSpPr>
          <p:nvPr/>
        </p:nvSpPr>
        <p:spPr bwMode="auto">
          <a:xfrm>
            <a:off x="4875530" y="6059900"/>
            <a:ext cx="2437765" cy="68580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t>Báo cáo</a:t>
            </a:r>
          </a:p>
        </p:txBody>
      </p:sp>
      <p:sp>
        <p:nvSpPr>
          <p:cNvPr id="51" name="Rectangle 27"/>
          <p:cNvSpPr>
            <a:spLocks noChangeArrowheads="1"/>
          </p:cNvSpPr>
          <p:nvPr/>
        </p:nvSpPr>
        <p:spPr bwMode="auto">
          <a:xfrm>
            <a:off x="203147" y="6059900"/>
            <a:ext cx="4469236" cy="685800"/>
          </a:xfrm>
          <a:prstGeom prst="rect">
            <a:avLst/>
          </a:prstGeom>
          <a:solidFill>
            <a:srgbClr val="FFFFCC"/>
          </a:solidFill>
          <a:ln>
            <a:noFill/>
          </a:ln>
          <a:effectLst>
            <a:outerShdw dist="107763" dir="81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anchor="ctr"/>
          <a:lstStyle/>
          <a:p>
            <a:pPr algn="ctr"/>
            <a:r>
              <a:rPr lang="en-US"/>
              <a:t>Mang tính mô tả hạn chế và sự tiến bộ cho GV, PH, HS</a:t>
            </a:r>
          </a:p>
        </p:txBody>
      </p:sp>
      <p:sp>
        <p:nvSpPr>
          <p:cNvPr id="52" name="Rectangle 28"/>
          <p:cNvSpPr>
            <a:spLocks noChangeArrowheads="1"/>
          </p:cNvSpPr>
          <p:nvPr/>
        </p:nvSpPr>
        <p:spPr bwMode="auto">
          <a:xfrm>
            <a:off x="7516442" y="6059900"/>
            <a:ext cx="4469236" cy="685800"/>
          </a:xfrm>
          <a:prstGeom prst="rect">
            <a:avLst/>
          </a:prstGeom>
          <a:solidFill>
            <a:srgbClr val="CCECFF"/>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anchor="ctr"/>
          <a:lstStyle/>
          <a:p>
            <a:pPr algn="ctr"/>
            <a:r>
              <a:rPr lang="en-US"/>
              <a:t>Điểm số, xếp hạng cho giáo viên </a:t>
            </a:r>
            <a:br>
              <a:rPr lang="en-US"/>
            </a:br>
            <a:r>
              <a:rPr lang="en-US"/>
              <a:t>và phụ huynh</a:t>
            </a:r>
          </a:p>
        </p:txBody>
      </p:sp>
    </p:spTree>
    <p:extLst>
      <p:ext uri="{BB962C8B-B14F-4D97-AF65-F5344CB8AC3E}">
        <p14:creationId xmlns:p14="http://schemas.microsoft.com/office/powerpoint/2010/main" val="379873959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slide(fromRight)">
                                      <p:cBhvr>
                                        <p:cTn id="7" dur="500"/>
                                        <p:tgtEl>
                                          <p:spTgt spid="30"/>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slide(fromLeft)">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2"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slide(fromRight)">
                                      <p:cBhvr>
                                        <p:cTn id="15" dur="500"/>
                                        <p:tgtEl>
                                          <p:spTgt spid="33"/>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slide(fromLeft)">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2"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slide(fromRight)">
                                      <p:cBhvr>
                                        <p:cTn id="23" dur="500"/>
                                        <p:tgtEl>
                                          <p:spTgt spid="36"/>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slide(fromLeft)">
                                      <p:cBhvr>
                                        <p:cTn id="26" dur="500"/>
                                        <p:tgtEl>
                                          <p:spTgt spid="37"/>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2"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slide(fromRight)">
                                      <p:cBhvr>
                                        <p:cTn id="31" dur="500"/>
                                        <p:tgtEl>
                                          <p:spTgt spid="39"/>
                                        </p:tgtEl>
                                      </p:cBhvr>
                                    </p:animEffect>
                                  </p:childTnLst>
                                </p:cTn>
                              </p:par>
                              <p:par>
                                <p:cTn id="32" presetID="12" presetClass="entr" presetSubtype="8"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slide(fromLeft)">
                                      <p:cBhvr>
                                        <p:cTn id="34" dur="5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2"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slide(fromRight)">
                                      <p:cBhvr>
                                        <p:cTn id="39" dur="500"/>
                                        <p:tgtEl>
                                          <p:spTgt spid="42"/>
                                        </p:tgtEl>
                                      </p:cBhvr>
                                    </p:animEffect>
                                  </p:childTnLst>
                                </p:cTn>
                              </p:par>
                              <p:par>
                                <p:cTn id="40" presetID="12" presetClass="entr" presetSubtype="8"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slide(fromLeft)">
                                      <p:cBhvr>
                                        <p:cTn id="42" dur="5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2"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slide(fromRight)">
                                      <p:cBhvr>
                                        <p:cTn id="47" dur="500"/>
                                        <p:tgtEl>
                                          <p:spTgt spid="45"/>
                                        </p:tgtEl>
                                      </p:cBhvr>
                                    </p:animEffect>
                                  </p:childTnLst>
                                </p:cTn>
                              </p:par>
                              <p:par>
                                <p:cTn id="48" presetID="12" presetClass="entr" presetSubtype="8" fill="hold" grpId="0" nodeType="with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slide(fromLeft)">
                                      <p:cBhvr>
                                        <p:cTn id="50" dur="500"/>
                                        <p:tgtEl>
                                          <p:spTgt spid="46"/>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2"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slide(fromRight)">
                                      <p:cBhvr>
                                        <p:cTn id="55" dur="500"/>
                                        <p:tgtEl>
                                          <p:spTgt spid="48"/>
                                        </p:tgtEl>
                                      </p:cBhvr>
                                    </p:animEffect>
                                  </p:childTnLst>
                                </p:cTn>
                              </p:par>
                              <p:par>
                                <p:cTn id="56" presetID="12" presetClass="entr" presetSubtype="8" fill="hold" grpId="0" nodeType="withEffect">
                                  <p:stCondLst>
                                    <p:cond delay="0"/>
                                  </p:stCondLst>
                                  <p:childTnLst>
                                    <p:set>
                                      <p:cBhvr>
                                        <p:cTn id="57" dur="1" fill="hold">
                                          <p:stCondLst>
                                            <p:cond delay="0"/>
                                          </p:stCondLst>
                                        </p:cTn>
                                        <p:tgtEl>
                                          <p:spTgt spid="49"/>
                                        </p:tgtEl>
                                        <p:attrNameLst>
                                          <p:attrName>style.visibility</p:attrName>
                                        </p:attrNameLst>
                                      </p:cBhvr>
                                      <p:to>
                                        <p:strVal val="visible"/>
                                      </p:to>
                                    </p:set>
                                    <p:animEffect transition="in" filter="slide(fromLeft)">
                                      <p:cBhvr>
                                        <p:cTn id="58" dur="500"/>
                                        <p:tgtEl>
                                          <p:spTgt spid="49"/>
                                        </p:tgtEl>
                                      </p:cBhvr>
                                    </p:animEffect>
                                  </p:childTnLst>
                                </p:cTn>
                              </p:par>
                            </p:childTnLst>
                          </p:cTn>
                        </p:par>
                      </p:childTnLst>
                    </p:cTn>
                  </p:par>
                  <p:par>
                    <p:cTn id="59" fill="hold">
                      <p:stCondLst>
                        <p:cond delay="indefinite"/>
                      </p:stCondLst>
                      <p:childTnLst>
                        <p:par>
                          <p:cTn id="60" fill="hold">
                            <p:stCondLst>
                              <p:cond delay="0"/>
                            </p:stCondLst>
                            <p:childTnLst>
                              <p:par>
                                <p:cTn id="61" presetID="12" presetClass="entr" presetSubtype="2" fill="hold" grpId="0" nodeType="clickEffect">
                                  <p:stCondLst>
                                    <p:cond delay="0"/>
                                  </p:stCondLst>
                                  <p:childTnLst>
                                    <p:set>
                                      <p:cBhvr>
                                        <p:cTn id="62" dur="1" fill="hold">
                                          <p:stCondLst>
                                            <p:cond delay="0"/>
                                          </p:stCondLst>
                                        </p:cTn>
                                        <p:tgtEl>
                                          <p:spTgt spid="51"/>
                                        </p:tgtEl>
                                        <p:attrNameLst>
                                          <p:attrName>style.visibility</p:attrName>
                                        </p:attrNameLst>
                                      </p:cBhvr>
                                      <p:to>
                                        <p:strVal val="visible"/>
                                      </p:to>
                                    </p:set>
                                    <p:animEffect transition="in" filter="slide(fromRight)">
                                      <p:cBhvr>
                                        <p:cTn id="63" dur="500"/>
                                        <p:tgtEl>
                                          <p:spTgt spid="51"/>
                                        </p:tgtEl>
                                      </p:cBhvr>
                                    </p:animEffect>
                                  </p:childTnLst>
                                </p:cTn>
                              </p:par>
                              <p:par>
                                <p:cTn id="64" presetID="12" presetClass="entr" presetSubtype="8" fill="hold" grpId="0" nodeType="with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slide(fromLeft)">
                                      <p:cBhvr>
                                        <p:cTn id="66"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3" grpId="0" animBg="1"/>
      <p:bldP spid="34" grpId="0" animBg="1"/>
      <p:bldP spid="36" grpId="0" animBg="1"/>
      <p:bldP spid="37" grpId="0" animBg="1"/>
      <p:bldP spid="39" grpId="0" animBg="1"/>
      <p:bldP spid="40" grpId="0" animBg="1"/>
      <p:bldP spid="42" grpId="0" animBg="1"/>
      <p:bldP spid="43" grpId="0" animBg="1"/>
      <p:bldP spid="45" grpId="0" animBg="1"/>
      <p:bldP spid="46" grpId="0" animBg="1"/>
      <p:bldP spid="48" grpId="0" animBg="1"/>
      <p:bldP spid="49" grpId="0" animBg="1"/>
      <p:bldP spid="51" grpId="0" animBg="1"/>
      <p:bldP spid="5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a:solidFill>
                  <a:srgbClr val="775F55"/>
                </a:solidFill>
              </a:rPr>
              <a:t>TIẾN TRÌNH PHÁT TRIỂN NĂNG LỰC</a:t>
            </a:r>
          </a:p>
        </p:txBody>
      </p:sp>
      <p:sp>
        <p:nvSpPr>
          <p:cNvPr id="5" name="Rounded Rectangle 4"/>
          <p:cNvSpPr/>
          <p:nvPr/>
        </p:nvSpPr>
        <p:spPr>
          <a:xfrm>
            <a:off x="4260754" y="1741350"/>
            <a:ext cx="3200400" cy="762000"/>
          </a:xfrm>
          <a:prstGeom prst="roundRect">
            <a:avLst/>
          </a:prstGeom>
          <a:solidFill>
            <a:srgbClr val="CCFFFF"/>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600">
                <a:solidFill>
                  <a:srgbClr val="0000FF"/>
                </a:solidFill>
                <a:latin typeface="Arial" pitchFamily="34" charset="0"/>
                <a:cs typeface="Arial" pitchFamily="34" charset="0"/>
              </a:rPr>
              <a:t>NHẬN THỨC</a:t>
            </a:r>
            <a:endParaRPr lang="en-US">
              <a:solidFill>
                <a:srgbClr val="0000FF"/>
              </a:solidFill>
              <a:latin typeface="Arial" pitchFamily="34" charset="0"/>
              <a:cs typeface="Arial" pitchFamily="34" charset="0"/>
            </a:endParaRPr>
          </a:p>
          <a:p>
            <a:pPr algn="ctr">
              <a:lnSpc>
                <a:spcPct val="150000"/>
              </a:lnSpc>
            </a:pPr>
            <a:r>
              <a:rPr lang="en-US" b="1">
                <a:solidFill>
                  <a:schemeClr val="tx1"/>
                </a:solidFill>
                <a:latin typeface="Arial" pitchFamily="34" charset="0"/>
                <a:cs typeface="Arial" pitchFamily="34" charset="0"/>
              </a:rPr>
              <a:t>HOẠT ĐỘNG</a:t>
            </a:r>
          </a:p>
        </p:txBody>
      </p:sp>
      <p:sp>
        <p:nvSpPr>
          <p:cNvPr id="6" name="Oval 5"/>
          <p:cNvSpPr/>
          <p:nvPr/>
        </p:nvSpPr>
        <p:spPr>
          <a:xfrm>
            <a:off x="3938830" y="3532050"/>
            <a:ext cx="3886200" cy="1371600"/>
          </a:xfrm>
          <a:prstGeom prst="ellipse">
            <a:avLst/>
          </a:prstGeom>
          <a:solidFill>
            <a:srgbClr val="FFFFCC"/>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600">
                <a:solidFill>
                  <a:srgbClr val="C00000"/>
                </a:solidFill>
                <a:latin typeface="Arial" pitchFamily="34" charset="0"/>
                <a:cs typeface="Arial" pitchFamily="34" charset="0"/>
              </a:rPr>
              <a:t>THỰC HÀNH </a:t>
            </a:r>
          </a:p>
          <a:p>
            <a:pPr algn="ctr">
              <a:lnSpc>
                <a:spcPct val="150000"/>
              </a:lnSpc>
            </a:pPr>
            <a:r>
              <a:rPr lang="en-US" b="1">
                <a:solidFill>
                  <a:schemeClr val="tx1"/>
                </a:solidFill>
                <a:latin typeface="Arial" pitchFamily="34" charset="0"/>
                <a:cs typeface="Arial" pitchFamily="34" charset="0"/>
              </a:rPr>
              <a:t>HOẠT ĐỘNG</a:t>
            </a:r>
          </a:p>
        </p:txBody>
      </p:sp>
      <p:sp>
        <p:nvSpPr>
          <p:cNvPr id="7" name="Rounded Rectangle 6"/>
          <p:cNvSpPr/>
          <p:nvPr/>
        </p:nvSpPr>
        <p:spPr>
          <a:xfrm>
            <a:off x="4383717" y="5889968"/>
            <a:ext cx="2996426" cy="762000"/>
          </a:xfrm>
          <a:prstGeom prst="roundRect">
            <a:avLst/>
          </a:prstGeom>
          <a:solidFill>
            <a:srgbClr val="B8FEBF"/>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600">
                <a:solidFill>
                  <a:srgbClr val="7030A0"/>
                </a:solidFill>
                <a:latin typeface="Arial" pitchFamily="34" charset="0"/>
                <a:cs typeface="Arial" pitchFamily="34" charset="0"/>
              </a:rPr>
              <a:t>ĐÁNH GIÁ VÀ ĐIỀU CHỈNH</a:t>
            </a:r>
            <a:r>
              <a:rPr lang="en-US">
                <a:solidFill>
                  <a:srgbClr val="7030A0"/>
                </a:solidFill>
                <a:latin typeface="Arial" pitchFamily="34" charset="0"/>
                <a:cs typeface="Arial" pitchFamily="34" charset="0"/>
              </a:rPr>
              <a:t> </a:t>
            </a:r>
            <a:r>
              <a:rPr lang="en-US" b="1">
                <a:solidFill>
                  <a:schemeClr val="tx1"/>
                </a:solidFill>
                <a:latin typeface="Arial" pitchFamily="34" charset="0"/>
                <a:cs typeface="Arial" pitchFamily="34" charset="0"/>
              </a:rPr>
              <a:t>HOẠT ĐỘNG</a:t>
            </a:r>
          </a:p>
        </p:txBody>
      </p:sp>
      <p:sp>
        <p:nvSpPr>
          <p:cNvPr id="8" name="Oval 7"/>
          <p:cNvSpPr/>
          <p:nvPr/>
        </p:nvSpPr>
        <p:spPr>
          <a:xfrm>
            <a:off x="1464474" y="2693850"/>
            <a:ext cx="1828800" cy="838200"/>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pitchFamily="34" charset="0"/>
                <a:cs typeface="Arial" pitchFamily="34" charset="0"/>
              </a:rPr>
              <a:t>Kiến thức</a:t>
            </a:r>
          </a:p>
        </p:txBody>
      </p:sp>
      <p:sp>
        <p:nvSpPr>
          <p:cNvPr id="9" name="Oval 8"/>
          <p:cNvSpPr/>
          <p:nvPr/>
        </p:nvSpPr>
        <p:spPr>
          <a:xfrm>
            <a:off x="1464474" y="3798750"/>
            <a:ext cx="1828800" cy="838200"/>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pitchFamily="34" charset="0"/>
                <a:cs typeface="Arial" pitchFamily="34" charset="0"/>
              </a:rPr>
              <a:t>Kĩ năng</a:t>
            </a:r>
          </a:p>
        </p:txBody>
      </p:sp>
      <p:sp>
        <p:nvSpPr>
          <p:cNvPr id="10" name="Oval 9"/>
          <p:cNvSpPr/>
          <p:nvPr/>
        </p:nvSpPr>
        <p:spPr>
          <a:xfrm>
            <a:off x="1464474" y="4903650"/>
            <a:ext cx="1828800" cy="838200"/>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pitchFamily="34" charset="0"/>
                <a:cs typeface="Arial" pitchFamily="34" charset="0"/>
              </a:rPr>
              <a:t>Thái độ</a:t>
            </a:r>
          </a:p>
        </p:txBody>
      </p:sp>
      <p:sp>
        <p:nvSpPr>
          <p:cNvPr id="11" name="Rounded Rectangle 10"/>
          <p:cNvSpPr/>
          <p:nvPr/>
        </p:nvSpPr>
        <p:spPr>
          <a:xfrm>
            <a:off x="8845586" y="2615510"/>
            <a:ext cx="2057400" cy="535540"/>
          </a:xfrm>
          <a:prstGeom prst="roundRect">
            <a:avLst/>
          </a:prstGeom>
          <a:solidFill>
            <a:schemeClr val="bg1"/>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 pitchFamily="34" charset="0"/>
                <a:cs typeface="Arial" pitchFamily="34" charset="0"/>
              </a:rPr>
              <a:t>Đa dạng</a:t>
            </a:r>
            <a:endParaRPr lang="en-US">
              <a:solidFill>
                <a:schemeClr val="tx1"/>
              </a:solidFill>
              <a:latin typeface="Arial" pitchFamily="34" charset="0"/>
              <a:cs typeface="Arial" pitchFamily="34" charset="0"/>
            </a:endParaRPr>
          </a:p>
        </p:txBody>
      </p:sp>
      <p:sp>
        <p:nvSpPr>
          <p:cNvPr id="12" name="Rounded Rectangle 11"/>
          <p:cNvSpPr/>
          <p:nvPr/>
        </p:nvSpPr>
        <p:spPr>
          <a:xfrm>
            <a:off x="8845586" y="3302380"/>
            <a:ext cx="2057400" cy="535540"/>
          </a:xfrm>
          <a:prstGeom prst="roundRect">
            <a:avLst/>
          </a:prstGeom>
          <a:solidFill>
            <a:schemeClr val="bg1"/>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 pitchFamily="34" charset="0"/>
                <a:cs typeface="Arial" pitchFamily="34" charset="0"/>
              </a:rPr>
              <a:t>Từ thấp </a:t>
            </a:r>
            <a:r>
              <a:rPr lang="en-US" sz="1600">
                <a:solidFill>
                  <a:schemeClr val="tx1"/>
                </a:solidFill>
                <a:latin typeface="Arial" pitchFamily="34" charset="0"/>
                <a:cs typeface="Arial" pitchFamily="34" charset="0"/>
                <a:sym typeface="Wingdings" pitchFamily="2" charset="2"/>
              </a:rPr>
              <a:t> Cao</a:t>
            </a:r>
            <a:endParaRPr lang="en-US">
              <a:solidFill>
                <a:schemeClr val="tx1"/>
              </a:solidFill>
              <a:latin typeface="Arial" pitchFamily="34" charset="0"/>
              <a:cs typeface="Arial" pitchFamily="34" charset="0"/>
            </a:endParaRPr>
          </a:p>
        </p:txBody>
      </p:sp>
      <p:sp>
        <p:nvSpPr>
          <p:cNvPr id="13" name="Rounded Rectangle 12"/>
          <p:cNvSpPr/>
          <p:nvPr/>
        </p:nvSpPr>
        <p:spPr>
          <a:xfrm>
            <a:off x="8851579" y="3951150"/>
            <a:ext cx="2057400" cy="535540"/>
          </a:xfrm>
          <a:prstGeom prst="roundRect">
            <a:avLst/>
          </a:prstGeom>
          <a:solidFill>
            <a:schemeClr val="bg1"/>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 pitchFamily="34" charset="0"/>
                <a:cs typeface="Arial" pitchFamily="34" charset="0"/>
              </a:rPr>
              <a:t>Liên tục</a:t>
            </a:r>
            <a:endParaRPr lang="en-US">
              <a:solidFill>
                <a:schemeClr val="tx1"/>
              </a:solidFill>
              <a:latin typeface="Arial" pitchFamily="34" charset="0"/>
              <a:cs typeface="Arial" pitchFamily="34" charset="0"/>
            </a:endParaRPr>
          </a:p>
        </p:txBody>
      </p:sp>
      <p:sp>
        <p:nvSpPr>
          <p:cNvPr id="14" name="Rounded Rectangle 13"/>
          <p:cNvSpPr/>
          <p:nvPr/>
        </p:nvSpPr>
        <p:spPr>
          <a:xfrm>
            <a:off x="8845586" y="4636950"/>
            <a:ext cx="2057400" cy="535540"/>
          </a:xfrm>
          <a:prstGeom prst="roundRect">
            <a:avLst/>
          </a:prstGeom>
          <a:solidFill>
            <a:schemeClr val="bg1"/>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 pitchFamily="34" charset="0"/>
                <a:cs typeface="Arial" pitchFamily="34" charset="0"/>
              </a:rPr>
              <a:t>Hướng mục tiêu</a:t>
            </a:r>
            <a:endParaRPr lang="en-US">
              <a:solidFill>
                <a:schemeClr val="tx1"/>
              </a:solidFill>
              <a:latin typeface="Arial" pitchFamily="34" charset="0"/>
              <a:cs typeface="Arial" pitchFamily="34" charset="0"/>
            </a:endParaRPr>
          </a:p>
        </p:txBody>
      </p:sp>
      <p:sp>
        <p:nvSpPr>
          <p:cNvPr id="15" name="Rounded Rectangle 14"/>
          <p:cNvSpPr/>
          <p:nvPr/>
        </p:nvSpPr>
        <p:spPr>
          <a:xfrm>
            <a:off x="8851579" y="5354428"/>
            <a:ext cx="2057400" cy="535540"/>
          </a:xfrm>
          <a:prstGeom prst="roundRect">
            <a:avLst/>
          </a:prstGeom>
          <a:solidFill>
            <a:schemeClr val="bg1"/>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Arial" pitchFamily="34" charset="0"/>
                <a:cs typeface="Arial" pitchFamily="34" charset="0"/>
              </a:rPr>
              <a:t>Có ý thức</a:t>
            </a:r>
            <a:endParaRPr lang="en-US">
              <a:solidFill>
                <a:schemeClr val="tx1"/>
              </a:solidFill>
              <a:latin typeface="Arial" pitchFamily="34" charset="0"/>
              <a:cs typeface="Arial" pitchFamily="34" charset="0"/>
            </a:endParaRPr>
          </a:p>
        </p:txBody>
      </p:sp>
      <p:cxnSp>
        <p:nvCxnSpPr>
          <p:cNvPr id="16" name="Straight Arrow Connector 15"/>
          <p:cNvCxnSpPr>
            <a:stCxn id="8" idx="6"/>
            <a:endCxn id="6" idx="1"/>
          </p:cNvCxnSpPr>
          <p:nvPr/>
        </p:nvCxnSpPr>
        <p:spPr>
          <a:xfrm>
            <a:off x="3293274" y="3112950"/>
            <a:ext cx="1214677" cy="6199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0" idx="6"/>
            <a:endCxn id="6" idx="3"/>
          </p:cNvCxnSpPr>
          <p:nvPr/>
        </p:nvCxnSpPr>
        <p:spPr>
          <a:xfrm flipV="1">
            <a:off x="3293274" y="4702784"/>
            <a:ext cx="1214677" cy="6199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9" idx="6"/>
            <a:endCxn id="6" idx="2"/>
          </p:cNvCxnSpPr>
          <p:nvPr/>
        </p:nvCxnSpPr>
        <p:spPr>
          <a:xfrm>
            <a:off x="3293274" y="4217850"/>
            <a:ext cx="6455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5" idx="2"/>
            <a:endCxn id="6" idx="0"/>
          </p:cNvCxnSpPr>
          <p:nvPr/>
        </p:nvCxnSpPr>
        <p:spPr>
          <a:xfrm>
            <a:off x="5860954" y="2503350"/>
            <a:ext cx="20976" cy="1028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6" idx="4"/>
            <a:endCxn id="7" idx="0"/>
          </p:cNvCxnSpPr>
          <p:nvPr/>
        </p:nvCxnSpPr>
        <p:spPr>
          <a:xfrm>
            <a:off x="5881930" y="4903650"/>
            <a:ext cx="0" cy="986318"/>
          </a:xfrm>
          <a:prstGeom prst="straightConnector1">
            <a:avLst/>
          </a:prstGeom>
          <a:ln w="57150" cmpd="db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Elbow Connector 20"/>
          <p:cNvCxnSpPr>
            <a:stCxn id="6" idx="7"/>
            <a:endCxn id="11" idx="1"/>
          </p:cNvCxnSpPr>
          <p:nvPr/>
        </p:nvCxnSpPr>
        <p:spPr>
          <a:xfrm rot="5400000" flipH="1" flipV="1">
            <a:off x="7625929" y="2513260"/>
            <a:ext cx="849636" cy="1589677"/>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Elbow Connector 21"/>
          <p:cNvCxnSpPr>
            <a:stCxn id="6" idx="7"/>
            <a:endCxn id="12" idx="1"/>
          </p:cNvCxnSpPr>
          <p:nvPr/>
        </p:nvCxnSpPr>
        <p:spPr>
          <a:xfrm rot="5400000" flipH="1" flipV="1">
            <a:off x="7969364" y="2856695"/>
            <a:ext cx="162766" cy="1589677"/>
          </a:xfrm>
          <a:prstGeom prst="bentConnector4">
            <a:avLst>
              <a:gd name="adj1" fmla="val 102572"/>
              <a:gd name="adj2" fmla="val 6790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6" idx="6"/>
            <a:endCxn id="13" idx="1"/>
          </p:cNvCxnSpPr>
          <p:nvPr/>
        </p:nvCxnSpPr>
        <p:spPr>
          <a:xfrm>
            <a:off x="7825030" y="4217850"/>
            <a:ext cx="1026549" cy="1070"/>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6" idx="5"/>
            <a:endCxn id="14" idx="1"/>
          </p:cNvCxnSpPr>
          <p:nvPr/>
        </p:nvCxnSpPr>
        <p:spPr>
          <a:xfrm rot="16200000" flipH="1">
            <a:off x="7949779" y="4008913"/>
            <a:ext cx="201936" cy="1589677"/>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Elbow Connector 24"/>
          <p:cNvCxnSpPr>
            <a:stCxn id="6" idx="5"/>
            <a:endCxn id="15" idx="1"/>
          </p:cNvCxnSpPr>
          <p:nvPr/>
        </p:nvCxnSpPr>
        <p:spPr>
          <a:xfrm rot="16200000" flipH="1">
            <a:off x="7594037" y="4364656"/>
            <a:ext cx="919414" cy="1595670"/>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113033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22" presetClass="entr" presetSubtype="1"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up)">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500"/>
                                        <p:tgtEl>
                                          <p:spTgt spid="9"/>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up)">
                                      <p:cBhvr>
                                        <p:cTn id="35" dur="500"/>
                                        <p:tgtEl>
                                          <p:spTgt spid="10"/>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par>
                                <p:cTn id="40" presetID="22" presetClass="entr" presetSubtype="8"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par>
                                <p:cTn id="43" presetID="22" presetClass="entr" presetSubtype="8"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left)">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left)">
                                      <p:cBhvr>
                                        <p:cTn id="50" dur="500"/>
                                        <p:tgtEl>
                                          <p:spTgt spid="25"/>
                                        </p:tgtEl>
                                      </p:cBhvr>
                                    </p:animEffect>
                                  </p:childTnLst>
                                </p:cTn>
                              </p:par>
                              <p:par>
                                <p:cTn id="51" presetID="22" presetClass="entr" presetSubtype="8"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left)">
                                      <p:cBhvr>
                                        <p:cTn id="53" dur="500"/>
                                        <p:tgtEl>
                                          <p:spTgt spid="24"/>
                                        </p:tgtEl>
                                      </p:cBhvr>
                                    </p:animEffect>
                                  </p:childTnLst>
                                </p:cTn>
                              </p:par>
                              <p:par>
                                <p:cTn id="54" presetID="22" presetClass="entr" presetSubtype="8" fill="hold"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left)">
                                      <p:cBhvr>
                                        <p:cTn id="56" dur="500"/>
                                        <p:tgtEl>
                                          <p:spTgt spid="23"/>
                                        </p:tgtEl>
                                      </p:cBhvr>
                                    </p:animEffect>
                                  </p:childTnLst>
                                </p:cTn>
                              </p:par>
                              <p:par>
                                <p:cTn id="57" presetID="22" presetClass="entr" presetSubtype="8"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left)">
                                      <p:cBhvr>
                                        <p:cTn id="59" dur="500"/>
                                        <p:tgtEl>
                                          <p:spTgt spid="22"/>
                                        </p:tgtEl>
                                      </p:cBhvr>
                                    </p:animEffect>
                                  </p:childTnLst>
                                </p:cTn>
                              </p:par>
                              <p:par>
                                <p:cTn id="60" presetID="22" presetClass="entr" presetSubtype="8" fill="hold"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ipe(left)">
                                      <p:cBhvr>
                                        <p:cTn id="62" dur="500"/>
                                        <p:tgtEl>
                                          <p:spTgt spid="21"/>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wipe(left)">
                                      <p:cBhvr>
                                        <p:cTn id="66" dur="500"/>
                                        <p:tgtEl>
                                          <p:spTgt spid="11"/>
                                        </p:tgtEl>
                                      </p:cBhvr>
                                    </p:animEffect>
                                  </p:childTnLst>
                                </p:cTn>
                              </p:par>
                            </p:childTnLst>
                          </p:cTn>
                        </p:par>
                        <p:par>
                          <p:cTn id="67" fill="hold">
                            <p:stCondLst>
                              <p:cond delay="1000"/>
                            </p:stCondLst>
                            <p:childTnLst>
                              <p:par>
                                <p:cTn id="68" presetID="22" presetClass="entr" presetSubtype="8" fill="hold" grpId="0" nodeType="after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wipe(left)">
                                      <p:cBhvr>
                                        <p:cTn id="70" dur="500"/>
                                        <p:tgtEl>
                                          <p:spTgt spid="12"/>
                                        </p:tgtEl>
                                      </p:cBhvr>
                                    </p:animEffect>
                                  </p:childTnLst>
                                </p:cTn>
                              </p:par>
                            </p:childTnLst>
                          </p:cTn>
                        </p:par>
                        <p:par>
                          <p:cTn id="71" fill="hold">
                            <p:stCondLst>
                              <p:cond delay="1500"/>
                            </p:stCondLst>
                            <p:childTnLst>
                              <p:par>
                                <p:cTn id="72" presetID="22" presetClass="entr" presetSubtype="8" fill="hold" grpId="0" nodeType="after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wipe(left)">
                                      <p:cBhvr>
                                        <p:cTn id="74" dur="500"/>
                                        <p:tgtEl>
                                          <p:spTgt spid="13"/>
                                        </p:tgtEl>
                                      </p:cBhvr>
                                    </p:animEffect>
                                  </p:childTnLst>
                                </p:cTn>
                              </p:par>
                            </p:childTnLst>
                          </p:cTn>
                        </p:par>
                        <p:par>
                          <p:cTn id="75" fill="hold">
                            <p:stCondLst>
                              <p:cond delay="2000"/>
                            </p:stCondLst>
                            <p:childTnLst>
                              <p:par>
                                <p:cTn id="76" presetID="22" presetClass="entr" presetSubtype="8" fill="hold" grpId="0" nodeType="after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wipe(left)">
                                      <p:cBhvr>
                                        <p:cTn id="78" dur="500"/>
                                        <p:tgtEl>
                                          <p:spTgt spid="14"/>
                                        </p:tgtEl>
                                      </p:cBhvr>
                                    </p:animEffect>
                                  </p:childTnLst>
                                </p:cTn>
                              </p:par>
                            </p:childTnLst>
                          </p:cTn>
                        </p:par>
                        <p:par>
                          <p:cTn id="79" fill="hold">
                            <p:stCondLst>
                              <p:cond delay="2500"/>
                            </p:stCondLst>
                            <p:childTnLst>
                              <p:par>
                                <p:cTn id="80" presetID="22" presetClass="entr" presetSubtype="8" fill="hold" grpId="0" nodeType="after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wipe(left)">
                                      <p:cBhvr>
                                        <p:cTn id="8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a:solidFill>
                  <a:srgbClr val="775F55"/>
                </a:solidFill>
              </a:rPr>
              <a:t>XÁC ĐỊNH MỤC TIÊU BÀI HỌC</a:t>
            </a:r>
          </a:p>
        </p:txBody>
      </p:sp>
      <p:sp>
        <p:nvSpPr>
          <p:cNvPr id="3" name="Content Placeholder 2"/>
          <p:cNvSpPr>
            <a:spLocks noGrp="1"/>
          </p:cNvSpPr>
          <p:nvPr>
            <p:ph sz="quarter" idx="1"/>
          </p:nvPr>
        </p:nvSpPr>
        <p:spPr/>
        <p:txBody>
          <a:bodyPr/>
          <a:lstStyle/>
          <a:p>
            <a:pPr algn="just">
              <a:spcBef>
                <a:spcPts val="1200"/>
              </a:spcBef>
            </a:pPr>
            <a:r>
              <a:rPr lang="en-US" sz="2800"/>
              <a:t>Cấu trúc</a:t>
            </a:r>
          </a:p>
          <a:p>
            <a:pPr lvl="1" algn="just">
              <a:spcBef>
                <a:spcPts val="1200"/>
              </a:spcBef>
            </a:pPr>
            <a:r>
              <a:rPr lang="en-US" sz="2500"/>
              <a:t>Kiến thức</a:t>
            </a:r>
          </a:p>
          <a:p>
            <a:pPr lvl="1" algn="just">
              <a:spcBef>
                <a:spcPts val="1200"/>
              </a:spcBef>
            </a:pPr>
            <a:r>
              <a:rPr lang="en-US" sz="2500"/>
              <a:t>Năng lực</a:t>
            </a:r>
          </a:p>
          <a:p>
            <a:pPr lvl="1" algn="just">
              <a:spcBef>
                <a:spcPts val="1200"/>
              </a:spcBef>
            </a:pPr>
            <a:r>
              <a:rPr lang="en-US" sz="2500"/>
              <a:t>Phẩm chất</a:t>
            </a:r>
          </a:p>
          <a:p>
            <a:pPr algn="just">
              <a:spcBef>
                <a:spcPts val="1200"/>
              </a:spcBef>
            </a:pPr>
            <a:r>
              <a:rPr lang="en-US" sz="2800"/>
              <a:t>Cơ sở đề xuất mục tiêu</a:t>
            </a:r>
          </a:p>
          <a:p>
            <a:pPr lvl="1" algn="just">
              <a:spcBef>
                <a:spcPts val="1200"/>
              </a:spcBef>
            </a:pPr>
            <a:r>
              <a:rPr lang="en-US" sz="2500"/>
              <a:t>Yêu cầu cần đạt nêu trong bài học.</a:t>
            </a:r>
          </a:p>
          <a:p>
            <a:pPr lvl="1" algn="just">
              <a:spcBef>
                <a:spcPts val="1200"/>
              </a:spcBef>
            </a:pPr>
            <a:r>
              <a:rPr lang="en-US" sz="2500"/>
              <a:t>Cơ hội phát triển năng lực công nghệ, năng lực chung, phẩm chất.</a:t>
            </a:r>
          </a:p>
          <a:p>
            <a:pPr lvl="1" algn="just">
              <a:spcBef>
                <a:spcPts val="1200"/>
              </a:spcBef>
            </a:pPr>
            <a:r>
              <a:rPr lang="en-US" sz="2500"/>
              <a:t>Các hộp chức năng kết nối năng lực.</a:t>
            </a:r>
          </a:p>
          <a:p>
            <a:pPr lvl="1" algn="just">
              <a:spcBef>
                <a:spcPts val="1200"/>
              </a:spcBef>
            </a:pPr>
            <a:endParaRPr lang="en-US" sz="2500"/>
          </a:p>
        </p:txBody>
      </p:sp>
    </p:spTree>
    <p:extLst>
      <p:ext uri="{BB962C8B-B14F-4D97-AF65-F5344CB8AC3E}">
        <p14:creationId xmlns:p14="http://schemas.microsoft.com/office/powerpoint/2010/main" val="381301787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left)">
                                      <p:cBhvr>
                                        <p:cTn id="21" dur="500"/>
                                        <p:tgtEl>
                                          <p:spTgt spid="3">
                                            <p:txEl>
                                              <p:pRg st="4" end="4"/>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left)">
                                      <p:cBhvr>
                                        <p:cTn id="24" dur="500"/>
                                        <p:tgtEl>
                                          <p:spTgt spid="3">
                                            <p:txEl>
                                              <p:pRg st="5" end="5"/>
                                            </p:tx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left)">
                                      <p:cBhvr>
                                        <p:cTn id="27" dur="500"/>
                                        <p:tgtEl>
                                          <p:spTgt spid="3">
                                            <p:txEl>
                                              <p:pRg st="6" end="6"/>
                                            </p:txEl>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left)">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737741" y="4240404"/>
            <a:ext cx="6481794" cy="2471894"/>
          </a:xfrm>
          <a:prstGeom prst="roundRect">
            <a:avLst>
              <a:gd name="adj" fmla="val 7033"/>
            </a:avLst>
          </a:prstGeom>
          <a:solidFill>
            <a:schemeClr val="accent2">
              <a:lumMod val="20000"/>
              <a:lumOff val="80000"/>
            </a:schemeClr>
          </a:solidFill>
          <a:ln w="3175">
            <a:solidFill>
              <a:schemeClr val="tx1">
                <a:lumMod val="50000"/>
                <a:lumOff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latin typeface="Arial" pitchFamily="34" charset="0"/>
              <a:cs typeface="Arial" pitchFamily="34" charset="0"/>
            </a:endParaRPr>
          </a:p>
        </p:txBody>
      </p:sp>
      <p:sp>
        <p:nvSpPr>
          <p:cNvPr id="27" name="Rounded Rectangle 26"/>
          <p:cNvSpPr/>
          <p:nvPr/>
        </p:nvSpPr>
        <p:spPr>
          <a:xfrm>
            <a:off x="721702" y="1617785"/>
            <a:ext cx="10928248" cy="2080008"/>
          </a:xfrm>
          <a:prstGeom prst="roundRect">
            <a:avLst>
              <a:gd name="adj" fmla="val 7033"/>
            </a:avLst>
          </a:prstGeom>
          <a:solidFill>
            <a:srgbClr val="CCFFFF"/>
          </a:solidFill>
          <a:ln w="31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latin typeface="Arial" pitchFamily="34" charset="0"/>
              <a:cs typeface="Arial" pitchFamily="34" charset="0"/>
            </a:endParaRPr>
          </a:p>
        </p:txBody>
      </p:sp>
      <p:sp>
        <p:nvSpPr>
          <p:cNvPr id="2" name="Title 1"/>
          <p:cNvSpPr>
            <a:spLocks noGrp="1"/>
          </p:cNvSpPr>
          <p:nvPr>
            <p:ph type="title"/>
          </p:nvPr>
        </p:nvSpPr>
        <p:spPr/>
        <p:txBody>
          <a:bodyPr/>
          <a:lstStyle/>
          <a:p>
            <a:r>
              <a:rPr lang="en-US" sz="2800"/>
              <a:t>XÁC ĐỊNH MỤC TIÊU BÀI HỌC</a:t>
            </a:r>
          </a:p>
        </p:txBody>
      </p:sp>
      <p:sp>
        <p:nvSpPr>
          <p:cNvPr id="4" name="Rounded Rectangle 3"/>
          <p:cNvSpPr/>
          <p:nvPr/>
        </p:nvSpPr>
        <p:spPr>
          <a:xfrm>
            <a:off x="1321524" y="2854971"/>
            <a:ext cx="4003068" cy="698833"/>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400">
                <a:solidFill>
                  <a:srgbClr val="0000FF"/>
                </a:solidFill>
                <a:latin typeface="Arial" pitchFamily="34" charset="0"/>
                <a:cs typeface="Arial" pitchFamily="34" charset="0"/>
              </a:rPr>
              <a:t>MẠCH NỘI DUNG</a:t>
            </a:r>
          </a:p>
          <a:p>
            <a:pPr algn="ctr">
              <a:lnSpc>
                <a:spcPct val="150000"/>
              </a:lnSpc>
            </a:pPr>
            <a:r>
              <a:rPr lang="en-US" sz="1400">
                <a:solidFill>
                  <a:srgbClr val="0000FF"/>
                </a:solidFill>
                <a:latin typeface="Arial" pitchFamily="34" charset="0"/>
                <a:cs typeface="Arial" pitchFamily="34" charset="0"/>
              </a:rPr>
              <a:t>(Yêu cầu cần đạt)</a:t>
            </a:r>
          </a:p>
        </p:txBody>
      </p:sp>
      <p:sp>
        <p:nvSpPr>
          <p:cNvPr id="5" name="Rounded Rectangle 4"/>
          <p:cNvSpPr/>
          <p:nvPr/>
        </p:nvSpPr>
        <p:spPr>
          <a:xfrm>
            <a:off x="1321523" y="4561952"/>
            <a:ext cx="2193991" cy="599482"/>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rgbClr val="0000FF"/>
                </a:solidFill>
                <a:latin typeface="Arial" pitchFamily="34" charset="0"/>
                <a:cs typeface="Arial" pitchFamily="34" charset="0"/>
              </a:rPr>
              <a:t>MỤC TIÊU</a:t>
            </a:r>
          </a:p>
          <a:p>
            <a:pPr algn="ctr"/>
            <a:r>
              <a:rPr lang="en-US" sz="1600">
                <a:solidFill>
                  <a:srgbClr val="0000FF"/>
                </a:solidFill>
                <a:latin typeface="Arial" pitchFamily="34" charset="0"/>
                <a:cs typeface="Arial" pitchFamily="34" charset="0"/>
              </a:rPr>
              <a:t>KT, NLĐT</a:t>
            </a:r>
          </a:p>
        </p:txBody>
      </p:sp>
      <p:sp>
        <p:nvSpPr>
          <p:cNvPr id="6" name="Rounded Rectangle 5"/>
          <p:cNvSpPr/>
          <p:nvPr/>
        </p:nvSpPr>
        <p:spPr>
          <a:xfrm>
            <a:off x="1321520" y="5959208"/>
            <a:ext cx="5366961" cy="599482"/>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rgbClr val="0000FF"/>
                </a:solidFill>
                <a:latin typeface="Arial" pitchFamily="34" charset="0"/>
                <a:cs typeface="Arial" pitchFamily="34" charset="0"/>
              </a:rPr>
              <a:t>HOẠT ĐỘNG HỌC</a:t>
            </a:r>
          </a:p>
        </p:txBody>
      </p:sp>
      <p:sp>
        <p:nvSpPr>
          <p:cNvPr id="7" name="Rounded Rectangle 6"/>
          <p:cNvSpPr/>
          <p:nvPr/>
        </p:nvSpPr>
        <p:spPr>
          <a:xfrm>
            <a:off x="4494491" y="4559201"/>
            <a:ext cx="2193991" cy="599482"/>
          </a:xfrm>
          <a:prstGeom prst="roundRect">
            <a:avLst/>
          </a:prstGeom>
          <a:solidFill>
            <a:srgbClr val="B8FE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rgbClr val="FF0000"/>
                </a:solidFill>
                <a:latin typeface="Arial" pitchFamily="34" charset="0"/>
                <a:cs typeface="Arial" pitchFamily="34" charset="0"/>
              </a:rPr>
              <a:t>MỤC TIÊU</a:t>
            </a:r>
          </a:p>
          <a:p>
            <a:pPr algn="ctr"/>
            <a:r>
              <a:rPr lang="en-US" sz="1600">
                <a:solidFill>
                  <a:srgbClr val="FF0000"/>
                </a:solidFill>
                <a:latin typeface="Arial" pitchFamily="34" charset="0"/>
                <a:cs typeface="Arial" pitchFamily="34" charset="0"/>
              </a:rPr>
              <a:t>NLC, PC</a:t>
            </a:r>
          </a:p>
        </p:txBody>
      </p:sp>
      <p:sp>
        <p:nvSpPr>
          <p:cNvPr id="8" name="Rounded Rectangle 7"/>
          <p:cNvSpPr/>
          <p:nvPr/>
        </p:nvSpPr>
        <p:spPr>
          <a:xfrm>
            <a:off x="6387595" y="2155482"/>
            <a:ext cx="4740816" cy="10064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400">
                <a:solidFill>
                  <a:srgbClr val="0000FF"/>
                </a:solidFill>
                <a:latin typeface="Arial" pitchFamily="34" charset="0"/>
                <a:cs typeface="Arial" pitchFamily="34" charset="0"/>
              </a:rPr>
              <a:t>NĂNG LỰC CHUNG CỐT LÕI, PHẨM CHẤT CHỦ YẾU</a:t>
            </a:r>
          </a:p>
          <a:p>
            <a:pPr algn="ctr">
              <a:lnSpc>
                <a:spcPct val="150000"/>
              </a:lnSpc>
            </a:pPr>
            <a:r>
              <a:rPr lang="en-US" sz="1400">
                <a:solidFill>
                  <a:srgbClr val="0000FF"/>
                </a:solidFill>
                <a:latin typeface="Arial" pitchFamily="34" charset="0"/>
                <a:cs typeface="Arial" pitchFamily="34" charset="0"/>
              </a:rPr>
              <a:t>(Yêu cầu cần đạt)</a:t>
            </a:r>
          </a:p>
        </p:txBody>
      </p:sp>
      <p:sp>
        <p:nvSpPr>
          <p:cNvPr id="9" name="Rounded Rectangle 8"/>
          <p:cNvSpPr/>
          <p:nvPr/>
        </p:nvSpPr>
        <p:spPr>
          <a:xfrm>
            <a:off x="1129066" y="4431323"/>
            <a:ext cx="5764397" cy="855238"/>
          </a:xfrm>
          <a:prstGeom prst="round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latin typeface="Arial" pitchFamily="34" charset="0"/>
              <a:cs typeface="Arial" pitchFamily="34" charset="0"/>
            </a:endParaRPr>
          </a:p>
        </p:txBody>
      </p:sp>
      <p:cxnSp>
        <p:nvCxnSpPr>
          <p:cNvPr id="12" name="Elbow Connector 11"/>
          <p:cNvCxnSpPr>
            <a:stCxn id="4" idx="1"/>
            <a:endCxn id="5" idx="1"/>
          </p:cNvCxnSpPr>
          <p:nvPr/>
        </p:nvCxnSpPr>
        <p:spPr>
          <a:xfrm rot="10800000" flipV="1">
            <a:off x="1321525" y="3204387"/>
            <a:ext cx="1" cy="1657306"/>
          </a:xfrm>
          <a:prstGeom prst="bentConnector3">
            <a:avLst>
              <a:gd name="adj1" fmla="val 22860100000"/>
            </a:avLst>
          </a:prstGeom>
          <a:ln w="1905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6" name="Elbow Connector 15"/>
          <p:cNvCxnSpPr>
            <a:stCxn id="8" idx="3"/>
            <a:endCxn id="7" idx="3"/>
          </p:cNvCxnSpPr>
          <p:nvPr/>
        </p:nvCxnSpPr>
        <p:spPr>
          <a:xfrm flipH="1">
            <a:off x="6688482" y="2658708"/>
            <a:ext cx="4439929" cy="2200235"/>
          </a:xfrm>
          <a:prstGeom prst="bentConnector3">
            <a:avLst>
              <a:gd name="adj1" fmla="val -6863"/>
            </a:avLst>
          </a:prstGeom>
          <a:ln w="1905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6" idx="0"/>
            <a:endCxn id="7" idx="2"/>
          </p:cNvCxnSpPr>
          <p:nvPr/>
        </p:nvCxnSpPr>
        <p:spPr>
          <a:xfrm flipV="1">
            <a:off x="4005001" y="5158684"/>
            <a:ext cx="1586485" cy="800525"/>
          </a:xfrm>
          <a:prstGeom prst="straightConnector1">
            <a:avLst/>
          </a:prstGeom>
          <a:ln w="28575">
            <a:solidFill>
              <a:srgbClr val="0000FF"/>
            </a:solidFill>
            <a:prstDash val="dashDot"/>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6" idx="0"/>
            <a:endCxn id="5" idx="2"/>
          </p:cNvCxnSpPr>
          <p:nvPr/>
        </p:nvCxnSpPr>
        <p:spPr>
          <a:xfrm flipH="1" flipV="1">
            <a:off x="2418518" y="5161434"/>
            <a:ext cx="1586483" cy="797774"/>
          </a:xfrm>
          <a:prstGeom prst="straightConnector1">
            <a:avLst/>
          </a:prstGeom>
          <a:ln w="28575">
            <a:solidFill>
              <a:srgbClr val="0000FF"/>
            </a:solidFill>
            <a:prstDash val="dashDot"/>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5" idx="0"/>
            <a:endCxn id="4" idx="2"/>
          </p:cNvCxnSpPr>
          <p:nvPr/>
        </p:nvCxnSpPr>
        <p:spPr>
          <a:xfrm flipV="1">
            <a:off x="2418518" y="3553804"/>
            <a:ext cx="904540" cy="1008149"/>
          </a:xfrm>
          <a:prstGeom prst="straightConnector1">
            <a:avLst/>
          </a:prstGeom>
          <a:ln w="28575">
            <a:solidFill>
              <a:srgbClr val="0000FF"/>
            </a:solidFill>
            <a:prstDash val="dashDot"/>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7" idx="0"/>
            <a:endCxn id="8" idx="2"/>
          </p:cNvCxnSpPr>
          <p:nvPr/>
        </p:nvCxnSpPr>
        <p:spPr>
          <a:xfrm flipV="1">
            <a:off x="5591486" y="3161933"/>
            <a:ext cx="3166517" cy="1397269"/>
          </a:xfrm>
          <a:prstGeom prst="straightConnector1">
            <a:avLst/>
          </a:prstGeom>
          <a:ln w="28575">
            <a:solidFill>
              <a:srgbClr val="0000FF"/>
            </a:solidFill>
            <a:prstDash val="dashDot"/>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5" idx="3"/>
            <a:endCxn id="6" idx="0"/>
          </p:cNvCxnSpPr>
          <p:nvPr/>
        </p:nvCxnSpPr>
        <p:spPr>
          <a:xfrm>
            <a:off x="3515514" y="4861694"/>
            <a:ext cx="489487" cy="1097515"/>
          </a:xfrm>
          <a:prstGeom prst="straightConnector1">
            <a:avLst/>
          </a:prstGeom>
          <a:ln w="12700">
            <a:solidFill>
              <a:srgbClr val="C00000"/>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7" idx="1"/>
            <a:endCxn id="6" idx="0"/>
          </p:cNvCxnSpPr>
          <p:nvPr/>
        </p:nvCxnSpPr>
        <p:spPr>
          <a:xfrm flipH="1">
            <a:off x="4005001" y="4858942"/>
            <a:ext cx="489490" cy="1100266"/>
          </a:xfrm>
          <a:prstGeom prst="straightConnector1">
            <a:avLst/>
          </a:prstGeom>
          <a:ln w="12700">
            <a:solidFill>
              <a:srgbClr val="C00000"/>
            </a:solidFill>
            <a:prstDash val="lgDash"/>
            <a:tailEnd type="arrow"/>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1321527" y="1748416"/>
            <a:ext cx="4003068" cy="698833"/>
          </a:xfrm>
          <a:prstGeom prst="roundRect">
            <a:avLst/>
          </a:prstGeom>
          <a:solidFill>
            <a:srgbClr val="B8FE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400">
                <a:solidFill>
                  <a:srgbClr val="0000FF"/>
                </a:solidFill>
                <a:latin typeface="Arial" pitchFamily="34" charset="0"/>
                <a:cs typeface="Arial" pitchFamily="34" charset="0"/>
              </a:rPr>
              <a:t>NĂNG LỰC ĐẶC THÙ</a:t>
            </a:r>
          </a:p>
          <a:p>
            <a:pPr algn="ctr">
              <a:lnSpc>
                <a:spcPct val="150000"/>
              </a:lnSpc>
            </a:pPr>
            <a:r>
              <a:rPr lang="en-US" sz="1400">
                <a:solidFill>
                  <a:srgbClr val="0000FF"/>
                </a:solidFill>
                <a:latin typeface="Arial" pitchFamily="34" charset="0"/>
                <a:cs typeface="Arial" pitchFamily="34" charset="0"/>
              </a:rPr>
              <a:t>(Yêu cầu cần đạt)</a:t>
            </a:r>
          </a:p>
        </p:txBody>
      </p:sp>
      <p:cxnSp>
        <p:nvCxnSpPr>
          <p:cNvPr id="38" name="Straight Arrow Connector 37"/>
          <p:cNvCxnSpPr>
            <a:endCxn id="4" idx="0"/>
          </p:cNvCxnSpPr>
          <p:nvPr/>
        </p:nvCxnSpPr>
        <p:spPr>
          <a:xfrm>
            <a:off x="3323058" y="2447248"/>
            <a:ext cx="1" cy="407722"/>
          </a:xfrm>
          <a:prstGeom prst="straightConnector1">
            <a:avLst/>
          </a:prstGeom>
          <a:ln w="3810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23" idx="3"/>
            <a:endCxn id="7" idx="0"/>
          </p:cNvCxnSpPr>
          <p:nvPr/>
        </p:nvCxnSpPr>
        <p:spPr>
          <a:xfrm>
            <a:off x="5324595" y="2097833"/>
            <a:ext cx="266892" cy="2461369"/>
          </a:xfrm>
          <a:prstGeom prst="bentConnector2">
            <a:avLst/>
          </a:prstGeom>
          <a:ln w="19050">
            <a:solidFill>
              <a:srgbClr val="FFC000"/>
            </a:solidFill>
            <a:prstDash val="lg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225777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up)">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up)">
                                      <p:cBhvr>
                                        <p:cTn id="25" dur="500"/>
                                        <p:tgtEl>
                                          <p:spTgt spid="38"/>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up)">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right)">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up)">
                                      <p:cBhvr>
                                        <p:cTn id="39" dur="500"/>
                                        <p:tgtEl>
                                          <p:spTgt spid="12"/>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up)">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right)">
                                      <p:cBhvr>
                                        <p:cTn id="47" dur="500"/>
                                        <p:tgtEl>
                                          <p:spTgt spid="16"/>
                                        </p:tgtEl>
                                      </p:cBhvr>
                                    </p:animEffect>
                                  </p:childTnLst>
                                </p:cTn>
                              </p:par>
                              <p:par>
                                <p:cTn id="48" presetID="22" presetClass="entr" presetSubtype="1" fill="hold" nodeType="with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wipe(up)">
                                      <p:cBhvr>
                                        <p:cTn id="50" dur="500"/>
                                        <p:tgtEl>
                                          <p:spTgt spid="39"/>
                                        </p:tgtEl>
                                      </p:cBhvr>
                                    </p:animEffect>
                                  </p:childTnLst>
                                </p:cTn>
                              </p:par>
                            </p:childTnLst>
                          </p:cTn>
                        </p:par>
                        <p:par>
                          <p:cTn id="51" fill="hold">
                            <p:stCondLst>
                              <p:cond delay="500"/>
                            </p:stCondLst>
                            <p:childTnLst>
                              <p:par>
                                <p:cTn id="52" presetID="22" presetClass="entr" presetSubtype="2" fill="hold" grpId="0"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right)">
                                      <p:cBhvr>
                                        <p:cTn id="54" dur="5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wipe(up)">
                                      <p:cBhvr>
                                        <p:cTn id="59" dur="500"/>
                                        <p:tgtEl>
                                          <p:spTgt spid="29"/>
                                        </p:tgtEl>
                                      </p:cBhvr>
                                    </p:animEffect>
                                  </p:childTnLst>
                                </p:cTn>
                              </p:par>
                              <p:par>
                                <p:cTn id="60" presetID="22" presetClass="entr" presetSubtype="1" fill="hold"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up)">
                                      <p:cBhvr>
                                        <p:cTn id="62" dur="500"/>
                                        <p:tgtEl>
                                          <p:spTgt spid="31"/>
                                        </p:tgtEl>
                                      </p:cBhvr>
                                    </p:animEffect>
                                  </p:childTnLst>
                                </p:cTn>
                              </p:par>
                            </p:childTnLst>
                          </p:cTn>
                        </p:par>
                        <p:par>
                          <p:cTn id="63" fill="hold">
                            <p:stCondLst>
                              <p:cond delay="500"/>
                            </p:stCondLst>
                            <p:childTnLst>
                              <p:par>
                                <p:cTn id="64" presetID="22" presetClass="entr" presetSubtype="1" fill="hold" grpId="0" nodeType="after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wipe(up)">
                                      <p:cBhvr>
                                        <p:cTn id="66" dur="500"/>
                                        <p:tgtEl>
                                          <p:spTgt spid="6"/>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wipe(down)">
                                      <p:cBhvr>
                                        <p:cTn id="71" dur="500"/>
                                        <p:tgtEl>
                                          <p:spTgt spid="22"/>
                                        </p:tgtEl>
                                      </p:cBhvr>
                                    </p:animEffect>
                                  </p:childTnLst>
                                </p:cTn>
                              </p:par>
                              <p:par>
                                <p:cTn id="72" presetID="22" presetClass="entr" presetSubtype="4" fill="hold" nodeType="with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ipe(down)">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wipe(down)">
                                      <p:cBhvr>
                                        <p:cTn id="79" dur="500"/>
                                        <p:tgtEl>
                                          <p:spTgt spid="24"/>
                                        </p:tgtEl>
                                      </p:cBhvr>
                                    </p:animEffect>
                                  </p:childTnLst>
                                </p:cTn>
                              </p:par>
                              <p:par>
                                <p:cTn id="80" presetID="22" presetClass="entr" presetSubtype="4" fill="hold" nodeType="with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wipe(down)">
                                      <p:cBhvr>
                                        <p:cTn id="8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4" grpId="0" animBg="1"/>
      <p:bldP spid="5" grpId="0" animBg="1"/>
      <p:bldP spid="6" grpId="0" animBg="1"/>
      <p:bldP spid="7" grpId="0" animBg="1"/>
      <p:bldP spid="8" grpId="0" animBg="1"/>
      <p:bldP spid="9" grpId="0" animBg="1"/>
      <p:bldP spid="2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a:solidFill>
                  <a:srgbClr val="775F55"/>
                </a:solidFill>
              </a:rPr>
              <a:t>PHÂN TÍCH BÀI HỌC</a:t>
            </a:r>
          </a:p>
        </p:txBody>
      </p:sp>
      <p:sp>
        <p:nvSpPr>
          <p:cNvPr id="3" name="Content Placeholder 2"/>
          <p:cNvSpPr>
            <a:spLocks noGrp="1"/>
          </p:cNvSpPr>
          <p:nvPr>
            <p:ph sz="quarter" idx="1"/>
          </p:nvPr>
        </p:nvSpPr>
        <p:spPr/>
        <p:txBody>
          <a:bodyPr/>
          <a:lstStyle/>
          <a:p>
            <a:pPr algn="just">
              <a:spcBef>
                <a:spcPts val="1200"/>
              </a:spcBef>
            </a:pPr>
            <a:r>
              <a:rPr lang="en-US" sz="2800"/>
              <a:t>Cấu trúc bài học</a:t>
            </a:r>
            <a:r>
              <a:rPr lang="vi-VN" sz="2800"/>
              <a:t>.</a:t>
            </a:r>
            <a:endParaRPr lang="en-US" sz="2800"/>
          </a:p>
          <a:p>
            <a:pPr algn="just">
              <a:spcBef>
                <a:spcPts val="1200"/>
              </a:spcBef>
            </a:pPr>
            <a:r>
              <a:rPr lang="en-US" sz="2800"/>
              <a:t>Đặc điểm nội dung</a:t>
            </a:r>
          </a:p>
          <a:p>
            <a:pPr lvl="1" algn="just">
              <a:spcBef>
                <a:spcPts val="1200"/>
              </a:spcBef>
            </a:pPr>
            <a:r>
              <a:rPr lang="en-US" sz="2500"/>
              <a:t>Trải nghiệm đã có của học sinh.</a:t>
            </a:r>
          </a:p>
          <a:p>
            <a:pPr lvl="1" algn="just">
              <a:spcBef>
                <a:spcPts val="1200"/>
              </a:spcBef>
            </a:pPr>
            <a:r>
              <a:rPr lang="en-US" sz="2500"/>
              <a:t>Các môn học có liên quan.</a:t>
            </a:r>
          </a:p>
          <a:p>
            <a:pPr lvl="1" algn="just">
              <a:spcBef>
                <a:spcPts val="1200"/>
              </a:spcBef>
            </a:pPr>
            <a:r>
              <a:rPr lang="en-US" sz="2500"/>
              <a:t>Nội dung có tính chất công nhận.</a:t>
            </a:r>
          </a:p>
          <a:p>
            <a:pPr lvl="1" algn="just">
              <a:spcBef>
                <a:spcPts val="1200"/>
              </a:spcBef>
            </a:pPr>
            <a:r>
              <a:rPr lang="en-US" sz="2500"/>
              <a:t>Mức độ phức tạp, trừu tượng của nội dung so với trình độ học sinh.</a:t>
            </a:r>
          </a:p>
          <a:p>
            <a:pPr lvl="1" algn="just">
              <a:spcBef>
                <a:spcPts val="1200"/>
              </a:spcBef>
            </a:pPr>
            <a:r>
              <a:rPr lang="en-US" sz="2500"/>
              <a:t>Vai trò, tần suất sử dụng kiến thức, kĩ năng cho các bài tiếp theo.</a:t>
            </a:r>
          </a:p>
          <a:p>
            <a:pPr algn="just">
              <a:spcBef>
                <a:spcPts val="1200"/>
              </a:spcBef>
            </a:pPr>
            <a:r>
              <a:rPr lang="en-US" sz="2800"/>
              <a:t>Các hộp chức năng trong bài học.</a:t>
            </a:r>
          </a:p>
        </p:txBody>
      </p:sp>
    </p:spTree>
    <p:extLst>
      <p:ext uri="{BB962C8B-B14F-4D97-AF65-F5344CB8AC3E}">
        <p14:creationId xmlns:p14="http://schemas.microsoft.com/office/powerpoint/2010/main" val="62117276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left)">
                                      <p:cBhvr>
                                        <p:cTn id="21" dur="500"/>
                                        <p:tgtEl>
                                          <p:spTgt spid="3">
                                            <p:txEl>
                                              <p:pRg st="4" end="4"/>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left)">
                                      <p:cBhvr>
                                        <p:cTn id="24" dur="500"/>
                                        <p:tgtEl>
                                          <p:spTgt spid="3">
                                            <p:txEl>
                                              <p:pRg st="5" end="5"/>
                                            </p:tx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left)">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wipe(left)">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a:solidFill>
                  <a:srgbClr val="775F55"/>
                </a:solidFill>
              </a:rPr>
              <a:t>THIẾT KẾ HOẠT ĐỘNG DẠY HỌC</a:t>
            </a:r>
            <a:r>
              <a:rPr lang="en-US" sz="2400">
                <a:solidFill>
                  <a:srgbClr val="0000FF"/>
                </a:solidFill>
              </a:rPr>
              <a:t>_Khởi động</a:t>
            </a:r>
            <a:endParaRPr lang="en-US" sz="2800">
              <a:solidFill>
                <a:srgbClr val="0000FF"/>
              </a:solidFill>
            </a:endParaRPr>
          </a:p>
        </p:txBody>
      </p:sp>
      <p:sp>
        <p:nvSpPr>
          <p:cNvPr id="3" name="Content Placeholder 2"/>
          <p:cNvSpPr>
            <a:spLocks noGrp="1"/>
          </p:cNvSpPr>
          <p:nvPr>
            <p:ph sz="quarter" idx="1"/>
          </p:nvPr>
        </p:nvSpPr>
        <p:spPr/>
        <p:txBody>
          <a:bodyPr/>
          <a:lstStyle/>
          <a:p>
            <a:pPr algn="just">
              <a:lnSpc>
                <a:spcPct val="130000"/>
              </a:lnSpc>
              <a:spcBef>
                <a:spcPts val="1200"/>
              </a:spcBef>
            </a:pPr>
            <a:r>
              <a:rPr lang="en-US" sz="2400"/>
              <a:t>Mục tiêu: </a:t>
            </a:r>
            <a:r>
              <a:rPr lang="en-US" sz="2200"/>
              <a:t>Tạo tâm thế học tập, giúp học sinh nhận thức đầy đủ về vấn đề cần giải quyết và ý nghĩa của bài học, mục tiêu cần đạt được</a:t>
            </a:r>
            <a:r>
              <a:rPr lang="vi-VN" sz="2200"/>
              <a:t>.</a:t>
            </a:r>
            <a:endParaRPr lang="en-US" sz="2200"/>
          </a:p>
          <a:p>
            <a:pPr algn="just">
              <a:lnSpc>
                <a:spcPct val="130000"/>
              </a:lnSpc>
              <a:spcBef>
                <a:spcPts val="1200"/>
              </a:spcBef>
            </a:pPr>
            <a:r>
              <a:rPr lang="en-US" sz="2400"/>
              <a:t>Yêu cầu: </a:t>
            </a:r>
            <a:r>
              <a:rPr lang="en-US" sz="2200"/>
              <a:t>Tự nhiên, gắn với thực tiễn, khai thác được trải nghiệm của học sinh, đảm bảo sự tham gia của cả lớp.</a:t>
            </a:r>
          </a:p>
          <a:p>
            <a:pPr algn="just">
              <a:lnSpc>
                <a:spcPct val="130000"/>
              </a:lnSpc>
              <a:spcBef>
                <a:spcPts val="1200"/>
              </a:spcBef>
            </a:pPr>
            <a:r>
              <a:rPr lang="en-US" sz="2400"/>
              <a:t>Định hướng:</a:t>
            </a:r>
          </a:p>
          <a:p>
            <a:pPr lvl="1" algn="just">
              <a:lnSpc>
                <a:spcPct val="130000"/>
              </a:lnSpc>
              <a:spcBef>
                <a:spcPts val="1200"/>
              </a:spcBef>
            </a:pPr>
            <a:r>
              <a:rPr lang="en-US" sz="2200"/>
              <a:t>Hệ thống các câu hỏi đầu bài</a:t>
            </a:r>
          </a:p>
          <a:p>
            <a:pPr lvl="1" algn="just">
              <a:lnSpc>
                <a:spcPct val="130000"/>
              </a:lnSpc>
              <a:spcBef>
                <a:spcPts val="1200"/>
              </a:spcBef>
            </a:pPr>
            <a:r>
              <a:rPr lang="en-US" sz="2200"/>
              <a:t>Gợi ý phương pháp: Kể chuyện, đàm thoại, tổ chức trò chơi, đóng vai, tranh luận, biểu diễn thí nghiệm, thực hành,…</a:t>
            </a:r>
          </a:p>
          <a:p>
            <a:pPr algn="just">
              <a:lnSpc>
                <a:spcPct val="130000"/>
              </a:lnSpc>
              <a:spcBef>
                <a:spcPts val="1200"/>
              </a:spcBef>
            </a:pPr>
            <a:endParaRPr lang="en-US" sz="2400"/>
          </a:p>
        </p:txBody>
      </p:sp>
    </p:spTree>
    <p:extLst>
      <p:ext uri="{BB962C8B-B14F-4D97-AF65-F5344CB8AC3E}">
        <p14:creationId xmlns:p14="http://schemas.microsoft.com/office/powerpoint/2010/main" val="266876788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left)">
                                      <p:cBhvr>
                                        <p:cTn id="21" dur="500"/>
                                        <p:tgtEl>
                                          <p:spTgt spid="3">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left)">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a:solidFill>
                  <a:srgbClr val="775F55"/>
                </a:solidFill>
              </a:rPr>
              <a:t>THIẾT KẾ HOẠT ĐỘNG DẠY HỌC</a:t>
            </a:r>
            <a:r>
              <a:rPr lang="en-US" sz="2400">
                <a:solidFill>
                  <a:srgbClr val="0000FF"/>
                </a:solidFill>
              </a:rPr>
              <a:t>_Hình thành kiến thức</a:t>
            </a:r>
            <a:endParaRPr lang="en-US" sz="2800">
              <a:solidFill>
                <a:srgbClr val="0000FF"/>
              </a:solidFill>
            </a:endParaRPr>
          </a:p>
        </p:txBody>
      </p:sp>
      <p:sp>
        <p:nvSpPr>
          <p:cNvPr id="3" name="Content Placeholder 2"/>
          <p:cNvSpPr>
            <a:spLocks noGrp="1"/>
          </p:cNvSpPr>
          <p:nvPr>
            <p:ph sz="quarter" idx="1"/>
          </p:nvPr>
        </p:nvSpPr>
        <p:spPr/>
        <p:txBody>
          <a:bodyPr/>
          <a:lstStyle/>
          <a:p>
            <a:pPr algn="just">
              <a:lnSpc>
                <a:spcPct val="130000"/>
              </a:lnSpc>
              <a:spcBef>
                <a:spcPts val="1200"/>
              </a:spcBef>
            </a:pPr>
            <a:r>
              <a:rPr lang="en-US" sz="2400"/>
              <a:t>Mục tiêu: </a:t>
            </a:r>
            <a:r>
              <a:rPr lang="en-US" sz="2200"/>
              <a:t>Giúp học sinh hình thành kiến thức mới của bài học</a:t>
            </a:r>
            <a:r>
              <a:rPr lang="vi-VN" sz="2200"/>
              <a:t>.</a:t>
            </a:r>
            <a:endParaRPr lang="en-US" sz="2200"/>
          </a:p>
          <a:p>
            <a:pPr algn="just">
              <a:lnSpc>
                <a:spcPct val="130000"/>
              </a:lnSpc>
              <a:spcBef>
                <a:spcPts val="1200"/>
              </a:spcBef>
            </a:pPr>
            <a:r>
              <a:rPr lang="en-US" sz="2400"/>
              <a:t>Yêu cầu: </a:t>
            </a:r>
            <a:r>
              <a:rPr lang="en-US" sz="2200"/>
              <a:t>Có độ khó tương đương với cấp độ động từ sử dụng trong mục tiêu; định hướng học tập chủ động, tự lực và tích cực.</a:t>
            </a:r>
          </a:p>
          <a:p>
            <a:pPr algn="just">
              <a:lnSpc>
                <a:spcPct val="130000"/>
              </a:lnSpc>
              <a:spcBef>
                <a:spcPts val="1200"/>
              </a:spcBef>
            </a:pPr>
            <a:r>
              <a:rPr lang="en-US" sz="2400"/>
              <a:t>Định hướng:</a:t>
            </a:r>
          </a:p>
          <a:p>
            <a:pPr lvl="1" algn="just">
              <a:lnSpc>
                <a:spcPct val="130000"/>
              </a:lnSpc>
              <a:spcBef>
                <a:spcPts val="1200"/>
              </a:spcBef>
            </a:pPr>
            <a:r>
              <a:rPr lang="en-US" sz="2200"/>
              <a:t>Hộp chức năng: khám phá, thông tin bổ sung, kết nối năng lực, nghề nghiệp.</a:t>
            </a:r>
          </a:p>
          <a:p>
            <a:pPr lvl="1" algn="just">
              <a:lnSpc>
                <a:spcPct val="130000"/>
              </a:lnSpc>
              <a:spcBef>
                <a:spcPts val="1200"/>
              </a:spcBef>
            </a:pPr>
            <a:r>
              <a:rPr lang="en-US" sz="2200"/>
              <a:t>Gợi ý phương pháp: Các phương pháp đàm thoại gợi mở, dạy học trực quan, dạy học algorit, dạy học tìm tòi, dạy học hợp tác theo nhóm nhỏ; các kĩ thuật KWL, công não, khăn trải bàn, mảnh ghép,…</a:t>
            </a:r>
          </a:p>
          <a:p>
            <a:pPr algn="just">
              <a:lnSpc>
                <a:spcPct val="130000"/>
              </a:lnSpc>
              <a:spcBef>
                <a:spcPts val="1200"/>
              </a:spcBef>
            </a:pPr>
            <a:endParaRPr lang="en-US" sz="2400"/>
          </a:p>
        </p:txBody>
      </p:sp>
    </p:spTree>
    <p:extLst>
      <p:ext uri="{BB962C8B-B14F-4D97-AF65-F5344CB8AC3E}">
        <p14:creationId xmlns:p14="http://schemas.microsoft.com/office/powerpoint/2010/main" val="345849284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left)">
                                      <p:cBhvr>
                                        <p:cTn id="21" dur="500"/>
                                        <p:tgtEl>
                                          <p:spTgt spid="3">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left)">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894"/>
            <a:ext cx="12195107" cy="6856213"/>
          </a:xfrm>
          <a:prstGeom prst="rect">
            <a:avLst/>
          </a:prstGeom>
        </p:spPr>
      </p:pic>
      <p:sp>
        <p:nvSpPr>
          <p:cNvPr id="5" name="TextBox 4">
            <a:extLst>
              <a:ext uri="{FF2B5EF4-FFF2-40B4-BE49-F238E27FC236}">
                <a16:creationId xmlns:a16="http://schemas.microsoft.com/office/drawing/2014/main" id="{D3CBFF0F-280B-43A7-8C33-B7CBB41B455A}"/>
              </a:ext>
            </a:extLst>
          </p:cNvPr>
          <p:cNvSpPr txBox="1"/>
          <p:nvPr/>
        </p:nvSpPr>
        <p:spPr>
          <a:xfrm>
            <a:off x="2508020" y="721274"/>
            <a:ext cx="6763960" cy="830781"/>
          </a:xfrm>
          <a:prstGeom prst="rect">
            <a:avLst/>
          </a:prstGeom>
          <a:noFill/>
        </p:spPr>
        <p:txBody>
          <a:bodyPr wrap="square" rtlCol="0">
            <a:spAutoFit/>
          </a:bodyPr>
          <a:lstStyle/>
          <a:p>
            <a:pPr algn="ctr"/>
            <a:r>
              <a:rPr lang="en-US" sz="2399" dirty="0">
                <a:solidFill>
                  <a:srgbClr val="D0A955"/>
                </a:solidFill>
                <a:latin typeface="Open Sans Extrabold" panose="020B0906030804020204" pitchFamily="34" charset="0"/>
                <a:ea typeface="Open Sans Extrabold" panose="020B0906030804020204" pitchFamily="34" charset="0"/>
                <a:cs typeface="Open Sans Extrabold" panose="020B0906030804020204" pitchFamily="34" charset="0"/>
              </a:rPr>
              <a:t>BỘ SÁCH GIÁO KHOA</a:t>
            </a:r>
          </a:p>
          <a:p>
            <a:pPr algn="ctr"/>
            <a:r>
              <a:rPr lang="en-US" sz="2399" dirty="0">
                <a:solidFill>
                  <a:srgbClr val="72BE43"/>
                </a:solidFill>
                <a:latin typeface="Open Sans Extrabold" panose="020B0906030804020204" pitchFamily="34" charset="0"/>
                <a:ea typeface="Open Sans Extrabold" panose="020B0906030804020204" pitchFamily="34" charset="0"/>
                <a:cs typeface="Open Sans Extrabold" panose="020B0906030804020204" pitchFamily="34" charset="0"/>
              </a:rPr>
              <a:t>KẾT NỐI TRI THỨC VỚI CUỘC SỐNG</a:t>
            </a:r>
          </a:p>
        </p:txBody>
      </p:sp>
      <p:pic>
        <p:nvPicPr>
          <p:cNvPr id="6" name="Picture 5">
            <a:extLst>
              <a:ext uri="{FF2B5EF4-FFF2-40B4-BE49-F238E27FC236}">
                <a16:creationId xmlns:a16="http://schemas.microsoft.com/office/drawing/2014/main" id="{6A5C0F38-3988-40ED-A9FC-498110CEE9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4551" y="1552054"/>
            <a:ext cx="1370899" cy="494983"/>
          </a:xfrm>
          <a:prstGeom prst="rect">
            <a:avLst/>
          </a:prstGeom>
        </p:spPr>
      </p:pic>
      <p:sp>
        <p:nvSpPr>
          <p:cNvPr id="7" name="TextBox 6">
            <a:extLst>
              <a:ext uri="{FF2B5EF4-FFF2-40B4-BE49-F238E27FC236}">
                <a16:creationId xmlns:a16="http://schemas.microsoft.com/office/drawing/2014/main" id="{18F602BB-E207-4B94-9870-1007948A2EA5}"/>
              </a:ext>
            </a:extLst>
          </p:cNvPr>
          <p:cNvSpPr txBox="1"/>
          <p:nvPr/>
        </p:nvSpPr>
        <p:spPr>
          <a:xfrm>
            <a:off x="5285544" y="1584158"/>
            <a:ext cx="1208913" cy="430775"/>
          </a:xfrm>
          <a:prstGeom prst="rect">
            <a:avLst/>
          </a:prstGeom>
          <a:noFill/>
        </p:spPr>
        <p:txBody>
          <a:bodyPr wrap="square" rtlCol="0">
            <a:spAutoFit/>
          </a:bodyPr>
          <a:lstStyle/>
          <a:p>
            <a:pPr algn="ctr"/>
            <a:r>
              <a:rPr lang="en-US" sz="2199"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LỚP 11</a:t>
            </a:r>
          </a:p>
        </p:txBody>
      </p:sp>
      <p:pic>
        <p:nvPicPr>
          <p:cNvPr id="3" name="Picture 2">
            <a:extLst>
              <a:ext uri="{FF2B5EF4-FFF2-40B4-BE49-F238E27FC236}">
                <a16:creationId xmlns:a16="http://schemas.microsoft.com/office/drawing/2014/main" id="{309873C2-ED15-4F4A-B153-4D6190F919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8755" y="1945943"/>
            <a:ext cx="7211315" cy="4288916"/>
          </a:xfrm>
          <a:prstGeom prst="rect">
            <a:avLst/>
          </a:prstGeom>
        </p:spPr>
      </p:pic>
    </p:spTree>
    <p:extLst>
      <p:ext uri="{BB962C8B-B14F-4D97-AF65-F5344CB8AC3E}">
        <p14:creationId xmlns:p14="http://schemas.microsoft.com/office/powerpoint/2010/main" val="3631867637"/>
      </p:ext>
    </p:extLst>
  </p:cSld>
  <p:clrMapOvr>
    <a:masterClrMapping/>
  </p:clrMapOvr>
  <p:transition>
    <p:wipe dir="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a:solidFill>
                  <a:srgbClr val="775F55"/>
                </a:solidFill>
              </a:rPr>
              <a:t>THIẾT KẾ HOẠT ĐỘNG DẠY HỌC</a:t>
            </a:r>
            <a:r>
              <a:rPr lang="en-US" sz="2400">
                <a:solidFill>
                  <a:srgbClr val="0000FF"/>
                </a:solidFill>
              </a:rPr>
              <a:t>_Luyện tập, thực hành</a:t>
            </a:r>
            <a:endParaRPr lang="en-US" sz="2800">
              <a:solidFill>
                <a:srgbClr val="0000FF"/>
              </a:solidFill>
            </a:endParaRPr>
          </a:p>
        </p:txBody>
      </p:sp>
      <p:sp>
        <p:nvSpPr>
          <p:cNvPr id="3" name="Content Placeholder 2"/>
          <p:cNvSpPr>
            <a:spLocks noGrp="1"/>
          </p:cNvSpPr>
          <p:nvPr>
            <p:ph sz="quarter" idx="1"/>
          </p:nvPr>
        </p:nvSpPr>
        <p:spPr/>
        <p:txBody>
          <a:bodyPr/>
          <a:lstStyle/>
          <a:p>
            <a:pPr algn="just">
              <a:lnSpc>
                <a:spcPct val="130000"/>
              </a:lnSpc>
              <a:spcBef>
                <a:spcPts val="1200"/>
              </a:spcBef>
            </a:pPr>
            <a:r>
              <a:rPr lang="en-US" sz="2400"/>
              <a:t>Mục tiêu: </a:t>
            </a:r>
            <a:r>
              <a:rPr lang="en-US" sz="2200"/>
              <a:t>Hình thành và phát triển kĩ năng nhận thức hay vận động, khắc sâu kiến thức bài học, hướng tới đạt được mục tiêu kĩ năng và phát triển năng lực</a:t>
            </a:r>
            <a:r>
              <a:rPr lang="vi-VN" sz="2200"/>
              <a:t>.</a:t>
            </a:r>
            <a:endParaRPr lang="en-US" sz="2200"/>
          </a:p>
          <a:p>
            <a:pPr algn="just">
              <a:lnSpc>
                <a:spcPct val="130000"/>
              </a:lnSpc>
              <a:spcBef>
                <a:spcPts val="1200"/>
              </a:spcBef>
            </a:pPr>
            <a:r>
              <a:rPr lang="en-US" sz="2400"/>
              <a:t>Yêu cầu: </a:t>
            </a:r>
            <a:r>
              <a:rPr lang="en-US" sz="2200"/>
              <a:t>Dựa trên kiến thức mới vừa chiếm lĩnh, luyện tập, thực hành và điều chỉnh dưới sự giám sát, giúp đỡ của giáo viên, hướng tới mục tiêu bài học.</a:t>
            </a:r>
          </a:p>
          <a:p>
            <a:pPr algn="just">
              <a:lnSpc>
                <a:spcPct val="130000"/>
              </a:lnSpc>
              <a:spcBef>
                <a:spcPts val="1200"/>
              </a:spcBef>
            </a:pPr>
            <a:r>
              <a:rPr lang="en-US" sz="2400"/>
              <a:t>Định hướng:</a:t>
            </a:r>
          </a:p>
          <a:p>
            <a:pPr lvl="1" algn="just">
              <a:lnSpc>
                <a:spcPct val="130000"/>
              </a:lnSpc>
              <a:spcBef>
                <a:spcPts val="1200"/>
              </a:spcBef>
            </a:pPr>
            <a:r>
              <a:rPr lang="en-US" sz="2200"/>
              <a:t>Hộp chức năng: luyện tập, thực hành, kết nối năng lực, kết nối nghề nghiệp.</a:t>
            </a:r>
          </a:p>
          <a:p>
            <a:pPr lvl="1" algn="just">
              <a:lnSpc>
                <a:spcPct val="130000"/>
              </a:lnSpc>
              <a:spcBef>
                <a:spcPts val="1200"/>
              </a:spcBef>
            </a:pPr>
            <a:r>
              <a:rPr lang="en-US" sz="2200"/>
              <a:t>Gợi ý phương pháp: phương pháp: làm mẫu – quan sát; huấn luyện – luyện tập; cấu trúc bài thực hành: hướng dẫn ban đầu – hướng dẫn thường xuyên – hướng dẫn kết thúc.</a:t>
            </a:r>
          </a:p>
          <a:p>
            <a:pPr algn="just">
              <a:lnSpc>
                <a:spcPct val="130000"/>
              </a:lnSpc>
              <a:spcBef>
                <a:spcPts val="1200"/>
              </a:spcBef>
            </a:pPr>
            <a:endParaRPr lang="en-US" sz="2400"/>
          </a:p>
        </p:txBody>
      </p:sp>
    </p:spTree>
    <p:extLst>
      <p:ext uri="{BB962C8B-B14F-4D97-AF65-F5344CB8AC3E}">
        <p14:creationId xmlns:p14="http://schemas.microsoft.com/office/powerpoint/2010/main" val="414907862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left)">
                                      <p:cBhvr>
                                        <p:cTn id="21" dur="500"/>
                                        <p:tgtEl>
                                          <p:spTgt spid="3">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left)">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a:solidFill>
                  <a:srgbClr val="775F55"/>
                </a:solidFill>
              </a:rPr>
              <a:t>THIẾT KẾ HOẠT ĐỘNG DẠY HỌC</a:t>
            </a:r>
            <a:r>
              <a:rPr lang="en-US" sz="2400">
                <a:solidFill>
                  <a:srgbClr val="0000FF"/>
                </a:solidFill>
              </a:rPr>
              <a:t>_Vận dụng</a:t>
            </a:r>
            <a:endParaRPr lang="en-US" sz="2800">
              <a:solidFill>
                <a:srgbClr val="0000FF"/>
              </a:solidFill>
            </a:endParaRPr>
          </a:p>
        </p:txBody>
      </p:sp>
      <p:sp>
        <p:nvSpPr>
          <p:cNvPr id="3" name="Content Placeholder 2"/>
          <p:cNvSpPr>
            <a:spLocks noGrp="1"/>
          </p:cNvSpPr>
          <p:nvPr>
            <p:ph sz="quarter" idx="1"/>
          </p:nvPr>
        </p:nvSpPr>
        <p:spPr/>
        <p:txBody>
          <a:bodyPr/>
          <a:lstStyle/>
          <a:p>
            <a:pPr algn="just">
              <a:lnSpc>
                <a:spcPct val="130000"/>
              </a:lnSpc>
              <a:spcBef>
                <a:spcPts val="1200"/>
              </a:spcBef>
            </a:pPr>
            <a:r>
              <a:rPr lang="en-US" sz="2400"/>
              <a:t>Mục tiêu: </a:t>
            </a:r>
            <a:r>
              <a:rPr lang="en-US" sz="2200"/>
              <a:t>Vận dụng kiến thức, kĩ năng đã học giải quyết vấn đề thực tiễn, phát triển năng lực, phẩm chất.</a:t>
            </a:r>
          </a:p>
          <a:p>
            <a:pPr algn="just">
              <a:lnSpc>
                <a:spcPct val="130000"/>
              </a:lnSpc>
              <a:spcBef>
                <a:spcPts val="1200"/>
              </a:spcBef>
            </a:pPr>
            <a:r>
              <a:rPr lang="en-US" sz="2400"/>
              <a:t>Yêu cầu: </a:t>
            </a:r>
            <a:r>
              <a:rPr lang="en-US" sz="2200"/>
              <a:t>Nhiệm vụ thực hiện đủ thách thức, hấp dẫn học sinh; kết nối được bài học với thực tiễn.</a:t>
            </a:r>
          </a:p>
          <a:p>
            <a:pPr algn="just">
              <a:lnSpc>
                <a:spcPct val="130000"/>
              </a:lnSpc>
              <a:spcBef>
                <a:spcPts val="1200"/>
              </a:spcBef>
            </a:pPr>
            <a:r>
              <a:rPr lang="en-US" sz="2400"/>
              <a:t>Định hướng:</a:t>
            </a:r>
          </a:p>
          <a:p>
            <a:pPr lvl="1" algn="just">
              <a:lnSpc>
                <a:spcPct val="130000"/>
              </a:lnSpc>
              <a:spcBef>
                <a:spcPts val="1200"/>
              </a:spcBef>
            </a:pPr>
            <a:r>
              <a:rPr lang="en-US" sz="2200"/>
              <a:t>Hộp chức năng: vận dụng, kết nối năng lực, kết nối nghề nghiệp.</a:t>
            </a:r>
          </a:p>
          <a:p>
            <a:pPr lvl="1" algn="just">
              <a:lnSpc>
                <a:spcPct val="130000"/>
              </a:lnSpc>
              <a:spcBef>
                <a:spcPts val="1200"/>
              </a:spcBef>
            </a:pPr>
            <a:r>
              <a:rPr lang="en-US" sz="2200"/>
              <a:t>Gợi ý phương pháp: Dạy học theo dự án.</a:t>
            </a:r>
          </a:p>
          <a:p>
            <a:pPr algn="just">
              <a:lnSpc>
                <a:spcPct val="130000"/>
              </a:lnSpc>
              <a:spcBef>
                <a:spcPts val="1200"/>
              </a:spcBef>
            </a:pPr>
            <a:endParaRPr lang="en-US" sz="2400"/>
          </a:p>
        </p:txBody>
      </p:sp>
    </p:spTree>
    <p:extLst>
      <p:ext uri="{BB962C8B-B14F-4D97-AF65-F5344CB8AC3E}">
        <p14:creationId xmlns:p14="http://schemas.microsoft.com/office/powerpoint/2010/main" val="295552337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left)">
                                      <p:cBhvr>
                                        <p:cTn id="21" dur="500"/>
                                        <p:tgtEl>
                                          <p:spTgt spid="3">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left)">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847929"/>
      </p:ext>
    </p:extLst>
  </p:cSld>
  <p:clrMapOvr>
    <a:masterClrMapping/>
  </p:clrMapOvr>
  <p:transition>
    <p:wipe dir="r"/>
  </p:transition>
</p:sld>
</file>

<file path=ppt/tags/tag1.xml><?xml version="1.0" encoding="utf-8"?>
<p:tagLst xmlns:a="http://schemas.openxmlformats.org/drawingml/2006/main" xmlns:r="http://schemas.openxmlformats.org/officeDocument/2006/relationships" xmlns:p="http://schemas.openxmlformats.org/presentationml/2006/main">
  <p:tag name="ISPRING_SLIDE_ID_2" val="{835F6841-7662-41EC-8AD3-B01B495A5377}"/>
  <p:tag name="GENSWF_ADVANCE_TIME" val="16.932"/>
  <p:tag name="TIMING" val="|3.147|8.067|3.234|2.483"/>
  <p:tag name="ISPRING_CUSTOM_TIMING_USED" val="1"/>
</p:tagLst>
</file>

<file path=ppt/theme/_rels/them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Temp_HNUE">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1.potx" id="{4947AE79-0319-4AF2-B650-62A78847CF12}" vid="{E64D9C41-E9A3-4FF4-9577-140438A134FE}"/>
    </a:ext>
  </a:extLst>
</a:theme>
</file>

<file path=ppt/theme/theme2.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1.potx" id="{4947AE79-0319-4AF2-B650-62A78847CF12}" vid="{20E1F546-B8CA-4860-B712-8ABD6360D439}"/>
    </a:ext>
  </a:extLst>
</a:theme>
</file>

<file path=ppt/theme/theme3.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emp1.potx" id="{4947AE79-0319-4AF2-B650-62A78847CF12}" vid="{571817C2-1D4F-4D75-B70E-59E6FBD59C62}"/>
    </a:ext>
  </a:extLst>
</a:theme>
</file>

<file path=ppt/theme/theme4.xml><?xml version="1.0" encoding="utf-8"?>
<a:theme xmlns:a="http://schemas.openxmlformats.org/drawingml/2006/main" name="VinhUni (16-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inhUni Fonts">
      <a:majorFont>
        <a:latin typeface="UTM Swiss Condensed"/>
        <a:ea typeface=""/>
        <a:cs typeface=""/>
      </a:majorFont>
      <a:minorFont>
        <a:latin typeface="UTM Swiss Condens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 Mẫu Presentation.potx" id="{E89C0247-89E1-4F81-A2B6-8F1C94A65A65}" vid="{2F9F0F4D-34C0-4E55-B2AE-54E024C0455A}"/>
    </a:ext>
  </a:extLst>
</a:theme>
</file>

<file path=ppt/theme/theme5.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docProps/app.xml><?xml version="1.0" encoding="utf-8"?>
<Properties xmlns="http://schemas.openxmlformats.org/officeDocument/2006/extended-properties" xmlns:vt="http://schemas.openxmlformats.org/officeDocument/2006/docPropsVTypes">
  <Template>Temp_HNUE</Template>
  <TotalTime>5689</TotalTime>
  <Words>5722</Words>
  <Application>Microsoft Office PowerPoint</Application>
  <PresentationFormat>Custom</PresentationFormat>
  <Paragraphs>731</Paragraphs>
  <Slides>92</Slides>
  <Notes>1</Notes>
  <HiddenSlides>1</HiddenSlides>
  <MMClips>0</MMClips>
  <ScaleCrop>false</ScaleCrop>
  <HeadingPairs>
    <vt:vector size="4" baseType="variant">
      <vt:variant>
        <vt:lpstr>Theme</vt:lpstr>
      </vt:variant>
      <vt:variant>
        <vt:i4>4</vt:i4>
      </vt:variant>
      <vt:variant>
        <vt:lpstr>Slide Titles</vt:lpstr>
      </vt:variant>
      <vt:variant>
        <vt:i4>92</vt:i4>
      </vt:variant>
    </vt:vector>
  </HeadingPairs>
  <TitlesOfParts>
    <vt:vector size="96" baseType="lpstr">
      <vt:lpstr>Temp_HNUE</vt:lpstr>
      <vt:lpstr>1_Diseño predeterminado</vt:lpstr>
      <vt:lpstr>Median</vt:lpstr>
      <vt:lpstr>VinhUni (16-9)</vt:lpstr>
      <vt:lpstr>PowerPoint Presentation</vt:lpstr>
      <vt:lpstr>PowerPoint Presentation</vt:lpstr>
      <vt:lpstr>PowerPoint Presentation</vt:lpstr>
      <vt:lpstr>PowerPoint Presentation</vt:lpstr>
      <vt:lpstr> MỤC TIÊU KHOÁ BỒI DƯỠNG </vt:lpstr>
      <vt:lpstr>PowerPoint Presentation</vt:lpstr>
      <vt:lpstr>PowerPoint Presentation</vt:lpstr>
      <vt:lpstr>PowerPoint Presentation</vt:lpstr>
      <vt:lpstr>PowerPoint Presentation</vt:lpstr>
      <vt:lpstr>PowerPoint Presentation</vt:lpstr>
      <vt:lpstr>CHƯƠNG TRÌNH CÔNG NGHỆ 11</vt:lpstr>
      <vt:lpstr>CÔNG NGHỆ 11_Hai ĐỊNH HƯỚNG</vt:lpstr>
      <vt:lpstr>CÔNG NGHỆ 11_Chuyên đề học tập</vt:lpstr>
      <vt:lpstr>QUAN ĐIỂM BIÊN SOẠN SGK CÔNG NGHỆ 11</vt:lpstr>
      <vt:lpstr>QUAN ĐIỂM BIÊN SOẠN SGK CÔNG NGHỆ 11</vt:lpstr>
      <vt:lpstr>QUAN ĐIỂM BIÊN SOẠN SGK CÔNG NGHỆ 11</vt:lpstr>
      <vt:lpstr>QUAN ĐIỂM BIÊN SOẠN SGK CÔNG NGHỆ 11</vt:lpstr>
      <vt:lpstr>QUAN ĐIỂM BIÊN SOẠN SGK CÔNG NGHỆ 11</vt:lpstr>
      <vt:lpstr>QUAN ĐIỂM BIÊN SOẠN SGK CÔNG NGHỆ 11</vt:lpstr>
      <vt:lpstr>PowerPoint Presentation</vt:lpstr>
      <vt:lpstr>CẤU TRÚC SGK CÔNG NGHỆ 11 – CÔNG NGHIỆP</vt:lpstr>
      <vt:lpstr>CẤU TRÚC SGK CÔNG NGHỆ 11 – Công nghệ cơ khí</vt:lpstr>
      <vt:lpstr>CẤU TRÚC SGK CÔNG NGHỆ 11 – Công nghệ cơ khí</vt:lpstr>
      <vt:lpstr>CẤU TRÚC SGK CÔNG NGHỆ 11 – Công nghệ cơ khí</vt:lpstr>
      <vt:lpstr>CẤU TRÚC SGK CÔNG NGHỆ 11 – Công nghệ cơ khí</vt:lpstr>
      <vt:lpstr>CẤU TRÚC SGK CÔNG NGHỆ 11 – Công nghệ cơ khí</vt:lpstr>
      <vt:lpstr>CẤU TRÚC SGK CÔNG NGHỆ 11 – Công nghệ cơ khí</vt:lpstr>
      <vt:lpstr>CẤU TRÚC SGK CÔNG NGHỆ 11 – Công nghệ cơ khí</vt:lpstr>
      <vt:lpstr>CẤU TRÚC SGK CÔNG NGHỆ 11 – Công nghệ cơ khí</vt:lpstr>
      <vt:lpstr>CẤU TRÚC SGK CÔNG NGHỆ 11 – Công nghệ cơ khí</vt:lpstr>
      <vt:lpstr>CẤU TRÚC SGK CÔNG NGHỆ 11 – Công nghệ cơ khí</vt:lpstr>
      <vt:lpstr>CẤU TRÚC SGK CÔNG NGHỆ 11 – Công nghệ cơ khí</vt:lpstr>
      <vt:lpstr>CẤU TRÚC BÀI HỌC TRONG SGK CÔNG NGHỆ 10</vt:lpstr>
      <vt:lpstr>CẤU TRÚC BÀI HỌC_ Cấu trúc chung </vt:lpstr>
      <vt:lpstr>CẤU TRÚC BÀI HỌC_ Cấu trúc chung </vt:lpstr>
      <vt:lpstr>III. CẤU TRÚC BÀI HỌC_ Cấu trúc chung </vt:lpstr>
      <vt:lpstr>CẤU TRÚC BÀI HỌC_ Kênh Hoạt động</vt:lpstr>
      <vt:lpstr>CẤU TRÚC BÀI HỌC_ Kênh Hoạt động</vt:lpstr>
      <vt:lpstr>CẤU TRÚC BÀI HỌC_ Tuyến nội dung bổ trợ</vt:lpstr>
      <vt:lpstr>III. CẤU TRÚC BÀI HỌC_ Kênh Hoạt động</vt:lpstr>
      <vt:lpstr>III. CẤU TRÚC BÀI HỌC_ Vai trò các hộp chức năng</vt:lpstr>
      <vt:lpstr>III. CẤU TRÚC BÀI HỌC_ Vai trò các hộp chức năng</vt:lpstr>
      <vt:lpstr>III. CẤU TRÚC BÀI HỌC_ Vai trò các hộp chức năng</vt:lpstr>
      <vt:lpstr>III. CẤU TRÚC BÀI HỌC_ Vai trò các hộp chức năng</vt:lpstr>
      <vt:lpstr>III. CẤU TRÚC BÀI HỌC_ Vai trò các hộp chức năng</vt:lpstr>
      <vt:lpstr>III. CẤU TRÚC BÀI HỌC_ Vai trò các hộp chức năng</vt:lpstr>
      <vt:lpstr>III. CẤU TRÚC BÀI HỌC_ Vai trò các hộp chức năng</vt:lpstr>
      <vt:lpstr>III. CẤU TRÚC BÀI HỌC_ Dự án học tập</vt:lpstr>
      <vt:lpstr>PowerPoint Presentation</vt:lpstr>
      <vt:lpstr>ĐIỂM MỚI NỔI BẬT CỦA SGK CÔNG NGHỆ 11</vt:lpstr>
      <vt:lpstr>ĐIỂM MỚI NỔI BẬT_Giới thiệu chung</vt:lpstr>
      <vt:lpstr>ĐIỂM MỚI NỔI BẬT_Tư tưởng biên soạn</vt:lpstr>
      <vt:lpstr>ĐIỂM MỚI NỔI BẬT_Cấu trúc bài học</vt:lpstr>
      <vt:lpstr>ĐIỂM MỚI NỔI BẬT_Nội dung học tập</vt:lpstr>
      <vt:lpstr>ĐIỂM MỚI NỔI BẬT_Yếu tố sư phạm</vt:lpstr>
      <vt:lpstr>ĐIỂM MỚI NỔI BẬT_Giáo dục tích hợp</vt:lpstr>
      <vt:lpstr>PowerPoint Presentation</vt:lpstr>
      <vt:lpstr>TÀI LIỆU BỔ TRỢ KÈM SGK CÔNG NGHỆ 11</vt:lpstr>
      <vt:lpstr>SÁCH GIÁO VIÊN CN 11_Định hướng chung</vt:lpstr>
      <vt:lpstr>SÁCH GIÁO VIÊN CN 11_Hướng dẫn cụ thể</vt:lpstr>
      <vt:lpstr>HỌC LIỆU ĐIỆN TỬ VÀ HOẠT ĐỘNG TẬP HUẤN</vt:lpstr>
      <vt:lpstr>SGK CÔNG NGHỆ 11</vt:lpstr>
      <vt:lpstr>PowerPoint Presentation</vt:lpstr>
      <vt:lpstr>KIẾN THỨC MỚI TRONG SGK CÔNG NGHỆ 11</vt:lpstr>
      <vt:lpstr>KIẾN THỨC MỚI TRONG SGK CÔNG NGHỆ 11</vt:lpstr>
      <vt:lpstr>KIẾN THỨC MỚI TRONG SGK CÔNG NGHỆ 11</vt:lpstr>
      <vt:lpstr>KIẾN THỨC MỚI TRONG SGK CÔNG NGHỆ 11</vt:lpstr>
      <vt:lpstr>KIẾN THỨC MỚI TRONG SGK CÔNG NGHỆ 11</vt:lpstr>
      <vt:lpstr>KIẾN THỨC MỚI TRONG SGK CÔNG NGHỆ 11</vt:lpstr>
      <vt:lpstr>MỐI QUAN HỆ_Chu trình STEM</vt:lpstr>
      <vt:lpstr>PowerPoint Presentation</vt:lpstr>
      <vt:lpstr>PowerPoint Presentation</vt:lpstr>
      <vt:lpstr>THIẾT KẾ BÀI DẠY VỚI SGK CÔNG NGHỆ 11</vt:lpstr>
      <vt:lpstr>MÔN CÔNG NGHỆ_Giá trị cốt lõi</vt:lpstr>
      <vt:lpstr>MÔN CÔNG NGHỆ_Năng lực công nghệ</vt:lpstr>
      <vt:lpstr>MÔN CÔNG NGHỆ_Năng lực công nghệ</vt:lpstr>
      <vt:lpstr>MÔN CÔNG NGHỆ_Năng lực công nghệ</vt:lpstr>
      <vt:lpstr>MÔN CÔNG NGHỆ_Năng lực công nghệ</vt:lpstr>
      <vt:lpstr>MÔN CÔNG NGHỆ_Năng lực công nghệ</vt:lpstr>
      <vt:lpstr>MÔN CÔNG NGHỆ_Năng lực công nghệ</vt:lpstr>
      <vt:lpstr>MÔN CÔNG NGHỆ_Đặc điểm dạy học phát triển NL, PC</vt:lpstr>
      <vt:lpstr>MÔN CÔNG NGHỆ_Đặc điểm dạy học phát triển NL, PC</vt:lpstr>
      <vt:lpstr>TIẾP CẬN NĂNG LỰC ----------------- TIẾP CẬN NỘI DUNG Griffil &amp; Smith (1997)</vt:lpstr>
      <vt:lpstr>TIẾN TRÌNH PHÁT TRIỂN NĂNG LỰC</vt:lpstr>
      <vt:lpstr>XÁC ĐỊNH MỤC TIÊU BÀI HỌC</vt:lpstr>
      <vt:lpstr>XÁC ĐỊNH MỤC TIÊU BÀI HỌC</vt:lpstr>
      <vt:lpstr>PHÂN TÍCH BÀI HỌC</vt:lpstr>
      <vt:lpstr>THIẾT KẾ HOẠT ĐỘNG DẠY HỌC_Khởi động</vt:lpstr>
      <vt:lpstr>THIẾT KẾ HOẠT ĐỘNG DẠY HỌC_Hình thành kiến thức</vt:lpstr>
      <vt:lpstr>THIẾT KẾ HOẠT ĐỘNG DẠY HỌC_Luyện tập, thực hành</vt:lpstr>
      <vt:lpstr>THIẾT KẾ HOẠT ĐỘNG DẠY HỌC_Vận dụng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Chương trình bồi dưỡng  dành cho giáo viên tin học ở tiểu học dạy môn tin học và công nghệ</dc:title>
  <dc:creator>Le Huy Hoang</dc:creator>
  <cp:lastModifiedBy>Admin</cp:lastModifiedBy>
  <cp:revision>307</cp:revision>
  <dcterms:created xsi:type="dcterms:W3CDTF">2018-10-02T14:53:53Z</dcterms:created>
  <dcterms:modified xsi:type="dcterms:W3CDTF">2023-06-06T13:47:34Z</dcterms:modified>
</cp:coreProperties>
</file>