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43" r:id="rId2"/>
    <p:sldId id="338" r:id="rId3"/>
    <p:sldId id="366" r:id="rId4"/>
    <p:sldId id="368" r:id="rId5"/>
    <p:sldId id="369" r:id="rId6"/>
    <p:sldId id="363" r:id="rId7"/>
    <p:sldId id="36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宋体" panose="02010600030101010101" pitchFamily="2" charset="-122"/>
      <p:regular r:id="rId14"/>
    </p:embeddedFont>
    <p:embeddedFont>
      <p:font typeface="Lobster Two" panose="020B0604020202020204" charset="0"/>
      <p:regular r:id="rId15"/>
      <p:bold r:id="rId16"/>
      <p:italic r:id="rId17"/>
      <p:boldItalic r:id="rId18"/>
    </p:embeddedFont>
    <p:embeddedFont>
      <p:font typeface="微软雅黑" panose="020B0503020204020204" pitchFamily="34" charset="-122"/>
      <p:regular r:id="rId19"/>
      <p:bold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1F7421-C30A-4A2E-8E26-45F305C662F0}">
          <p14:sldIdLst>
            <p14:sldId id="343"/>
            <p14:sldId id="338"/>
          </p14:sldIdLst>
        </p14:section>
        <p14:section name="Summary Section" id="{BD643FDC-D355-434D-AB1E-F4011B0C836B}">
          <p14:sldIdLst/>
        </p14:section>
        <p14:section name="Section 1" id="{47355512-9EC9-4A72-956C-876F4C91DFD1}">
          <p14:sldIdLst>
            <p14:sldId id="366"/>
            <p14:sldId id="368"/>
            <p14:sldId id="369"/>
            <p14:sldId id="363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103"/>
    <a:srgbClr val="FFCD00"/>
    <a:srgbClr val="7E0100"/>
    <a:srgbClr val="FF6600"/>
    <a:srgbClr val="FE9900"/>
    <a:srgbClr val="993300"/>
    <a:srgbClr val="FFFF01"/>
    <a:srgbClr val="FEFF99"/>
    <a:srgbClr val="CDFFCC"/>
    <a:srgbClr val="0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89239" autoAdjust="0"/>
  </p:normalViewPr>
  <p:slideViewPr>
    <p:cSldViewPr>
      <p:cViewPr varScale="1">
        <p:scale>
          <a:sx n="66" d="100"/>
          <a:sy n="66" d="100"/>
        </p:scale>
        <p:origin x="36" y="52"/>
      </p:cViewPr>
      <p:guideLst>
        <p:guide orient="horz" pos="2160"/>
        <p:guide pos="3841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44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7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457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0666366" y="5472803"/>
            <a:ext cx="1496284" cy="1524513"/>
            <a:chOff x="-46800" y="206536"/>
            <a:chExt cx="6530780" cy="6654858"/>
          </a:xfrm>
        </p:grpSpPr>
        <p:sp>
          <p:nvSpPr>
            <p:cNvPr id="16" name="AutoShape 2"/>
            <p:cNvSpPr>
              <a:spLocks/>
            </p:cNvSpPr>
            <p:nvPr userDrawn="1"/>
          </p:nvSpPr>
          <p:spPr bwMode="auto">
            <a:xfrm>
              <a:off x="1038879" y="1027357"/>
              <a:ext cx="4354650" cy="5834037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3"/>
            <p:cNvSpPr>
              <a:spLocks/>
            </p:cNvSpPr>
            <p:nvPr userDrawn="1"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AutoShape 4"/>
            <p:cNvSpPr>
              <a:spLocks/>
            </p:cNvSpPr>
            <p:nvPr userDrawn="1"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5"/>
            <p:cNvSpPr>
              <a:spLocks/>
            </p:cNvSpPr>
            <p:nvPr userDrawn="1"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6"/>
            <p:cNvSpPr>
              <a:spLocks/>
            </p:cNvSpPr>
            <p:nvPr userDrawn="1"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7"/>
            <p:cNvSpPr>
              <a:spLocks/>
            </p:cNvSpPr>
            <p:nvPr userDrawn="1"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AutoShape 8"/>
            <p:cNvSpPr>
              <a:spLocks/>
            </p:cNvSpPr>
            <p:nvPr userDrawn="1"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9"/>
            <p:cNvSpPr>
              <a:spLocks/>
            </p:cNvSpPr>
            <p:nvPr userDrawn="1"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10"/>
            <p:cNvSpPr>
              <a:spLocks/>
            </p:cNvSpPr>
            <p:nvPr userDrawn="1"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AutoShape 11"/>
            <p:cNvSpPr>
              <a:spLocks/>
            </p:cNvSpPr>
            <p:nvPr userDrawn="1"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12"/>
            <p:cNvSpPr>
              <a:spLocks/>
            </p:cNvSpPr>
            <p:nvPr userDrawn="1"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13"/>
            <p:cNvSpPr>
              <a:spLocks/>
            </p:cNvSpPr>
            <p:nvPr userDrawn="1"/>
          </p:nvSpPr>
          <p:spPr bwMode="auto">
            <a:xfrm>
              <a:off x="-46800" y="3172469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14"/>
            <p:cNvSpPr>
              <a:spLocks/>
            </p:cNvSpPr>
            <p:nvPr userDrawn="1"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15"/>
            <p:cNvSpPr>
              <a:spLocks/>
            </p:cNvSpPr>
            <p:nvPr userDrawn="1"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16"/>
            <p:cNvSpPr>
              <a:spLocks/>
            </p:cNvSpPr>
            <p:nvPr userDrawn="1"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AutoShape 17"/>
            <p:cNvSpPr>
              <a:spLocks/>
            </p:cNvSpPr>
            <p:nvPr userDrawn="1"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18"/>
            <p:cNvSpPr>
              <a:spLocks/>
            </p:cNvSpPr>
            <p:nvPr userDrawn="1"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AutoShape 19"/>
            <p:cNvSpPr>
              <a:spLocks/>
            </p:cNvSpPr>
            <p:nvPr userDrawn="1"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20"/>
            <p:cNvSpPr>
              <a:spLocks/>
            </p:cNvSpPr>
            <p:nvPr userDrawn="1"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21"/>
            <p:cNvSpPr>
              <a:spLocks/>
            </p:cNvSpPr>
            <p:nvPr userDrawn="1"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22"/>
            <p:cNvSpPr>
              <a:spLocks/>
            </p:cNvSpPr>
            <p:nvPr userDrawn="1"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23"/>
            <p:cNvSpPr>
              <a:spLocks/>
            </p:cNvSpPr>
            <p:nvPr userDrawn="1"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AutoShape 24"/>
            <p:cNvSpPr>
              <a:spLocks/>
            </p:cNvSpPr>
            <p:nvPr userDrawn="1"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AutoShape 25"/>
            <p:cNvSpPr>
              <a:spLocks/>
            </p:cNvSpPr>
            <p:nvPr userDrawn="1"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AutoShape 26"/>
            <p:cNvSpPr>
              <a:spLocks/>
            </p:cNvSpPr>
            <p:nvPr userDrawn="1"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AutoShape 27"/>
            <p:cNvSpPr>
              <a:spLocks/>
            </p:cNvSpPr>
            <p:nvPr userDrawn="1"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AutoShape 28"/>
            <p:cNvSpPr>
              <a:spLocks/>
            </p:cNvSpPr>
            <p:nvPr userDrawn="1"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29"/>
            <p:cNvSpPr>
              <a:spLocks/>
            </p:cNvSpPr>
            <p:nvPr userDrawn="1"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AutoShape 16"/>
          <p:cNvSpPr>
            <a:spLocks/>
          </p:cNvSpPr>
          <p:nvPr userDrawn="1"/>
        </p:nvSpPr>
        <p:spPr bwMode="auto">
          <a:xfrm>
            <a:off x="637740" y="235082"/>
            <a:ext cx="220042" cy="327798"/>
          </a:xfrm>
          <a:custGeom>
            <a:avLst/>
            <a:gdLst>
              <a:gd name="T0" fmla="*/ 67128 w 13523"/>
              <a:gd name="T1" fmla="*/ 449800 h 18670"/>
              <a:gd name="T2" fmla="*/ 270092 w 13523"/>
              <a:gd name="T3" fmla="*/ 0 h 18670"/>
              <a:gd name="T4" fmla="*/ 312814 w 13523"/>
              <a:gd name="T5" fmla="*/ 173780 h 18670"/>
              <a:gd name="T6" fmla="*/ 67128 w 13523"/>
              <a:gd name="T7" fmla="*/ 449800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AutoShape 17"/>
          <p:cNvSpPr>
            <a:spLocks/>
          </p:cNvSpPr>
          <p:nvPr userDrawn="1"/>
        </p:nvSpPr>
        <p:spPr bwMode="auto">
          <a:xfrm>
            <a:off x="367688" y="343979"/>
            <a:ext cx="197816" cy="310019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AutoShape 18"/>
          <p:cNvSpPr>
            <a:spLocks/>
          </p:cNvSpPr>
          <p:nvPr userDrawn="1"/>
        </p:nvSpPr>
        <p:spPr bwMode="auto">
          <a:xfrm>
            <a:off x="721089" y="626217"/>
            <a:ext cx="321173" cy="175566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AutoShape 15"/>
          <p:cNvSpPr>
            <a:spLocks/>
          </p:cNvSpPr>
          <p:nvPr userDrawn="1"/>
        </p:nvSpPr>
        <p:spPr bwMode="auto">
          <a:xfrm>
            <a:off x="1097710" y="196939"/>
            <a:ext cx="179436" cy="202042"/>
          </a:xfrm>
          <a:custGeom>
            <a:avLst/>
            <a:gdLst>
              <a:gd name="T0" fmla="*/ 245334 w 11653"/>
              <a:gd name="T1" fmla="*/ 19646 h 19110"/>
              <a:gd name="T2" fmla="*/ 31151 w 11653"/>
              <a:gd name="T3" fmla="*/ 396875 h 19110"/>
              <a:gd name="T4" fmla="*/ 245334 w 11653"/>
              <a:gd name="T5" fmla="*/ 19646 h 19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1236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8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l" defTabSz="9144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l" defTabSz="9144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298571-7F01-4928-BB31-158C6B0E9295}"/>
              </a:ext>
            </a:extLst>
          </p:cNvPr>
          <p:cNvSpPr/>
          <p:nvPr/>
        </p:nvSpPr>
        <p:spPr>
          <a:xfrm>
            <a:off x="1" y="4881"/>
            <a:ext cx="3156414" cy="543861"/>
          </a:xfrm>
          <a:prstGeom prst="roundRect">
            <a:avLst/>
          </a:prstGeom>
          <a:solidFill>
            <a:srgbClr val="FEB750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1. CẤU TẠO CỦA TRÁI ĐẤT </a:t>
            </a:r>
            <a:endParaRPr lang="zh-CN" altLang="en-US" b="1" dirty="0">
              <a:solidFill>
                <a:srgbClr val="FF0000"/>
              </a:solidFill>
              <a:latin typeface="iCiel Cucho Bold" pitchFamily="50" charset="0"/>
              <a:ea typeface="+mj-ea"/>
              <a:cs typeface="iCiel Cucho Bold" pitchFamily="50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DCF22-79A1-4B03-9E0A-D0709345A4CB}"/>
              </a:ext>
            </a:extLst>
          </p:cNvPr>
          <p:cNvSpPr/>
          <p:nvPr/>
        </p:nvSpPr>
        <p:spPr>
          <a:xfrm>
            <a:off x="3156416" y="16127"/>
            <a:ext cx="2946384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00B0F0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2. CÁC MẢNG KIẾN TẠO</a:t>
            </a:r>
            <a:endParaRPr lang="zh-CN" altLang="en-US" b="1" dirty="0">
              <a:solidFill>
                <a:srgbClr val="00B0F0"/>
              </a:solidFill>
              <a:latin typeface="iCiel Cucho Bold" pitchFamily="50" charset="0"/>
              <a:ea typeface="+mj-ea"/>
              <a:cs typeface="iCiel Cucho Bold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34B590-1352-4806-894F-BD7626456EE5}"/>
              </a:ext>
            </a:extLst>
          </p:cNvPr>
          <p:cNvSpPr/>
          <p:nvPr/>
        </p:nvSpPr>
        <p:spPr>
          <a:xfrm>
            <a:off x="6096000" y="4881"/>
            <a:ext cx="2973725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DD6B6C"/>
                </a:solidFill>
                <a:latin typeface="iCiel Cucho Bold" pitchFamily="50" charset="0"/>
                <a:cs typeface="iCiel Cucho Bold" pitchFamily="50" charset="0"/>
              </a:rPr>
              <a:t>3. ĐỘNG ĐẤT</a:t>
            </a:r>
            <a:endParaRPr lang="zh-CN" altLang="en-US" dirty="0">
              <a:solidFill>
                <a:srgbClr val="DD6B6C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FBD441-4E96-45E9-86C1-EAFDE4C5DDD9}"/>
              </a:ext>
            </a:extLst>
          </p:cNvPr>
          <p:cNvSpPr/>
          <p:nvPr/>
        </p:nvSpPr>
        <p:spPr>
          <a:xfrm>
            <a:off x="9069726" y="4880"/>
            <a:ext cx="3122274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653A75"/>
                </a:solidFill>
                <a:latin typeface="iCiel Cucho Bold" pitchFamily="50" charset="0"/>
                <a:cs typeface="iCiel Cucho Bold" pitchFamily="50" charset="0"/>
              </a:rPr>
              <a:t>4. NÚI LỬA</a:t>
            </a:r>
            <a:endParaRPr lang="zh-CN" altLang="en-US" dirty="0">
              <a:solidFill>
                <a:srgbClr val="653A75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2557D413-8BE1-4B1D-B827-FBDE39E48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" y="587752"/>
            <a:ext cx="12192000" cy="5016500"/>
          </a:xfrm>
          <a:prstGeom prst="rect">
            <a:avLst/>
          </a:prstGeom>
        </p:spPr>
      </p:pic>
      <p:pic>
        <p:nvPicPr>
          <p:cNvPr id="27" name="Picture 4" descr="Cậu Bé Viết Bài Tập Về Nhà Hình ảnh | Định dạng hình ảnh PSD 401426322|  vn.lovepik.com">
            <a:extLst>
              <a:ext uri="{FF2B5EF4-FFF2-40B4-BE49-F238E27FC236}">
                <a16:creationId xmlns:a16="http://schemas.microsoft.com/office/drawing/2014/main" id="{FC991FB0-90E1-4A25-8F43-C0AB6DB6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2" b="98256" l="9070" r="99535">
                        <a14:foregroundMark x1="51395" y1="84767" x2="52791" y2="92209"/>
                        <a14:foregroundMark x1="52791" y1="92209" x2="51395" y2="93023"/>
                        <a14:foregroundMark x1="9419" y1="82791" x2="97907" y2="72326"/>
                        <a14:foregroundMark x1="97907" y1="72326" x2="99767" y2="71395"/>
                        <a14:foregroundMark x1="13837" y1="83605" x2="44302" y2="95930"/>
                        <a14:foregroundMark x1="44302" y1="95930" x2="90581" y2="95000"/>
                        <a14:foregroundMark x1="9186" y1="85814" x2="32209" y2="98372"/>
                        <a14:foregroundMark x1="11395" y1="93837" x2="15581" y2="98023"/>
                        <a14:foregroundMark x1="55581" y1="10000" x2="53488" y2="9302"/>
                        <a14:foregroundMark x1="63721" y1="7442" x2="63721" y2="7442"/>
                        <a14:foregroundMark x1="46279" y1="67093" x2="46279" y2="67093"/>
                        <a14:foregroundMark x1="49651" y1="67209" x2="36279" y2="67558"/>
                        <a14:foregroundMark x1="39651" y1="72209" x2="52907" y2="73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" y="3096002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B7D89AB-AEB7-46DA-B3FF-62F37361DE57}"/>
              </a:ext>
            </a:extLst>
          </p:cNvPr>
          <p:cNvSpPr txBox="1"/>
          <p:nvPr/>
        </p:nvSpPr>
        <p:spPr>
          <a:xfrm>
            <a:off x="3156415" y="5733256"/>
            <a:ext cx="61124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CẤU TẠO CỦA TRÁI ĐẤT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639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298571-7F01-4928-BB31-158C6B0E9295}"/>
              </a:ext>
            </a:extLst>
          </p:cNvPr>
          <p:cNvSpPr/>
          <p:nvPr/>
        </p:nvSpPr>
        <p:spPr>
          <a:xfrm>
            <a:off x="1" y="4881"/>
            <a:ext cx="3156414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5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1. CẤU TẠO CỦA TRÁI ĐẤT</a:t>
            </a:r>
            <a:endParaRPr lang="zh-CN" altLang="en-US" b="1" dirty="0">
              <a:solidFill>
                <a:schemeClr val="accent5"/>
              </a:solidFill>
              <a:latin typeface="iCiel Cucho Bold" pitchFamily="50" charset="0"/>
              <a:ea typeface="+mj-ea"/>
              <a:cs typeface="iCiel Cucho Bold" pitchFamily="50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CDCF22-79A1-4B03-9E0A-D0709345A4CB}"/>
              </a:ext>
            </a:extLst>
          </p:cNvPr>
          <p:cNvSpPr/>
          <p:nvPr/>
        </p:nvSpPr>
        <p:spPr>
          <a:xfrm>
            <a:off x="3122275" y="2060"/>
            <a:ext cx="2973725" cy="532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5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2. CÁC MẢNG KIẾN TẠO</a:t>
            </a:r>
            <a:endParaRPr lang="zh-CN" altLang="en-US" b="1" dirty="0">
              <a:solidFill>
                <a:schemeClr val="accent5"/>
              </a:solidFill>
              <a:latin typeface="iCiel Cucho Bold" pitchFamily="50" charset="0"/>
              <a:ea typeface="+mj-ea"/>
              <a:cs typeface="iCiel Cucho Bold" pitchFamily="50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34B590-1352-4806-894F-BD7626456EE5}"/>
              </a:ext>
            </a:extLst>
          </p:cNvPr>
          <p:cNvSpPr/>
          <p:nvPr/>
        </p:nvSpPr>
        <p:spPr>
          <a:xfrm>
            <a:off x="6096000" y="4881"/>
            <a:ext cx="2973725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DD6B6C"/>
                </a:solidFill>
                <a:latin typeface="iCiel Cucho Bold" pitchFamily="50" charset="0"/>
                <a:cs typeface="iCiel Cucho Bold" pitchFamily="50" charset="0"/>
              </a:rPr>
              <a:t>3. ĐỘNG ĐẤT</a:t>
            </a:r>
            <a:endParaRPr lang="zh-CN" altLang="en-US" dirty="0">
              <a:solidFill>
                <a:srgbClr val="DD6B6C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FBD441-4E96-45E9-86C1-EAFDE4C5DDD9}"/>
              </a:ext>
            </a:extLst>
          </p:cNvPr>
          <p:cNvSpPr/>
          <p:nvPr/>
        </p:nvSpPr>
        <p:spPr>
          <a:xfrm>
            <a:off x="9069726" y="4880"/>
            <a:ext cx="3122274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653A75"/>
                </a:solidFill>
                <a:latin typeface="iCiel Cucho Bold" pitchFamily="50" charset="0"/>
                <a:cs typeface="iCiel Cucho Bold" pitchFamily="50" charset="0"/>
              </a:rPr>
              <a:t>4. NÚI LỬA</a:t>
            </a:r>
            <a:endParaRPr lang="zh-CN" altLang="en-US" dirty="0">
              <a:solidFill>
                <a:srgbClr val="653A75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C94575-4C7A-418D-BE07-DC6136648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" t="170" r="1563"/>
          <a:stretch/>
        </p:blipFill>
        <p:spPr>
          <a:xfrm>
            <a:off x="63064" y="633149"/>
            <a:ext cx="7200800" cy="5049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750618-ADFA-4CD8-A256-46F5B7353154}"/>
              </a:ext>
            </a:extLst>
          </p:cNvPr>
          <p:cNvSpPr txBox="1"/>
          <p:nvPr/>
        </p:nvSpPr>
        <p:spPr>
          <a:xfrm>
            <a:off x="7263865" y="696350"/>
            <a:ext cx="4865072" cy="13849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9.3,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vỏ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mảng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obster Two" panose="02000506000000020003" pitchFamily="2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Lobster Two" panose="02000506000000020003" pitchFamily="2" charset="0"/>
              </a:rPr>
              <a:t>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42772E-2BD0-4878-9475-5861E30B4A53}"/>
              </a:ext>
            </a:extLst>
          </p:cNvPr>
          <p:cNvGrpSpPr/>
          <p:nvPr/>
        </p:nvGrpSpPr>
        <p:grpSpPr>
          <a:xfrm>
            <a:off x="7321857" y="2051144"/>
            <a:ext cx="4893691" cy="662361"/>
            <a:chOff x="7321857" y="2051144"/>
            <a:chExt cx="4893691" cy="6623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6FC527-60F5-43D5-978A-66725689F5F4}"/>
                </a:ext>
              </a:extLst>
            </p:cNvPr>
            <p:cNvSpPr txBox="1"/>
            <p:nvPr/>
          </p:nvSpPr>
          <p:spPr>
            <a:xfrm>
              <a:off x="7674456" y="2051144"/>
              <a:ext cx="4541092" cy="66236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Mảng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Âu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– Á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19B35C9-7BBF-4426-AFF7-883144285EDB}"/>
                </a:ext>
              </a:extLst>
            </p:cNvPr>
            <p:cNvSpPr/>
            <p:nvPr/>
          </p:nvSpPr>
          <p:spPr>
            <a:xfrm>
              <a:off x="7321857" y="2299887"/>
              <a:ext cx="335951" cy="3359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1D428B-5AC7-4288-8785-592F41E5BF93}"/>
              </a:ext>
            </a:extLst>
          </p:cNvPr>
          <p:cNvGrpSpPr/>
          <p:nvPr/>
        </p:nvGrpSpPr>
        <p:grpSpPr>
          <a:xfrm>
            <a:off x="7326577" y="5813295"/>
            <a:ext cx="6584181" cy="662361"/>
            <a:chOff x="7326577" y="5813295"/>
            <a:chExt cx="6584181" cy="66236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C4FA95-EA7F-4CC2-B846-1DE1FC00E761}"/>
                </a:ext>
              </a:extLst>
            </p:cNvPr>
            <p:cNvSpPr/>
            <p:nvPr/>
          </p:nvSpPr>
          <p:spPr>
            <a:xfrm>
              <a:off x="7326577" y="6033467"/>
              <a:ext cx="335951" cy="3359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FBFA51-5C4D-4130-9A96-412C262B369C}"/>
                </a:ext>
              </a:extLst>
            </p:cNvPr>
            <p:cNvSpPr txBox="1"/>
            <p:nvPr/>
          </p:nvSpPr>
          <p:spPr>
            <a:xfrm>
              <a:off x="7756144" y="5813295"/>
              <a:ext cx="6154614" cy="662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Mảng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Phi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E23212-E15A-4447-B90A-C69C5DFE11C0}"/>
              </a:ext>
            </a:extLst>
          </p:cNvPr>
          <p:cNvGrpSpPr/>
          <p:nvPr/>
        </p:nvGrpSpPr>
        <p:grpSpPr>
          <a:xfrm>
            <a:off x="7321857" y="2691712"/>
            <a:ext cx="6977624" cy="662361"/>
            <a:chOff x="7321857" y="2691712"/>
            <a:chExt cx="6977624" cy="66236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5DD3C8-89BD-4ADB-A877-5803F4CF1F95}"/>
                </a:ext>
              </a:extLst>
            </p:cNvPr>
            <p:cNvSpPr/>
            <p:nvPr/>
          </p:nvSpPr>
          <p:spPr>
            <a:xfrm>
              <a:off x="7321857" y="2989756"/>
              <a:ext cx="335951" cy="3359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7BBE22-29DA-42F9-939A-3F0C7A042F92}"/>
                </a:ext>
              </a:extLst>
            </p:cNvPr>
            <p:cNvSpPr txBox="1"/>
            <p:nvPr/>
          </p:nvSpPr>
          <p:spPr>
            <a:xfrm>
              <a:off x="7715801" y="2691712"/>
              <a:ext cx="6583680" cy="662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Mảng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Thái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Bình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Dương</a:t>
              </a:r>
              <a:endParaRPr lang="en-US" sz="2800" dirty="0">
                <a:solidFill>
                  <a:srgbClr val="002060"/>
                </a:solidFill>
                <a:latin typeface="Lobster Two" panose="02000506000000020003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3DCD15-C9C7-450B-89C3-2D6C8CD184A5}"/>
              </a:ext>
            </a:extLst>
          </p:cNvPr>
          <p:cNvGrpSpPr/>
          <p:nvPr/>
        </p:nvGrpSpPr>
        <p:grpSpPr>
          <a:xfrm>
            <a:off x="7338504" y="3307640"/>
            <a:ext cx="5325920" cy="662361"/>
            <a:chOff x="7338504" y="3307640"/>
            <a:chExt cx="5325920" cy="6623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EEBB55-6F93-4CFC-BC4F-2A5D872DD8B1}"/>
                </a:ext>
              </a:extLst>
            </p:cNvPr>
            <p:cNvSpPr/>
            <p:nvPr/>
          </p:nvSpPr>
          <p:spPr>
            <a:xfrm>
              <a:off x="7338504" y="3545879"/>
              <a:ext cx="335951" cy="3359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D38F0E-2267-4B41-84D3-EB73036C14E7}"/>
                </a:ext>
              </a:extLst>
            </p:cNvPr>
            <p:cNvSpPr txBox="1"/>
            <p:nvPr/>
          </p:nvSpPr>
          <p:spPr>
            <a:xfrm>
              <a:off x="7697756" y="3307640"/>
              <a:ext cx="4966668" cy="662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Mảng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Ấn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Độ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- Ô –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xtr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ây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– li – 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6A1F70-D224-485B-9510-FAB007397CAD}"/>
              </a:ext>
            </a:extLst>
          </p:cNvPr>
          <p:cNvGrpSpPr/>
          <p:nvPr/>
        </p:nvGrpSpPr>
        <p:grpSpPr>
          <a:xfrm>
            <a:off x="7338503" y="3979742"/>
            <a:ext cx="7959784" cy="662361"/>
            <a:chOff x="7338503" y="3979742"/>
            <a:chExt cx="7959784" cy="66236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7AD1D2-8C6D-4966-B7D5-87FF6DE6ED22}"/>
                </a:ext>
              </a:extLst>
            </p:cNvPr>
            <p:cNvSpPr/>
            <p:nvPr/>
          </p:nvSpPr>
          <p:spPr>
            <a:xfrm>
              <a:off x="7338503" y="4235748"/>
              <a:ext cx="335951" cy="3359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EB4505-26BD-4F92-A7F1-2B70604D5B69}"/>
                </a:ext>
              </a:extLst>
            </p:cNvPr>
            <p:cNvSpPr txBox="1"/>
            <p:nvPr/>
          </p:nvSpPr>
          <p:spPr>
            <a:xfrm>
              <a:off x="7715801" y="3979742"/>
              <a:ext cx="7582486" cy="662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Mảng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Nam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Cực</a:t>
              </a:r>
              <a:endParaRPr lang="en-US" sz="2800" dirty="0">
                <a:solidFill>
                  <a:srgbClr val="002060"/>
                </a:solidFill>
                <a:latin typeface="Lobster Two" panose="02000506000000020003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12FD9A-A6ED-4EFF-A90D-7603555A158E}"/>
              </a:ext>
            </a:extLst>
          </p:cNvPr>
          <p:cNvGrpSpPr/>
          <p:nvPr/>
        </p:nvGrpSpPr>
        <p:grpSpPr>
          <a:xfrm>
            <a:off x="7338502" y="4637813"/>
            <a:ext cx="8489079" cy="662361"/>
            <a:chOff x="7338502" y="4637813"/>
            <a:chExt cx="8489079" cy="66236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FFC7A1-AE3D-401E-A22C-E39724667CC9}"/>
                </a:ext>
              </a:extLst>
            </p:cNvPr>
            <p:cNvSpPr/>
            <p:nvPr/>
          </p:nvSpPr>
          <p:spPr>
            <a:xfrm>
              <a:off x="7338502" y="4900708"/>
              <a:ext cx="335951" cy="3359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83A4D4-BB84-465E-B734-6536AF419E3F}"/>
                </a:ext>
              </a:extLst>
            </p:cNvPr>
            <p:cNvSpPr txBox="1"/>
            <p:nvPr/>
          </p:nvSpPr>
          <p:spPr>
            <a:xfrm>
              <a:off x="7728611" y="4637813"/>
              <a:ext cx="8098970" cy="662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Mảng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Bắc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Mỹ</a:t>
              </a:r>
              <a:endParaRPr lang="en-US" sz="2800" dirty="0">
                <a:solidFill>
                  <a:srgbClr val="002060"/>
                </a:solidFill>
                <a:latin typeface="Lobster Two" panose="02000506000000020003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0E9E48-2FD6-47EA-A2DD-DEA65322C2A3}"/>
              </a:ext>
            </a:extLst>
          </p:cNvPr>
          <p:cNvGrpSpPr/>
          <p:nvPr/>
        </p:nvGrpSpPr>
        <p:grpSpPr>
          <a:xfrm>
            <a:off x="7338501" y="5267772"/>
            <a:ext cx="8770816" cy="662361"/>
            <a:chOff x="7338501" y="5267772"/>
            <a:chExt cx="8770816" cy="66236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FDFB07-B6E9-4F1C-8271-F5EBED091A55}"/>
                </a:ext>
              </a:extLst>
            </p:cNvPr>
            <p:cNvSpPr/>
            <p:nvPr/>
          </p:nvSpPr>
          <p:spPr>
            <a:xfrm>
              <a:off x="7338501" y="5477344"/>
              <a:ext cx="335951" cy="3359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B33921-F90F-4143-9ABF-D47ECB42476A}"/>
                </a:ext>
              </a:extLst>
            </p:cNvPr>
            <p:cNvSpPr txBox="1"/>
            <p:nvPr/>
          </p:nvSpPr>
          <p:spPr>
            <a:xfrm>
              <a:off x="7749089" y="5267772"/>
              <a:ext cx="8360228" cy="662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Mảng</a:t>
              </a:r>
              <a:r>
                <a:rPr lang="en-US" sz="2800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Nam </a:t>
              </a:r>
              <a:r>
                <a:rPr lang="en-US" sz="2800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Mỹ</a:t>
              </a:r>
              <a:endParaRPr lang="en-US" sz="2800" dirty="0">
                <a:solidFill>
                  <a:srgbClr val="002060"/>
                </a:solidFill>
                <a:latin typeface="Lobster Two" panose="02000506000000020003" pitchFamily="2" charset="0"/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86D0E6-CCEA-49FA-9413-207D3832BE2B}"/>
              </a:ext>
            </a:extLst>
          </p:cNvPr>
          <p:cNvSpPr/>
          <p:nvPr/>
        </p:nvSpPr>
        <p:spPr>
          <a:xfrm>
            <a:off x="4007768" y="1268760"/>
            <a:ext cx="1584176" cy="296783"/>
          </a:xfrm>
          <a:prstGeom prst="round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B10EE95-B2E2-4A54-A015-4C44F785769B}"/>
              </a:ext>
            </a:extLst>
          </p:cNvPr>
          <p:cNvSpPr/>
          <p:nvPr/>
        </p:nvSpPr>
        <p:spPr>
          <a:xfrm>
            <a:off x="6456040" y="1844824"/>
            <a:ext cx="660520" cy="791014"/>
          </a:xfrm>
          <a:prstGeom prst="round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7F5ABED-63BC-414E-85F3-97D20A86F159}"/>
              </a:ext>
            </a:extLst>
          </p:cNvPr>
          <p:cNvSpPr/>
          <p:nvPr/>
        </p:nvSpPr>
        <p:spPr>
          <a:xfrm>
            <a:off x="479376" y="2081345"/>
            <a:ext cx="1008112" cy="791014"/>
          </a:xfrm>
          <a:prstGeom prst="round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3046346-C4BB-4DF2-80A4-5280AE924CA3}"/>
              </a:ext>
            </a:extLst>
          </p:cNvPr>
          <p:cNvSpPr/>
          <p:nvPr/>
        </p:nvSpPr>
        <p:spPr>
          <a:xfrm>
            <a:off x="5074920" y="2316480"/>
            <a:ext cx="1615440" cy="1196340"/>
          </a:xfrm>
          <a:custGeom>
            <a:avLst/>
            <a:gdLst>
              <a:gd name="connsiteX0" fmla="*/ 114300 w 1615440"/>
              <a:gd name="connsiteY0" fmla="*/ 0 h 1196340"/>
              <a:gd name="connsiteX1" fmla="*/ 0 w 1615440"/>
              <a:gd name="connsiteY1" fmla="*/ 167640 h 1196340"/>
              <a:gd name="connsiteX2" fmla="*/ 571500 w 1615440"/>
              <a:gd name="connsiteY2" fmla="*/ 701040 h 1196340"/>
              <a:gd name="connsiteX3" fmla="*/ 1539240 w 1615440"/>
              <a:gd name="connsiteY3" fmla="*/ 1196340 h 1196340"/>
              <a:gd name="connsiteX4" fmla="*/ 1615440 w 1615440"/>
              <a:gd name="connsiteY4" fmla="*/ 1059180 h 1196340"/>
              <a:gd name="connsiteX5" fmla="*/ 731520 w 1615440"/>
              <a:gd name="connsiteY5" fmla="*/ 579120 h 1196340"/>
              <a:gd name="connsiteX6" fmla="*/ 114300 w 1615440"/>
              <a:gd name="connsiteY6" fmla="*/ 0 h 119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5440" h="1196340">
                <a:moveTo>
                  <a:pt x="114300" y="0"/>
                </a:moveTo>
                <a:lnTo>
                  <a:pt x="0" y="167640"/>
                </a:lnTo>
                <a:lnTo>
                  <a:pt x="571500" y="701040"/>
                </a:lnTo>
                <a:lnTo>
                  <a:pt x="1539240" y="1196340"/>
                </a:lnTo>
                <a:lnTo>
                  <a:pt x="1615440" y="1059180"/>
                </a:lnTo>
                <a:lnTo>
                  <a:pt x="731520" y="579120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>
              <a:alpha val="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25E1082-A55A-46D2-81A2-1E3572796E5A}"/>
              </a:ext>
            </a:extLst>
          </p:cNvPr>
          <p:cNvSpPr/>
          <p:nvPr/>
        </p:nvSpPr>
        <p:spPr>
          <a:xfrm>
            <a:off x="2871376" y="3924305"/>
            <a:ext cx="2288520" cy="296783"/>
          </a:xfrm>
          <a:prstGeom prst="round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C80A2A4-EB9C-459B-AEF3-247D14F814EF}"/>
              </a:ext>
            </a:extLst>
          </p:cNvPr>
          <p:cNvSpPr/>
          <p:nvPr/>
        </p:nvSpPr>
        <p:spPr>
          <a:xfrm>
            <a:off x="2212896" y="2785303"/>
            <a:ext cx="1218808" cy="296783"/>
          </a:xfrm>
          <a:prstGeom prst="round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6A33569-C27D-4724-A678-0C15C5C093CA}"/>
              </a:ext>
            </a:extLst>
          </p:cNvPr>
          <p:cNvSpPr/>
          <p:nvPr/>
        </p:nvSpPr>
        <p:spPr>
          <a:xfrm>
            <a:off x="1630354" y="1417151"/>
            <a:ext cx="1218808" cy="296783"/>
          </a:xfrm>
          <a:prstGeom prst="round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892D9A8-B9C1-4E9A-94A6-D434D8654B45}"/>
              </a:ext>
            </a:extLst>
          </p:cNvPr>
          <p:cNvSpPr/>
          <p:nvPr/>
        </p:nvSpPr>
        <p:spPr>
          <a:xfrm>
            <a:off x="3130704" y="2138459"/>
            <a:ext cx="1218808" cy="296783"/>
          </a:xfrm>
          <a:prstGeom prst="round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66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9474B0D-47C6-4B16-A72F-0B07DC1E2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12192000" cy="47879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BDEB63-D3FE-46FD-9325-3E48B7C6957F}"/>
              </a:ext>
            </a:extLst>
          </p:cNvPr>
          <p:cNvSpPr/>
          <p:nvPr/>
        </p:nvSpPr>
        <p:spPr>
          <a:xfrm>
            <a:off x="1" y="4881"/>
            <a:ext cx="3156414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5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1. CẤU TẠO CỦA TRÁI ĐẤT</a:t>
            </a:r>
            <a:endParaRPr lang="zh-CN" altLang="en-US" b="1" dirty="0">
              <a:solidFill>
                <a:schemeClr val="accent5"/>
              </a:solidFill>
              <a:latin typeface="iCiel Cucho Bold" pitchFamily="50" charset="0"/>
              <a:ea typeface="+mj-ea"/>
              <a:cs typeface="iCiel Cucho Bold" pitchFamily="50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D5C602-D403-44D0-87AB-98847481E17C}"/>
              </a:ext>
            </a:extLst>
          </p:cNvPr>
          <p:cNvSpPr/>
          <p:nvPr/>
        </p:nvSpPr>
        <p:spPr>
          <a:xfrm>
            <a:off x="3122275" y="2060"/>
            <a:ext cx="2973725" cy="532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5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2. CÁC MẢNG KIẾN TẠO</a:t>
            </a:r>
            <a:endParaRPr lang="zh-CN" altLang="en-US" b="1" dirty="0">
              <a:solidFill>
                <a:schemeClr val="accent5"/>
              </a:solidFill>
              <a:latin typeface="iCiel Cucho Bold" pitchFamily="50" charset="0"/>
              <a:ea typeface="+mj-ea"/>
              <a:cs typeface="iCiel Cucho Bold" pitchFamily="50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73F245-4333-40C5-9BB0-B63F002F12FC}"/>
              </a:ext>
            </a:extLst>
          </p:cNvPr>
          <p:cNvSpPr/>
          <p:nvPr/>
        </p:nvSpPr>
        <p:spPr>
          <a:xfrm>
            <a:off x="6096000" y="4881"/>
            <a:ext cx="2973725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DD6B6C"/>
                </a:solidFill>
                <a:latin typeface="iCiel Cucho Bold" pitchFamily="50" charset="0"/>
                <a:cs typeface="iCiel Cucho Bold" pitchFamily="50" charset="0"/>
              </a:rPr>
              <a:t>3. ĐỘNG ĐẤT</a:t>
            </a:r>
            <a:endParaRPr lang="zh-CN" altLang="en-US" dirty="0">
              <a:solidFill>
                <a:srgbClr val="DD6B6C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6886D5-1CA3-473E-BEC3-6563670A3987}"/>
              </a:ext>
            </a:extLst>
          </p:cNvPr>
          <p:cNvSpPr/>
          <p:nvPr/>
        </p:nvSpPr>
        <p:spPr>
          <a:xfrm>
            <a:off x="9069726" y="4880"/>
            <a:ext cx="3122274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653A75"/>
                </a:solidFill>
                <a:latin typeface="iCiel Cucho Bold" pitchFamily="50" charset="0"/>
                <a:cs typeface="iCiel Cucho Bold" pitchFamily="50" charset="0"/>
              </a:rPr>
              <a:t>4. NÚI LỬA</a:t>
            </a:r>
            <a:endParaRPr lang="zh-CN" altLang="en-US" dirty="0">
              <a:solidFill>
                <a:srgbClr val="653A75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pic>
        <p:nvPicPr>
          <p:cNvPr id="8" name="Picture 4" descr="Cậu Bé Viết Bài Tập Về Nhà Hình ảnh | Định dạng hình ảnh PSD 401426322|  vn.lovepik.com">
            <a:extLst>
              <a:ext uri="{FF2B5EF4-FFF2-40B4-BE49-F238E27FC236}">
                <a16:creationId xmlns:a16="http://schemas.microsoft.com/office/drawing/2014/main" id="{B7755370-FE00-483A-BE16-CFE50DCA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2" b="98256" l="9070" r="99535">
                        <a14:foregroundMark x1="51395" y1="84767" x2="52791" y2="92209"/>
                        <a14:foregroundMark x1="52791" y1="92209" x2="51395" y2="93023"/>
                        <a14:foregroundMark x1="9419" y1="82791" x2="97907" y2="72326"/>
                        <a14:foregroundMark x1="97907" y1="72326" x2="99767" y2="71395"/>
                        <a14:foregroundMark x1="13837" y1="83605" x2="44302" y2="95930"/>
                        <a14:foregroundMark x1="44302" y1="95930" x2="90581" y2="95000"/>
                        <a14:foregroundMark x1="9186" y1="85814" x2="32209" y2="98372"/>
                        <a14:foregroundMark x1="11395" y1="93837" x2="15581" y2="98023"/>
                        <a14:foregroundMark x1="55581" y1="10000" x2="53488" y2="9302"/>
                        <a14:foregroundMark x1="63721" y1="7442" x2="63721" y2="7442"/>
                        <a14:foregroundMark x1="46279" y1="67093" x2="46279" y2="67093"/>
                        <a14:foregroundMark x1="49651" y1="67209" x2="36279" y2="67558"/>
                        <a14:foregroundMark x1="39651" y1="72209" x2="52907" y2="73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504239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E949E6-65A4-406F-803F-3F329B68EDEA}"/>
              </a:ext>
            </a:extLst>
          </p:cNvPr>
          <p:cNvSpPr txBox="1"/>
          <p:nvPr/>
        </p:nvSpPr>
        <p:spPr>
          <a:xfrm>
            <a:off x="3156415" y="5733256"/>
            <a:ext cx="61124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CÁC MẢNG KIẾN TẠO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4498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BDEB63-D3FE-46FD-9325-3E48B7C6957F}"/>
              </a:ext>
            </a:extLst>
          </p:cNvPr>
          <p:cNvSpPr/>
          <p:nvPr/>
        </p:nvSpPr>
        <p:spPr>
          <a:xfrm>
            <a:off x="1" y="4881"/>
            <a:ext cx="3156414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5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1. CẤU TẠO CỦA TRÁI ĐẤT</a:t>
            </a:r>
            <a:endParaRPr lang="zh-CN" altLang="en-US" b="1" dirty="0">
              <a:solidFill>
                <a:schemeClr val="accent5"/>
              </a:solidFill>
              <a:latin typeface="iCiel Cucho Bold" pitchFamily="50" charset="0"/>
              <a:ea typeface="+mj-ea"/>
              <a:cs typeface="iCiel Cucho Bold" pitchFamily="50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D5C602-D403-44D0-87AB-98847481E17C}"/>
              </a:ext>
            </a:extLst>
          </p:cNvPr>
          <p:cNvSpPr/>
          <p:nvPr/>
        </p:nvSpPr>
        <p:spPr>
          <a:xfrm>
            <a:off x="3122275" y="2060"/>
            <a:ext cx="2973725" cy="532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5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2. CÁC MẢNG KIẾN TẠO</a:t>
            </a:r>
            <a:endParaRPr lang="zh-CN" altLang="en-US" b="1" dirty="0">
              <a:solidFill>
                <a:schemeClr val="accent5"/>
              </a:solidFill>
              <a:latin typeface="iCiel Cucho Bold" pitchFamily="50" charset="0"/>
              <a:ea typeface="+mj-ea"/>
              <a:cs typeface="iCiel Cucho Bold" pitchFamily="50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73F245-4333-40C5-9BB0-B63F002F12FC}"/>
              </a:ext>
            </a:extLst>
          </p:cNvPr>
          <p:cNvSpPr/>
          <p:nvPr/>
        </p:nvSpPr>
        <p:spPr>
          <a:xfrm>
            <a:off x="6096000" y="4881"/>
            <a:ext cx="2973725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DD6B6C"/>
                </a:solidFill>
                <a:latin typeface="iCiel Cucho Bold" pitchFamily="50" charset="0"/>
                <a:cs typeface="iCiel Cucho Bold" pitchFamily="50" charset="0"/>
              </a:rPr>
              <a:t>3. ĐỘNG ĐẤT</a:t>
            </a:r>
            <a:endParaRPr lang="zh-CN" altLang="en-US" dirty="0">
              <a:solidFill>
                <a:srgbClr val="DD6B6C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6886D5-1CA3-473E-BEC3-6563670A3987}"/>
              </a:ext>
            </a:extLst>
          </p:cNvPr>
          <p:cNvSpPr/>
          <p:nvPr/>
        </p:nvSpPr>
        <p:spPr>
          <a:xfrm>
            <a:off x="9069726" y="4880"/>
            <a:ext cx="3122274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653A75"/>
                </a:solidFill>
                <a:latin typeface="iCiel Cucho Bold" pitchFamily="50" charset="0"/>
                <a:cs typeface="iCiel Cucho Bold" pitchFamily="50" charset="0"/>
              </a:rPr>
              <a:t>4. NÚI LỬA</a:t>
            </a:r>
            <a:endParaRPr lang="zh-CN" altLang="en-US" dirty="0">
              <a:solidFill>
                <a:srgbClr val="653A75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949E6-65A4-406F-803F-3F329B68EDEA}"/>
              </a:ext>
            </a:extLst>
          </p:cNvPr>
          <p:cNvSpPr txBox="1"/>
          <p:nvPr/>
        </p:nvSpPr>
        <p:spPr>
          <a:xfrm>
            <a:off x="3156415" y="5733256"/>
            <a:ext cx="61124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ĐỘNG ĐẤT</a:t>
            </a:r>
            <a:endParaRPr lang="en-US" sz="3600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9E7DE81-A6A3-44C7-B119-B90FC0281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40"/>
            <a:ext cx="12192000" cy="5170447"/>
          </a:xfrm>
          <a:prstGeom prst="rect">
            <a:avLst/>
          </a:prstGeom>
        </p:spPr>
      </p:pic>
      <p:pic>
        <p:nvPicPr>
          <p:cNvPr id="11" name="Picture 4" descr="Cậu Bé Viết Bài Tập Về Nhà Hình ảnh | Định dạng hình ảnh PSD 401426322|  vn.lovepik.com">
            <a:extLst>
              <a:ext uri="{FF2B5EF4-FFF2-40B4-BE49-F238E27FC236}">
                <a16:creationId xmlns:a16="http://schemas.microsoft.com/office/drawing/2014/main" id="{A99A8411-6F86-4BA9-A4C3-9A7870E3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2" b="98256" l="9070" r="99535">
                        <a14:foregroundMark x1="51395" y1="84767" x2="52791" y2="92209"/>
                        <a14:foregroundMark x1="52791" y1="92209" x2="51395" y2="93023"/>
                        <a14:foregroundMark x1="9419" y1="82791" x2="97907" y2="72326"/>
                        <a14:foregroundMark x1="97907" y1="72326" x2="99767" y2="71395"/>
                        <a14:foregroundMark x1="13837" y1="83605" x2="44302" y2="95930"/>
                        <a14:foregroundMark x1="44302" y1="95930" x2="90581" y2="95000"/>
                        <a14:foregroundMark x1="9186" y1="85814" x2="32209" y2="98372"/>
                        <a14:foregroundMark x1="11395" y1="93837" x2="15581" y2="98023"/>
                        <a14:foregroundMark x1="55581" y1="10000" x2="53488" y2="9302"/>
                        <a14:foregroundMark x1="63721" y1="7442" x2="63721" y2="7442"/>
                        <a14:foregroundMark x1="46279" y1="67093" x2="46279" y2="67093"/>
                        <a14:foregroundMark x1="49651" y1="67209" x2="36279" y2="67558"/>
                        <a14:foregroundMark x1="39651" y1="72209" x2="52907" y2="73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504239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2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BDEB63-D3FE-46FD-9325-3E48B7C6957F}"/>
              </a:ext>
            </a:extLst>
          </p:cNvPr>
          <p:cNvSpPr/>
          <p:nvPr/>
        </p:nvSpPr>
        <p:spPr>
          <a:xfrm>
            <a:off x="1" y="4881"/>
            <a:ext cx="3156414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5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1. CẤU TẠO CỦA TRÁI ĐẤT</a:t>
            </a:r>
            <a:endParaRPr lang="zh-CN" altLang="en-US" b="1" dirty="0">
              <a:solidFill>
                <a:schemeClr val="accent5"/>
              </a:solidFill>
              <a:latin typeface="iCiel Cucho Bold" pitchFamily="50" charset="0"/>
              <a:ea typeface="+mj-ea"/>
              <a:cs typeface="iCiel Cucho Bold" pitchFamily="50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D5C602-D403-44D0-87AB-98847481E17C}"/>
              </a:ext>
            </a:extLst>
          </p:cNvPr>
          <p:cNvSpPr/>
          <p:nvPr/>
        </p:nvSpPr>
        <p:spPr>
          <a:xfrm>
            <a:off x="3122275" y="2060"/>
            <a:ext cx="2973725" cy="532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5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2. CÁC MẢNG KIẾN TẠO</a:t>
            </a:r>
            <a:endParaRPr lang="zh-CN" altLang="en-US" b="1" dirty="0">
              <a:solidFill>
                <a:schemeClr val="accent5"/>
              </a:solidFill>
              <a:latin typeface="iCiel Cucho Bold" pitchFamily="50" charset="0"/>
              <a:ea typeface="+mj-ea"/>
              <a:cs typeface="iCiel Cucho Bold" pitchFamily="50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73F245-4333-40C5-9BB0-B63F002F12FC}"/>
              </a:ext>
            </a:extLst>
          </p:cNvPr>
          <p:cNvSpPr/>
          <p:nvPr/>
        </p:nvSpPr>
        <p:spPr>
          <a:xfrm>
            <a:off x="6096000" y="4881"/>
            <a:ext cx="2973725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DD6B6C"/>
                </a:solidFill>
                <a:latin typeface="iCiel Cucho Bold" pitchFamily="50" charset="0"/>
                <a:cs typeface="iCiel Cucho Bold" pitchFamily="50" charset="0"/>
              </a:rPr>
              <a:t>3. ĐỘNG ĐẤT</a:t>
            </a:r>
            <a:endParaRPr lang="zh-CN" altLang="en-US" dirty="0">
              <a:solidFill>
                <a:srgbClr val="DD6B6C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6886D5-1CA3-473E-BEC3-6563670A3987}"/>
              </a:ext>
            </a:extLst>
          </p:cNvPr>
          <p:cNvSpPr/>
          <p:nvPr/>
        </p:nvSpPr>
        <p:spPr>
          <a:xfrm>
            <a:off x="9069726" y="4880"/>
            <a:ext cx="3122274" cy="5438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653A75"/>
                </a:solidFill>
                <a:latin typeface="iCiel Cucho Bold" pitchFamily="50" charset="0"/>
                <a:cs typeface="iCiel Cucho Bold" pitchFamily="50" charset="0"/>
              </a:rPr>
              <a:t>4. NÚI LỬA</a:t>
            </a:r>
            <a:endParaRPr lang="zh-CN" altLang="en-US" dirty="0">
              <a:solidFill>
                <a:srgbClr val="653A75"/>
              </a:solidFill>
              <a:latin typeface="iCiel Cucho Bold" pitchFamily="50" charset="0"/>
              <a:cs typeface="iCiel Cucho Bold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949E6-65A4-406F-803F-3F329B68EDEA}"/>
              </a:ext>
            </a:extLst>
          </p:cNvPr>
          <p:cNvSpPr txBox="1"/>
          <p:nvPr/>
        </p:nvSpPr>
        <p:spPr>
          <a:xfrm>
            <a:off x="3156415" y="5733256"/>
            <a:ext cx="61124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iCiel Cucho Bold" pitchFamily="50" charset="0"/>
                <a:ea typeface="+mj-ea"/>
                <a:cs typeface="iCiel Cucho Bold" pitchFamily="50" charset="0"/>
              </a:rPr>
              <a:t>NÚI LỬA</a:t>
            </a:r>
            <a:endParaRPr lang="en-US" sz="36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BC0A5B2-572C-4A63-A937-DFB813588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12192000" cy="5026492"/>
          </a:xfrm>
          <a:prstGeom prst="rect">
            <a:avLst/>
          </a:prstGeom>
        </p:spPr>
      </p:pic>
      <p:pic>
        <p:nvPicPr>
          <p:cNvPr id="12" name="Picture 4" descr="Cậu Bé Viết Bài Tập Về Nhà Hình ảnh | Định dạng hình ảnh PSD 401426322|  vn.lovepik.com">
            <a:extLst>
              <a:ext uri="{FF2B5EF4-FFF2-40B4-BE49-F238E27FC236}">
                <a16:creationId xmlns:a16="http://schemas.microsoft.com/office/drawing/2014/main" id="{84B97A66-E826-487D-990C-2C4DA1497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2" b="98256" l="9070" r="99535">
                        <a14:foregroundMark x1="51395" y1="84767" x2="52791" y2="92209"/>
                        <a14:foregroundMark x1="52791" y1="92209" x2="51395" y2="93023"/>
                        <a14:foregroundMark x1="9419" y1="82791" x2="97907" y2="72326"/>
                        <a14:foregroundMark x1="97907" y1="72326" x2="99767" y2="71395"/>
                        <a14:foregroundMark x1="13837" y1="83605" x2="44302" y2="95930"/>
                        <a14:foregroundMark x1="44302" y1="95930" x2="90581" y2="95000"/>
                        <a14:foregroundMark x1="9186" y1="85814" x2="32209" y2="98372"/>
                        <a14:foregroundMark x1="11395" y1="93837" x2="15581" y2="98023"/>
                        <a14:foregroundMark x1="55581" y1="10000" x2="53488" y2="9302"/>
                        <a14:foregroundMark x1="63721" y1="7442" x2="63721" y2="7442"/>
                        <a14:foregroundMark x1="46279" y1="67093" x2="46279" y2="67093"/>
                        <a14:foregroundMark x1="49651" y1="67209" x2="36279" y2="67558"/>
                        <a14:foregroundMark x1="39651" y1="72209" x2="52907" y2="73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504239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98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连接符 71"/>
          <p:cNvCxnSpPr/>
          <p:nvPr/>
        </p:nvCxnSpPr>
        <p:spPr>
          <a:xfrm>
            <a:off x="-151271" y="1332925"/>
            <a:ext cx="1234327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10">
            <a:extLst>
              <a:ext uri="{FF2B5EF4-FFF2-40B4-BE49-F238E27FC236}">
                <a16:creationId xmlns:a16="http://schemas.microsoft.com/office/drawing/2014/main" id="{E68C5F3B-C7CE-4284-9DD6-E79FD8E4622A}"/>
              </a:ext>
            </a:extLst>
          </p:cNvPr>
          <p:cNvSpPr/>
          <p:nvPr/>
        </p:nvSpPr>
        <p:spPr>
          <a:xfrm>
            <a:off x="-10166" y="0"/>
            <a:ext cx="12192000" cy="543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Lobster Two" panose="02000506000000020003" pitchFamily="2" charset="0"/>
              </a:rPr>
              <a:t>HOẠT ĐỘNG LUYỆN TẬP</a:t>
            </a:r>
            <a:endParaRPr lang="zh-CN" altLang="en-US" sz="2800" b="1" dirty="0">
              <a:solidFill>
                <a:srgbClr val="FF0000"/>
              </a:solidFill>
              <a:latin typeface="Lobster Two" panose="02000506000000020003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A2EFBB-F25A-4892-BBD5-DD37A5B9E584}"/>
              </a:ext>
            </a:extLst>
          </p:cNvPr>
          <p:cNvSpPr txBox="1"/>
          <p:nvPr/>
        </p:nvSpPr>
        <p:spPr>
          <a:xfrm>
            <a:off x="695400" y="7805"/>
            <a:ext cx="11319904" cy="147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just">
              <a:lnSpc>
                <a:spcPct val="130000"/>
              </a:lnSpc>
              <a:defRPr sz="2600" b="1">
                <a:solidFill>
                  <a:schemeClr val="accent2">
                    <a:lumMod val="75000"/>
                  </a:schemeClr>
                </a:solidFill>
                <a:latin typeface="Lobster Two" panose="02000506000000020003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 err="1">
                <a:solidFill>
                  <a:srgbClr val="FF0000"/>
                </a:solidFill>
              </a:rPr>
              <a:t>Câu</a:t>
            </a:r>
            <a:r>
              <a:rPr lang="en-US" altLang="zh-CN" dirty="0">
                <a:solidFill>
                  <a:srgbClr val="FF0000"/>
                </a:solidFill>
              </a:rPr>
              <a:t> 1: Quan </a:t>
            </a:r>
            <a:r>
              <a:rPr lang="en-US" altLang="zh-CN" dirty="0" err="1">
                <a:solidFill>
                  <a:srgbClr val="FF0000"/>
                </a:solidFill>
              </a:rPr>
              <a:t>sát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hình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sau</a:t>
            </a:r>
            <a:r>
              <a:rPr lang="en-US" altLang="zh-CN" dirty="0">
                <a:solidFill>
                  <a:srgbClr val="FF0000"/>
                </a:solidFill>
              </a:rPr>
              <a:t>, </a:t>
            </a:r>
            <a:r>
              <a:rPr lang="en-US" altLang="zh-CN" dirty="0" err="1">
                <a:solidFill>
                  <a:srgbClr val="FF0000"/>
                </a:solidFill>
              </a:rPr>
              <a:t>hãy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cho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biết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những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hành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động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đúng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khi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động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đất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xảy</a:t>
            </a:r>
            <a:r>
              <a:rPr lang="en-US" altLang="zh-CN" dirty="0">
                <a:solidFill>
                  <a:srgbClr val="FF0000"/>
                </a:solidFill>
              </a:rPr>
              <a:t> ra?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6D7C70-6D7B-43E4-8D3F-27DD914BA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3" y="586119"/>
            <a:ext cx="689024" cy="6890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BE1F73C-5027-4F3C-A45E-DC9F4AF0AB6B}"/>
              </a:ext>
            </a:extLst>
          </p:cNvPr>
          <p:cNvGrpSpPr/>
          <p:nvPr/>
        </p:nvGrpSpPr>
        <p:grpSpPr>
          <a:xfrm>
            <a:off x="2770179" y="1137165"/>
            <a:ext cx="7170345" cy="2109457"/>
            <a:chOff x="2770179" y="1423049"/>
            <a:chExt cx="7170345" cy="21094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03ECC2-BA40-4F1C-BD8A-4F2363F72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2770179" y="1423049"/>
              <a:ext cx="7170345" cy="210945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2EE962-DE7E-47FD-BAFE-5D2BCDC51EF0}"/>
                </a:ext>
              </a:extLst>
            </p:cNvPr>
            <p:cNvSpPr/>
            <p:nvPr/>
          </p:nvSpPr>
          <p:spPr>
            <a:xfrm>
              <a:off x="3359696" y="2924944"/>
              <a:ext cx="1224136" cy="504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Chui </a:t>
              </a:r>
              <a:r>
                <a:rPr lang="en-US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xuống</a:t>
              </a:r>
              <a:r>
                <a:rPr lang="en-US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gầm</a:t>
              </a:r>
              <a:r>
                <a:rPr lang="en-US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bàn</a:t>
              </a:r>
              <a:endParaRPr lang="en-US" dirty="0">
                <a:solidFill>
                  <a:srgbClr val="002060"/>
                </a:solidFill>
                <a:latin typeface="Lobster Two" panose="02000506000000020003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DE2988-B269-403D-AFDB-E2D36B836D47}"/>
                </a:ext>
              </a:extLst>
            </p:cNvPr>
            <p:cNvSpPr/>
            <p:nvPr/>
          </p:nvSpPr>
          <p:spPr>
            <a:xfrm>
              <a:off x="5024414" y="2924944"/>
              <a:ext cx="1224136" cy="504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Đi</a:t>
              </a:r>
              <a:r>
                <a:rPr lang="en-US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thang </a:t>
              </a:r>
              <a:r>
                <a:rPr lang="en-US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máy</a:t>
              </a:r>
              <a:endParaRPr lang="en-US" dirty="0">
                <a:solidFill>
                  <a:srgbClr val="002060"/>
                </a:solidFill>
                <a:latin typeface="Lobster Two" panose="02000506000000020003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935A04-86C1-4BD1-B0FF-52031EA0FBCF}"/>
                </a:ext>
              </a:extLst>
            </p:cNvPr>
            <p:cNvSpPr/>
            <p:nvPr/>
          </p:nvSpPr>
          <p:spPr>
            <a:xfrm>
              <a:off x="6646779" y="2924944"/>
              <a:ext cx="1368152" cy="504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Đi</a:t>
              </a:r>
              <a:r>
                <a:rPr lang="en-US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ô </a:t>
              </a:r>
              <a:r>
                <a:rPr lang="en-US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tô</a:t>
              </a:r>
              <a:endParaRPr lang="en-US" dirty="0">
                <a:solidFill>
                  <a:srgbClr val="002060"/>
                </a:solidFill>
                <a:latin typeface="Lobster Two" panose="02000506000000020003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426309-427F-4993-AB4A-8E9CB5F46514}"/>
                </a:ext>
              </a:extLst>
            </p:cNvPr>
            <p:cNvSpPr/>
            <p:nvPr/>
          </p:nvSpPr>
          <p:spPr>
            <a:xfrm>
              <a:off x="8293651" y="2924944"/>
              <a:ext cx="1368152" cy="504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Bảo</a:t>
              </a:r>
              <a:r>
                <a:rPr lang="en-US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vệ</a:t>
              </a:r>
              <a:r>
                <a:rPr lang="en-US" dirty="0">
                  <a:solidFill>
                    <a:srgbClr val="002060"/>
                  </a:solidFill>
                  <a:latin typeface="Lobster Two" panose="02000506000000020003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Lobster Two" panose="02000506000000020003" pitchFamily="2" charset="0"/>
                </a:rPr>
                <a:t>đầu</a:t>
              </a:r>
              <a:endParaRPr lang="en-US" dirty="0">
                <a:solidFill>
                  <a:srgbClr val="002060"/>
                </a:solidFill>
                <a:latin typeface="Lobster Two" panose="02000506000000020003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85EC4FE-E088-4F2B-8A02-B47743950948}"/>
              </a:ext>
            </a:extLst>
          </p:cNvPr>
          <p:cNvSpPr/>
          <p:nvPr/>
        </p:nvSpPr>
        <p:spPr>
          <a:xfrm>
            <a:off x="3359696" y="3246621"/>
            <a:ext cx="1224136" cy="35219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Lobster Two" panose="02000506000000020003" pitchFamily="2" charset="0"/>
              </a:rPr>
              <a:t>Đúng</a:t>
            </a:r>
            <a:endParaRPr lang="en-US" dirty="0">
              <a:solidFill>
                <a:srgbClr val="002060"/>
              </a:solidFill>
              <a:latin typeface="Lobster Two" panose="02000506000000020003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3C386-9DD7-4A77-91E7-DF98B71B7AFB}"/>
              </a:ext>
            </a:extLst>
          </p:cNvPr>
          <p:cNvSpPr/>
          <p:nvPr/>
        </p:nvSpPr>
        <p:spPr>
          <a:xfrm>
            <a:off x="8434985" y="3246622"/>
            <a:ext cx="1224136" cy="35219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Lobster Two" panose="02000506000000020003" pitchFamily="2" charset="0"/>
              </a:rPr>
              <a:t>Đúng</a:t>
            </a:r>
            <a:endParaRPr lang="en-US" dirty="0">
              <a:solidFill>
                <a:srgbClr val="002060"/>
              </a:solidFill>
              <a:latin typeface="Lobster Two" panose="02000506000000020003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ED2188-CCCE-483F-A9EC-C133833BB92A}"/>
              </a:ext>
            </a:extLst>
          </p:cNvPr>
          <p:cNvSpPr/>
          <p:nvPr/>
        </p:nvSpPr>
        <p:spPr>
          <a:xfrm>
            <a:off x="5172076" y="3246620"/>
            <a:ext cx="1224136" cy="352197"/>
          </a:xfrm>
          <a:prstGeom prst="rect">
            <a:avLst/>
          </a:prstGeom>
          <a:solidFill>
            <a:srgbClr val="FE0103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obster Two" panose="02000506000000020003" pitchFamily="2" charset="0"/>
              </a:rPr>
              <a:t>Sai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D3C368-A37E-48C4-AAC1-186B290A0345}"/>
              </a:ext>
            </a:extLst>
          </p:cNvPr>
          <p:cNvSpPr/>
          <p:nvPr/>
        </p:nvSpPr>
        <p:spPr>
          <a:xfrm>
            <a:off x="6767394" y="3246619"/>
            <a:ext cx="1224136" cy="352197"/>
          </a:xfrm>
          <a:prstGeom prst="rect">
            <a:avLst/>
          </a:prstGeom>
          <a:solidFill>
            <a:srgbClr val="FE0103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Lobster Two" panose="02000506000000020003" pitchFamily="2" charset="0"/>
              </a:rPr>
              <a:t>Sai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2FB3DD-3084-4F3A-893B-8C58585186FC}"/>
              </a:ext>
            </a:extLst>
          </p:cNvPr>
          <p:cNvSpPr txBox="1"/>
          <p:nvPr/>
        </p:nvSpPr>
        <p:spPr>
          <a:xfrm>
            <a:off x="671149" y="3312594"/>
            <a:ext cx="11319904" cy="147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just">
              <a:lnSpc>
                <a:spcPct val="130000"/>
              </a:lnSpc>
              <a:defRPr sz="2600" b="1">
                <a:solidFill>
                  <a:schemeClr val="accent2">
                    <a:lumMod val="75000"/>
                  </a:schemeClr>
                </a:solidFill>
                <a:latin typeface="Lobster Two" panose="02000506000000020003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 err="1">
                <a:solidFill>
                  <a:srgbClr val="FF0000"/>
                </a:solidFill>
              </a:rPr>
              <a:t>Câu</a:t>
            </a:r>
            <a:r>
              <a:rPr lang="en-US" altLang="zh-CN" dirty="0">
                <a:solidFill>
                  <a:srgbClr val="FF0000"/>
                </a:solidFill>
              </a:rPr>
              <a:t> 2: </a:t>
            </a:r>
            <a:r>
              <a:rPr lang="en-US" altLang="zh-CN" dirty="0" err="1">
                <a:solidFill>
                  <a:srgbClr val="FF0000"/>
                </a:solidFill>
              </a:rPr>
              <a:t>Em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hãy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vẽ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hình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cấu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tạo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của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Trái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Đất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và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mô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tả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lại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đặc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điểm</a:t>
            </a:r>
            <a:r>
              <a:rPr lang="en-US" altLang="zh-CN" dirty="0">
                <a:solidFill>
                  <a:srgbClr val="FF0000"/>
                </a:solidFill>
              </a:rPr>
              <a:t> 3 </a:t>
            </a:r>
            <a:r>
              <a:rPr lang="en-US" altLang="zh-CN" dirty="0" err="1">
                <a:solidFill>
                  <a:srgbClr val="FF0000"/>
                </a:solidFill>
              </a:rPr>
              <a:t>lớp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cấu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tạo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nên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Trái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Đất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trên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hình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đó</a:t>
            </a:r>
            <a:r>
              <a:rPr lang="en-US" altLang="zh-CN" dirty="0">
                <a:solidFill>
                  <a:srgbClr val="FF0000"/>
                </a:solidFill>
              </a:rPr>
              <a:t>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542B32-25D1-4153-81CA-E69DA18E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3" y="3601071"/>
            <a:ext cx="689024" cy="6890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580DBD-094E-4DDA-9378-C7E13829EA18}"/>
              </a:ext>
            </a:extLst>
          </p:cNvPr>
          <p:cNvGrpSpPr/>
          <p:nvPr/>
        </p:nvGrpSpPr>
        <p:grpSpPr>
          <a:xfrm>
            <a:off x="2872989" y="4210049"/>
            <a:ext cx="8255610" cy="2352826"/>
            <a:chOff x="2872989" y="4210049"/>
            <a:chExt cx="8255610" cy="2352826"/>
          </a:xfrm>
        </p:grpSpPr>
        <p:pic>
          <p:nvPicPr>
            <p:cNvPr id="27" name="Picture 2" descr="Trọn bộ câu hỏi trắc nghiệm địa lý 12 - Chuyên đề Cấu trúc Trái Đất — Đọc  là đỗ">
              <a:extLst>
                <a:ext uri="{FF2B5EF4-FFF2-40B4-BE49-F238E27FC236}">
                  <a16:creationId xmlns:a16="http://schemas.microsoft.com/office/drawing/2014/main" id="{E7C1DEAF-10D4-4E54-8AA0-F1093DE3E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8" t="8657" r="29328" b="7475"/>
            <a:stretch/>
          </p:blipFill>
          <p:spPr bwMode="auto">
            <a:xfrm>
              <a:off x="5230707" y="4231866"/>
              <a:ext cx="2331009" cy="233100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C6E5D69-2A44-48F7-AB70-9F1713DE7F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08421" y="5277196"/>
              <a:ext cx="1028061" cy="431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FF23C6-32E8-4F28-B207-147B884F89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9139" y="4424635"/>
              <a:ext cx="1575792" cy="10345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11509C3-91B6-42B0-AF86-B8EA3F6F1ED7}"/>
                </a:ext>
              </a:extLst>
            </p:cNvPr>
            <p:cNvCxnSpPr>
              <a:cxnSpLocks/>
            </p:cNvCxnSpPr>
            <p:nvPr/>
          </p:nvCxnSpPr>
          <p:spPr>
            <a:xfrm>
              <a:off x="6806722" y="5708845"/>
              <a:ext cx="2171005" cy="1927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EF4738B-A103-45C7-BF2C-93CE6C7ABB55}"/>
                </a:ext>
              </a:extLst>
            </p:cNvPr>
            <p:cNvSpPr/>
            <p:nvPr/>
          </p:nvSpPr>
          <p:spPr>
            <a:xfrm>
              <a:off x="8596560" y="5650750"/>
              <a:ext cx="442546" cy="442546"/>
            </a:xfrm>
            <a:prstGeom prst="ellips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obster Two" panose="02000506000000020003" pitchFamily="2" charset="0"/>
                </a:rPr>
                <a:t>2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81CFCD1-9CA8-4D72-9BBF-03EDF5153091}"/>
                </a:ext>
              </a:extLst>
            </p:cNvPr>
            <p:cNvSpPr/>
            <p:nvPr/>
          </p:nvSpPr>
          <p:spPr>
            <a:xfrm>
              <a:off x="2872989" y="4910057"/>
              <a:ext cx="1510432" cy="510778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Lobster Two" panose="02000506000000020003" pitchFamily="2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83F7ACB-976E-412A-A6A6-80C193D716C0}"/>
                </a:ext>
              </a:extLst>
            </p:cNvPr>
            <p:cNvSpPr/>
            <p:nvPr/>
          </p:nvSpPr>
          <p:spPr>
            <a:xfrm>
              <a:off x="8184002" y="4210049"/>
              <a:ext cx="1510432" cy="510778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Lobster Two" panose="02000506000000020003" pitchFamily="2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39C8A22-3009-496C-9950-A06434738895}"/>
                </a:ext>
              </a:extLst>
            </p:cNvPr>
            <p:cNvSpPr/>
            <p:nvPr/>
          </p:nvSpPr>
          <p:spPr>
            <a:xfrm>
              <a:off x="9131365" y="5646225"/>
              <a:ext cx="1997234" cy="510778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rgbClr val="FF0000"/>
                </a:solidFill>
                <a:latin typeface="Lobster Two" panose="02000506000000020003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5BCF9EE-A7AC-46C1-8773-5553B6465F86}"/>
                </a:ext>
              </a:extLst>
            </p:cNvPr>
            <p:cNvSpPr/>
            <p:nvPr/>
          </p:nvSpPr>
          <p:spPr>
            <a:xfrm>
              <a:off x="7637636" y="4250015"/>
              <a:ext cx="442546" cy="442546"/>
            </a:xfrm>
            <a:prstGeom prst="ellips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Lobster Two" panose="02000506000000020003" pitchFamily="2" charset="0"/>
                </a:rPr>
                <a:t>3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9075A1C-09DB-4D2F-BA8E-F00ED582D4E4}"/>
                </a:ext>
              </a:extLst>
            </p:cNvPr>
            <p:cNvSpPr/>
            <p:nvPr/>
          </p:nvSpPr>
          <p:spPr>
            <a:xfrm>
              <a:off x="4543170" y="5074432"/>
              <a:ext cx="442546" cy="442546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obster Two" panose="02000506000000020003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07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/>
      <p:bldP spid="20" grpId="0" animBg="1"/>
      <p:bldP spid="21" grpId="0" animBg="1"/>
      <p:bldP spid="22" grpId="0" animBg="1"/>
      <p:bldP spid="2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4">
            <a:extLst>
              <a:ext uri="{FF2B5EF4-FFF2-40B4-BE49-F238E27FC236}">
                <a16:creationId xmlns:a16="http://schemas.microsoft.com/office/drawing/2014/main" id="{A2B781AD-728A-4DF5-8634-AB5921160C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525344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7D5424-58AC-4AFC-A3A8-51AB2FEF997F}"/>
              </a:ext>
            </a:extLst>
          </p:cNvPr>
          <p:cNvSpPr/>
          <p:nvPr/>
        </p:nvSpPr>
        <p:spPr>
          <a:xfrm>
            <a:off x="263352" y="2060848"/>
            <a:ext cx="11809312" cy="1656184"/>
          </a:xfrm>
          <a:prstGeom prst="rect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  <a:reflection blurRad="6350" stA="60000" endA="900" endPos="60000" dist="29997" dir="5400000" sy="-100000" algn="bl" rotWithShape="0"/>
              </a:effectLst>
              <a:latin typeface="Lobster Two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00BF2-5EF2-43D2-8AD5-7560023C391E}"/>
              </a:ext>
            </a:extLst>
          </p:cNvPr>
          <p:cNvSpPr txBox="1"/>
          <p:nvPr/>
        </p:nvSpPr>
        <p:spPr>
          <a:xfrm>
            <a:off x="2976396" y="2321004"/>
            <a:ext cx="60983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Lobster Two" panose="02000506000000020003" pitchFamily="2" charset="0"/>
              </a:rPr>
              <a:t>THANKYOU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62520-6576-4FA9-B0D1-73D8C865F6CA}"/>
              </a:ext>
            </a:extLst>
          </p:cNvPr>
          <p:cNvSpPr txBox="1"/>
          <p:nvPr/>
        </p:nvSpPr>
        <p:spPr>
          <a:xfrm>
            <a:off x="-888776" y="3717032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Lobster Two" panose="02000506000000020003" pitchFamily="2" charset="0"/>
              </a:rPr>
              <a:t>Trần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Lobster Two" panose="02000506000000020003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Lobster Two" panose="02000506000000020003" pitchFamily="2" charset="0"/>
              </a:rPr>
              <a:t>Công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Lobster Two" panose="02000506000000020003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60000" endA="900" endPos="60000" dist="29997" dir="5400000" sy="-100000" algn="bl" rotWithShape="0"/>
                </a:effectLst>
                <a:latin typeface="Lobster Two" panose="02000506000000020003" pitchFamily="2" charset="0"/>
              </a:rPr>
              <a:t>Hải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  <a:reflection blurRad="6350" stA="60000" endA="900" endPos="60000" dist="29997" dir="5400000" sy="-100000" algn="bl" rotWithShape="0"/>
              </a:effectLst>
              <a:latin typeface="Lobster Two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82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家长会PPT模板"/>
</p:tagLst>
</file>

<file path=ppt/theme/theme1.xml><?xml version="1.0" encoding="utf-8"?>
<a:theme xmlns:a="http://schemas.openxmlformats.org/drawingml/2006/main" name="www.33ppt.com ​​">
  <a:themeElements>
    <a:clrScheme name="Slidehelper - 03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E7FF"/>
      </a:accent1>
      <a:accent2>
        <a:srgbClr val="6EEB83"/>
      </a:accent2>
      <a:accent3>
        <a:srgbClr val="E4FF1A"/>
      </a:accent3>
      <a:accent4>
        <a:srgbClr val="E8AA14"/>
      </a:accent4>
      <a:accent5>
        <a:srgbClr val="FF5714"/>
      </a:accent5>
      <a:accent6>
        <a:srgbClr val="BFBFBF"/>
      </a:accent6>
      <a:hlink>
        <a:srgbClr val="1BE7FF"/>
      </a:hlink>
      <a:folHlink>
        <a:srgbClr val="6EEB83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2476</TotalTime>
  <Words>256</Words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宋体</vt:lpstr>
      <vt:lpstr>Times New Roman</vt:lpstr>
      <vt:lpstr>Lobster Two</vt:lpstr>
      <vt:lpstr>iCiel Cucho Bold</vt:lpstr>
      <vt:lpstr>Arial</vt:lpstr>
      <vt:lpstr>微软雅黑</vt:lpstr>
      <vt:lpstr>www.33ppt.com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2017-10-01T07:00:02Z</dcterms:created>
  <dcterms:modified xsi:type="dcterms:W3CDTF">2021-08-22T14:03:14Z</dcterms:modified>
</cp:coreProperties>
</file>