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91" r:id="rId2"/>
    <p:sldId id="301" r:id="rId3"/>
    <p:sldId id="285" r:id="rId4"/>
    <p:sldId id="281" r:id="rId5"/>
    <p:sldId id="329" r:id="rId6"/>
    <p:sldId id="302" r:id="rId7"/>
    <p:sldId id="313" r:id="rId8"/>
    <p:sldId id="298" r:id="rId9"/>
    <p:sldId id="261" r:id="rId10"/>
    <p:sldId id="318" r:id="rId11"/>
    <p:sldId id="330" r:id="rId12"/>
    <p:sldId id="310" r:id="rId13"/>
    <p:sldId id="312" r:id="rId14"/>
    <p:sldId id="331" r:id="rId15"/>
    <p:sldId id="332" r:id="rId16"/>
    <p:sldId id="333" r:id="rId17"/>
    <p:sldId id="334" r:id="rId18"/>
    <p:sldId id="335" r:id="rId19"/>
    <p:sldId id="308" r:id="rId20"/>
    <p:sldId id="337" r:id="rId21"/>
    <p:sldId id="311" r:id="rId22"/>
    <p:sldId id="315" r:id="rId23"/>
    <p:sldId id="296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C2"/>
    <a:srgbClr val="DF31BE"/>
    <a:srgbClr val="ECB2CB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ass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191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FLWRVRT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500313"/>
            <a:ext cx="43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948113"/>
            <a:ext cx="1973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7630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C¸c thÇy c« gi¸o tíi dù giê  </a:t>
            </a:r>
          </a:p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fani HeavyH" panose="020B7200000000000000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F0000"/>
                </a:solidFill>
                <a:latin typeface=".VnCommercial Script" panose="020B7200000000000000" pitchFamily="34" charset="0"/>
              </a:rPr>
              <a:t>NhiÖt liÖt chµo mõng</a:t>
            </a:r>
            <a:r>
              <a:rPr lang="en-US" altLang="en-US" sz="2400">
                <a:solidFill>
                  <a:srgbClr val="CC00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8382000" y="6096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8" name="32-Point Star 2"/>
          <p:cNvSpPr>
            <a:spLocks noChangeArrowheads="1"/>
          </p:cNvSpPr>
          <p:nvPr/>
        </p:nvSpPr>
        <p:spPr bwMode="auto">
          <a:xfrm>
            <a:off x="6573838" y="4702175"/>
            <a:ext cx="609600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6362700" y="1831975"/>
            <a:ext cx="838200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381000" y="3810000"/>
            <a:ext cx="685800" cy="7620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1" name="32-Point Star 2"/>
          <p:cNvSpPr>
            <a:spLocks noChangeArrowheads="1"/>
          </p:cNvSpPr>
          <p:nvPr/>
        </p:nvSpPr>
        <p:spPr bwMode="auto">
          <a:xfrm>
            <a:off x="3924300" y="1474788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2" name="32-Point Star 2"/>
          <p:cNvSpPr>
            <a:spLocks noChangeArrowheads="1"/>
          </p:cNvSpPr>
          <p:nvPr/>
        </p:nvSpPr>
        <p:spPr bwMode="auto">
          <a:xfrm>
            <a:off x="190500" y="92075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2295525" y="3810000"/>
            <a:ext cx="4486275" cy="1055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Môn</a:t>
            </a:r>
            <a:r>
              <a:rPr lang="en-US" sz="24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: </a:t>
            </a:r>
            <a:r>
              <a:rPr lang="en-US" sz="24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Tiếng</a:t>
            </a:r>
            <a:r>
              <a:rPr lang="en-US" sz="24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24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Việt</a:t>
            </a:r>
            <a:endParaRPr lang="en-US" sz="24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92263" y="5264150"/>
            <a:ext cx="7932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sz="36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ng\Desktop\t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893412"/>
            <a:ext cx="7086600" cy="50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57554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SÎ vµ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cß</a:t>
            </a:r>
            <a:endParaRPr lang="en-US" sz="4400" dirty="0" smtClean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SÎ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ë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SÎ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</a:t>
            </a:r>
            <a:r>
              <a:rPr lang="en-US" sz="4400" dirty="0" smtClean="0">
                <a:latin typeface=".VnAvant" pitchFamily="34" charset="0"/>
              </a:rPr>
              <a:t>«.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®¸p g×. SÎ </a:t>
            </a:r>
            <a:r>
              <a:rPr lang="en-US" sz="4400" dirty="0" err="1" smtClean="0">
                <a:latin typeface=".VnAvant" pitchFamily="34" charset="0"/>
              </a:rPr>
              <a:t>rñ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bê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kia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giã</a:t>
            </a:r>
            <a:r>
              <a:rPr lang="en-US" sz="4400" dirty="0" smtClean="0">
                <a:latin typeface=".VnAvant" pitchFamily="34" charset="0"/>
              </a:rPr>
              <a:t> to,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ch×m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nghØm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kÞp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g¾p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, ®­</a:t>
            </a:r>
            <a:r>
              <a:rPr lang="en-US" sz="4400" dirty="0" err="1" smtClean="0">
                <a:latin typeface=".VnAvant" pitchFamily="34" charset="0"/>
              </a:rPr>
              <a:t>ưa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</a:t>
            </a:r>
            <a:r>
              <a:rPr lang="en-US" sz="4400" dirty="0" err="1" smtClean="0">
                <a:latin typeface=".VnAvant" pitchFamily="34" charset="0"/>
              </a:rPr>
              <a:t>Tõ</a:t>
            </a:r>
            <a:r>
              <a:rPr lang="en-US" sz="4400" dirty="0" smtClean="0">
                <a:latin typeface=".VnAvant" pitchFamily="34" charset="0"/>
              </a:rPr>
              <a:t> ®ã,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</a:t>
            </a:r>
            <a:r>
              <a:rPr lang="en-US" sz="4400" dirty="0" err="1" smtClean="0">
                <a:latin typeface=".VnAvant" pitchFamily="34" charset="0"/>
              </a:rPr>
              <a:t>d¸m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1152" y="3267670"/>
            <a:ext cx="194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57554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SÎ vµ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cß</a:t>
            </a:r>
            <a:endParaRPr lang="en-US" sz="4400" dirty="0" smtClean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SÎ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ë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SÎ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</a:t>
            </a:r>
            <a:r>
              <a:rPr lang="en-US" sz="4400" dirty="0" smtClean="0">
                <a:latin typeface=".VnAvant" pitchFamily="34" charset="0"/>
              </a:rPr>
              <a:t>«.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®¸p g×. SÎ </a:t>
            </a:r>
            <a:r>
              <a:rPr lang="en-US" sz="4400" dirty="0" err="1" smtClean="0">
                <a:latin typeface=".VnAvant" pitchFamily="34" charset="0"/>
              </a:rPr>
              <a:t>rñ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bê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kia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giã</a:t>
            </a:r>
            <a:r>
              <a:rPr lang="en-US" sz="4400" dirty="0" smtClean="0">
                <a:latin typeface=".VnAvant" pitchFamily="34" charset="0"/>
              </a:rPr>
              <a:t> to,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ch×m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nghØm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kÞp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g¾p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, ®­</a:t>
            </a:r>
            <a:r>
              <a:rPr lang="en-US" sz="4400" dirty="0" err="1" smtClean="0">
                <a:latin typeface=".VnAvant" pitchFamily="34" charset="0"/>
              </a:rPr>
              <a:t>ưa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</a:t>
            </a:r>
            <a:r>
              <a:rPr lang="en-US" sz="4400" dirty="0" err="1" smtClean="0">
                <a:latin typeface=".VnAvant" pitchFamily="34" charset="0"/>
              </a:rPr>
              <a:t>Tõ</a:t>
            </a:r>
            <a:r>
              <a:rPr lang="en-US" sz="4400" dirty="0" smtClean="0">
                <a:latin typeface=".VnAvant" pitchFamily="34" charset="0"/>
              </a:rPr>
              <a:t> ®ã,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</a:t>
            </a:r>
            <a:r>
              <a:rPr lang="en-US" sz="4400" dirty="0" err="1" smtClean="0">
                <a:latin typeface=".VnAvant" pitchFamily="34" charset="0"/>
              </a:rPr>
              <a:t>d¸m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96200" y="397998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4665785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05554" y="4654063"/>
            <a:ext cx="685800" cy="1172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57554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SÎ vµ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cß</a:t>
            </a:r>
            <a:endParaRPr lang="en-US" sz="4400" dirty="0" smtClean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SÎ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ë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SÎ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</a:t>
            </a:r>
            <a:r>
              <a:rPr lang="en-US" sz="4400" dirty="0" smtClean="0">
                <a:latin typeface=".VnAvant" pitchFamily="34" charset="0"/>
              </a:rPr>
              <a:t>«.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®¸p g×. SÎ </a:t>
            </a:r>
            <a:r>
              <a:rPr lang="en-US" sz="4400" dirty="0" err="1" smtClean="0">
                <a:latin typeface=".VnAvant" pitchFamily="34" charset="0"/>
              </a:rPr>
              <a:t>rñ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bê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kia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giã</a:t>
            </a:r>
            <a:r>
              <a:rPr lang="en-US" sz="4400" dirty="0" smtClean="0">
                <a:latin typeface=".VnAvant" pitchFamily="34" charset="0"/>
              </a:rPr>
              <a:t> to,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ch×m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nghØm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kÞp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g¾p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, ®­</a:t>
            </a:r>
            <a:r>
              <a:rPr lang="en-US" sz="4400" dirty="0" err="1" smtClean="0">
                <a:latin typeface=".VnAvant" pitchFamily="34" charset="0"/>
              </a:rPr>
              <a:t>ưa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</a:t>
            </a:r>
            <a:r>
              <a:rPr lang="en-US" sz="4400" dirty="0" err="1" smtClean="0">
                <a:latin typeface=".VnAvant" pitchFamily="34" charset="0"/>
              </a:rPr>
              <a:t>Tõ</a:t>
            </a:r>
            <a:r>
              <a:rPr lang="en-US" sz="4400" dirty="0" smtClean="0">
                <a:latin typeface=".VnAvant" pitchFamily="34" charset="0"/>
              </a:rPr>
              <a:t> ®ã,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</a:t>
            </a:r>
            <a:r>
              <a:rPr lang="en-US" sz="4400" dirty="0" err="1" smtClean="0">
                <a:latin typeface=".VnAvant" pitchFamily="34" charset="0"/>
              </a:rPr>
              <a:t>d¸m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124" y="3386398"/>
            <a:ext cx="3147276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GÆp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giã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to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3182" y="4054609"/>
            <a:ext cx="1014018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kÞp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15154"/>
            <a:ext cx="19050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nghØm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493" y="3345367"/>
            <a:ext cx="16002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ch×m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7986" y="5361541"/>
            <a:ext cx="4073768" cy="69948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d¸m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4400" dirty="0" smtClean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57554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SÎ vµ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cß</a:t>
            </a:r>
            <a:endParaRPr lang="en-US" sz="4400" dirty="0" smtClean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SÎ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ë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 SÎ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</a:t>
            </a:r>
            <a:r>
              <a:rPr lang="en-US" sz="4400" dirty="0" smtClean="0">
                <a:latin typeface=".VnAvant" pitchFamily="34" charset="0"/>
              </a:rPr>
              <a:t>«. 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®¸p g×.  SÎ </a:t>
            </a:r>
            <a:r>
              <a:rPr lang="en-US" sz="4400" dirty="0" err="1" smtClean="0">
                <a:latin typeface=".VnAvant" pitchFamily="34" charset="0"/>
              </a:rPr>
              <a:t>rñ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bê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kia</a:t>
            </a:r>
            <a:r>
              <a:rPr lang="en-US" sz="4400" dirty="0" smtClean="0">
                <a:latin typeface=".VnAvant" pitchFamily="34" charset="0"/>
              </a:rPr>
              <a:t>. 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giã</a:t>
            </a:r>
            <a:r>
              <a:rPr lang="en-US" sz="4400" dirty="0" smtClean="0">
                <a:latin typeface=".VnAvant" pitchFamily="34" charset="0"/>
              </a:rPr>
              <a:t> to,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ch×m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nghØm</a:t>
            </a:r>
            <a:r>
              <a:rPr lang="en-US" sz="4400" dirty="0" smtClean="0">
                <a:latin typeface=".VnAvant" pitchFamily="34" charset="0"/>
              </a:rPr>
              <a:t>. 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kÞp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g¾p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, ®­</a:t>
            </a:r>
            <a:r>
              <a:rPr lang="en-US" sz="4400" dirty="0" err="1" smtClean="0">
                <a:latin typeface=".VnAvant" pitchFamily="34" charset="0"/>
              </a:rPr>
              <a:t>ưa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</a:t>
            </a:r>
            <a:r>
              <a:rPr lang="en-US" sz="4400" dirty="0" err="1" smtClean="0">
                <a:latin typeface=".VnAvant" pitchFamily="34" charset="0"/>
              </a:rPr>
              <a:t>Tõ</a:t>
            </a:r>
            <a:r>
              <a:rPr lang="en-US" sz="4400" dirty="0" smtClean="0">
                <a:latin typeface=".VnAvant" pitchFamily="34" charset="0"/>
              </a:rPr>
              <a:t> ®ã,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</a:t>
            </a:r>
            <a:r>
              <a:rPr lang="en-US" sz="4400" dirty="0" err="1" smtClean="0">
                <a:latin typeface=".VnAvant" pitchFamily="34" charset="0"/>
              </a:rPr>
              <a:t>d¸m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8973" y="2055331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2088301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133600" y="2743200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629400" y="2776170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4190008" y="3429000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3597001" y="4114800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75137" y="5427785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67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57554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SÎ vµ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cß</a:t>
            </a:r>
            <a:endParaRPr lang="en-US" sz="4400" dirty="0" smtClean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SÎ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ë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SÎ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</a:t>
            </a:r>
            <a:r>
              <a:rPr lang="en-US" sz="4400" dirty="0" smtClean="0">
                <a:latin typeface=".VnAvant" pitchFamily="34" charset="0"/>
              </a:rPr>
              <a:t>«.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®¸p g×. SÎ </a:t>
            </a:r>
            <a:r>
              <a:rPr lang="en-US" sz="4400" dirty="0" err="1" smtClean="0">
                <a:latin typeface=".VnAvant" pitchFamily="34" charset="0"/>
              </a:rPr>
              <a:t>rñ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bê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kia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GÆp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giã</a:t>
            </a:r>
            <a:r>
              <a:rPr lang="en-US" sz="4400" dirty="0" smtClean="0">
                <a:latin typeface=".VnAvant" pitchFamily="34" charset="0"/>
              </a:rPr>
              <a:t> to,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ch×m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nghØm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kÞp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má</a:t>
            </a:r>
            <a:r>
              <a:rPr lang="en-US" sz="4400" dirty="0" smtClean="0">
                <a:latin typeface=".VnAvant" pitchFamily="34" charset="0"/>
              </a:rPr>
              <a:t> g¾p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, ®­</a:t>
            </a:r>
            <a:r>
              <a:rPr lang="en-US" sz="4400" dirty="0" err="1" smtClean="0">
                <a:latin typeface=".VnAvant" pitchFamily="34" charset="0"/>
              </a:rPr>
              <a:t>ưa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qua </a:t>
            </a:r>
            <a:r>
              <a:rPr lang="en-US" sz="4400" dirty="0" err="1" smtClean="0">
                <a:latin typeface=".VnAvant" pitchFamily="34" charset="0"/>
              </a:rPr>
              <a:t>hå</a:t>
            </a:r>
            <a:r>
              <a:rPr lang="en-US" sz="4400" dirty="0" smtClean="0">
                <a:latin typeface=".VnAvant" pitchFamily="34" charset="0"/>
              </a:rPr>
              <a:t>. 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</a:t>
            </a:r>
            <a:r>
              <a:rPr lang="en-US" sz="4400" dirty="0" err="1" smtClean="0">
                <a:latin typeface=".VnAvant" pitchFamily="34" charset="0"/>
              </a:rPr>
              <a:t>Tõ</a:t>
            </a:r>
            <a:r>
              <a:rPr lang="en-US" sz="4400" dirty="0" smtClean="0">
                <a:latin typeface=".VnAvant" pitchFamily="34" charset="0"/>
              </a:rPr>
              <a:t> ®ã, </a:t>
            </a:r>
            <a:r>
              <a:rPr lang="en-US" sz="4400" dirty="0" err="1" smtClean="0">
                <a:latin typeface=".VnAvant" pitchFamily="34" charset="0"/>
              </a:rPr>
              <a:t>sÎ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¶ </a:t>
            </a:r>
            <a:r>
              <a:rPr lang="en-US" sz="4400" dirty="0" err="1" smtClean="0">
                <a:latin typeface=".VnAvant" pitchFamily="34" charset="0"/>
              </a:rPr>
              <a:t>d¸m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cß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01784"/>
            <a:ext cx="7445447" cy="1323431"/>
          </a:xfrm>
          <a:prstGeom prst="rect">
            <a:avLst/>
          </a:prstGeom>
          <a:solidFill>
            <a:schemeClr val="bg2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S¾p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xÕp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c¸c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ý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theo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óng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néi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dung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truyÖn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9" y="2263922"/>
            <a:ext cx="6857999" cy="707878"/>
          </a:xfrm>
          <a:prstGeom prst="rect">
            <a:avLst/>
          </a:prstGeom>
          <a:solidFill>
            <a:srgbClr val="E9A5C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SÎ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ª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má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«.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3249769"/>
            <a:ext cx="6857999" cy="707878"/>
          </a:xfrm>
          <a:prstGeom prst="rect">
            <a:avLst/>
          </a:prstGeom>
          <a:solidFill>
            <a:srgbClr val="E9A5C2"/>
          </a:solidFill>
          <a:ln w="19050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SÎ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rñ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qua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bê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kia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450698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99" y="4321322"/>
            <a:ext cx="6857999" cy="707878"/>
          </a:xfrm>
          <a:prstGeom prst="rect">
            <a:avLst/>
          </a:prstGeom>
          <a:solidFill>
            <a:srgbClr val="E9A5C2"/>
          </a:solidFill>
          <a:ln w="9525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kÞp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má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g¾p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sÎ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1934" y="2438400"/>
            <a:ext cx="3482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7815" y="3440668"/>
            <a:ext cx="3482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334" y="5650468"/>
            <a:ext cx="3482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99" y="5388122"/>
            <a:ext cx="7467601" cy="707878"/>
          </a:xfrm>
          <a:prstGeom prst="rect">
            <a:avLst/>
          </a:prstGeom>
          <a:solidFill>
            <a:srgbClr val="E9A5C2"/>
          </a:solidFill>
          <a:ln w="6350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GÆp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giã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to,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sÎ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ch×m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nghØm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1934" y="5574268"/>
            <a:ext cx="348266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4507468"/>
            <a:ext cx="348266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914400" y="1143000"/>
            <a:ext cx="71628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4000" b="1" dirty="0" smtClean="0">
                <a:latin typeface=".VnAvant" pitchFamily="34" charset="0"/>
              </a:rPr>
              <a:t>      </a:t>
            </a:r>
            <a:r>
              <a:rPr lang="es-ES_tradnl" sz="4000" dirty="0" smtClean="0">
                <a:latin typeface=".VnAvant" pitchFamily="34" charset="0"/>
              </a:rPr>
              <a:t>®</a:t>
            </a:r>
            <a:r>
              <a:rPr lang="es-ES_tradnl" sz="4000" dirty="0" err="1" smtClean="0">
                <a:latin typeface=".VnAvant" pitchFamily="34" charset="0"/>
              </a:rPr>
              <a:t>ªm</a:t>
            </a:r>
            <a:r>
              <a:rPr lang="es-ES_tradnl" sz="4000" dirty="0" smtClean="0">
                <a:latin typeface=".VnAvant" pitchFamily="34" charset="0"/>
              </a:rPr>
              <a:t>                   </a:t>
            </a:r>
            <a:r>
              <a:rPr lang="es-ES_tradnl" sz="4000" dirty="0" err="1" smtClean="0">
                <a:latin typeface=".VnAvant" pitchFamily="34" charset="0"/>
              </a:rPr>
              <a:t>bÕp</a:t>
            </a:r>
            <a:r>
              <a:rPr lang="es-ES_tradnl" sz="4000" dirty="0" smtClean="0">
                <a:latin typeface=".VnAvant" pitchFamily="34" charset="0"/>
              </a:rPr>
              <a:t> </a:t>
            </a:r>
            <a:r>
              <a:rPr lang="es-ES_tradnl" sz="4000" dirty="0" err="1" smtClean="0">
                <a:latin typeface=".VnAvant" pitchFamily="34" charset="0"/>
              </a:rPr>
              <a:t>löa</a:t>
            </a:r>
            <a:endParaRPr lang="es-ES_tradnl" sz="4000" dirty="0" smtClean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3622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Lóa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tÎ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thua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kÐm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lóa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nÕp</a:t>
            </a:r>
            <a:r>
              <a:rPr lang="en-US" sz="3200" dirty="0" smtClean="0">
                <a:latin typeface=".VnAvant" pitchFamily="34" charset="0"/>
              </a:rPr>
              <a:t> v× </a:t>
            </a:r>
            <a:r>
              <a:rPr lang="en-US" sz="3200" dirty="0" err="1" smtClean="0">
                <a:latin typeface=".VnAvant" pitchFamily="34" charset="0"/>
              </a:rPr>
              <a:t>trÎ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chØ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smtClean="0">
                <a:latin typeface=".VnAvant" pitchFamily="34" charset="0"/>
              </a:rPr>
              <a:t>­</a:t>
            </a:r>
            <a:r>
              <a:rPr lang="en-US" sz="3200" dirty="0" err="1">
                <a:latin typeface=".VnAvant" pitchFamily="34" charset="0"/>
              </a:rPr>
              <a:t>ư</a:t>
            </a:r>
            <a:r>
              <a:rPr lang="en-US" sz="3200" dirty="0" err="1" smtClean="0">
                <a:latin typeface=".VnAvant" pitchFamily="34" charset="0"/>
              </a:rPr>
              <a:t>a</a:t>
            </a:r>
            <a:r>
              <a:rPr lang="en-US" sz="3200" dirty="0" smtClean="0">
                <a:latin typeface=".VnAvant" pitchFamily="34" charset="0"/>
              </a:rPr>
              <a:t> ®å </a:t>
            </a:r>
            <a:r>
              <a:rPr lang="en-US" sz="3200" dirty="0" err="1" smtClean="0">
                <a:latin typeface=".VnAvant" pitchFamily="34" charset="0"/>
              </a:rPr>
              <a:t>nÕp</a:t>
            </a:r>
            <a:r>
              <a:rPr lang="en-US" sz="32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7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01784"/>
            <a:ext cx="7445447" cy="1323431"/>
          </a:xfrm>
          <a:prstGeom prst="rect">
            <a:avLst/>
          </a:prstGeom>
          <a:solidFill>
            <a:schemeClr val="bg2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S¾p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xÕp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c¸c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ý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theo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óng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néi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dung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truyÖn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9" y="2263922"/>
            <a:ext cx="6857999" cy="707878"/>
          </a:xfrm>
          <a:prstGeom prst="rect">
            <a:avLst/>
          </a:prstGeom>
          <a:solidFill>
            <a:srgbClr val="E9A5C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SÎ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ª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má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«.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3249769"/>
            <a:ext cx="6857999" cy="707878"/>
          </a:xfrm>
          <a:prstGeom prst="rect">
            <a:avLst/>
          </a:prstGeom>
          <a:solidFill>
            <a:srgbClr val="E9A5C2"/>
          </a:solidFill>
          <a:ln w="19050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SÎ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rñ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qua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bê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kia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450698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37137" y="5325892"/>
            <a:ext cx="6857999" cy="707878"/>
          </a:xfrm>
          <a:prstGeom prst="rect">
            <a:avLst/>
          </a:prstGeom>
          <a:solidFill>
            <a:srgbClr val="E9A5C2"/>
          </a:solidFill>
          <a:ln w="9525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kÞp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thß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má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g¾p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sÎ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1934" y="2438400"/>
            <a:ext cx="3482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7815" y="3440668"/>
            <a:ext cx="3482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0211" y="5527376"/>
            <a:ext cx="34826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4294261"/>
            <a:ext cx="7369247" cy="707878"/>
          </a:xfrm>
          <a:prstGeom prst="rect">
            <a:avLst/>
          </a:prstGeom>
          <a:solidFill>
            <a:srgbClr val="E9A5C2"/>
          </a:solidFill>
          <a:ln w="19050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GÆp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giã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to,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sÎ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ch×m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nghØm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7815" y="4495800"/>
            <a:ext cx="310662" cy="381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ng\Desktop\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2" y="2031634"/>
            <a:ext cx="7615988" cy="21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2" name="Picture 4" descr="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-188181">
            <a:off x="1143000" y="16764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882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TMC-Ong Do"/>
              </a:rPr>
              <a:t>Chúc các thầy cô mạnh khỏe!</a:t>
            </a:r>
          </a:p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882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TMC-Ong Do"/>
              </a:rPr>
              <a:t>Chúc các em chăm ngoan học giỏi!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7239000" y="3886200"/>
            <a:ext cx="457200" cy="9144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266700" y="3162300"/>
            <a:ext cx="982663" cy="105886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95400" y="1143000"/>
            <a:ext cx="533400" cy="514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352800" y="381000"/>
            <a:ext cx="1524000" cy="1200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467600" y="685800"/>
            <a:ext cx="990600" cy="7620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0226833">
            <a:off x="5257800" y="44958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0226833">
            <a:off x="1981200" y="47244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20226833">
            <a:off x="4038600" y="57912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775063"/>
            <a:ext cx="3886200" cy="35052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308463"/>
            <a:ext cx="3048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err="1">
                <a:solidFill>
                  <a:srgbClr val="008000"/>
                </a:solidFill>
                <a:latin typeface=".VnAvant" pitchFamily="34" charset="0"/>
              </a:rPr>
              <a:t>i</a:t>
            </a:r>
            <a:r>
              <a:rPr lang="en-US" sz="13000" dirty="0" err="1" smtClean="0">
                <a:solidFill>
                  <a:srgbClr val="008000"/>
                </a:solidFill>
                <a:latin typeface=".VnAvant" pitchFamily="34" charset="0"/>
              </a:rPr>
              <a:t>m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814252"/>
            <a:ext cx="3886200" cy="3505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347652"/>
            <a:ext cx="3505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err="1">
                <a:solidFill>
                  <a:srgbClr val="008000"/>
                </a:solidFill>
                <a:latin typeface=".VnAvant" pitchFamily="34" charset="0"/>
              </a:rPr>
              <a:t>i</a:t>
            </a:r>
            <a:r>
              <a:rPr lang="en-US" sz="13000" dirty="0" err="1" smtClean="0">
                <a:solidFill>
                  <a:srgbClr val="008000"/>
                </a:solidFill>
                <a:latin typeface=".VnAvant" pitchFamily="34" charset="0"/>
              </a:rPr>
              <a:t>p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384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145349"/>
            <a:ext cx="3848100" cy="1015655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err="1"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×m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ịp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1" y="5169877"/>
            <a:ext cx="838200" cy="1015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latin typeface=".VnAvant" pitchFamily="34" charset="0"/>
              </a:rPr>
              <a:t>b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174130"/>
            <a:ext cx="1104900" cy="1015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×m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2" descr="C:\Users\Ha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31" y="1000007"/>
            <a:ext cx="4005069" cy="3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5152292"/>
            <a:ext cx="838200" cy="1015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latin typeface=".VnAvant" pitchFamily="34" charset="0"/>
              </a:rPr>
              <a:t>b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156545"/>
            <a:ext cx="1104900" cy="1015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Þp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384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145349"/>
            <a:ext cx="3848100" cy="1015655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err="1"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×m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ịp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2" descr="C:\Users\Ha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31" y="1000007"/>
            <a:ext cx="4005069" cy="3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661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962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Th­ư</a:t>
            </a:r>
            <a:r>
              <a:rPr lang="en-US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en-US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14400"/>
            <a:ext cx="1905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700" y="948745"/>
            <a:ext cx="21717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"/>
            <a:ext cx="8763000" cy="120032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 descr="C:\Users\Hang\Desktop\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2029"/>
            <a:ext cx="6334481" cy="51242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564</Words>
  <Application>Microsoft Office PowerPoint</Application>
  <PresentationFormat>On-screen Show (4:3)</PresentationFormat>
  <Paragraphs>78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Quan Vu</cp:lastModifiedBy>
  <cp:revision>132</cp:revision>
  <dcterms:created xsi:type="dcterms:W3CDTF">2020-05-18T12:48:51Z</dcterms:created>
  <dcterms:modified xsi:type="dcterms:W3CDTF">2020-09-07T14:05:08Z</dcterms:modified>
</cp:coreProperties>
</file>