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3" r:id="rId3"/>
    <p:sldId id="260" r:id="rId4"/>
    <p:sldId id="26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11" r:id="rId14"/>
    <p:sldId id="321" r:id="rId15"/>
    <p:sldId id="320" r:id="rId16"/>
    <p:sldId id="322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5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4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5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9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2.wmf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19.bin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23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0.bin"/><Relationship Id="rId22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2.wmf"/><Relationship Id="rId3" Type="http://schemas.openxmlformats.org/officeDocument/2006/relationships/oleObject" Target="../embeddings/oleObject27.bin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1.wmf"/><Relationship Id="rId5" Type="http://schemas.openxmlformats.org/officeDocument/2006/relationships/image" Target="../media/image33.png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28.wmf"/><Relationship Id="rId9" Type="http://schemas.openxmlformats.org/officeDocument/2006/relationships/image" Target="../media/image30.wmf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01308" y="990600"/>
            <a:ext cx="8487643" cy="1277140"/>
            <a:chOff x="298372" y="2913404"/>
            <a:chExt cx="8487643" cy="1277140"/>
          </a:xfrm>
        </p:grpSpPr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298372" y="2913404"/>
              <a:ext cx="8487643" cy="11339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thường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dùng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trăm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%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1997352"/>
                </p:ext>
              </p:extLst>
            </p:nvPr>
          </p:nvGraphicFramePr>
          <p:xfrm>
            <a:off x="2746271" y="3422194"/>
            <a:ext cx="42259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42" name="Equation" r:id="rId3" imgW="279360" imgH="393480" progId="Equation.DSMT4">
                    <p:embed/>
                  </p:oleObj>
                </mc:Choice>
                <mc:Fallback>
                  <p:oleObj name="Equation" r:id="rId3" imgW="2793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6271" y="3422194"/>
                          <a:ext cx="422593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36158"/>
              </p:ext>
            </p:extLst>
          </p:nvPr>
        </p:nvGraphicFramePr>
        <p:xfrm>
          <a:off x="4013200" y="3358634"/>
          <a:ext cx="11430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3" name="Equation" r:id="rId5" imgW="685800" imgH="431640" progId="Equation.DSMT4">
                  <p:embed/>
                </p:oleObj>
              </mc:Choice>
              <mc:Fallback>
                <p:oleObj name="Equation" r:id="rId5" imgW="6858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200" y="3358634"/>
                        <a:ext cx="114300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01308" y="3121967"/>
            <a:ext cx="469929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20782" y="2209800"/>
            <a:ext cx="9123218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%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0782" y="3590559"/>
            <a:ext cx="4475018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466528"/>
              </p:ext>
            </p:extLst>
          </p:nvPr>
        </p:nvGraphicFramePr>
        <p:xfrm>
          <a:off x="5278437" y="3627197"/>
          <a:ext cx="7413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7" imgW="444240" imgH="177480" progId="Equation.DSMT4">
                  <p:embed/>
                </p:oleObj>
              </mc:Choice>
              <mc:Fallback>
                <p:oleObj name="Equation" r:id="rId7" imgW="44424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437" y="3627197"/>
                        <a:ext cx="7413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-20782" y="4343400"/>
            <a:ext cx="543098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-2,3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412570"/>
              </p:ext>
            </p:extLst>
          </p:nvPr>
        </p:nvGraphicFramePr>
        <p:xfrm>
          <a:off x="4419600" y="4111625"/>
          <a:ext cx="15240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9" imgW="914400" imgH="431640" progId="Equation.DSMT4">
                  <p:embed/>
                </p:oleObj>
              </mc:Choice>
              <mc:Fallback>
                <p:oleObj name="Equation" r:id="rId9" imgW="914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111625"/>
                        <a:ext cx="152400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346819"/>
              </p:ext>
            </p:extLst>
          </p:nvPr>
        </p:nvGraphicFramePr>
        <p:xfrm>
          <a:off x="6043613" y="4343400"/>
          <a:ext cx="8905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11" imgW="533160" imgH="177480" progId="Equation.DSMT4">
                  <p:embed/>
                </p:oleObj>
              </mc:Choice>
              <mc:Fallback>
                <p:oleObj name="Equation" r:id="rId11" imgW="53316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4343400"/>
                        <a:ext cx="8905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-34637" y="5257800"/>
            <a:ext cx="543098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-217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-100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71172"/>
              </p:ext>
            </p:extLst>
          </p:nvPr>
        </p:nvGraphicFramePr>
        <p:xfrm>
          <a:off x="4981575" y="5026025"/>
          <a:ext cx="15652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13" imgW="939600" imgH="431640" progId="Equation.DSMT4">
                  <p:embed/>
                </p:oleObj>
              </mc:Choice>
              <mc:Fallback>
                <p:oleObj name="Equation" r:id="rId13" imgW="939600" imgH="43164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1575" y="5026025"/>
                        <a:ext cx="15652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84206"/>
              </p:ext>
            </p:extLst>
          </p:nvPr>
        </p:nvGraphicFramePr>
        <p:xfrm>
          <a:off x="6791325" y="5297488"/>
          <a:ext cx="8699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Equation" r:id="rId15" imgW="520560" imgH="177480" progId="Equation.DSMT4">
                  <p:embed/>
                </p:oleObj>
              </mc:Choice>
              <mc:Fallback>
                <p:oleObj name="Equation" r:id="rId15" imgW="52056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1325" y="5297488"/>
                        <a:ext cx="8699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45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24" grpId="0"/>
      <p:bldP spid="27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376625"/>
              </p:ext>
            </p:extLst>
          </p:nvPr>
        </p:nvGraphicFramePr>
        <p:xfrm>
          <a:off x="4170361" y="2346112"/>
          <a:ext cx="1163638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3" imgW="698400" imgH="431640" progId="Equation.DSMT4">
                  <p:embed/>
                </p:oleObj>
              </mc:Choice>
              <mc:Fallback>
                <p:oleObj name="Equation" r:id="rId3" imgW="698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0361" y="2346112"/>
                        <a:ext cx="1163638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25400" y="1137514"/>
            <a:ext cx="91186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TH2: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5400" y="1629120"/>
            <a:ext cx="15748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286000" y="1629120"/>
            <a:ext cx="22987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-2,66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747998"/>
              </p:ext>
            </p:extLst>
          </p:nvPr>
        </p:nvGraphicFramePr>
        <p:xfrm>
          <a:off x="4902200" y="3420980"/>
          <a:ext cx="16510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5" imgW="990360" imgH="431640" progId="Equation.DSMT4">
                  <p:embed/>
                </p:oleObj>
              </mc:Choice>
              <mc:Fallback>
                <p:oleObj name="Equation" r:id="rId5" imgW="9903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3420980"/>
                        <a:ext cx="165100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5410200" y="2576945"/>
            <a:ext cx="1253837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75%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867400" y="1556600"/>
            <a:ext cx="2298700" cy="766330"/>
            <a:chOff x="5867400" y="1556600"/>
            <a:chExt cx="2298700" cy="766330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5776795"/>
                </p:ext>
              </p:extLst>
            </p:nvPr>
          </p:nvGraphicFramePr>
          <p:xfrm>
            <a:off x="6338455" y="1556600"/>
            <a:ext cx="230909" cy="766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4" name="Equation" r:id="rId7" imgW="152280" imgH="393480" progId="Equation.DSMT4">
                    <p:embed/>
                  </p:oleObj>
                </mc:Choice>
                <mc:Fallback>
                  <p:oleObj name="Equation" r:id="rId7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38455" y="1556600"/>
                          <a:ext cx="230909" cy="7663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4"/>
            <p:cNvSpPr txBox="1">
              <a:spLocks noChangeArrowheads="1"/>
            </p:cNvSpPr>
            <p:nvPr/>
          </p:nvSpPr>
          <p:spPr bwMode="auto">
            <a:xfrm>
              <a:off x="5867400" y="1629120"/>
              <a:ext cx="229870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)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0,5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3255818" y="2115280"/>
            <a:ext cx="11430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152400" y="2543520"/>
            <a:ext cx="44323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32327" y="3652905"/>
            <a:ext cx="544368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-2,66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6629401" y="3652905"/>
            <a:ext cx="1904999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-1,33%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6200" y="4875285"/>
            <a:ext cx="4717473" cy="766330"/>
            <a:chOff x="5867399" y="1476787"/>
            <a:chExt cx="4717473" cy="766330"/>
          </a:xfrm>
        </p:grpSpPr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8100721"/>
                </p:ext>
              </p:extLst>
            </p:nvPr>
          </p:nvGraphicFramePr>
          <p:xfrm>
            <a:off x="8769927" y="1476787"/>
            <a:ext cx="230909" cy="766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5" name="Equation" r:id="rId9" imgW="152280" imgH="393480" progId="Equation.DSMT4">
                    <p:embed/>
                  </p:oleObj>
                </mc:Choice>
                <mc:Fallback>
                  <p:oleObj name="Equation" r:id="rId9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69927" y="1476787"/>
                          <a:ext cx="230909" cy="7663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Box 4"/>
            <p:cNvSpPr txBox="1">
              <a:spLocks noChangeArrowheads="1"/>
            </p:cNvSpPr>
            <p:nvPr/>
          </p:nvSpPr>
          <p:spPr bwMode="auto">
            <a:xfrm>
              <a:off x="5867399" y="1629120"/>
              <a:ext cx="4717473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trăm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0,5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329085"/>
              </p:ext>
            </p:extLst>
          </p:nvPr>
        </p:nvGraphicFramePr>
        <p:xfrm>
          <a:off x="4728730" y="4413900"/>
          <a:ext cx="1228725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11" imgW="736560" imgH="787320" progId="Equation.DSMT4">
                  <p:embed/>
                </p:oleObj>
              </mc:Choice>
              <mc:Fallback>
                <p:oleObj name="Equation" r:id="rId11" imgW="736560" imgH="78732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8730" y="4413900"/>
                        <a:ext cx="1228725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6064250" y="5027618"/>
            <a:ext cx="1904999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50%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6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4" grpId="0"/>
      <p:bldP spid="27" grpId="0"/>
      <p:bldP spid="33" grpId="0"/>
      <p:bldP spid="21" grpId="0"/>
      <p:bldP spid="22" grpId="0"/>
      <p:bldP spid="23" grpId="0"/>
      <p:bldP spid="26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61910" y="1143000"/>
            <a:ext cx="8624890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3612354" y="2390023"/>
            <a:ext cx="10668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30533" y="2852812"/>
            <a:ext cx="848764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212225"/>
              </p:ext>
            </p:extLst>
          </p:nvPr>
        </p:nvGraphicFramePr>
        <p:xfrm>
          <a:off x="973138" y="3605213"/>
          <a:ext cx="18113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193760" imgH="393480" progId="Equation.DSMT4">
                  <p:embed/>
                </p:oleObj>
              </mc:Choice>
              <mc:Fallback>
                <p:oleObj name="Equation" r:id="rId3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8" y="3605213"/>
                        <a:ext cx="1811337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0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533400"/>
            <a:ext cx="91440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6A1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32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24.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9"/>
          <p:cNvSpPr txBox="1">
            <a:spLocks noChangeArrowheads="1"/>
          </p:cNvSpPr>
          <p:nvPr/>
        </p:nvSpPr>
        <p:spPr bwMode="auto">
          <a:xfrm>
            <a:off x="2143990" y="353569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29"/>
          <p:cNvSpPr txBox="1">
            <a:spLocks noChangeArrowheads="1"/>
          </p:cNvSpPr>
          <p:nvPr/>
        </p:nvSpPr>
        <p:spPr bwMode="auto">
          <a:xfrm>
            <a:off x="152398" y="4532640"/>
            <a:ext cx="88392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586786"/>
              </p:ext>
            </p:extLst>
          </p:nvPr>
        </p:nvGraphicFramePr>
        <p:xfrm>
          <a:off x="2778125" y="5251450"/>
          <a:ext cx="3810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25" y="5251450"/>
                        <a:ext cx="3810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292695"/>
              </p:ext>
            </p:extLst>
          </p:nvPr>
        </p:nvGraphicFramePr>
        <p:xfrm>
          <a:off x="3276600" y="5251450"/>
          <a:ext cx="4445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5" imgW="266400" imgH="393480" progId="Equation.DSMT4">
                  <p:embed/>
                </p:oleObj>
              </mc:Choice>
              <mc:Fallback>
                <p:oleObj name="Equation" r:id="rId5" imgW="2664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251450"/>
                        <a:ext cx="4445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1461760"/>
            <a:ext cx="4585854" cy="3095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124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75" grpId="0" animBg="1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685800"/>
            <a:ext cx="91440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6A3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9"/>
          <p:cNvSpPr txBox="1">
            <a:spLocks noChangeArrowheads="1"/>
          </p:cNvSpPr>
          <p:nvPr/>
        </p:nvSpPr>
        <p:spPr bwMode="auto">
          <a:xfrm>
            <a:off x="3704359" y="1886129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29"/>
          <p:cNvSpPr txBox="1">
            <a:spLocks noChangeArrowheads="1"/>
          </p:cNvSpPr>
          <p:nvPr/>
        </p:nvSpPr>
        <p:spPr bwMode="auto">
          <a:xfrm>
            <a:off x="152399" y="2209800"/>
            <a:ext cx="57150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6A3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012697"/>
              </p:ext>
            </p:extLst>
          </p:nvPr>
        </p:nvGraphicFramePr>
        <p:xfrm>
          <a:off x="2230581" y="2671465"/>
          <a:ext cx="16510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990360" imgH="393480" progId="Equation.DSMT4">
                  <p:embed/>
                </p:oleObj>
              </mc:Choice>
              <mc:Fallback>
                <p:oleObj name="Equation" r:id="rId3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581" y="2671465"/>
                        <a:ext cx="16510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29"/>
          <p:cNvSpPr txBox="1">
            <a:spLocks noChangeArrowheads="1"/>
          </p:cNvSpPr>
          <p:nvPr/>
        </p:nvSpPr>
        <p:spPr bwMode="auto">
          <a:xfrm>
            <a:off x="-2" y="3371349"/>
            <a:ext cx="57150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6A3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909408"/>
              </p:ext>
            </p:extLst>
          </p:nvPr>
        </p:nvGraphicFramePr>
        <p:xfrm>
          <a:off x="2362200" y="3833014"/>
          <a:ext cx="17780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5" imgW="1066680" imgH="393480" progId="Equation.DSMT4">
                  <p:embed/>
                </p:oleObj>
              </mc:Choice>
              <mc:Fallback>
                <p:oleObj name="Equation" r:id="rId5" imgW="1066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833014"/>
                        <a:ext cx="17780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29"/>
          <p:cNvSpPr txBox="1">
            <a:spLocks noChangeArrowheads="1"/>
          </p:cNvSpPr>
          <p:nvPr/>
        </p:nvSpPr>
        <p:spPr bwMode="auto">
          <a:xfrm>
            <a:off x="-29442" y="4572000"/>
            <a:ext cx="7467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6A3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294809"/>
              </p:ext>
            </p:extLst>
          </p:nvPr>
        </p:nvGraphicFramePr>
        <p:xfrm>
          <a:off x="2362200" y="4953000"/>
          <a:ext cx="17573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7" imgW="1054080" imgH="393480" progId="Equation.DSMT4">
                  <p:embed/>
                </p:oleObj>
              </mc:Choice>
              <mc:Fallback>
                <p:oleObj name="Equation" r:id="rId7" imgW="1054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953000"/>
                        <a:ext cx="17573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29"/>
          <p:cNvSpPr txBox="1">
            <a:spLocks noChangeArrowheads="1"/>
          </p:cNvSpPr>
          <p:nvPr/>
        </p:nvSpPr>
        <p:spPr bwMode="auto">
          <a:xfrm>
            <a:off x="-29442" y="5668970"/>
            <a:ext cx="6172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6A3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29"/>
          <p:cNvSpPr txBox="1">
            <a:spLocks noChangeArrowheads="1"/>
          </p:cNvSpPr>
          <p:nvPr/>
        </p:nvSpPr>
        <p:spPr bwMode="auto">
          <a:xfrm>
            <a:off x="1478973" y="6174432"/>
            <a:ext cx="495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100% - (20% + 50% + 25%) = 5%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53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75" grpId="0" animBg="1"/>
      <p:bldP spid="15" grpId="0"/>
      <p:bldP spid="16" grpId="0"/>
      <p:bldP spid="8" grpId="0"/>
      <p:bldP spid="10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685800"/>
            <a:ext cx="91440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9"/>
          <p:cNvSpPr txBox="1">
            <a:spLocks noChangeArrowheads="1"/>
          </p:cNvSpPr>
          <p:nvPr/>
        </p:nvSpPr>
        <p:spPr bwMode="auto">
          <a:xfrm>
            <a:off x="3704359" y="1655296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29"/>
          <p:cNvSpPr txBox="1">
            <a:spLocks noChangeArrowheads="1"/>
          </p:cNvSpPr>
          <p:nvPr/>
        </p:nvSpPr>
        <p:spPr bwMode="auto">
          <a:xfrm>
            <a:off x="152398" y="2209800"/>
            <a:ext cx="8610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989455"/>
              </p:ext>
            </p:extLst>
          </p:nvPr>
        </p:nvGraphicFramePr>
        <p:xfrm>
          <a:off x="2230581" y="2671465"/>
          <a:ext cx="16510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3" imgW="990360" imgH="393480" progId="Equation.DSMT4">
                  <p:embed/>
                </p:oleObj>
              </mc:Choice>
              <mc:Fallback>
                <p:oleObj name="Equation" r:id="rId3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581" y="2671465"/>
                        <a:ext cx="16510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726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75" grpId="0" animBg="1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685800"/>
            <a:ext cx="91440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500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400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9"/>
          <p:cNvSpPr txBox="1">
            <a:spLocks noChangeArrowheads="1"/>
          </p:cNvSpPr>
          <p:nvPr/>
        </p:nvSpPr>
        <p:spPr bwMode="auto">
          <a:xfrm>
            <a:off x="3704359" y="1655296"/>
            <a:ext cx="1219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29"/>
          <p:cNvSpPr txBox="1">
            <a:spLocks noChangeArrowheads="1"/>
          </p:cNvSpPr>
          <p:nvPr/>
        </p:nvSpPr>
        <p:spPr bwMode="auto">
          <a:xfrm>
            <a:off x="152398" y="2209800"/>
            <a:ext cx="8610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4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483166"/>
              </p:ext>
            </p:extLst>
          </p:nvPr>
        </p:nvGraphicFramePr>
        <p:xfrm>
          <a:off x="1649413" y="2671763"/>
          <a:ext cx="281463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3" imgW="1688760" imgH="393480" progId="Equation.DSMT4">
                  <p:embed/>
                </p:oleObj>
              </mc:Choice>
              <mc:Fallback>
                <p:oleObj name="Equation" r:id="rId3" imgW="1688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2671763"/>
                        <a:ext cx="2814637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0691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75" grpId="0" animBg="1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DU LIEU QUAN TRONG -HUEBOM\CA VIDEO NEN PPT\cdnvn-xuan-2015-hoa-dao-hinh-n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-20782" y="122711"/>
            <a:ext cx="7640782" cy="7694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10000"/>
              </a:spcBef>
            </a:pPr>
            <a:r>
              <a:rPr lang="en-US" sz="44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CHÚC CÁC EM HỌC TỐT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4565" y="-76200"/>
            <a:ext cx="5299669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3855" y="6808067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4855" y="5562600"/>
            <a:ext cx="6979379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" y="734014"/>
            <a:ext cx="8381999" cy="3045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2564" y="3657600"/>
            <a:ext cx="3974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5011" y="3657600"/>
            <a:ext cx="3974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Long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2564" y="4572000"/>
            <a:ext cx="8336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Cam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hay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4434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2" grpId="1" animBg="1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</a:t>
            </a:r>
            <a:r>
              <a:rPr lang="en-US" sz="6600" b="1" i="1" u="sng" dirty="0" smtClean="0">
                <a:solidFill>
                  <a:srgbClr val="3333FF"/>
                </a:solidFill>
                <a:latin typeface="VNI-Brush" pitchFamily="2" charset="0"/>
              </a:rPr>
              <a:t>4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905000"/>
            <a:ext cx="8728075" cy="1001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TỈ SỐ VÀ TỈ SỐ PHẦN TRĂM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20782" y="990600"/>
            <a:ext cx="9157855" cy="1200329"/>
            <a:chOff x="-20782" y="990600"/>
            <a:chExt cx="9157855" cy="1200329"/>
          </a:xfrm>
        </p:grpSpPr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678873" y="990600"/>
              <a:ext cx="84582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 Mai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Lan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giải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toán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. Mai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xong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45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Lan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xong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thời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gian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Mai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lâu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gấp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thời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gian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Lan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782" y="1295400"/>
              <a:ext cx="771525" cy="709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86200" y="5943600"/>
            <a:ext cx="4950402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713509" y="2190929"/>
            <a:ext cx="22860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45 : 30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2000" y="2438400"/>
            <a:ext cx="7620000" cy="697465"/>
            <a:chOff x="533400" y="3113278"/>
            <a:chExt cx="7620000" cy="697465"/>
          </a:xfrm>
        </p:grpSpPr>
        <p:sp>
          <p:nvSpPr>
            <p:cNvPr id="9" name="TextBox 4"/>
            <p:cNvSpPr txBox="1">
              <a:spLocks noChangeArrowheads="1"/>
            </p:cNvSpPr>
            <p:nvPr/>
          </p:nvSpPr>
          <p:spPr bwMode="auto">
            <a:xfrm>
              <a:off x="533400" y="3200400"/>
              <a:ext cx="762000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Mail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lâu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gấp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45:30 hay   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Lan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9070475"/>
                </p:ext>
              </p:extLst>
            </p:nvPr>
          </p:nvGraphicFramePr>
          <p:xfrm>
            <a:off x="4522642" y="3113278"/>
            <a:ext cx="382480" cy="697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" name="Equation" r:id="rId4" imgW="215640" imgH="393480" progId="Equation.DSMT4">
                    <p:embed/>
                  </p:oleObj>
                </mc:Choice>
                <mc:Fallback>
                  <p:oleObj name="Equation" r:id="rId4" imgW="21564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522642" y="3113278"/>
                          <a:ext cx="382480" cy="6974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582758" y="2895600"/>
            <a:ext cx="8458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900g,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1,3kg.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30607" y="5728156"/>
            <a:ext cx="6589569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713509" y="4095929"/>
            <a:ext cx="4194464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900g = 0,9kg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741218" y="4524868"/>
            <a:ext cx="695498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1,3 : 0,9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61976" y="4937125"/>
            <a:ext cx="8458200" cy="880405"/>
            <a:chOff x="561976" y="4937125"/>
            <a:chExt cx="8458200" cy="880405"/>
          </a:xfrm>
        </p:grpSpPr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561976" y="4986533"/>
              <a:ext cx="84582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c)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AB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m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CD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50cm.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AB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gấp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CD?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0845694"/>
                </p:ext>
              </p:extLst>
            </p:nvPr>
          </p:nvGraphicFramePr>
          <p:xfrm>
            <a:off x="3517900" y="4937125"/>
            <a:ext cx="222250" cy="576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8" name="Equation" r:id="rId6" imgW="152280" imgH="393480" progId="Equation.DSMT4">
                    <p:embed/>
                  </p:oleObj>
                </mc:Choice>
                <mc:Fallback>
                  <p:oleObj name="Equation" r:id="rId6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517900" y="4937125"/>
                          <a:ext cx="222250" cy="5762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/>
          <p:cNvGrpSpPr/>
          <p:nvPr/>
        </p:nvGrpSpPr>
        <p:grpSpPr>
          <a:xfrm>
            <a:off x="617394" y="5722153"/>
            <a:ext cx="4194464" cy="698500"/>
            <a:chOff x="617394" y="5722153"/>
            <a:chExt cx="4194464" cy="698500"/>
          </a:xfrm>
        </p:grpSpPr>
        <p:sp>
          <p:nvSpPr>
            <p:cNvPr id="18" name="TextBox 4"/>
            <p:cNvSpPr txBox="1">
              <a:spLocks noChangeArrowheads="1"/>
            </p:cNvSpPr>
            <p:nvPr/>
          </p:nvSpPr>
          <p:spPr bwMode="auto">
            <a:xfrm>
              <a:off x="617394" y="5798659"/>
              <a:ext cx="4194464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6493334"/>
                </p:ext>
              </p:extLst>
            </p:nvPr>
          </p:nvGraphicFramePr>
          <p:xfrm>
            <a:off x="1524000" y="5722153"/>
            <a:ext cx="2024063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9" name="Equation" r:id="rId8" imgW="1143000" imgH="393480" progId="Equation.DSMT4">
                    <p:embed/>
                  </p:oleObj>
                </mc:Choice>
                <mc:Fallback>
                  <p:oleObj name="Equation" r:id="rId8" imgW="11430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524000" y="5722153"/>
                          <a:ext cx="2024063" cy="698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596612" y="6117570"/>
            <a:ext cx="7937788" cy="698500"/>
            <a:chOff x="596612" y="6117570"/>
            <a:chExt cx="7937788" cy="698500"/>
          </a:xfrm>
        </p:grpSpPr>
        <p:sp>
          <p:nvSpPr>
            <p:cNvPr id="20" name="TextBox 4"/>
            <p:cNvSpPr txBox="1">
              <a:spLocks noChangeArrowheads="1"/>
            </p:cNvSpPr>
            <p:nvPr/>
          </p:nvSpPr>
          <p:spPr bwMode="auto">
            <a:xfrm>
              <a:off x="596612" y="6260324"/>
              <a:ext cx="7937788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AB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gấp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CD.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3885046"/>
                </p:ext>
              </p:extLst>
            </p:nvPr>
          </p:nvGraphicFramePr>
          <p:xfrm>
            <a:off x="4114800" y="6117570"/>
            <a:ext cx="585788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0" name="Equation" r:id="rId10" imgW="330120" imgH="393480" progId="Equation.DSMT4">
                    <p:embed/>
                  </p:oleObj>
                </mc:Choice>
                <mc:Fallback>
                  <p:oleObj name="Equation" r:id="rId10" imgW="330120" imgH="3934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4800" y="6117570"/>
                          <a:ext cx="585788" cy="698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7" grpId="0" animBg="1"/>
      <p:bldP spid="7" grpId="1" animBg="1"/>
      <p:bldP spid="8" grpId="0"/>
      <p:bldP spid="11" grpId="0"/>
      <p:bldP spid="12" grpId="0" animBg="1"/>
      <p:bldP spid="12" grpId="1" animBg="1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358520" y="5946853"/>
            <a:ext cx="6522460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201324" y="2955712"/>
            <a:ext cx="1079788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349746"/>
              </p:ext>
            </p:extLst>
          </p:nvPr>
        </p:nvGraphicFramePr>
        <p:xfrm>
          <a:off x="2743200" y="2802938"/>
          <a:ext cx="255933" cy="76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2802938"/>
                        <a:ext cx="255933" cy="76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6927" y="1132820"/>
            <a:ext cx="898424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 (b</a:t>
            </a:r>
            <a:r>
              <a:rPr lang="en-US" sz="2400" b="1" dirty="0" smtClean="0">
                <a:latin typeface="Times New Roman"/>
                <a:cs typeface="Times New Roman"/>
              </a:rPr>
              <a:t>≠0) </a:t>
            </a:r>
            <a:r>
              <a:rPr lang="en-US" sz="2400" b="1" dirty="0" err="1" smtClean="0">
                <a:latin typeface="Times New Roman"/>
                <a:cs typeface="Times New Roman"/>
              </a:rPr>
              <a:t>là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tỉ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số</a:t>
            </a:r>
            <a:r>
              <a:rPr lang="en-US" sz="2400" b="1" dirty="0" smtClean="0"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latin typeface="Times New Roman"/>
                <a:cs typeface="Times New Roman"/>
              </a:rPr>
              <a:t>của</a:t>
            </a:r>
            <a:r>
              <a:rPr lang="en-US" sz="2400" b="1" dirty="0" smtClean="0">
                <a:latin typeface="Times New Roman"/>
                <a:cs typeface="Times New Roman"/>
              </a:rPr>
              <a:t> a </a:t>
            </a:r>
            <a:r>
              <a:rPr lang="en-US" sz="2400" b="1" dirty="0" err="1" smtClean="0">
                <a:latin typeface="Times New Roman"/>
                <a:cs typeface="Times New Roman"/>
              </a:rPr>
              <a:t>và</a:t>
            </a:r>
            <a:r>
              <a:rPr lang="en-US" sz="2400" b="1" dirty="0" smtClean="0">
                <a:latin typeface="Times New Roman"/>
                <a:cs typeface="Times New Roman"/>
              </a:rPr>
              <a:t> b.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281112" y="2974260"/>
            <a:ext cx="1974706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45 : 30 hay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1371167" y="3475981"/>
            <a:ext cx="1974706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1,3 : 0,9 hay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313154"/>
              </p:ext>
            </p:extLst>
          </p:nvPr>
        </p:nvGraphicFramePr>
        <p:xfrm>
          <a:off x="3035300" y="3298825"/>
          <a:ext cx="3175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Equation" r:id="rId5" imgW="266400" imgH="419040" progId="Equation.DSMT4">
                  <p:embed/>
                </p:oleObj>
              </mc:Choice>
              <mc:Fallback>
                <p:oleObj name="Equation" r:id="rId5" imgW="266400" imgH="419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3298825"/>
                        <a:ext cx="3175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1281112" y="4095307"/>
            <a:ext cx="1377229" cy="768350"/>
            <a:chOff x="1281112" y="4095307"/>
            <a:chExt cx="1377229" cy="768350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1937378"/>
                </p:ext>
              </p:extLst>
            </p:nvPr>
          </p:nvGraphicFramePr>
          <p:xfrm>
            <a:off x="1281112" y="4095307"/>
            <a:ext cx="644367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0" name="Equation" r:id="rId7" imgW="330120" imgH="393480" progId="Equation.DSMT4">
                    <p:embed/>
                  </p:oleObj>
                </mc:Choice>
                <mc:Fallback>
                  <p:oleObj name="Equation" r:id="rId7" imgW="3301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1112" y="4095307"/>
                          <a:ext cx="644367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Box 4"/>
            <p:cNvSpPr txBox="1">
              <a:spLocks noChangeArrowheads="1"/>
            </p:cNvSpPr>
            <p:nvPr/>
          </p:nvSpPr>
          <p:spPr bwMode="auto">
            <a:xfrm>
              <a:off x="1902835" y="4271664"/>
              <a:ext cx="755506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hay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768260"/>
              </p:ext>
            </p:extLst>
          </p:nvPr>
        </p:nvGraphicFramePr>
        <p:xfrm>
          <a:off x="2461491" y="3897590"/>
          <a:ext cx="196850" cy="148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Equation" r:id="rId9" imgW="164880" imgH="761760" progId="Equation.DSMT4">
                  <p:embed/>
                </p:oleObj>
              </mc:Choice>
              <mc:Fallback>
                <p:oleObj name="Equation" r:id="rId9" imgW="164880" imgH="7617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1491" y="3897590"/>
                        <a:ext cx="196850" cy="148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3492210" y="2955712"/>
            <a:ext cx="3137189" cy="2207340"/>
            <a:chOff x="3492210" y="2955712"/>
            <a:chExt cx="3137189" cy="2207340"/>
          </a:xfrm>
        </p:grpSpPr>
        <p:sp>
          <p:nvSpPr>
            <p:cNvPr id="27" name="Right Brace 26"/>
            <p:cNvSpPr/>
            <p:nvPr/>
          </p:nvSpPr>
          <p:spPr>
            <a:xfrm>
              <a:off x="3492210" y="2955712"/>
              <a:ext cx="248949" cy="220734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4"/>
            <p:cNvSpPr txBox="1">
              <a:spLocks noChangeArrowheads="1"/>
            </p:cNvSpPr>
            <p:nvPr/>
          </p:nvSpPr>
          <p:spPr bwMode="auto">
            <a:xfrm>
              <a:off x="3741158" y="3809999"/>
              <a:ext cx="2888241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27" y="1424829"/>
            <a:ext cx="8984240" cy="766762"/>
            <a:chOff x="6927" y="1424829"/>
            <a:chExt cx="8984240" cy="766762"/>
          </a:xfrm>
        </p:grpSpPr>
        <p:sp>
          <p:nvSpPr>
            <p:cNvPr id="33" name="TextBox 4"/>
            <p:cNvSpPr txBox="1">
              <a:spLocks noChangeArrowheads="1"/>
            </p:cNvSpPr>
            <p:nvPr/>
          </p:nvSpPr>
          <p:spPr bwMode="auto">
            <a:xfrm>
              <a:off x="6927" y="1577378"/>
              <a:ext cx="898424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a : b (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cũng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)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6371387"/>
                </p:ext>
              </p:extLst>
            </p:nvPr>
          </p:nvGraphicFramePr>
          <p:xfrm>
            <a:off x="6172200" y="1424829"/>
            <a:ext cx="180975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2" name="Equation" r:id="rId11" imgW="152280" imgH="393480" progId="Equation.DSMT4">
                    <p:embed/>
                  </p:oleObj>
                </mc:Choice>
                <mc:Fallback>
                  <p:oleObj name="Equation" r:id="rId11" imgW="15228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1424829"/>
                          <a:ext cx="180975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3345873" y="3014316"/>
            <a:ext cx="3054928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30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4"/>
          <p:cNvSpPr txBox="1">
            <a:spLocks noChangeArrowheads="1"/>
          </p:cNvSpPr>
          <p:nvPr/>
        </p:nvSpPr>
        <p:spPr bwMode="auto">
          <a:xfrm>
            <a:off x="3491054" y="3574699"/>
            <a:ext cx="2909747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1,3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0,9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70" name="Group 7169"/>
          <p:cNvGrpSpPr/>
          <p:nvPr/>
        </p:nvGrpSpPr>
        <p:grpSpPr>
          <a:xfrm>
            <a:off x="3340678" y="4153967"/>
            <a:ext cx="2909747" cy="711138"/>
            <a:chOff x="3340678" y="4153967"/>
            <a:chExt cx="2909747" cy="711138"/>
          </a:xfrm>
        </p:grpSpPr>
        <p:sp>
          <p:nvSpPr>
            <p:cNvPr id="39" name="TextBox 4"/>
            <p:cNvSpPr txBox="1">
              <a:spLocks noChangeArrowheads="1"/>
            </p:cNvSpPr>
            <p:nvPr/>
          </p:nvSpPr>
          <p:spPr bwMode="auto">
            <a:xfrm>
              <a:off x="3340678" y="4285745"/>
              <a:ext cx="2909747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à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68" name="Object 716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7001044"/>
                </p:ext>
              </p:extLst>
            </p:nvPr>
          </p:nvGraphicFramePr>
          <p:xfrm>
            <a:off x="4831340" y="4168049"/>
            <a:ext cx="164523" cy="6970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1340" y="4168049"/>
                          <a:ext cx="164523" cy="6970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9" name="Object 716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9107684"/>
                </p:ext>
              </p:extLst>
            </p:nvPr>
          </p:nvGraphicFramePr>
          <p:xfrm>
            <a:off x="5467783" y="4153967"/>
            <a:ext cx="164523" cy="697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4" name="Equation" r:id="rId15" imgW="152280" imgH="393480" progId="Equation.DSMT4">
                    <p:embed/>
                  </p:oleObj>
                </mc:Choice>
                <mc:Fallback>
                  <p:oleObj name="Equation" r:id="rId15" imgW="152280" imgH="393480" progId="Equation.DSMT4">
                    <p:embed/>
                    <p:pic>
                      <p:nvPicPr>
                        <p:cNvPr id="0" name="Object 7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67783" y="4153967"/>
                          <a:ext cx="164523" cy="6970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609600" y="6051966"/>
            <a:ext cx="8313591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6926" y="5257800"/>
            <a:ext cx="7308274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"/>
          <p:cNvSpPr txBox="1">
            <a:spLocks noChangeArrowheads="1"/>
          </p:cNvSpPr>
          <p:nvPr/>
        </p:nvSpPr>
        <p:spPr bwMode="auto">
          <a:xfrm>
            <a:off x="1405803" y="6090463"/>
            <a:ext cx="5436935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20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/>
      <p:bldP spid="14" grpId="0"/>
      <p:bldP spid="25" grpId="0"/>
      <p:bldP spid="26" grpId="0"/>
      <p:bldP spid="37" grpId="0"/>
      <p:bldP spid="38" grpId="0"/>
      <p:bldP spid="43" grpId="0" animBg="1"/>
      <p:bldP spid="43" grpId="1" animBg="1"/>
      <p:bldP spid="44" grpId="0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96547" y="1039090"/>
            <a:ext cx="132311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27709" y="1441450"/>
            <a:ext cx="6869042" cy="768350"/>
            <a:chOff x="1055758" y="1449238"/>
            <a:chExt cx="6869042" cy="768350"/>
          </a:xfrm>
        </p:grpSpPr>
        <p:sp>
          <p:nvSpPr>
            <p:cNvPr id="34" name="TextBox 4"/>
            <p:cNvSpPr txBox="1">
              <a:spLocks noChangeArrowheads="1"/>
            </p:cNvSpPr>
            <p:nvPr/>
          </p:nvSpPr>
          <p:spPr bwMode="auto">
            <a:xfrm>
              <a:off x="1055758" y="1602581"/>
              <a:ext cx="686904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phải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endParaRPr lang="en-US" sz="2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4441816"/>
                </p:ext>
              </p:extLst>
            </p:nvPr>
          </p:nvGraphicFramePr>
          <p:xfrm>
            <a:off x="2316955" y="1449238"/>
            <a:ext cx="29686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6955" y="1449238"/>
                          <a:ext cx="296863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/>
          <p:cNvGrpSpPr/>
          <p:nvPr/>
        </p:nvGrpSpPr>
        <p:grpSpPr>
          <a:xfrm>
            <a:off x="-20782" y="2203450"/>
            <a:ext cx="9083964" cy="768350"/>
            <a:chOff x="1055758" y="1449238"/>
            <a:chExt cx="8088242" cy="768350"/>
          </a:xfrm>
        </p:grpSpPr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2246815"/>
                </p:ext>
              </p:extLst>
            </p:nvPr>
          </p:nvGraphicFramePr>
          <p:xfrm>
            <a:off x="1820584" y="1449238"/>
            <a:ext cx="29686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Equation" r:id="rId5" imgW="152280" imgH="393480" progId="Equation.DSMT4">
                    <p:embed/>
                  </p:oleObj>
                </mc:Choice>
                <mc:Fallback>
                  <p:oleObj name="Equation" r:id="rId5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0584" y="1449238"/>
                          <a:ext cx="296863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" name="TextBox 4"/>
            <p:cNvSpPr txBox="1">
              <a:spLocks noChangeArrowheads="1"/>
            </p:cNvSpPr>
            <p:nvPr/>
          </p:nvSpPr>
          <p:spPr bwMode="auto">
            <a:xfrm>
              <a:off x="1055758" y="1602581"/>
              <a:ext cx="808824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hỗn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thập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endParaRPr lang="en-US" sz="2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77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61911" y="1143000"/>
            <a:ext cx="90678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01600" y="1451322"/>
            <a:ext cx="6299200" cy="768350"/>
            <a:chOff x="25400" y="2788973"/>
            <a:chExt cx="9067800" cy="768350"/>
          </a:xfrm>
        </p:grpSpPr>
        <p:sp>
          <p:nvSpPr>
            <p:cNvPr id="41" name="TextBox 4"/>
            <p:cNvSpPr txBox="1">
              <a:spLocks noChangeArrowheads="1"/>
            </p:cNvSpPr>
            <p:nvPr/>
          </p:nvSpPr>
          <p:spPr bwMode="auto">
            <a:xfrm>
              <a:off x="25400" y="2942316"/>
              <a:ext cx="906780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     m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25cm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8407647"/>
                </p:ext>
              </p:extLst>
            </p:nvPr>
          </p:nvGraphicFramePr>
          <p:xfrm>
            <a:off x="642647" y="2788973"/>
            <a:ext cx="333409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3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647" y="2788973"/>
                          <a:ext cx="333409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5" name="Group 44"/>
          <p:cNvGrpSpPr/>
          <p:nvPr/>
        </p:nvGrpSpPr>
        <p:grpSpPr>
          <a:xfrm>
            <a:off x="3886200" y="1524000"/>
            <a:ext cx="6299200" cy="768350"/>
            <a:chOff x="25400" y="2788973"/>
            <a:chExt cx="9067800" cy="768350"/>
          </a:xfrm>
        </p:grpSpPr>
        <p:sp>
          <p:nvSpPr>
            <p:cNvPr id="46" name="TextBox 4"/>
            <p:cNvSpPr txBox="1">
              <a:spLocks noChangeArrowheads="1"/>
            </p:cNvSpPr>
            <p:nvPr/>
          </p:nvSpPr>
          <p:spPr bwMode="auto">
            <a:xfrm>
              <a:off x="25400" y="2942316"/>
              <a:ext cx="906780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)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giờ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9402332"/>
                </p:ext>
              </p:extLst>
            </p:nvPr>
          </p:nvGraphicFramePr>
          <p:xfrm>
            <a:off x="2640536" y="2788973"/>
            <a:ext cx="333409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4" name="Equation" r:id="rId5" imgW="152280" imgH="393480" progId="Equation.DSMT4">
                    <p:embed/>
                  </p:oleObj>
                </mc:Choice>
                <mc:Fallback>
                  <p:oleObj name="Equation" r:id="rId5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0536" y="2788973"/>
                          <a:ext cx="333409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104847" y="2319949"/>
            <a:ext cx="310154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0,4 kg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340g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886200" y="2166606"/>
            <a:ext cx="6299200" cy="768350"/>
            <a:chOff x="3886200" y="3504257"/>
            <a:chExt cx="6299200" cy="768350"/>
          </a:xfrm>
        </p:grpSpPr>
        <p:grpSp>
          <p:nvGrpSpPr>
            <p:cNvPr id="52" name="Group 51"/>
            <p:cNvGrpSpPr/>
            <p:nvPr/>
          </p:nvGrpSpPr>
          <p:grpSpPr>
            <a:xfrm>
              <a:off x="3886200" y="3504257"/>
              <a:ext cx="6299200" cy="768350"/>
              <a:chOff x="25400" y="2788973"/>
              <a:chExt cx="9067800" cy="768350"/>
            </a:xfrm>
          </p:grpSpPr>
          <p:sp>
            <p:nvSpPr>
              <p:cNvPr id="53" name="TextBox 4"/>
              <p:cNvSpPr txBox="1">
                <a:spLocks noChangeArrowheads="1"/>
              </p:cNvSpPr>
              <p:nvPr/>
            </p:nvSpPr>
            <p:spPr bwMode="auto">
              <a:xfrm>
                <a:off x="25400" y="2942316"/>
                <a:ext cx="9067800" cy="461665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just" eaLnBrk="1" hangingPunct="1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d)    m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 m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54" name="Object 5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9612777"/>
                  </p:ext>
                </p:extLst>
              </p:nvPr>
            </p:nvGraphicFramePr>
            <p:xfrm>
              <a:off x="606084" y="2788973"/>
              <a:ext cx="333409" cy="768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45" name="Equation" r:id="rId7" imgW="152280" imgH="393480" progId="Equation.DSMT4">
                      <p:embed/>
                    </p:oleObj>
                  </mc:Choice>
                  <mc:Fallback>
                    <p:oleObj name="Equation" r:id="rId7" imgW="1522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6084" y="2788973"/>
                            <a:ext cx="333409" cy="768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5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95525118"/>
                </p:ext>
              </p:extLst>
            </p:nvPr>
          </p:nvGraphicFramePr>
          <p:xfrm>
            <a:off x="5257800" y="3504257"/>
            <a:ext cx="231612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6" name="Equation" r:id="rId9" imgW="152280" imgH="393480" progId="Equation.DSMT4">
                    <p:embed/>
                  </p:oleObj>
                </mc:Choice>
                <mc:Fallback>
                  <p:oleObj name="Equation" r:id="rId9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3504257"/>
                          <a:ext cx="231612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819400" y="2633499"/>
            <a:ext cx="10668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530514" y="3114807"/>
            <a:ext cx="31242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25 cm = 0,25m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90550" y="3576472"/>
            <a:ext cx="6299200" cy="768350"/>
            <a:chOff x="25400" y="2788973"/>
            <a:chExt cx="9067800" cy="768350"/>
          </a:xfrm>
        </p:grpSpPr>
        <p:sp>
          <p:nvSpPr>
            <p:cNvPr id="27" name="TextBox 4"/>
            <p:cNvSpPr txBox="1">
              <a:spLocks noChangeArrowheads="1"/>
            </p:cNvSpPr>
            <p:nvPr/>
          </p:nvSpPr>
          <p:spPr bwMode="auto">
            <a:xfrm>
              <a:off x="25400" y="2942316"/>
              <a:ext cx="906780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m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25cm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5545395"/>
                </p:ext>
              </p:extLst>
            </p:nvPr>
          </p:nvGraphicFramePr>
          <p:xfrm>
            <a:off x="2541648" y="2788973"/>
            <a:ext cx="333409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7" name="Equation" r:id="rId11" imgW="152280" imgH="393480" progId="Equation.DSMT4">
                    <p:embed/>
                  </p:oleObj>
                </mc:Choice>
                <mc:Fallback>
                  <p:oleObj name="Equation" r:id="rId11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1648" y="2788973"/>
                          <a:ext cx="333409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336767"/>
              </p:ext>
            </p:extLst>
          </p:nvPr>
        </p:nvGraphicFramePr>
        <p:xfrm>
          <a:off x="4359204" y="3559442"/>
          <a:ext cx="7715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8" name="Equation" r:id="rId12" imgW="507960" imgH="393480" progId="Equation.DSMT4">
                  <p:embed/>
                </p:oleObj>
              </mc:Choice>
              <mc:Fallback>
                <p:oleObj name="Equation" r:id="rId12" imgW="507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204" y="3559442"/>
                        <a:ext cx="7715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65150" y="4114800"/>
            <a:ext cx="4141572" cy="768350"/>
            <a:chOff x="131618" y="4494857"/>
            <a:chExt cx="4141572" cy="768350"/>
          </a:xfrm>
        </p:grpSpPr>
        <p:sp>
          <p:nvSpPr>
            <p:cNvPr id="31" name="TextBox 4"/>
            <p:cNvSpPr txBox="1">
              <a:spLocks noChangeArrowheads="1"/>
            </p:cNvSpPr>
            <p:nvPr/>
          </p:nvSpPr>
          <p:spPr bwMode="auto">
            <a:xfrm>
              <a:off x="131618" y="4648200"/>
              <a:ext cx="4141572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=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giờ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0623637"/>
                </p:ext>
              </p:extLst>
            </p:nvPr>
          </p:nvGraphicFramePr>
          <p:xfrm>
            <a:off x="2362200" y="4494857"/>
            <a:ext cx="230187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9" name="Equation" r:id="rId14" imgW="152280" imgH="393480" progId="Equation.DSMT4">
                    <p:embed/>
                  </p:oleObj>
                </mc:Choice>
                <mc:Fallback>
                  <p:oleObj name="Equation" r:id="rId14" imgW="152280" imgH="393480" progId="Equation.DSMT4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200" y="4494857"/>
                          <a:ext cx="230187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" name="Group 36"/>
          <p:cNvGrpSpPr/>
          <p:nvPr/>
        </p:nvGrpSpPr>
        <p:grpSpPr>
          <a:xfrm>
            <a:off x="621940" y="4727923"/>
            <a:ext cx="6299200" cy="768350"/>
            <a:chOff x="25400" y="2848280"/>
            <a:chExt cx="9067800" cy="768350"/>
          </a:xfrm>
        </p:grpSpPr>
        <p:sp>
          <p:nvSpPr>
            <p:cNvPr id="38" name="TextBox 4"/>
            <p:cNvSpPr txBox="1">
              <a:spLocks noChangeArrowheads="1"/>
            </p:cNvSpPr>
            <p:nvPr/>
          </p:nvSpPr>
          <p:spPr bwMode="auto">
            <a:xfrm>
              <a:off x="25400" y="2942316"/>
              <a:ext cx="906780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giờ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2733804"/>
                </p:ext>
              </p:extLst>
            </p:nvPr>
          </p:nvGraphicFramePr>
          <p:xfrm>
            <a:off x="4739758" y="2848280"/>
            <a:ext cx="333409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50" name="Equation" r:id="rId16" imgW="152280" imgH="393480" progId="Equation.DSMT4">
                    <p:embed/>
                  </p:oleObj>
                </mc:Choice>
                <mc:Fallback>
                  <p:oleObj name="Equation" r:id="rId16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9758" y="2848280"/>
                          <a:ext cx="333409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991312"/>
              </p:ext>
            </p:extLst>
          </p:nvPr>
        </p:nvGraphicFramePr>
        <p:xfrm>
          <a:off x="4910136" y="4668616"/>
          <a:ext cx="5016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Equation" r:id="rId17" imgW="330120" imgH="393480" progId="Equation.DSMT4">
                  <p:embed/>
                </p:oleObj>
              </mc:Choice>
              <mc:Fallback>
                <p:oleObj name="Equation" r:id="rId17" imgW="330120" imgH="39348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0136" y="4668616"/>
                        <a:ext cx="5016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565150" y="5300424"/>
            <a:ext cx="414157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340 g = 0,34 kg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"/>
          <p:cNvSpPr txBox="1">
            <a:spLocks noChangeArrowheads="1"/>
          </p:cNvSpPr>
          <p:nvPr/>
        </p:nvSpPr>
        <p:spPr bwMode="auto">
          <a:xfrm>
            <a:off x="607652" y="5753760"/>
            <a:ext cx="541294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0,4 kg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340g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0,4 : 0,34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565150" y="6109858"/>
            <a:ext cx="6299200" cy="777650"/>
            <a:chOff x="3886200" y="3518115"/>
            <a:chExt cx="6299200" cy="777650"/>
          </a:xfrm>
        </p:grpSpPr>
        <p:grpSp>
          <p:nvGrpSpPr>
            <p:cNvPr id="56" name="Group 55"/>
            <p:cNvGrpSpPr/>
            <p:nvPr/>
          </p:nvGrpSpPr>
          <p:grpSpPr>
            <a:xfrm>
              <a:off x="3886200" y="3518115"/>
              <a:ext cx="6299200" cy="768350"/>
              <a:chOff x="25400" y="2802831"/>
              <a:chExt cx="9067800" cy="768350"/>
            </a:xfrm>
          </p:grpSpPr>
          <p:sp>
            <p:nvSpPr>
              <p:cNvPr id="58" name="TextBox 4"/>
              <p:cNvSpPr txBox="1">
                <a:spLocks noChangeArrowheads="1"/>
              </p:cNvSpPr>
              <p:nvPr/>
            </p:nvSpPr>
            <p:spPr bwMode="auto">
              <a:xfrm>
                <a:off x="25400" y="2942316"/>
                <a:ext cx="9067800" cy="461665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just" eaLnBrk="1" hangingPunct="1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d)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 m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m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59" name="Object 5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8765268"/>
                  </p:ext>
                </p:extLst>
              </p:nvPr>
            </p:nvGraphicFramePr>
            <p:xfrm>
              <a:off x="2360253" y="2802831"/>
              <a:ext cx="333409" cy="768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52" name="Equation" r:id="rId19" imgW="152280" imgH="393480" progId="Equation.DSMT4">
                      <p:embed/>
                    </p:oleObj>
                  </mc:Choice>
                  <mc:Fallback>
                    <p:oleObj name="Equation" r:id="rId19" imgW="1522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60253" y="2802831"/>
                            <a:ext cx="333409" cy="768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48278264"/>
                </p:ext>
              </p:extLst>
            </p:nvPr>
          </p:nvGraphicFramePr>
          <p:xfrm>
            <a:off x="6477000" y="3527415"/>
            <a:ext cx="231612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53" name="Equation" r:id="rId20" imgW="152280" imgH="393480" progId="Equation.DSMT4">
                    <p:embed/>
                  </p:oleObj>
                </mc:Choice>
                <mc:Fallback>
                  <p:oleObj name="Equation" r:id="rId20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3527415"/>
                          <a:ext cx="231612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253098"/>
              </p:ext>
            </p:extLst>
          </p:nvPr>
        </p:nvGraphicFramePr>
        <p:xfrm>
          <a:off x="4083050" y="6096000"/>
          <a:ext cx="5016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Equation" r:id="rId21" imgW="330120" imgH="393480" progId="Equation.DSMT4">
                  <p:embed/>
                </p:oleObj>
              </mc:Choice>
              <mc:Fallback>
                <p:oleObj name="Equation" r:id="rId21" imgW="33012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050" y="6096000"/>
                        <a:ext cx="5016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09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9" grpId="0"/>
      <p:bldP spid="24" grpId="0"/>
      <p:bldP spid="25" grpId="0"/>
      <p:bldP spid="44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61910" y="1143000"/>
            <a:ext cx="4967289" cy="19389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rưỡi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545554" y="3081992"/>
            <a:ext cx="1066800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576692" y="3547888"/>
            <a:ext cx="848764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237" y="646331"/>
            <a:ext cx="3848100" cy="2662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1858237" y="4267199"/>
            <a:ext cx="286616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: 2,5 hay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60035"/>
              </p:ext>
            </p:extLst>
          </p:nvPr>
        </p:nvGraphicFramePr>
        <p:xfrm>
          <a:off x="3291318" y="4089249"/>
          <a:ext cx="404813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4" imgW="266400" imgH="419040" progId="Equation.DSMT4">
                  <p:embed/>
                </p:oleObj>
              </mc:Choice>
              <mc:Fallback>
                <p:oleObj name="Equation" r:id="rId4" imgW="266400" imgH="41904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318" y="4089249"/>
                        <a:ext cx="404813" cy="81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68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4" grpId="0"/>
      <p:bldP spid="25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20782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4: TỈ SỐ VÀ TỈ SỐ PHẦN TRĂM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000135"/>
              </p:ext>
            </p:extLst>
          </p:nvPr>
        </p:nvGraphicFramePr>
        <p:xfrm>
          <a:off x="75137" y="1930067"/>
          <a:ext cx="1185373" cy="1124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3" imgW="533160" imgH="393480" progId="Equation.DSMT4">
                  <p:embed/>
                </p:oleObj>
              </mc:Choice>
              <mc:Fallback>
                <p:oleObj name="Equation" r:id="rId3" imgW="533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37" y="1930067"/>
                        <a:ext cx="1185373" cy="1124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29017" y="1292938"/>
            <a:ext cx="8800673" cy="513849"/>
            <a:chOff x="129017" y="1292938"/>
            <a:chExt cx="8800673" cy="513849"/>
          </a:xfrm>
        </p:grpSpPr>
        <p:sp>
          <p:nvSpPr>
            <p:cNvPr id="28" name="TextBox 4"/>
            <p:cNvSpPr txBox="1">
              <a:spLocks noChangeArrowheads="1"/>
            </p:cNvSpPr>
            <p:nvPr/>
          </p:nvSpPr>
          <p:spPr bwMode="auto">
            <a:xfrm>
              <a:off x="609600" y="1292938"/>
              <a:ext cx="832009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cặp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017" y="1311487"/>
              <a:ext cx="447675" cy="495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ounded Rectangle 1"/>
            <p:cNvSpPr/>
            <p:nvPr/>
          </p:nvSpPr>
          <p:spPr>
            <a:xfrm>
              <a:off x="4724400" y="1314951"/>
              <a:ext cx="457200" cy="4572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278191"/>
              </p:ext>
            </p:extLst>
          </p:nvPr>
        </p:nvGraphicFramePr>
        <p:xfrm>
          <a:off x="2549525" y="1981200"/>
          <a:ext cx="141287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6" imgW="634680" imgH="393480" progId="Equation.DSMT4">
                  <p:embed/>
                </p:oleObj>
              </mc:Choice>
              <mc:Fallback>
                <p:oleObj name="Equation" r:id="rId6" imgW="6346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525" y="1981200"/>
                        <a:ext cx="1412875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670689"/>
              </p:ext>
            </p:extLst>
          </p:nvPr>
        </p:nvGraphicFramePr>
        <p:xfrm>
          <a:off x="6113463" y="1981200"/>
          <a:ext cx="160972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8" imgW="723600" imgH="393480" progId="Equation.DSMT4">
                  <p:embed/>
                </p:oleObj>
              </mc:Choice>
              <mc:Fallback>
                <p:oleObj name="Equation" r:id="rId8" imgW="7236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463" y="1981200"/>
                        <a:ext cx="1609725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685800" y="1981200"/>
            <a:ext cx="4572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29000" y="2043545"/>
            <a:ext cx="4572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62800" y="2050472"/>
            <a:ext cx="457200" cy="4572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363982" y="1965901"/>
            <a:ext cx="68695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75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7135090" y="1965901"/>
            <a:ext cx="68695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-13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665018" y="1915180"/>
            <a:ext cx="686955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4664" y="3076119"/>
            <a:ext cx="8487643" cy="934771"/>
            <a:chOff x="44664" y="3076119"/>
            <a:chExt cx="8487643" cy="934771"/>
          </a:xfrm>
        </p:grpSpPr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44664" y="3179893"/>
              <a:ext cx="8487643" cy="8309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b)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Cơ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khoảng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Hùng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cân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nặng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40kg,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lượng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nước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cơ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Hùng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2261017"/>
                </p:ext>
              </p:extLst>
            </p:nvPr>
          </p:nvGraphicFramePr>
          <p:xfrm>
            <a:off x="3429000" y="3076119"/>
            <a:ext cx="384175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5" name="Equation" r:id="rId10" imgW="279360" imgH="393480" progId="Equation.DSMT4">
                    <p:embed/>
                  </p:oleObj>
                </mc:Choice>
                <mc:Fallback>
                  <p:oleObj name="Equation" r:id="rId10" imgW="27936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9000" y="3076119"/>
                          <a:ext cx="384175" cy="698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750493"/>
              </p:ext>
            </p:extLst>
          </p:nvPr>
        </p:nvGraphicFramePr>
        <p:xfrm>
          <a:off x="1008495" y="4143847"/>
          <a:ext cx="1310037" cy="845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Equation" r:id="rId12" imgW="787320" imgH="393480" progId="Equation.DSMT4">
                  <p:embed/>
                </p:oleObj>
              </mc:Choice>
              <mc:Fallback>
                <p:oleObj name="Equation" r:id="rId12" imgW="78732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495" y="4143847"/>
                        <a:ext cx="1310037" cy="8451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66" name="Picture 2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16172"/>
            <a:ext cx="2973107" cy="3089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101308" y="4335608"/>
            <a:ext cx="1174536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60036" y="5126248"/>
            <a:ext cx="5883564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28 kg.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3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8" grpId="0" animBg="1"/>
      <p:bldP spid="19" grpId="0" animBg="1"/>
      <p:bldP spid="40" grpId="0" animBg="1"/>
      <p:bldP spid="32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1383</Words>
  <Application>Microsoft Office PowerPoint</Application>
  <PresentationFormat>On-screen Show (4:3)</PresentationFormat>
  <Paragraphs>127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174</cp:revision>
  <dcterms:created xsi:type="dcterms:W3CDTF">2021-07-27T23:26:22Z</dcterms:created>
  <dcterms:modified xsi:type="dcterms:W3CDTF">2021-07-30T23:58:25Z</dcterms:modified>
</cp:coreProperties>
</file>