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215E2"/>
    <a:srgbClr val="131810"/>
    <a:srgbClr val="E8A730"/>
    <a:srgbClr val="01A1E2"/>
    <a:srgbClr val="E7AA66"/>
    <a:srgbClr val="E3AA7B"/>
    <a:srgbClr val="1D152E"/>
    <a:srgbClr val="F4BD63"/>
    <a:srgbClr val="1F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6"/>
      </p:cViewPr>
      <p:guideLst>
        <p:guide orient="horz" pos="36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6EA5-0037-4243-9903-12185AC68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48CA7-5906-4F07-8BA6-2E7701224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8899-B0B7-4E7C-BADF-9EB090A0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D88D-9B22-4431-BEE3-AD2C3CBA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411CD-A0B2-49DD-BC38-ED4E6991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7C32-95EF-4C48-9E06-E7461E15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DF4BE-2803-4B05-98E6-64E62DF1B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87B8A-9936-407A-BDCC-1F4B3D0B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036F6-6E64-49C6-A55E-45057905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67CE9-0318-41EC-9B9C-207A2B72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BAA9D-DF33-4481-B5DC-A59E1B3E0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AEB36-DCB8-4DBB-91B0-1516809C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D9B3-5EAE-43F0-B5C0-C5F69AC5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F269B-377E-4EB7-878B-DB3A7EC4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9DEFE-EE90-453D-8EEE-09F47327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6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D731-66FC-4186-9279-0BA5792E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C083-86CC-46F8-B534-B2FDC252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C5C03-6EDA-4671-A5CA-700F39BB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CCC7C-D86D-461E-8679-3CD67454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0A70-1B96-4E5B-B0E1-6D467910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86E2-EBED-41CD-BFB6-D35CEDBB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4070E-45F6-4BD6-A7A2-8A28A950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8EE74-5EC3-4F67-9B51-5708400F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9FED-86AF-463E-9412-6E636E9A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414E4-B6EA-49B6-AFAE-BFFE49B2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849E-4944-40E8-8782-88399C16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BCB0-A7E5-43AE-BD63-11D3EA269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7D7AD-68B9-47A5-A112-2CF8C87F3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C964F-3B88-45A3-B50E-F8AD564D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107CC-C27D-4373-80A5-DDCBC450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7110F-A146-49B0-A8E7-E300A18F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B199-FA73-4248-8E8B-64D1C176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1391C-5082-4395-924B-B0CE5BA3A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22F7E-0F14-4F2B-8A6D-7C5FA3EC7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90F6-C801-4C0F-97DB-13D5F274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B4B0E-EDA2-4F08-8DB3-AA812BA0A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81F6D-5A18-4B5E-BF75-829CECEE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39A06-FC62-4C87-8E80-20DC4B03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FFCD4-76CC-4D99-8276-ABBDE215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80FA-B15B-4B4C-A22F-D9764493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CA6D1-6878-4715-A5DE-CF22C47F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FFDC1-51A2-4E5B-93A8-F99135FC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0B080-D57A-4359-8553-380BD7FE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13E20-6CEB-4798-84E5-BD543274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8CFA9-0EF5-469E-AD01-BE6E323C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B3E0-767B-4629-9ABE-B5C76D90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8968-6644-4339-87DD-F3FD18C1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15F8-7515-4A83-82CD-129D0BA1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36F2D-0795-457D-AF27-744FEE2A5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FB70-57BC-424E-912C-AD9A4CE2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35EF0-3F97-44D8-AA1F-C26F1FC0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AF91D-0DEC-4B6A-B63B-F2B3D0AE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4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B5C2-6C8B-4ADB-A250-47924D76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1DC93-27E0-47C5-9E68-E186957E9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BFBE6-2704-469C-9C18-315431178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59D16-CBDA-461E-B618-F5045465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CE537-D286-49E5-9698-52505385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DA73-FC8A-46E3-A89B-0F49AE97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480F4-F632-4814-8DFC-1CF2D625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CF1BB-D9EB-4944-94B5-063AB1D72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1BAAF-B45C-4C5B-A41D-C8DF4712E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D7D53-294F-49E9-93D3-86E2E418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36CD6-D3AA-43D8-A55D-A4C6EA6B6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ro chung suc">
            <a:hlinkClick r:id="" action="ppaction://media"/>
            <a:extLst>
              <a:ext uri="{FF2B5EF4-FFF2-40B4-BE49-F238E27FC236}">
                <a16:creationId xmlns:a16="http://schemas.microsoft.com/office/drawing/2014/main" id="{C71FAA69-A671-4D03-AD74-B4F04C4EB5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656" r="126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FB134-360B-485C-874D-CCEB9BD4F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2690321"/>
            <a:ext cx="3828620" cy="944962"/>
          </a:xfrm>
          <a:prstGeom prst="rect">
            <a:avLst/>
          </a:prstGeom>
        </p:spPr>
      </p:pic>
      <p:sp>
        <p:nvSpPr>
          <p:cNvPr id="102" name="aw7">
            <a:extLst>
              <a:ext uri="{FF2B5EF4-FFF2-40B4-BE49-F238E27FC236}">
                <a16:creationId xmlns:a16="http://schemas.microsoft.com/office/drawing/2014/main" id="{E582F52F-699D-49B1-B260-829FDC169F0D}"/>
              </a:ext>
            </a:extLst>
          </p:cNvPr>
          <p:cNvSpPr/>
          <p:nvPr/>
        </p:nvSpPr>
        <p:spPr>
          <a:xfrm>
            <a:off x="6202209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3754191"/>
            <a:ext cx="3828620" cy="944962"/>
          </a:xfrm>
          <a:prstGeom prst="rect">
            <a:avLst/>
          </a:prstGeom>
        </p:spPr>
      </p:pic>
      <p:sp>
        <p:nvSpPr>
          <p:cNvPr id="105" name="aw8">
            <a:extLst>
              <a:ext uri="{FF2B5EF4-FFF2-40B4-BE49-F238E27FC236}">
                <a16:creationId xmlns:a16="http://schemas.microsoft.com/office/drawing/2014/main" id="{0732F201-98A2-4770-BA8C-F7D43CECA61A}"/>
              </a:ext>
            </a:extLst>
          </p:cNvPr>
          <p:cNvSpPr/>
          <p:nvPr/>
        </p:nvSpPr>
        <p:spPr>
          <a:xfrm>
            <a:off x="6202209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101" name="core7">
            <a:extLst>
              <a:ext uri="{FF2B5EF4-FFF2-40B4-BE49-F238E27FC236}">
                <a16:creationId xmlns:a16="http://schemas.microsoft.com/office/drawing/2014/main" id="{CDFD0A5E-B423-4049-94BE-9F05FF2B3449}"/>
              </a:ext>
            </a:extLst>
          </p:cNvPr>
          <p:cNvSpPr/>
          <p:nvPr/>
        </p:nvSpPr>
        <p:spPr>
          <a:xfrm>
            <a:off x="9241323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104" name="core8">
            <a:extLst>
              <a:ext uri="{FF2B5EF4-FFF2-40B4-BE49-F238E27FC236}">
                <a16:creationId xmlns:a16="http://schemas.microsoft.com/office/drawing/2014/main" id="{70809CF7-4F76-4AC8-B4FF-AE2940BD8B52}"/>
              </a:ext>
            </a:extLst>
          </p:cNvPr>
          <p:cNvSpPr/>
          <p:nvPr/>
        </p:nvSpPr>
        <p:spPr>
          <a:xfrm>
            <a:off x="9241323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VÒNG 0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(ROUND 0)</a:t>
            </a:r>
          </a:p>
        </p:txBody>
      </p:sp>
      <p:pic>
        <p:nvPicPr>
          <p:cNvPr id="36" name="red 1">
            <a:extLst>
              <a:ext uri="{FF2B5EF4-FFF2-40B4-BE49-F238E27FC236}">
                <a16:creationId xmlns:a16="http://schemas.microsoft.com/office/drawing/2014/main" id="{E2DE5AC6-1B99-4122-B1A8-9634631CC4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7" name="red 2">
            <a:extLst>
              <a:ext uri="{FF2B5EF4-FFF2-40B4-BE49-F238E27FC236}">
                <a16:creationId xmlns:a16="http://schemas.microsoft.com/office/drawing/2014/main" id="{1D216ABA-8137-4224-8BD1-E7D4FCB556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8" name="red 3">
            <a:extLst>
              <a:ext uri="{FF2B5EF4-FFF2-40B4-BE49-F238E27FC236}">
                <a16:creationId xmlns:a16="http://schemas.microsoft.com/office/drawing/2014/main" id="{4A0EE7A1-784B-47AB-8395-0380BA1710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9" name="red button 4">
            <a:extLst>
              <a:ext uri="{FF2B5EF4-FFF2-40B4-BE49-F238E27FC236}">
                <a16:creationId xmlns:a16="http://schemas.microsoft.com/office/drawing/2014/main" id="{9659401F-C53B-4116-81CA-094AED814E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0" name="red 1">
            <a:extLst>
              <a:ext uri="{FF2B5EF4-FFF2-40B4-BE49-F238E27FC236}">
                <a16:creationId xmlns:a16="http://schemas.microsoft.com/office/drawing/2014/main" id="{1C2F88F4-0DD4-4E56-87B2-CDF2A0B0BC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1" name="red button 3">
            <a:extLst>
              <a:ext uri="{FF2B5EF4-FFF2-40B4-BE49-F238E27FC236}">
                <a16:creationId xmlns:a16="http://schemas.microsoft.com/office/drawing/2014/main" id="{5F696A2B-DE4C-4D3D-80C4-EB71D63E63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2">
            <a:extLst>
              <a:ext uri="{FF2B5EF4-FFF2-40B4-BE49-F238E27FC236}">
                <a16:creationId xmlns:a16="http://schemas.microsoft.com/office/drawing/2014/main" id="{FE7E5D87-B44B-4B00-8F72-EB1FB8B90E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E7F337B1-13EA-4F1E-AC97-DC8B335ACC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102" grpId="0" animBg="1"/>
      <p:bldP spid="105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101" grpId="0" animBg="1"/>
      <p:bldP spid="104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mily Feud 2000">
            <a:hlinkClick r:id="" action="ppaction://media"/>
            <a:extLst>
              <a:ext uri="{FF2B5EF4-FFF2-40B4-BE49-F238E27FC236}">
                <a16:creationId xmlns:a16="http://schemas.microsoft.com/office/drawing/2014/main" id="{96F306C9-25E0-4C50-B6A6-332C018D3F4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7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A1B34-C2D7-45F5-8099-ACE135617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1626451"/>
            <a:ext cx="3822523" cy="944962"/>
          </a:xfrm>
          <a:prstGeom prst="rect">
            <a:avLst/>
          </a:prstGeom>
        </p:spPr>
      </p:pic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2690321"/>
            <a:ext cx="3822523" cy="944962"/>
          </a:xfrm>
          <a:prstGeom prst="rect">
            <a:avLst/>
          </a:prstGeom>
        </p:spPr>
      </p:pic>
      <p:pic>
        <p:nvPicPr>
          <p:cNvPr id="18" name="red 1">
            <a:extLst>
              <a:ext uri="{FF2B5EF4-FFF2-40B4-BE49-F238E27FC236}">
                <a16:creationId xmlns:a16="http://schemas.microsoft.com/office/drawing/2014/main" id="{D8AEEF5F-B34A-4F3C-B40F-83577267E8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19" name="red 2">
            <a:extLst>
              <a:ext uri="{FF2B5EF4-FFF2-40B4-BE49-F238E27FC236}">
                <a16:creationId xmlns:a16="http://schemas.microsoft.com/office/drawing/2014/main" id="{3B1B9FFA-E165-41CF-9C8C-EB9C26D19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1" name="red 3">
            <a:extLst>
              <a:ext uri="{FF2B5EF4-FFF2-40B4-BE49-F238E27FC236}">
                <a16:creationId xmlns:a16="http://schemas.microsoft.com/office/drawing/2014/main" id="{D12A0EF5-FDDB-48EA-A7C0-3FAE136960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2" name="red button 4">
            <a:extLst>
              <a:ext uri="{FF2B5EF4-FFF2-40B4-BE49-F238E27FC236}">
                <a16:creationId xmlns:a16="http://schemas.microsoft.com/office/drawing/2014/main" id="{3E9ED41C-89D0-4D99-B70D-2BA734A34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26" name="red 1">
            <a:extLst>
              <a:ext uri="{FF2B5EF4-FFF2-40B4-BE49-F238E27FC236}">
                <a16:creationId xmlns:a16="http://schemas.microsoft.com/office/drawing/2014/main" id="{DECFAC9B-B5EF-47A1-BDB8-ACBB22CDE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119" name="red button 3">
            <a:extLst>
              <a:ext uri="{FF2B5EF4-FFF2-40B4-BE49-F238E27FC236}">
                <a16:creationId xmlns:a16="http://schemas.microsoft.com/office/drawing/2014/main" id="{66D1CC46-1645-407F-B42C-94C148B0AB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116" name="red button 2">
            <a:extLst>
              <a:ext uri="{FF2B5EF4-FFF2-40B4-BE49-F238E27FC236}">
                <a16:creationId xmlns:a16="http://schemas.microsoft.com/office/drawing/2014/main" id="{8032C581-A8D6-4BDB-BBB2-388F86A9B8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13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2690321"/>
            <a:ext cx="3822523" cy="9449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6" name="red 1">
            <a:extLst>
              <a:ext uri="{FF2B5EF4-FFF2-40B4-BE49-F238E27FC236}">
                <a16:creationId xmlns:a16="http://schemas.microsoft.com/office/drawing/2014/main" id="{A41295B0-F815-4418-B027-0A6DE41076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27" name="red 2">
            <a:extLst>
              <a:ext uri="{FF2B5EF4-FFF2-40B4-BE49-F238E27FC236}">
                <a16:creationId xmlns:a16="http://schemas.microsoft.com/office/drawing/2014/main" id="{825C9519-C917-4E54-B52B-963B95756C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8" name="red 3">
            <a:extLst>
              <a:ext uri="{FF2B5EF4-FFF2-40B4-BE49-F238E27FC236}">
                <a16:creationId xmlns:a16="http://schemas.microsoft.com/office/drawing/2014/main" id="{9B00796D-392F-4013-809E-DCFCDE32F2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0" name="red button 4">
            <a:extLst>
              <a:ext uri="{FF2B5EF4-FFF2-40B4-BE49-F238E27FC236}">
                <a16:creationId xmlns:a16="http://schemas.microsoft.com/office/drawing/2014/main" id="{F501734A-7BD7-425E-B5FD-DCA4B5F85A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1" name="red 1">
            <a:extLst>
              <a:ext uri="{FF2B5EF4-FFF2-40B4-BE49-F238E27FC236}">
                <a16:creationId xmlns:a16="http://schemas.microsoft.com/office/drawing/2014/main" id="{986635EC-2704-4217-B149-4BFFC58400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2" name="red button 3">
            <a:extLst>
              <a:ext uri="{FF2B5EF4-FFF2-40B4-BE49-F238E27FC236}">
                <a16:creationId xmlns:a16="http://schemas.microsoft.com/office/drawing/2014/main" id="{E3DF0394-E095-404A-8DD0-BA5F82525B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button 2">
            <a:extLst>
              <a:ext uri="{FF2B5EF4-FFF2-40B4-BE49-F238E27FC236}">
                <a16:creationId xmlns:a16="http://schemas.microsoft.com/office/drawing/2014/main" id="{5F86E86C-7751-42ED-B181-0CD121DD14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button 1">
            <a:extLst>
              <a:ext uri="{FF2B5EF4-FFF2-40B4-BE49-F238E27FC236}">
                <a16:creationId xmlns:a16="http://schemas.microsoft.com/office/drawing/2014/main" id="{7A76C853-CB84-4C75-A385-5AF186E0D3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 animBg="1"/>
      <p:bldP spid="86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6" name="red 1">
            <a:extLst>
              <a:ext uri="{FF2B5EF4-FFF2-40B4-BE49-F238E27FC236}">
                <a16:creationId xmlns:a16="http://schemas.microsoft.com/office/drawing/2014/main" id="{CB4D7E01-90E9-4CD8-A3EF-2CC2D9B907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27" name="red 2">
            <a:extLst>
              <a:ext uri="{FF2B5EF4-FFF2-40B4-BE49-F238E27FC236}">
                <a16:creationId xmlns:a16="http://schemas.microsoft.com/office/drawing/2014/main" id="{E1A722ED-19DD-4E1B-A843-4EE76B014A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8" name="red 3">
            <a:extLst>
              <a:ext uri="{FF2B5EF4-FFF2-40B4-BE49-F238E27FC236}">
                <a16:creationId xmlns:a16="http://schemas.microsoft.com/office/drawing/2014/main" id="{2CC26527-7C03-48D9-9B44-364B4C287A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0" name="red button 4">
            <a:extLst>
              <a:ext uri="{FF2B5EF4-FFF2-40B4-BE49-F238E27FC236}">
                <a16:creationId xmlns:a16="http://schemas.microsoft.com/office/drawing/2014/main" id="{E735C450-FAE5-4C03-AE34-F9D99AB4B3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1" name="red 1">
            <a:extLst>
              <a:ext uri="{FF2B5EF4-FFF2-40B4-BE49-F238E27FC236}">
                <a16:creationId xmlns:a16="http://schemas.microsoft.com/office/drawing/2014/main" id="{3B587992-F759-4D02-9B6E-3BE393155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2" name="red button 3">
            <a:extLst>
              <a:ext uri="{FF2B5EF4-FFF2-40B4-BE49-F238E27FC236}">
                <a16:creationId xmlns:a16="http://schemas.microsoft.com/office/drawing/2014/main" id="{351ECF27-16AC-4A3D-B345-BEA9D1D85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button 2">
            <a:extLst>
              <a:ext uri="{FF2B5EF4-FFF2-40B4-BE49-F238E27FC236}">
                <a16:creationId xmlns:a16="http://schemas.microsoft.com/office/drawing/2014/main" id="{B0C0C6AA-1CEF-4802-B5AF-A003039691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button 1">
            <a:extLst>
              <a:ext uri="{FF2B5EF4-FFF2-40B4-BE49-F238E27FC236}">
                <a16:creationId xmlns:a16="http://schemas.microsoft.com/office/drawing/2014/main" id="{33CB508B-E783-425B-8277-AEAEF9FB43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8" name="red 1">
            <a:extLst>
              <a:ext uri="{FF2B5EF4-FFF2-40B4-BE49-F238E27FC236}">
                <a16:creationId xmlns:a16="http://schemas.microsoft.com/office/drawing/2014/main" id="{9122A34A-628A-4D25-B19B-8131D04FCC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0" name="red 2">
            <a:extLst>
              <a:ext uri="{FF2B5EF4-FFF2-40B4-BE49-F238E27FC236}">
                <a16:creationId xmlns:a16="http://schemas.microsoft.com/office/drawing/2014/main" id="{86E481D9-4F6F-4B1D-B437-8F7997FA9A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1" name="red 3">
            <a:extLst>
              <a:ext uri="{FF2B5EF4-FFF2-40B4-BE49-F238E27FC236}">
                <a16:creationId xmlns:a16="http://schemas.microsoft.com/office/drawing/2014/main" id="{DC24E9DF-D107-4A7C-B576-0C8B334CF6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2" name="red button 4">
            <a:extLst>
              <a:ext uri="{FF2B5EF4-FFF2-40B4-BE49-F238E27FC236}">
                <a16:creationId xmlns:a16="http://schemas.microsoft.com/office/drawing/2014/main" id="{178F4947-AF6A-462B-BB93-9EC01D261C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1">
            <a:extLst>
              <a:ext uri="{FF2B5EF4-FFF2-40B4-BE49-F238E27FC236}">
                <a16:creationId xmlns:a16="http://schemas.microsoft.com/office/drawing/2014/main" id="{73ADF59D-6861-4DAD-AE85-6D915E6CE8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4" name="red button 3">
            <a:extLst>
              <a:ext uri="{FF2B5EF4-FFF2-40B4-BE49-F238E27FC236}">
                <a16:creationId xmlns:a16="http://schemas.microsoft.com/office/drawing/2014/main" id="{9D60B9DD-AEB6-4AF5-BC95-4CB33BDF17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5" name="red button 2">
            <a:extLst>
              <a:ext uri="{FF2B5EF4-FFF2-40B4-BE49-F238E27FC236}">
                <a16:creationId xmlns:a16="http://schemas.microsoft.com/office/drawing/2014/main" id="{C252D47A-0FB5-4A5E-B4B7-A32DCFDAB0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1">
            <a:extLst>
              <a:ext uri="{FF2B5EF4-FFF2-40B4-BE49-F238E27FC236}">
                <a16:creationId xmlns:a16="http://schemas.microsoft.com/office/drawing/2014/main" id="{6B474D23-1E82-44F2-8D2D-374520A614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0" name="red 1">
            <a:extLst>
              <a:ext uri="{FF2B5EF4-FFF2-40B4-BE49-F238E27FC236}">
                <a16:creationId xmlns:a16="http://schemas.microsoft.com/office/drawing/2014/main" id="{A13C47F5-1414-4ED6-9B3A-5FF293E3AF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1" name="red 2">
            <a:extLst>
              <a:ext uri="{FF2B5EF4-FFF2-40B4-BE49-F238E27FC236}">
                <a16:creationId xmlns:a16="http://schemas.microsoft.com/office/drawing/2014/main" id="{CC8ED363-42E8-4B30-BFDC-2D4D3B124E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2" name="red 3">
            <a:extLst>
              <a:ext uri="{FF2B5EF4-FFF2-40B4-BE49-F238E27FC236}">
                <a16:creationId xmlns:a16="http://schemas.microsoft.com/office/drawing/2014/main" id="{B89BEAD6-DD82-495D-ADA8-7E19B0A2C6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3" name="red button 4">
            <a:extLst>
              <a:ext uri="{FF2B5EF4-FFF2-40B4-BE49-F238E27FC236}">
                <a16:creationId xmlns:a16="http://schemas.microsoft.com/office/drawing/2014/main" id="{E5CB30BA-A5EF-4A92-A870-8B71D1E6E4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1">
            <a:extLst>
              <a:ext uri="{FF2B5EF4-FFF2-40B4-BE49-F238E27FC236}">
                <a16:creationId xmlns:a16="http://schemas.microsoft.com/office/drawing/2014/main" id="{C1C34B87-171C-4B50-9F85-C8A05CC98F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5" name="red button 3">
            <a:extLst>
              <a:ext uri="{FF2B5EF4-FFF2-40B4-BE49-F238E27FC236}">
                <a16:creationId xmlns:a16="http://schemas.microsoft.com/office/drawing/2014/main" id="{53565642-169F-46D9-9D23-4924B8199F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2">
            <a:extLst>
              <a:ext uri="{FF2B5EF4-FFF2-40B4-BE49-F238E27FC236}">
                <a16:creationId xmlns:a16="http://schemas.microsoft.com/office/drawing/2014/main" id="{D754282D-F779-43D2-AD87-2CA356610A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2DC26ED7-9B99-409D-88C3-2C816F3422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2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2" name="red 1">
            <a:extLst>
              <a:ext uri="{FF2B5EF4-FFF2-40B4-BE49-F238E27FC236}">
                <a16:creationId xmlns:a16="http://schemas.microsoft.com/office/drawing/2014/main" id="{5BCABBBE-BAB7-4095-A1A8-BE679B0E85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3" name="red 2">
            <a:extLst>
              <a:ext uri="{FF2B5EF4-FFF2-40B4-BE49-F238E27FC236}">
                <a16:creationId xmlns:a16="http://schemas.microsoft.com/office/drawing/2014/main" id="{DCAE2E67-F282-4524-AEF6-11B9F9174C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4" name="red 3">
            <a:extLst>
              <a:ext uri="{FF2B5EF4-FFF2-40B4-BE49-F238E27FC236}">
                <a16:creationId xmlns:a16="http://schemas.microsoft.com/office/drawing/2014/main" id="{BF952DDC-659E-4F2C-915A-8A7398088F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5" name="red button 4">
            <a:extLst>
              <a:ext uri="{FF2B5EF4-FFF2-40B4-BE49-F238E27FC236}">
                <a16:creationId xmlns:a16="http://schemas.microsoft.com/office/drawing/2014/main" id="{EF348608-3AA8-4FE6-B141-5F0C72373C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1">
            <a:extLst>
              <a:ext uri="{FF2B5EF4-FFF2-40B4-BE49-F238E27FC236}">
                <a16:creationId xmlns:a16="http://schemas.microsoft.com/office/drawing/2014/main" id="{6C620C04-DC00-4783-A0CF-C903230303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3" name="red button 3">
            <a:extLst>
              <a:ext uri="{FF2B5EF4-FFF2-40B4-BE49-F238E27FC236}">
                <a16:creationId xmlns:a16="http://schemas.microsoft.com/office/drawing/2014/main" id="{035DDF7F-0FDC-424F-BFF6-ADD0008521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4" name="red button 2">
            <a:extLst>
              <a:ext uri="{FF2B5EF4-FFF2-40B4-BE49-F238E27FC236}">
                <a16:creationId xmlns:a16="http://schemas.microsoft.com/office/drawing/2014/main" id="{986EE416-0AF1-4852-9BD8-0364BD6392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5" name="red button 1">
            <a:extLst>
              <a:ext uri="{FF2B5EF4-FFF2-40B4-BE49-F238E27FC236}">
                <a16:creationId xmlns:a16="http://schemas.microsoft.com/office/drawing/2014/main" id="{34ED4B01-1A23-40FF-A604-EF857FED36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2690321"/>
            <a:ext cx="3828620" cy="944962"/>
          </a:xfrm>
          <a:prstGeom prst="rect">
            <a:avLst/>
          </a:prstGeom>
        </p:spPr>
      </p:pic>
      <p:sp>
        <p:nvSpPr>
          <p:cNvPr id="102" name="aw7">
            <a:extLst>
              <a:ext uri="{FF2B5EF4-FFF2-40B4-BE49-F238E27FC236}">
                <a16:creationId xmlns:a16="http://schemas.microsoft.com/office/drawing/2014/main" id="{E582F52F-699D-49B1-B260-829FDC169F0D}"/>
              </a:ext>
            </a:extLst>
          </p:cNvPr>
          <p:cNvSpPr/>
          <p:nvPr/>
        </p:nvSpPr>
        <p:spPr>
          <a:xfrm>
            <a:off x="6202209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101" name="core7">
            <a:extLst>
              <a:ext uri="{FF2B5EF4-FFF2-40B4-BE49-F238E27FC236}">
                <a16:creationId xmlns:a16="http://schemas.microsoft.com/office/drawing/2014/main" id="{CDFD0A5E-B423-4049-94BE-9F05FF2B3449}"/>
              </a:ext>
            </a:extLst>
          </p:cNvPr>
          <p:cNvSpPr/>
          <p:nvPr/>
        </p:nvSpPr>
        <p:spPr>
          <a:xfrm>
            <a:off x="9241323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4" name="red 1">
            <a:extLst>
              <a:ext uri="{FF2B5EF4-FFF2-40B4-BE49-F238E27FC236}">
                <a16:creationId xmlns:a16="http://schemas.microsoft.com/office/drawing/2014/main" id="{EB372D0A-B83C-486E-B182-995CF63CFF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5" name="red 2">
            <a:extLst>
              <a:ext uri="{FF2B5EF4-FFF2-40B4-BE49-F238E27FC236}">
                <a16:creationId xmlns:a16="http://schemas.microsoft.com/office/drawing/2014/main" id="{9FE89E54-2F6C-47BD-A46C-F6985D176C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42" name="red 3">
            <a:extLst>
              <a:ext uri="{FF2B5EF4-FFF2-40B4-BE49-F238E27FC236}">
                <a16:creationId xmlns:a16="http://schemas.microsoft.com/office/drawing/2014/main" id="{92C83234-7B20-4B41-A7A7-D6C265D390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43" name="red button 4">
            <a:extLst>
              <a:ext uri="{FF2B5EF4-FFF2-40B4-BE49-F238E27FC236}">
                <a16:creationId xmlns:a16="http://schemas.microsoft.com/office/drawing/2014/main" id="{5C9E786B-F941-4F64-8A82-72C49C2435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4" name="red 1">
            <a:extLst>
              <a:ext uri="{FF2B5EF4-FFF2-40B4-BE49-F238E27FC236}">
                <a16:creationId xmlns:a16="http://schemas.microsoft.com/office/drawing/2014/main" id="{C5BC6AE2-4105-4C3C-AF08-1C496A9658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5" name="red button 3">
            <a:extLst>
              <a:ext uri="{FF2B5EF4-FFF2-40B4-BE49-F238E27FC236}">
                <a16:creationId xmlns:a16="http://schemas.microsoft.com/office/drawing/2014/main" id="{01BC635C-EC68-40CE-A611-C58CBBE33D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6" name="red button 2">
            <a:extLst>
              <a:ext uri="{FF2B5EF4-FFF2-40B4-BE49-F238E27FC236}">
                <a16:creationId xmlns:a16="http://schemas.microsoft.com/office/drawing/2014/main" id="{1A542CA9-D5A3-4117-A9E9-5FCD31847B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7" name="red button 1">
            <a:extLst>
              <a:ext uri="{FF2B5EF4-FFF2-40B4-BE49-F238E27FC236}">
                <a16:creationId xmlns:a16="http://schemas.microsoft.com/office/drawing/2014/main" id="{5CB75BDA-5579-4135-B442-CE391415CF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102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101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612</Words>
  <PresentationFormat>Widescreen</PresentationFormat>
  <Paragraphs>112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Tahoma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2019-02-22T04:36:52Z</dcterms:created>
  <dcterms:modified xsi:type="dcterms:W3CDTF">2020-10-30T06:15:47Z</dcterms:modified>
</cp:coreProperties>
</file>