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6" r:id="rId3"/>
    <p:sldId id="259" r:id="rId4"/>
    <p:sldId id="267" r:id="rId5"/>
    <p:sldId id="268" r:id="rId6"/>
    <p:sldId id="269" r:id="rId7"/>
    <p:sldId id="265" r:id="rId8"/>
    <p:sldId id="270" r:id="rId9"/>
    <p:sldId id="25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8202"/>
    <a:srgbClr val="67C98C"/>
    <a:srgbClr val="F7FBDD"/>
    <a:srgbClr val="DCF117"/>
    <a:srgbClr val="D5E226"/>
    <a:srgbClr val="66FF33"/>
    <a:srgbClr val="66FF66"/>
    <a:srgbClr val="E2EE42"/>
    <a:srgbClr val="53DDCD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1667" autoAdjust="0"/>
  </p:normalViewPr>
  <p:slideViewPr>
    <p:cSldViewPr snapToGrid="0">
      <p:cViewPr varScale="1">
        <p:scale>
          <a:sx n="78" d="100"/>
          <a:sy n="78" d="100"/>
        </p:scale>
        <p:origin x="432" y="54"/>
      </p:cViewPr>
      <p:guideLst>
        <p:guide orient="horz" pos="213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2F641-6007-4074-958C-914A138AFF65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5273C-EFAE-43A0-A2A1-5052D3AFD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65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99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9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3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1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66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06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DA3AD-C8D0-400F-A10B-D82FFB2EA9F0}" type="datetimeFigureOut">
              <a:rPr lang="en-US" smtClean="0"/>
              <a:t>2/8/2023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0ACBD-5A24-45AC-AF1D-217408AA19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80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742656"/>
            <a:ext cx="1219200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C00000"/>
                </a:solidFill>
              </a:rPr>
              <a:t>CHỦ ĐỀ </a:t>
            </a:r>
            <a:r>
              <a:rPr lang="en-US" sz="3600" dirty="0" smtClean="0">
                <a:solidFill>
                  <a:srgbClr val="C00000"/>
                </a:solidFill>
              </a:rPr>
              <a:t>7</a:t>
            </a:r>
            <a:endParaRPr lang="vi-VN" sz="3600" dirty="0" smtClean="0">
              <a:solidFill>
                <a:srgbClr val="C00000"/>
              </a:solidFill>
            </a:endParaRPr>
          </a:p>
          <a:p>
            <a:pPr algn="ctr"/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 KẾT GIA ĐÌNH, QUÝ TRỌNG PHỤ NỮ</a:t>
            </a:r>
          </a:p>
        </p:txBody>
      </p:sp>
    </p:spTree>
    <p:extLst>
      <p:ext uri="{BB962C8B-B14F-4D97-AF65-F5344CB8AC3E}">
        <p14:creationId xmlns:p14="http://schemas.microsoft.com/office/powerpoint/2010/main" val="75671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24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20436"/>
            <a:ext cx="12192000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CHỦ ĐỀ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7</a:t>
            </a:r>
          </a:p>
          <a:p>
            <a:pPr algn="ctr"/>
            <a:r>
              <a:rPr lang="en-US" sz="3200" b="1" dirty="0"/>
              <a:t>GIAO LƯU VỚI NGƯỜI PHỤ NỮ TIÊU BIỂU Ở ĐỊA PHƯƠNG </a:t>
            </a:r>
            <a:r>
              <a:rPr lang="vi-VN" sz="3200" b="1" dirty="0"/>
              <a:t>(TUẦN 2</a:t>
            </a:r>
            <a:r>
              <a:rPr lang="en-US" sz="3200" b="1" dirty="0"/>
              <a:t>6</a:t>
            </a:r>
            <a:r>
              <a:rPr lang="vi-VN" sz="3200" b="1" dirty="0"/>
              <a:t>)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" y="12550"/>
            <a:ext cx="12192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+mj-lt"/>
              </a:rPr>
              <a:t>SINH HOẠT LỚP</a:t>
            </a:r>
            <a:endParaRPr lang="en-US" sz="4000" b="1" dirty="0"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518"/>
            <a:ext cx="12192000" cy="52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3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Alternate Process 4"/>
          <p:cNvSpPr/>
          <p:nvPr/>
        </p:nvSpPr>
        <p:spPr>
          <a:xfrm>
            <a:off x="1385454" y="1981201"/>
            <a:ext cx="9434945" cy="1132702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26</a:t>
            </a:r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phương hướng hoạt động tuần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</a:rPr>
              <a:t>27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5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26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27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2438400" y="1433945"/>
            <a:ext cx="6221555" cy="3442855"/>
          </a:xfrm>
          <a:prstGeom prst="round2DiagRect">
            <a:avLst/>
          </a:prstGeom>
          <a:solidFill>
            <a:schemeClr val="bg1"/>
          </a:solidFill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Sơ kết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Từng tổ báo cáo 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Lớp trưởng tập hợp ý kiến tình hình hoạt động của tổ, lớp trong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26.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35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35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lowchart: Alternate Process 5"/>
          <p:cNvSpPr/>
          <p:nvPr/>
        </p:nvSpPr>
        <p:spPr>
          <a:xfrm>
            <a:off x="1588" y="96983"/>
            <a:ext cx="12192000" cy="77585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FF0000"/>
                </a:solidFill>
                <a:latin typeface="+mj-lt"/>
              </a:rPr>
              <a:t>Hoạt động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: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Tổng kết hoạt động tuần 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26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phương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hướng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hoạt </a:t>
            </a:r>
            <a:r>
              <a:rPr lang="vi-VN" sz="2800" b="1" dirty="0">
                <a:solidFill>
                  <a:srgbClr val="FF0000"/>
                </a:solidFill>
                <a:latin typeface="+mj-lt"/>
              </a:rPr>
              <a:t>động tuần </a:t>
            </a:r>
            <a:r>
              <a:rPr lang="vi-VN" sz="2800" b="1" dirty="0" smtClean="0">
                <a:solidFill>
                  <a:srgbClr val="FF0000"/>
                </a:solidFill>
                <a:latin typeface="+mj-lt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+mj-lt"/>
              </a:rPr>
              <a:t>7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175164" y="962891"/>
            <a:ext cx="8437417" cy="4911436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67C9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b. Phương án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ổn định, duy trì nền nếp quy định.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thực hiện tốt các nội quy của nhà trường đề ra.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Tích cực học tập để nâng cao chất lượng. 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Tiếp tục duy trì các hoạt động: thể dục, vệ sinh trường, lớp xanh, sạch, đẹp và cả ý thức nói lời hay, làm việc tốt ....</a:t>
            </a: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Thực hiện các hoạt động khác theo phân công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3379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147453" y="2201243"/>
            <a:ext cx="9171335" cy="1888843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567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11818" y="1123930"/>
            <a:ext cx="11523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75837" y="2694309"/>
            <a:ext cx="455964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0" y="0"/>
            <a:ext cx="12192000" cy="926757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8023733" y="1544357"/>
            <a:ext cx="3297382" cy="626372"/>
          </a:xfrm>
          <a:prstGeom prst="flowChartTermina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1" y="1647150"/>
            <a:ext cx="7511915" cy="489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33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11818" y="1123930"/>
            <a:ext cx="11523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2681" y="2755557"/>
            <a:ext cx="742641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ý:</a:t>
            </a:r>
          </a:p>
          <a:p>
            <a:pPr algn="just"/>
            <a:r>
              <a:rPr 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0" y="0"/>
            <a:ext cx="12192000" cy="926757"/>
          </a:xfrm>
          <a:prstGeom prst="flowChartAlternateProcess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Mảnh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0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9365" y="2717953"/>
            <a:ext cx="685328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TỔNG KẾT/ 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CAM KẾT </a:t>
            </a:r>
          </a:p>
          <a:p>
            <a:pPr algn="ctr"/>
            <a:r>
              <a:rPr lang="vi-VN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CHẤP HÀNH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788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5491</TotalTime>
  <Words>301</Words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2022-03-07T03:29:52Z</dcterms:created>
  <dcterms:modified xsi:type="dcterms:W3CDTF">2023-02-08T05:48:33Z</dcterms:modified>
</cp:coreProperties>
</file>