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9" r:id="rId3"/>
    <p:sldId id="295" r:id="rId4"/>
    <p:sldId id="461" r:id="rId5"/>
    <p:sldId id="462" r:id="rId6"/>
    <p:sldId id="463" r:id="rId7"/>
    <p:sldId id="348" r:id="rId8"/>
    <p:sldId id="275" r:id="rId9"/>
    <p:sldId id="464" r:id="rId10"/>
    <p:sldId id="357" r:id="rId11"/>
    <p:sldId id="465" r:id="rId12"/>
    <p:sldId id="466" r:id="rId13"/>
    <p:sldId id="467" r:id="rId14"/>
    <p:sldId id="26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83" autoAdjust="0"/>
  </p:normalViewPr>
  <p:slideViewPr>
    <p:cSldViewPr snapToGrid="0">
      <p:cViewPr varScale="1">
        <p:scale>
          <a:sx n="48" d="100"/>
          <a:sy n="48" d="100"/>
        </p:scale>
        <p:origin x="156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图片1"/>
          <p:cNvPicPr>
            <a:picLocks noChangeAspect="1"/>
          </p:cNvPicPr>
          <p:nvPr userDrawn="1"/>
        </p:nvPicPr>
        <p:blipFill>
          <a:blip r:embed="rId2" cstate="screen">
            <a:extLst>
              <a:ext uri="{28A0092B-C50C-407E-A947-70E740481C1C}">
                <a14:useLocalDpi xmlns:a14="http://schemas.microsoft.com/office/drawing/2010/main"/>
              </a:ext>
            </a:extLst>
          </a:blip>
          <a:srcRect l="1837" r="2655"/>
          <a:stretch>
            <a:fillRect/>
          </a:stretch>
        </p:blipFill>
        <p:spPr>
          <a:xfrm>
            <a:off x="-45085" y="169545"/>
            <a:ext cx="12245340" cy="6741160"/>
          </a:xfrm>
          <a:prstGeom prst="rect">
            <a:avLst/>
          </a:prstGeom>
        </p:spPr>
      </p:pic>
    </p:spTree>
    <p:extLst>
      <p:ext uri="{BB962C8B-B14F-4D97-AF65-F5344CB8AC3E}">
        <p14:creationId xmlns:p14="http://schemas.microsoft.com/office/powerpoint/2010/main" val="2582721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782562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60BFB37-FAB1-4FE8-95EE-D86CA670DCC4}" type="slidenum">
              <a:rPr lang="en-US" altLang="en-US" sz="1400" smtClean="0">
                <a:solidFill>
                  <a:schemeClr val="tx1"/>
                </a:solidFill>
                <a:latin typeface="Arial" panose="020B0604020202020204" pitchFamily="34" charset="0"/>
              </a:rPr>
              <a:pPr fontAlgn="base">
                <a:spcBef>
                  <a:spcPct val="0"/>
                </a:spcBef>
                <a:spcAft>
                  <a:spcPct val="0"/>
                </a:spcAft>
                <a:defRPr/>
              </a:pPr>
              <a:t>‹#›</a:t>
            </a:fld>
            <a:endParaRPr lang="en-US"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338816951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DF7E-02DC-4654-8140-5A2BD7D77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11572-0993-44DC-9E2D-27C995BE9E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07B31-2E1A-481F-A815-E2C54388B180}"/>
              </a:ext>
            </a:extLst>
          </p:cNvPr>
          <p:cNvSpPr>
            <a:spLocks noGrp="1"/>
          </p:cNvSpPr>
          <p:nvPr>
            <p:ph type="dt" sz="half" idx="10"/>
          </p:nvPr>
        </p:nvSpPr>
        <p:spPr/>
        <p:txBody>
          <a:bodyPr/>
          <a:lstStyle/>
          <a:p>
            <a:fld id="{7A21FAF9-79EF-4A54-935D-734C6D3C3C1C}" type="datetimeFigureOut">
              <a:rPr lang="en-US" smtClean="0"/>
              <a:t>8/11/2023</a:t>
            </a:fld>
            <a:endParaRPr lang="en-US"/>
          </a:p>
        </p:txBody>
      </p:sp>
      <p:sp>
        <p:nvSpPr>
          <p:cNvPr id="5" name="Footer Placeholder 4">
            <a:extLst>
              <a:ext uri="{FF2B5EF4-FFF2-40B4-BE49-F238E27FC236}">
                <a16:creationId xmlns:a16="http://schemas.microsoft.com/office/drawing/2014/main" id="{8C21477B-5562-44BC-A65D-3CEC9A29A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AC4DD-2C66-49D4-ACE9-C8C0E69A07B1}"/>
              </a:ext>
            </a:extLst>
          </p:cNvPr>
          <p:cNvSpPr>
            <a:spLocks noGrp="1"/>
          </p:cNvSpPr>
          <p:nvPr>
            <p:ph type="sldNum" sz="quarter" idx="12"/>
          </p:nvPr>
        </p:nvSpPr>
        <p:spPr/>
        <p:txBody>
          <a:bodyPr/>
          <a:lstStyle/>
          <a:p>
            <a:fld id="{19CF4F17-1DCA-4EB5-A7C4-A1C398B10BEA}" type="slidenum">
              <a:rPr lang="en-US" smtClean="0"/>
              <a:t>‹#›</a:t>
            </a:fld>
            <a:endParaRPr lang="en-US"/>
          </a:p>
        </p:txBody>
      </p:sp>
    </p:spTree>
    <p:extLst>
      <p:ext uri="{BB962C8B-B14F-4D97-AF65-F5344CB8AC3E}">
        <p14:creationId xmlns:p14="http://schemas.microsoft.com/office/powerpoint/2010/main" val="152282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9062470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310519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2430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93243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110349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60003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160460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2364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9D6501A-F5CE-4A3A-A01C-E9B326E4FF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2023/8/11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393022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0.wmf"/><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0.wmf"/><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6" name="Group 35">
            <a:extLst>
              <a:ext uri="{FF2B5EF4-FFF2-40B4-BE49-F238E27FC236}">
                <a16:creationId xmlns:a16="http://schemas.microsoft.com/office/drawing/2014/main" id="{093E6496-F148-4047-C0F2-783CA391519D}"/>
              </a:ext>
            </a:extLst>
          </p:cNvPr>
          <p:cNvGrpSpPr/>
          <p:nvPr/>
        </p:nvGrpSpPr>
        <p:grpSpPr>
          <a:xfrm>
            <a:off x="2621273" y="540167"/>
            <a:ext cx="9875526" cy="955596"/>
            <a:chOff x="2651760" y="656139"/>
            <a:chExt cx="8856105" cy="955596"/>
          </a:xfrm>
        </p:grpSpPr>
        <p:sp>
          <p:nvSpPr>
            <p:cNvPr id="37" name="Rounded Rectangle 3">
              <a:extLst>
                <a:ext uri="{FF2B5EF4-FFF2-40B4-BE49-F238E27FC236}">
                  <a16:creationId xmlns:a16="http://schemas.microsoft.com/office/drawing/2014/main" id="{EA43EAC5-7B57-51E8-C46C-68D235AE68FB}"/>
                </a:ext>
              </a:extLst>
            </p:cNvPr>
            <p:cNvSpPr/>
            <p:nvPr/>
          </p:nvSpPr>
          <p:spPr>
            <a:xfrm>
              <a:off x="2651760" y="849086"/>
              <a:ext cx="6949440" cy="762649"/>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ộp Văn bản 22">
              <a:extLst>
                <a:ext uri="{FF2B5EF4-FFF2-40B4-BE49-F238E27FC236}">
                  <a16:creationId xmlns:a16="http://schemas.microsoft.com/office/drawing/2014/main" id="{99100789-BA18-3CAB-DFB1-1EF4F6A4C26D}"/>
                </a:ext>
              </a:extLst>
            </p:cNvPr>
            <p:cNvSpPr txBox="1"/>
            <p:nvPr/>
          </p:nvSpPr>
          <p:spPr>
            <a:xfrm>
              <a:off x="2984889" y="656139"/>
              <a:ext cx="8522976" cy="9014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white"/>
                  </a:solidFill>
                  <a:effectLst/>
                  <a:uLnTx/>
                  <a:uFillTx/>
                  <a:latin typeface="Cambria" panose="02040503050406030204" pitchFamily="18" charset="0"/>
                  <a:ea typeface="Cambria" panose="02040503050406030204" pitchFamily="18" charset="0"/>
                  <a:cs typeface="+mn-cs"/>
                </a:rPr>
                <a:t>Thứ … ngày … tháng … năm …</a:t>
              </a:r>
            </a:p>
          </p:txBody>
        </p:sp>
      </p:grpSp>
      <p:grpSp>
        <p:nvGrpSpPr>
          <p:cNvPr id="7" name="Group 6">
            <a:extLst>
              <a:ext uri="{FF2B5EF4-FFF2-40B4-BE49-F238E27FC236}">
                <a16:creationId xmlns:a16="http://schemas.microsoft.com/office/drawing/2014/main" id="{E964DA9E-20B5-3D39-A915-6023525A27AE}"/>
              </a:ext>
            </a:extLst>
          </p:cNvPr>
          <p:cNvGrpSpPr/>
          <p:nvPr/>
        </p:nvGrpSpPr>
        <p:grpSpPr>
          <a:xfrm>
            <a:off x="1661832" y="2686050"/>
            <a:ext cx="8949018"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9929261" y="3882780"/>
            <a:ext cx="2145006"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033471"/>
            <a:ext cx="1897134" cy="2824529"/>
          </a:xfrm>
          <a:prstGeom prst="rect">
            <a:avLst/>
          </a:prstGeom>
        </p:spPr>
      </p:pic>
      <p:pic>
        <p:nvPicPr>
          <p:cNvPr id="3" name="Picture 2">
            <a:extLst>
              <a:ext uri="{FF2B5EF4-FFF2-40B4-BE49-F238E27FC236}">
                <a16:creationId xmlns:a16="http://schemas.microsoft.com/office/drawing/2014/main" id="{40B890E2-8095-6851-C4EE-581B9E7D9F8C}"/>
              </a:ext>
            </a:extLst>
          </p:cNvPr>
          <p:cNvPicPr>
            <a:picLocks noChangeAspect="1"/>
          </p:cNvPicPr>
          <p:nvPr/>
        </p:nvPicPr>
        <p:blipFill>
          <a:blip r:embed="rId6"/>
          <a:stretch>
            <a:fillRect/>
          </a:stretch>
        </p:blipFill>
        <p:spPr>
          <a:xfrm>
            <a:off x="2321882" y="3659789"/>
            <a:ext cx="7224386" cy="2243522"/>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067300" y="5791200"/>
            <a:ext cx="1857375" cy="646331"/>
          </a:xfrm>
          <a:prstGeom prst="rect">
            <a:avLst/>
          </a:prstGeom>
          <a:noFill/>
        </p:spPr>
        <p:txBody>
          <a:bodyPr wrap="square" rtlCol="0">
            <a:spAutoFit/>
          </a:bodyPr>
          <a:lstStyle/>
          <a:p>
            <a:pPr algn="ctr"/>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63769" y="181296"/>
            <a:ext cx="11474575" cy="1491705"/>
            <a:chOff x="245488" y="302897"/>
            <a:chExt cx="11474575" cy="1587299"/>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413128"/>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thàng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3"/>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4"/>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073451-7046-427B-A6FD-99F9B9410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ình chữ nhật: Góc Tròn 6">
            <a:extLst>
              <a:ext uri="{FF2B5EF4-FFF2-40B4-BE49-F238E27FC236}">
                <a16:creationId xmlns:a16="http://schemas.microsoft.com/office/drawing/2014/main" id="{D6B3D5DF-C865-443D-8B89-8CCF8FB9B01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Nhóm 30">
            <a:extLst>
              <a:ext uri="{FF2B5EF4-FFF2-40B4-BE49-F238E27FC236}">
                <a16:creationId xmlns:a16="http://schemas.microsoft.com/office/drawing/2014/main" id="{A8875619-C186-3351-6E0C-A88FB5ECDAF2}"/>
              </a:ext>
            </a:extLst>
          </p:cNvPr>
          <p:cNvGrpSpPr/>
          <p:nvPr/>
        </p:nvGrpSpPr>
        <p:grpSpPr>
          <a:xfrm>
            <a:off x="234771" y="1901667"/>
            <a:ext cx="11957231" cy="4018429"/>
            <a:chOff x="117384" y="1055969"/>
            <a:chExt cx="11957231" cy="4018429"/>
          </a:xfrm>
        </p:grpSpPr>
        <p:sp>
          <p:nvSpPr>
            <p:cNvPr id="12" name="Text Placeholder 7">
              <a:extLst>
                <a:ext uri="{FF2B5EF4-FFF2-40B4-BE49-F238E27FC236}">
                  <a16:creationId xmlns:a16="http://schemas.microsoft.com/office/drawing/2014/main" id="{6F54C52A-F56E-1F7F-59ED-F5030DB7E437}"/>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3" name="Hộp Văn bản 29">
              <a:extLst>
                <a:ext uri="{FF2B5EF4-FFF2-40B4-BE49-F238E27FC236}">
                  <a16:creationId xmlns:a16="http://schemas.microsoft.com/office/drawing/2014/main" id="{206205C1-4123-E35A-45FF-7FBF24FEC70A}"/>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4" name="Group 13">
            <a:extLst>
              <a:ext uri="{FF2B5EF4-FFF2-40B4-BE49-F238E27FC236}">
                <a16:creationId xmlns:a16="http://schemas.microsoft.com/office/drawing/2014/main" id="{F076A511-2FC2-B221-B3E8-C4BF4BCA18A1}"/>
              </a:ext>
            </a:extLst>
          </p:cNvPr>
          <p:cNvGrpSpPr/>
          <p:nvPr/>
        </p:nvGrpSpPr>
        <p:grpSpPr>
          <a:xfrm>
            <a:off x="852540" y="1465799"/>
            <a:ext cx="6462407" cy="1080000"/>
            <a:chOff x="968287" y="1368504"/>
            <a:chExt cx="6462407" cy="1080000"/>
          </a:xfrm>
        </p:grpSpPr>
        <p:sp>
          <p:nvSpPr>
            <p:cNvPr id="15" name="TextBox 47">
              <a:extLst>
                <a:ext uri="{FF2B5EF4-FFF2-40B4-BE49-F238E27FC236}">
                  <a16:creationId xmlns:a16="http://schemas.microsoft.com/office/drawing/2014/main" id="{50407AD7-61BE-C379-8CBE-8C90DCE43317}"/>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59B96A49-4398-1C78-22EC-F41DA0C3D0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2" name="Group 31">
            <a:extLst>
              <a:ext uri="{FF2B5EF4-FFF2-40B4-BE49-F238E27FC236}">
                <a16:creationId xmlns:a16="http://schemas.microsoft.com/office/drawing/2014/main" id="{3C164E1E-01D6-7E06-54EE-F9B2DB13109D}"/>
              </a:ext>
            </a:extLst>
          </p:cNvPr>
          <p:cNvGrpSpPr/>
          <p:nvPr/>
        </p:nvGrpSpPr>
        <p:grpSpPr>
          <a:xfrm>
            <a:off x="852540" y="2727605"/>
            <a:ext cx="6462407" cy="1080000"/>
            <a:chOff x="968287" y="1368504"/>
            <a:chExt cx="6462407" cy="1080000"/>
          </a:xfrm>
        </p:grpSpPr>
        <p:sp>
          <p:nvSpPr>
            <p:cNvPr id="33" name="TextBox 47">
              <a:extLst>
                <a:ext uri="{FF2B5EF4-FFF2-40B4-BE49-F238E27FC236}">
                  <a16:creationId xmlns:a16="http://schemas.microsoft.com/office/drawing/2014/main" id="{031381D0-016A-1A63-E4D7-E68316DFE1FF}"/>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4" name="Picture 33" descr="Icon&#10;&#10;Description automatically generated">
              <a:extLst>
                <a:ext uri="{FF2B5EF4-FFF2-40B4-BE49-F238E27FC236}">
                  <a16:creationId xmlns:a16="http://schemas.microsoft.com/office/drawing/2014/main" id="{4D4A5396-4521-ED76-DCDB-D6A1272E69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5" name="Group 34">
            <a:extLst>
              <a:ext uri="{FF2B5EF4-FFF2-40B4-BE49-F238E27FC236}">
                <a16:creationId xmlns:a16="http://schemas.microsoft.com/office/drawing/2014/main" id="{D4AACC82-8428-F25A-FF74-B9A5395833E0}"/>
              </a:ext>
            </a:extLst>
          </p:cNvPr>
          <p:cNvGrpSpPr/>
          <p:nvPr/>
        </p:nvGrpSpPr>
        <p:grpSpPr>
          <a:xfrm>
            <a:off x="852540" y="3989411"/>
            <a:ext cx="6462407" cy="1080000"/>
            <a:chOff x="968287" y="1368504"/>
            <a:chExt cx="6462407" cy="1080000"/>
          </a:xfrm>
        </p:grpSpPr>
        <p:sp>
          <p:nvSpPr>
            <p:cNvPr id="36" name="TextBox 47">
              <a:extLst>
                <a:ext uri="{FF2B5EF4-FFF2-40B4-BE49-F238E27FC236}">
                  <a16:creationId xmlns:a16="http://schemas.microsoft.com/office/drawing/2014/main" id="{22F87E34-DA6C-1682-6A25-B46AA0768EDD}"/>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7" name="Picture 36" descr="Icon&#10;&#10;Description automatically generated">
              <a:extLst>
                <a:ext uri="{FF2B5EF4-FFF2-40B4-BE49-F238E27FC236}">
                  <a16:creationId xmlns:a16="http://schemas.microsoft.com/office/drawing/2014/main" id="{0F1874CE-B84C-EBDD-ADBA-E79D46C3C6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8" name="Group 37">
            <a:extLst>
              <a:ext uri="{FF2B5EF4-FFF2-40B4-BE49-F238E27FC236}">
                <a16:creationId xmlns:a16="http://schemas.microsoft.com/office/drawing/2014/main" id="{2FCCDA1D-17F4-E755-26A1-3655138468DC}"/>
              </a:ext>
            </a:extLst>
          </p:cNvPr>
          <p:cNvGrpSpPr/>
          <p:nvPr/>
        </p:nvGrpSpPr>
        <p:grpSpPr>
          <a:xfrm>
            <a:off x="852540" y="5251217"/>
            <a:ext cx="6462407" cy="1080000"/>
            <a:chOff x="968287" y="1368504"/>
            <a:chExt cx="6462407" cy="1080000"/>
          </a:xfrm>
        </p:grpSpPr>
        <p:sp>
          <p:nvSpPr>
            <p:cNvPr id="39" name="TextBox 47">
              <a:extLst>
                <a:ext uri="{FF2B5EF4-FFF2-40B4-BE49-F238E27FC236}">
                  <a16:creationId xmlns:a16="http://schemas.microsoft.com/office/drawing/2014/main" id="{2B2EEC03-4CEB-6EE4-31EC-4D6983FA77E4}"/>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40" name="Picture 39" descr="Icon&#10;&#10;Description automatically generated">
              <a:extLst>
                <a:ext uri="{FF2B5EF4-FFF2-40B4-BE49-F238E27FC236}">
                  <a16:creationId xmlns:a16="http://schemas.microsoft.com/office/drawing/2014/main" id="{1E4677A6-7D72-8379-2AFD-F2F4B34B8D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pic>
        <p:nvPicPr>
          <p:cNvPr id="4" name="Picture 3">
            <a:extLst>
              <a:ext uri="{FF2B5EF4-FFF2-40B4-BE49-F238E27FC236}">
                <a16:creationId xmlns:a16="http://schemas.microsoft.com/office/drawing/2014/main" id="{1CA989C9-3C9E-E2E5-AB55-C2D9B373D05B}"/>
              </a:ext>
            </a:extLst>
          </p:cNvPr>
          <p:cNvPicPr>
            <a:picLocks noChangeAspect="1"/>
          </p:cNvPicPr>
          <p:nvPr/>
        </p:nvPicPr>
        <p:blipFill>
          <a:blip r:embed="rId4"/>
          <a:stretch>
            <a:fillRect/>
          </a:stretch>
        </p:blipFill>
        <p:spPr>
          <a:xfrm>
            <a:off x="3862965" y="466867"/>
            <a:ext cx="4572396" cy="1012024"/>
          </a:xfrm>
          <a:prstGeom prst="rect">
            <a:avLst/>
          </a:prstGeom>
        </p:spPr>
      </p:pic>
    </p:spTree>
    <p:extLst>
      <p:ext uri="{BB962C8B-B14F-4D97-AF65-F5344CB8AC3E}">
        <p14:creationId xmlns:p14="http://schemas.microsoft.com/office/powerpoint/2010/main" val="318468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ppt_h*1.125000"/>
                                          </p:val>
                                        </p:tav>
                                        <p:tav tm="100000">
                                          <p:val>
                                            <p:strVal val="#ppt_y"/>
                                          </p:val>
                                        </p:tav>
                                      </p:tavLst>
                                    </p:anim>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p:tgtEl>
                                          <p:spTgt spid="38"/>
                                        </p:tgtEl>
                                        <p:attrNameLst>
                                          <p:attrName>ppt_y</p:attrName>
                                        </p:attrNameLst>
                                      </p:cBhvr>
                                      <p:tavLst>
                                        <p:tav tm="0">
                                          <p:val>
                                            <p:strVal val="#ppt_y+#ppt_h*1.125000"/>
                                          </p:val>
                                        </p:tav>
                                        <p:tav tm="100000">
                                          <p:val>
                                            <p:strVal val="#ppt_y"/>
                                          </p:val>
                                        </p:tav>
                                      </p:tavLst>
                                    </p:anim>
                                    <p:animEffect transition="in" filter="wipe(up)">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EACF8-0588-4D6D-8826-5F06F61BC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EF3978-F095-463F-AFB0-8BB53096966A}"/>
              </a:ext>
            </a:extLst>
          </p:cNvPr>
          <p:cNvPicPr>
            <a:picLocks noChangeAspect="1"/>
          </p:cNvPicPr>
          <p:nvPr/>
        </p:nvPicPr>
        <p:blipFill>
          <a:blip r:embed="rId3"/>
          <a:stretch>
            <a:fillRect/>
          </a:stretch>
        </p:blipFill>
        <p:spPr>
          <a:xfrm>
            <a:off x="2106829" y="1958322"/>
            <a:ext cx="8256622" cy="4102237"/>
          </a:xfrm>
          <a:prstGeom prst="rect">
            <a:avLst/>
          </a:prstGeom>
        </p:spPr>
      </p:pic>
    </p:spTree>
    <p:extLst>
      <p:ext uri="{BB962C8B-B14F-4D97-AF65-F5344CB8AC3E}">
        <p14:creationId xmlns:p14="http://schemas.microsoft.com/office/powerpoint/2010/main" val="257721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windmill&#10;&#10;Description automatically generated">
            <a:extLst>
              <a:ext uri="{FF2B5EF4-FFF2-40B4-BE49-F238E27FC236}">
                <a16:creationId xmlns:a16="http://schemas.microsoft.com/office/drawing/2014/main" id="{16A4A4BF-FFA4-3B80-7123-46B9C7743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972"/>
                    </a14:imgEffect>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9561F0A7-14DE-45F8-6040-B4EC7BA93FD0}"/>
              </a:ext>
            </a:extLst>
          </p:cNvPr>
          <p:cNvPicPr>
            <a:picLocks noChangeAspect="1"/>
          </p:cNvPicPr>
          <p:nvPr/>
        </p:nvPicPr>
        <p:blipFill>
          <a:blip r:embed="rId4"/>
          <a:stretch>
            <a:fillRect/>
          </a:stretch>
        </p:blipFill>
        <p:spPr>
          <a:xfrm>
            <a:off x="2569158" y="612404"/>
            <a:ext cx="7053683" cy="5633192"/>
          </a:xfrm>
          <a:prstGeom prst="rect">
            <a:avLst/>
          </a:prstGeom>
        </p:spPr>
      </p:pic>
    </p:spTree>
    <p:extLst>
      <p:ext uri="{BB962C8B-B14F-4D97-AF65-F5344CB8AC3E}">
        <p14:creationId xmlns:p14="http://schemas.microsoft.com/office/powerpoint/2010/main" val="275518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2">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2"/>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2">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78B18"/>
                </a:solidFill>
                <a:effectLst/>
                <a:uLnTx/>
                <a:uFillTx/>
                <a:latin typeface="UTM Cookies" panose="02040603050506020204" pitchFamily="18" charset="0"/>
                <a:ea typeface="+mn-ea"/>
                <a:cs typeface="+mn-cs"/>
              </a:rPr>
              <a:t>Trò chơi</a:t>
            </a: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4038882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5E5B9A26-A89A-4BBC-9558-360C32A4E29C}"/>
              </a:ext>
            </a:extLst>
          </p:cNvPr>
          <p:cNvPicPr>
            <a:picLocks noChangeAspect="1"/>
          </p:cNvPicPr>
          <p:nvPr/>
        </p:nvPicPr>
        <p:blipFill>
          <a:blip r:embed="rId6"/>
          <a:stretch>
            <a:fillRect/>
          </a:stretch>
        </p:blipFill>
        <p:spPr>
          <a:xfrm>
            <a:off x="2020888" y="5273675"/>
            <a:ext cx="1217612" cy="1295400"/>
          </a:xfrm>
          <a:prstGeom prst="rect">
            <a:avLst/>
          </a:prstGeom>
          <a:noFill/>
          <a:ln w="9525">
            <a:noFill/>
          </a:ln>
        </p:spPr>
      </p:pic>
      <p:sp>
        <p:nvSpPr>
          <p:cNvPr id="3" name="WordArt 19">
            <a:extLst>
              <a:ext uri="{FF2B5EF4-FFF2-40B4-BE49-F238E27FC236}">
                <a16:creationId xmlns:a16="http://schemas.microsoft.com/office/drawing/2014/main" id="{8F01A26E-6E61-447B-BC96-4E31DE8F7405}"/>
              </a:ext>
            </a:extLst>
          </p:cNvPr>
          <p:cNvSpPr>
            <a:spLocks noTextEdit="1"/>
          </p:cNvSpPr>
          <p:nvPr/>
        </p:nvSpPr>
        <p:spPr>
          <a:xfrm>
            <a:off x="3244851" y="60404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9A005884-8260-4EDE-84BC-B66360EEA569}"/>
              </a:ext>
            </a:extLst>
          </p:cNvPr>
          <p:cNvSpPr>
            <a:spLocks noTextEdit="1"/>
          </p:cNvSpPr>
          <p:nvPr/>
        </p:nvSpPr>
        <p:spPr>
          <a:xfrm>
            <a:off x="3281364" y="60896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60D1C76A-689A-4185-87AD-E758600AEFB1}"/>
              </a:ext>
            </a:extLst>
          </p:cNvPr>
          <p:cNvSpPr>
            <a:spLocks noTextEdit="1"/>
          </p:cNvSpPr>
          <p:nvPr/>
        </p:nvSpPr>
        <p:spPr>
          <a:xfrm>
            <a:off x="3305176" y="60277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AA4DB5E0-46D7-4198-8471-0BD6D57F0DB8}"/>
              </a:ext>
            </a:extLst>
          </p:cNvPr>
          <p:cNvSpPr>
            <a:spLocks noTextEdit="1"/>
          </p:cNvSpPr>
          <p:nvPr/>
        </p:nvSpPr>
        <p:spPr>
          <a:xfrm>
            <a:off x="3348039" y="61039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F44853F-2FCD-48D4-A3CA-5BA859D6543D}"/>
              </a:ext>
            </a:extLst>
          </p:cNvPr>
          <p:cNvSpPr>
            <a:spLocks noTextEdit="1"/>
          </p:cNvSpPr>
          <p:nvPr/>
        </p:nvSpPr>
        <p:spPr>
          <a:xfrm>
            <a:off x="3305176" y="60753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72E527E6-A3E9-4ACD-9652-C1F89053C9A3}"/>
              </a:ext>
            </a:extLst>
          </p:cNvPr>
          <p:cNvSpPr>
            <a:spLocks noTextEdit="1"/>
          </p:cNvSpPr>
          <p:nvPr/>
        </p:nvSpPr>
        <p:spPr>
          <a:xfrm>
            <a:off x="3238501" y="604202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5507B0F3-4ECE-41CD-806D-05C2728FBF2B}"/>
              </a:ext>
            </a:extLst>
          </p:cNvPr>
          <p:cNvSpPr txBox="1">
            <a:spLocks noChangeArrowheads="1"/>
          </p:cNvSpPr>
          <p:nvPr/>
        </p:nvSpPr>
        <p:spPr bwMode="auto">
          <a:xfrm>
            <a:off x="1066800" y="270669"/>
            <a:ext cx="10519954" cy="1323439"/>
          </a:xfrm>
          <a:custGeom>
            <a:avLst/>
            <a:gdLst>
              <a:gd name="connsiteX0" fmla="*/ 0 w 10519954"/>
              <a:gd name="connsiteY0" fmla="*/ 0 h 1323439"/>
              <a:gd name="connsiteX1" fmla="*/ 762697 w 10519954"/>
              <a:gd name="connsiteY1" fmla="*/ 0 h 1323439"/>
              <a:gd name="connsiteX2" fmla="*/ 1314994 w 10519954"/>
              <a:gd name="connsiteY2" fmla="*/ 0 h 1323439"/>
              <a:gd name="connsiteX3" fmla="*/ 2182890 w 10519954"/>
              <a:gd name="connsiteY3" fmla="*/ 0 h 1323439"/>
              <a:gd name="connsiteX4" fmla="*/ 2524789 w 10519954"/>
              <a:gd name="connsiteY4" fmla="*/ 0 h 1323439"/>
              <a:gd name="connsiteX5" fmla="*/ 2866687 w 10519954"/>
              <a:gd name="connsiteY5" fmla="*/ 0 h 1323439"/>
              <a:gd name="connsiteX6" fmla="*/ 3313786 w 10519954"/>
              <a:gd name="connsiteY6" fmla="*/ 0 h 1323439"/>
              <a:gd name="connsiteX7" fmla="*/ 3971283 w 10519954"/>
              <a:gd name="connsiteY7" fmla="*/ 0 h 1323439"/>
              <a:gd name="connsiteX8" fmla="*/ 4839179 w 10519954"/>
              <a:gd name="connsiteY8" fmla="*/ 0 h 1323439"/>
              <a:gd name="connsiteX9" fmla="*/ 5601876 w 10519954"/>
              <a:gd name="connsiteY9" fmla="*/ 0 h 1323439"/>
              <a:gd name="connsiteX10" fmla="*/ 6048974 w 10519954"/>
              <a:gd name="connsiteY10" fmla="*/ 0 h 1323439"/>
              <a:gd name="connsiteX11" fmla="*/ 6916870 w 10519954"/>
              <a:gd name="connsiteY11" fmla="*/ 0 h 1323439"/>
              <a:gd name="connsiteX12" fmla="*/ 7784766 w 10519954"/>
              <a:gd name="connsiteY12" fmla="*/ 0 h 1323439"/>
              <a:gd name="connsiteX13" fmla="*/ 8126664 w 10519954"/>
              <a:gd name="connsiteY13" fmla="*/ 0 h 1323439"/>
              <a:gd name="connsiteX14" fmla="*/ 8468563 w 10519954"/>
              <a:gd name="connsiteY14" fmla="*/ 0 h 1323439"/>
              <a:gd name="connsiteX15" fmla="*/ 8915661 w 10519954"/>
              <a:gd name="connsiteY15" fmla="*/ 0 h 1323439"/>
              <a:gd name="connsiteX16" fmla="*/ 9573158 w 10519954"/>
              <a:gd name="connsiteY16" fmla="*/ 0 h 1323439"/>
              <a:gd name="connsiteX17" fmla="*/ 10519954 w 10519954"/>
              <a:gd name="connsiteY17" fmla="*/ 0 h 1323439"/>
              <a:gd name="connsiteX18" fmla="*/ 10519954 w 10519954"/>
              <a:gd name="connsiteY18" fmla="*/ 648485 h 1323439"/>
              <a:gd name="connsiteX19" fmla="*/ 10519954 w 10519954"/>
              <a:gd name="connsiteY19" fmla="*/ 1323439 h 1323439"/>
              <a:gd name="connsiteX20" fmla="*/ 9967656 w 10519954"/>
              <a:gd name="connsiteY20" fmla="*/ 1323439 h 1323439"/>
              <a:gd name="connsiteX21" fmla="*/ 9415359 w 10519954"/>
              <a:gd name="connsiteY21" fmla="*/ 1323439 h 1323439"/>
              <a:gd name="connsiteX22" fmla="*/ 9073460 w 10519954"/>
              <a:gd name="connsiteY22" fmla="*/ 1323439 h 1323439"/>
              <a:gd name="connsiteX23" fmla="*/ 8310764 w 10519954"/>
              <a:gd name="connsiteY23" fmla="*/ 1323439 h 1323439"/>
              <a:gd name="connsiteX24" fmla="*/ 7758466 w 10519954"/>
              <a:gd name="connsiteY24" fmla="*/ 1323439 h 1323439"/>
              <a:gd name="connsiteX25" fmla="*/ 7311368 w 10519954"/>
              <a:gd name="connsiteY25" fmla="*/ 1323439 h 1323439"/>
              <a:gd name="connsiteX26" fmla="*/ 6653871 w 10519954"/>
              <a:gd name="connsiteY26" fmla="*/ 1323439 h 1323439"/>
              <a:gd name="connsiteX27" fmla="*/ 5996374 w 10519954"/>
              <a:gd name="connsiteY27" fmla="*/ 1323439 h 1323439"/>
              <a:gd name="connsiteX28" fmla="*/ 5654475 w 10519954"/>
              <a:gd name="connsiteY28" fmla="*/ 1323439 h 1323439"/>
              <a:gd name="connsiteX29" fmla="*/ 4891779 w 10519954"/>
              <a:gd name="connsiteY29" fmla="*/ 1323439 h 1323439"/>
              <a:gd name="connsiteX30" fmla="*/ 4234281 w 10519954"/>
              <a:gd name="connsiteY30" fmla="*/ 1323439 h 1323439"/>
              <a:gd name="connsiteX31" fmla="*/ 3787183 w 10519954"/>
              <a:gd name="connsiteY31" fmla="*/ 1323439 h 1323439"/>
              <a:gd name="connsiteX32" fmla="*/ 3340085 w 10519954"/>
              <a:gd name="connsiteY32" fmla="*/ 1323439 h 1323439"/>
              <a:gd name="connsiteX33" fmla="*/ 2472189 w 10519954"/>
              <a:gd name="connsiteY33" fmla="*/ 1323439 h 1323439"/>
              <a:gd name="connsiteX34" fmla="*/ 1919892 w 10519954"/>
              <a:gd name="connsiteY34" fmla="*/ 1323439 h 1323439"/>
              <a:gd name="connsiteX35" fmla="*/ 1367594 w 10519954"/>
              <a:gd name="connsiteY35" fmla="*/ 1323439 h 1323439"/>
              <a:gd name="connsiteX36" fmla="*/ 0 w 10519954"/>
              <a:gd name="connsiteY36" fmla="*/ 1323439 h 1323439"/>
              <a:gd name="connsiteX37" fmla="*/ 0 w 10519954"/>
              <a:gd name="connsiteY37" fmla="*/ 661720 h 1323439"/>
              <a:gd name="connsiteX38" fmla="*/ 0 w 10519954"/>
              <a:gd name="connsiteY3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9954" h="1323439" fill="none" extrusionOk="0">
                <a:moveTo>
                  <a:pt x="0" y="0"/>
                </a:moveTo>
                <a:cubicBezTo>
                  <a:pt x="215913" y="-9420"/>
                  <a:pt x="431031" y="3708"/>
                  <a:pt x="762697" y="0"/>
                </a:cubicBezTo>
                <a:cubicBezTo>
                  <a:pt x="1094363" y="-3708"/>
                  <a:pt x="1119182" y="20816"/>
                  <a:pt x="1314994" y="0"/>
                </a:cubicBezTo>
                <a:cubicBezTo>
                  <a:pt x="1510806" y="-20816"/>
                  <a:pt x="1846273" y="22900"/>
                  <a:pt x="2182890" y="0"/>
                </a:cubicBezTo>
                <a:cubicBezTo>
                  <a:pt x="2519507" y="-22900"/>
                  <a:pt x="2358765" y="-9176"/>
                  <a:pt x="2524789" y="0"/>
                </a:cubicBezTo>
                <a:cubicBezTo>
                  <a:pt x="2690813" y="9176"/>
                  <a:pt x="2777951" y="537"/>
                  <a:pt x="2866687" y="0"/>
                </a:cubicBezTo>
                <a:cubicBezTo>
                  <a:pt x="2955423" y="-537"/>
                  <a:pt x="3180637" y="-9417"/>
                  <a:pt x="3313786" y="0"/>
                </a:cubicBezTo>
                <a:cubicBezTo>
                  <a:pt x="3446935" y="9417"/>
                  <a:pt x="3782650" y="-20523"/>
                  <a:pt x="3971283" y="0"/>
                </a:cubicBezTo>
                <a:cubicBezTo>
                  <a:pt x="4159916" y="20523"/>
                  <a:pt x="4468151" y="-14068"/>
                  <a:pt x="4839179" y="0"/>
                </a:cubicBezTo>
                <a:cubicBezTo>
                  <a:pt x="5210207" y="14068"/>
                  <a:pt x="5292181" y="33365"/>
                  <a:pt x="5601876" y="0"/>
                </a:cubicBezTo>
                <a:cubicBezTo>
                  <a:pt x="5911571" y="-33365"/>
                  <a:pt x="5929932" y="-15186"/>
                  <a:pt x="6048974" y="0"/>
                </a:cubicBezTo>
                <a:cubicBezTo>
                  <a:pt x="6168016" y="15186"/>
                  <a:pt x="6555773" y="22223"/>
                  <a:pt x="6916870" y="0"/>
                </a:cubicBezTo>
                <a:cubicBezTo>
                  <a:pt x="7277967" y="-22223"/>
                  <a:pt x="7436244" y="-24595"/>
                  <a:pt x="7784766" y="0"/>
                </a:cubicBezTo>
                <a:cubicBezTo>
                  <a:pt x="8133288" y="24595"/>
                  <a:pt x="8049390" y="10076"/>
                  <a:pt x="8126664" y="0"/>
                </a:cubicBezTo>
                <a:cubicBezTo>
                  <a:pt x="8203938" y="-10076"/>
                  <a:pt x="8329915" y="10666"/>
                  <a:pt x="8468563" y="0"/>
                </a:cubicBezTo>
                <a:cubicBezTo>
                  <a:pt x="8607211" y="-10666"/>
                  <a:pt x="8770558" y="-3221"/>
                  <a:pt x="8915661" y="0"/>
                </a:cubicBezTo>
                <a:cubicBezTo>
                  <a:pt x="9060764" y="3221"/>
                  <a:pt x="9367830" y="-24143"/>
                  <a:pt x="9573158" y="0"/>
                </a:cubicBezTo>
                <a:cubicBezTo>
                  <a:pt x="9778486" y="24143"/>
                  <a:pt x="10186730" y="-32887"/>
                  <a:pt x="10519954" y="0"/>
                </a:cubicBezTo>
                <a:cubicBezTo>
                  <a:pt x="10506085" y="274238"/>
                  <a:pt x="10506899" y="490379"/>
                  <a:pt x="10519954" y="648485"/>
                </a:cubicBezTo>
                <a:cubicBezTo>
                  <a:pt x="10533009" y="806591"/>
                  <a:pt x="10530720" y="1014874"/>
                  <a:pt x="10519954" y="1323439"/>
                </a:cubicBezTo>
                <a:cubicBezTo>
                  <a:pt x="10402642" y="1296429"/>
                  <a:pt x="10136235" y="1350025"/>
                  <a:pt x="9967656" y="1323439"/>
                </a:cubicBezTo>
                <a:cubicBezTo>
                  <a:pt x="9799077" y="1296853"/>
                  <a:pt x="9648081" y="1333038"/>
                  <a:pt x="9415359" y="1323439"/>
                </a:cubicBezTo>
                <a:cubicBezTo>
                  <a:pt x="9182637" y="1313840"/>
                  <a:pt x="9155160" y="1317236"/>
                  <a:pt x="9073460" y="1323439"/>
                </a:cubicBezTo>
                <a:cubicBezTo>
                  <a:pt x="8991760" y="1329642"/>
                  <a:pt x="8630769" y="1324543"/>
                  <a:pt x="8310764" y="1323439"/>
                </a:cubicBezTo>
                <a:cubicBezTo>
                  <a:pt x="7990759" y="1322335"/>
                  <a:pt x="7946109" y="1330151"/>
                  <a:pt x="7758466" y="1323439"/>
                </a:cubicBezTo>
                <a:cubicBezTo>
                  <a:pt x="7570823" y="1316727"/>
                  <a:pt x="7507065" y="1341460"/>
                  <a:pt x="7311368" y="1323439"/>
                </a:cubicBezTo>
                <a:cubicBezTo>
                  <a:pt x="7115671" y="1305418"/>
                  <a:pt x="6933566" y="1325040"/>
                  <a:pt x="6653871" y="1323439"/>
                </a:cubicBezTo>
                <a:cubicBezTo>
                  <a:pt x="6374176" y="1321838"/>
                  <a:pt x="6189739" y="1310466"/>
                  <a:pt x="5996374" y="1323439"/>
                </a:cubicBezTo>
                <a:cubicBezTo>
                  <a:pt x="5803009" y="1336412"/>
                  <a:pt x="5823481" y="1339193"/>
                  <a:pt x="5654475" y="1323439"/>
                </a:cubicBezTo>
                <a:cubicBezTo>
                  <a:pt x="5485469" y="1307685"/>
                  <a:pt x="5216891" y="1300716"/>
                  <a:pt x="4891779" y="1323439"/>
                </a:cubicBezTo>
                <a:cubicBezTo>
                  <a:pt x="4566667" y="1346162"/>
                  <a:pt x="4524420" y="1298670"/>
                  <a:pt x="4234281" y="1323439"/>
                </a:cubicBezTo>
                <a:cubicBezTo>
                  <a:pt x="3944142" y="1348208"/>
                  <a:pt x="3904255" y="1328451"/>
                  <a:pt x="3787183" y="1323439"/>
                </a:cubicBezTo>
                <a:cubicBezTo>
                  <a:pt x="3670111" y="1318427"/>
                  <a:pt x="3563040" y="1332142"/>
                  <a:pt x="3340085" y="1323439"/>
                </a:cubicBezTo>
                <a:cubicBezTo>
                  <a:pt x="3117130" y="1314736"/>
                  <a:pt x="2869714" y="1308295"/>
                  <a:pt x="2472189" y="1323439"/>
                </a:cubicBezTo>
                <a:cubicBezTo>
                  <a:pt x="2074664" y="1338583"/>
                  <a:pt x="2074491" y="1319929"/>
                  <a:pt x="1919892" y="1323439"/>
                </a:cubicBezTo>
                <a:cubicBezTo>
                  <a:pt x="1765293" y="1326949"/>
                  <a:pt x="1562504" y="1298117"/>
                  <a:pt x="1367594" y="1323439"/>
                </a:cubicBezTo>
                <a:cubicBezTo>
                  <a:pt x="1172684" y="1348761"/>
                  <a:pt x="510392" y="1363097"/>
                  <a:pt x="0" y="1323439"/>
                </a:cubicBezTo>
                <a:cubicBezTo>
                  <a:pt x="-24578" y="1134984"/>
                  <a:pt x="-9416" y="938487"/>
                  <a:pt x="0" y="661720"/>
                </a:cubicBezTo>
                <a:cubicBezTo>
                  <a:pt x="9416" y="384953"/>
                  <a:pt x="23032" y="229860"/>
                  <a:pt x="0" y="0"/>
                </a:cubicBezTo>
                <a:close/>
              </a:path>
              <a:path w="10519954" h="1323439" stroke="0" extrusionOk="0">
                <a:moveTo>
                  <a:pt x="0" y="0"/>
                </a:moveTo>
                <a:cubicBezTo>
                  <a:pt x="172426" y="-21088"/>
                  <a:pt x="264296" y="20782"/>
                  <a:pt x="447098" y="0"/>
                </a:cubicBezTo>
                <a:cubicBezTo>
                  <a:pt x="629900" y="-20782"/>
                  <a:pt x="945938" y="36095"/>
                  <a:pt x="1209795" y="0"/>
                </a:cubicBezTo>
                <a:cubicBezTo>
                  <a:pt x="1473652" y="-36095"/>
                  <a:pt x="1391246" y="9860"/>
                  <a:pt x="1551693" y="0"/>
                </a:cubicBezTo>
                <a:cubicBezTo>
                  <a:pt x="1712140" y="-9860"/>
                  <a:pt x="2212251" y="37038"/>
                  <a:pt x="2419589" y="0"/>
                </a:cubicBezTo>
                <a:cubicBezTo>
                  <a:pt x="2626927" y="-37038"/>
                  <a:pt x="2971569" y="-41617"/>
                  <a:pt x="3287486" y="0"/>
                </a:cubicBezTo>
                <a:cubicBezTo>
                  <a:pt x="3603403" y="41617"/>
                  <a:pt x="3597177" y="8019"/>
                  <a:pt x="3734584" y="0"/>
                </a:cubicBezTo>
                <a:cubicBezTo>
                  <a:pt x="3871991" y="-8019"/>
                  <a:pt x="4282990" y="-20099"/>
                  <a:pt x="4602480" y="0"/>
                </a:cubicBezTo>
                <a:cubicBezTo>
                  <a:pt x="4921970" y="20099"/>
                  <a:pt x="5008106" y="-26240"/>
                  <a:pt x="5154777" y="0"/>
                </a:cubicBezTo>
                <a:cubicBezTo>
                  <a:pt x="5301448" y="26240"/>
                  <a:pt x="5662734" y="-19474"/>
                  <a:pt x="5917474" y="0"/>
                </a:cubicBezTo>
                <a:cubicBezTo>
                  <a:pt x="6172214" y="19474"/>
                  <a:pt x="6370481" y="-1387"/>
                  <a:pt x="6680171" y="0"/>
                </a:cubicBezTo>
                <a:cubicBezTo>
                  <a:pt x="6989861" y="1387"/>
                  <a:pt x="7344019" y="-27136"/>
                  <a:pt x="7548067" y="0"/>
                </a:cubicBezTo>
                <a:cubicBezTo>
                  <a:pt x="7752115" y="27136"/>
                  <a:pt x="7874186" y="-26487"/>
                  <a:pt x="8100365" y="0"/>
                </a:cubicBezTo>
                <a:cubicBezTo>
                  <a:pt x="8326544" y="26487"/>
                  <a:pt x="8548544" y="13055"/>
                  <a:pt x="8863061" y="0"/>
                </a:cubicBezTo>
                <a:cubicBezTo>
                  <a:pt x="9177578" y="-13055"/>
                  <a:pt x="9227053" y="-23743"/>
                  <a:pt x="9415359" y="0"/>
                </a:cubicBezTo>
                <a:cubicBezTo>
                  <a:pt x="9603665" y="23743"/>
                  <a:pt x="10069016" y="50671"/>
                  <a:pt x="10519954" y="0"/>
                </a:cubicBezTo>
                <a:cubicBezTo>
                  <a:pt x="10514011" y="134506"/>
                  <a:pt x="10536692" y="433034"/>
                  <a:pt x="10519954" y="622016"/>
                </a:cubicBezTo>
                <a:cubicBezTo>
                  <a:pt x="10503216" y="810998"/>
                  <a:pt x="10502176" y="1071236"/>
                  <a:pt x="10519954" y="1323439"/>
                </a:cubicBezTo>
                <a:cubicBezTo>
                  <a:pt x="10434946" y="1330530"/>
                  <a:pt x="10309461" y="1307772"/>
                  <a:pt x="10178055" y="1323439"/>
                </a:cubicBezTo>
                <a:cubicBezTo>
                  <a:pt x="10046649" y="1339106"/>
                  <a:pt x="9849946" y="1334339"/>
                  <a:pt x="9730957" y="1323439"/>
                </a:cubicBezTo>
                <a:cubicBezTo>
                  <a:pt x="9611968" y="1312539"/>
                  <a:pt x="9254745" y="1297742"/>
                  <a:pt x="9073460" y="1323439"/>
                </a:cubicBezTo>
                <a:cubicBezTo>
                  <a:pt x="8892175" y="1349136"/>
                  <a:pt x="8761124" y="1303479"/>
                  <a:pt x="8626362" y="1323439"/>
                </a:cubicBezTo>
                <a:cubicBezTo>
                  <a:pt x="8491600" y="1343399"/>
                  <a:pt x="8371365" y="1333802"/>
                  <a:pt x="8179264" y="1323439"/>
                </a:cubicBezTo>
                <a:cubicBezTo>
                  <a:pt x="7987163" y="1313076"/>
                  <a:pt x="7623832" y="1286977"/>
                  <a:pt x="7311368" y="1323439"/>
                </a:cubicBezTo>
                <a:cubicBezTo>
                  <a:pt x="6998904" y="1359901"/>
                  <a:pt x="7030873" y="1304526"/>
                  <a:pt x="6864270" y="1323439"/>
                </a:cubicBezTo>
                <a:cubicBezTo>
                  <a:pt x="6697667" y="1342352"/>
                  <a:pt x="6359732" y="1337475"/>
                  <a:pt x="6206773" y="1323439"/>
                </a:cubicBezTo>
                <a:cubicBezTo>
                  <a:pt x="6053814" y="1309403"/>
                  <a:pt x="5805652" y="1325586"/>
                  <a:pt x="5549276" y="1323439"/>
                </a:cubicBezTo>
                <a:cubicBezTo>
                  <a:pt x="5292900" y="1321292"/>
                  <a:pt x="5288500" y="1329123"/>
                  <a:pt x="5207377" y="1323439"/>
                </a:cubicBezTo>
                <a:cubicBezTo>
                  <a:pt x="5126254" y="1317755"/>
                  <a:pt x="4719937" y="1354675"/>
                  <a:pt x="4444681" y="1323439"/>
                </a:cubicBezTo>
                <a:cubicBezTo>
                  <a:pt x="4169425" y="1292203"/>
                  <a:pt x="4141536" y="1333339"/>
                  <a:pt x="3997583" y="1323439"/>
                </a:cubicBezTo>
                <a:cubicBezTo>
                  <a:pt x="3853630" y="1313539"/>
                  <a:pt x="3781598" y="1320976"/>
                  <a:pt x="3655684" y="1323439"/>
                </a:cubicBezTo>
                <a:cubicBezTo>
                  <a:pt x="3529770" y="1325902"/>
                  <a:pt x="3333506" y="1305417"/>
                  <a:pt x="3103386" y="1323439"/>
                </a:cubicBezTo>
                <a:cubicBezTo>
                  <a:pt x="2873266" y="1341461"/>
                  <a:pt x="2713629" y="1299895"/>
                  <a:pt x="2340690" y="1323439"/>
                </a:cubicBezTo>
                <a:cubicBezTo>
                  <a:pt x="1967751" y="1346983"/>
                  <a:pt x="2129306" y="1313299"/>
                  <a:pt x="1998791" y="1323439"/>
                </a:cubicBezTo>
                <a:cubicBezTo>
                  <a:pt x="1868276" y="1333579"/>
                  <a:pt x="1553507" y="1341969"/>
                  <a:pt x="1341294" y="1323439"/>
                </a:cubicBezTo>
                <a:cubicBezTo>
                  <a:pt x="1129081" y="1304909"/>
                  <a:pt x="1081834" y="1308515"/>
                  <a:pt x="894196" y="1323439"/>
                </a:cubicBezTo>
                <a:cubicBezTo>
                  <a:pt x="706558" y="1338363"/>
                  <a:pt x="404079" y="1293567"/>
                  <a:pt x="0" y="1323439"/>
                </a:cubicBezTo>
                <a:cubicBezTo>
                  <a:pt x="-12162" y="1115609"/>
                  <a:pt x="-14383" y="900359"/>
                  <a:pt x="0" y="688188"/>
                </a:cubicBezTo>
                <a:cubicBezTo>
                  <a:pt x="14383" y="476017"/>
                  <a:pt x="-8510" y="244109"/>
                  <a:pt x="0" y="0"/>
                </a:cubicBezTo>
                <a:close/>
              </a:path>
            </a:pathLst>
          </a:custGeom>
          <a:ln w="38100">
            <a:extLst>
              <a:ext uri="{C807C97D-BFC1-408E-A445-0C87EB9F89A2}">
                <ask:lineSketchStyleProps xmlns:ask="http://schemas.microsoft.com/office/drawing/2018/sketchyshapes" sd="104292927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Câu 1</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Số  gồm:  8 triệu, 5 trăm nghìn, 5 nghìn, 7 trăm và 2 đơn vị được viết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6F424A89-5784-43A8-A7A5-1FF6FAB83628}"/>
              </a:ext>
            </a:extLst>
          </p:cNvPr>
          <p:cNvSpPr txBox="1">
            <a:spLocks noChangeArrowheads="1"/>
          </p:cNvSpPr>
          <p:nvPr/>
        </p:nvSpPr>
        <p:spPr bwMode="auto">
          <a:xfrm>
            <a:off x="1793966" y="2160717"/>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8 505 702</a:t>
            </a:r>
          </a:p>
        </p:txBody>
      </p:sp>
      <p:sp>
        <p:nvSpPr>
          <p:cNvPr id="11" name="Text Box 28">
            <a:extLst>
              <a:ext uri="{FF2B5EF4-FFF2-40B4-BE49-F238E27FC236}">
                <a16:creationId xmlns:a16="http://schemas.microsoft.com/office/drawing/2014/main" id="{54DB7A10-0904-4A5F-9219-E4D50C17E7F2}"/>
              </a:ext>
            </a:extLst>
          </p:cNvPr>
          <p:cNvSpPr txBox="1">
            <a:spLocks noChangeArrowheads="1"/>
          </p:cNvSpPr>
          <p:nvPr/>
        </p:nvSpPr>
        <p:spPr bwMode="auto">
          <a:xfrm>
            <a:off x="6924680" y="3287842"/>
            <a:ext cx="313372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8 550 702</a:t>
            </a:r>
          </a:p>
        </p:txBody>
      </p:sp>
      <p:sp>
        <p:nvSpPr>
          <p:cNvPr id="12" name="Text Box 28">
            <a:extLst>
              <a:ext uri="{FF2B5EF4-FFF2-40B4-BE49-F238E27FC236}">
                <a16:creationId xmlns:a16="http://schemas.microsoft.com/office/drawing/2014/main" id="{FDA54728-0586-41A7-9C70-1C315F4406A3}"/>
              </a:ext>
            </a:extLst>
          </p:cNvPr>
          <p:cNvSpPr txBox="1">
            <a:spLocks noChangeArrowheads="1"/>
          </p:cNvSpPr>
          <p:nvPr/>
        </p:nvSpPr>
        <p:spPr bwMode="auto">
          <a:xfrm>
            <a:off x="1793966" y="3302130"/>
            <a:ext cx="3124201"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8 055 702</a:t>
            </a:r>
          </a:p>
        </p:txBody>
      </p:sp>
      <p:sp>
        <p:nvSpPr>
          <p:cNvPr id="13" name="Text Box 28">
            <a:extLst>
              <a:ext uri="{FF2B5EF4-FFF2-40B4-BE49-F238E27FC236}">
                <a16:creationId xmlns:a16="http://schemas.microsoft.com/office/drawing/2014/main" id="{E8BB8EF6-D6A2-47AB-8D0D-D41388562503}"/>
              </a:ext>
            </a:extLst>
          </p:cNvPr>
          <p:cNvSpPr txBox="1">
            <a:spLocks noChangeArrowheads="1"/>
          </p:cNvSpPr>
          <p:nvPr/>
        </p:nvSpPr>
        <p:spPr bwMode="auto">
          <a:xfrm>
            <a:off x="6934203" y="2144842"/>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8 505 720</a:t>
            </a:r>
          </a:p>
        </p:txBody>
      </p:sp>
      <p:pic>
        <p:nvPicPr>
          <p:cNvPr id="14" name="applause3">
            <a:hlinkClick r:id="" action="ppaction://media"/>
            <a:extLst>
              <a:ext uri="{FF2B5EF4-FFF2-40B4-BE49-F238E27FC236}">
                <a16:creationId xmlns:a16="http://schemas.microsoft.com/office/drawing/2014/main" id="{DA24B75D-37A7-487D-B427-26524CC2A480}"/>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10668001" y="6502401"/>
            <a:ext cx="487363" cy="487363"/>
          </a:xfrm>
          <a:prstGeom prst="rect">
            <a:avLst/>
          </a:prstGeom>
          <a:noFill/>
          <a:ln w="9525">
            <a:noFill/>
          </a:ln>
        </p:spPr>
      </p:pic>
    </p:spTree>
    <p:extLst>
      <p:ext uri="{BB962C8B-B14F-4D97-AF65-F5344CB8AC3E}">
        <p14:creationId xmlns:p14="http://schemas.microsoft.com/office/powerpoint/2010/main" val="3080630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3">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3"/>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3">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Trò</a:t>
            </a:r>
            <a:r>
              <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chơi</a:t>
            </a:r>
            <a:endPar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362082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90099073-E441-4B88-9138-4F085C63762A}"/>
              </a:ext>
            </a:extLst>
          </p:cNvPr>
          <p:cNvPicPr>
            <a:picLocks noChangeAspect="1"/>
          </p:cNvPicPr>
          <p:nvPr/>
        </p:nvPicPr>
        <p:blipFill>
          <a:blip r:embed="rId6"/>
          <a:stretch>
            <a:fillRect/>
          </a:stretch>
        </p:blipFill>
        <p:spPr>
          <a:xfrm>
            <a:off x="2020888" y="5232400"/>
            <a:ext cx="1217612" cy="1295400"/>
          </a:xfrm>
          <a:prstGeom prst="rect">
            <a:avLst/>
          </a:prstGeom>
          <a:noFill/>
          <a:ln w="9525">
            <a:noFill/>
          </a:ln>
        </p:spPr>
      </p:pic>
      <p:sp>
        <p:nvSpPr>
          <p:cNvPr id="3" name="WordArt 19">
            <a:extLst>
              <a:ext uri="{FF2B5EF4-FFF2-40B4-BE49-F238E27FC236}">
                <a16:creationId xmlns:a16="http://schemas.microsoft.com/office/drawing/2014/main" id="{6B733D61-B9DD-4063-8CDA-58D6882A7ECD}"/>
              </a:ext>
            </a:extLst>
          </p:cNvPr>
          <p:cNvSpPr>
            <a:spLocks noTextEdit="1"/>
          </p:cNvSpPr>
          <p:nvPr/>
        </p:nvSpPr>
        <p:spPr>
          <a:xfrm>
            <a:off x="3244851" y="59991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0D03C0BE-EFC4-47F6-A26D-6F4DEB900EB0}"/>
              </a:ext>
            </a:extLst>
          </p:cNvPr>
          <p:cNvSpPr>
            <a:spLocks noTextEdit="1"/>
          </p:cNvSpPr>
          <p:nvPr/>
        </p:nvSpPr>
        <p:spPr>
          <a:xfrm>
            <a:off x="3281364" y="604837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0F4AAC78-7598-4EB3-BC6A-03229590F95C}"/>
              </a:ext>
            </a:extLst>
          </p:cNvPr>
          <p:cNvSpPr>
            <a:spLocks noTextEdit="1"/>
          </p:cNvSpPr>
          <p:nvPr/>
        </p:nvSpPr>
        <p:spPr>
          <a:xfrm>
            <a:off x="3305176" y="59864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D4047B80-7BA5-4CED-8BC0-2CD9FCF858B9}"/>
              </a:ext>
            </a:extLst>
          </p:cNvPr>
          <p:cNvSpPr>
            <a:spLocks noTextEdit="1"/>
          </p:cNvSpPr>
          <p:nvPr/>
        </p:nvSpPr>
        <p:spPr>
          <a:xfrm>
            <a:off x="3348039" y="60626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3B1B3A9-83E8-4385-B74B-860315BB3A56}"/>
              </a:ext>
            </a:extLst>
          </p:cNvPr>
          <p:cNvSpPr>
            <a:spLocks noTextEdit="1"/>
          </p:cNvSpPr>
          <p:nvPr/>
        </p:nvSpPr>
        <p:spPr>
          <a:xfrm>
            <a:off x="3305176" y="603408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365AC21C-083B-42EC-8270-51BB5E658DFC}"/>
              </a:ext>
            </a:extLst>
          </p:cNvPr>
          <p:cNvSpPr>
            <a:spLocks noTextEdit="1"/>
          </p:cNvSpPr>
          <p:nvPr/>
        </p:nvSpPr>
        <p:spPr>
          <a:xfrm>
            <a:off x="3238501" y="60007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7BD09118-C0FC-4383-9038-542B80657113}"/>
              </a:ext>
            </a:extLst>
          </p:cNvPr>
          <p:cNvSpPr txBox="1">
            <a:spLocks noChangeArrowheads="1"/>
          </p:cNvSpPr>
          <p:nvPr/>
        </p:nvSpPr>
        <p:spPr bwMode="auto">
          <a:xfrm>
            <a:off x="916577" y="494984"/>
            <a:ext cx="10565673" cy="1323975"/>
          </a:xfrm>
          <a:custGeom>
            <a:avLst/>
            <a:gdLst>
              <a:gd name="connsiteX0" fmla="*/ 0 w 10565673"/>
              <a:gd name="connsiteY0" fmla="*/ 0 h 1323975"/>
              <a:gd name="connsiteX1" fmla="*/ 871668 w 10565673"/>
              <a:gd name="connsiteY1" fmla="*/ 0 h 1323975"/>
              <a:gd name="connsiteX2" fmla="*/ 1532023 w 10565673"/>
              <a:gd name="connsiteY2" fmla="*/ 0 h 1323975"/>
              <a:gd name="connsiteX3" fmla="*/ 1981064 w 10565673"/>
              <a:gd name="connsiteY3" fmla="*/ 0 h 1323975"/>
              <a:gd name="connsiteX4" fmla="*/ 2324448 w 10565673"/>
              <a:gd name="connsiteY4" fmla="*/ 0 h 1323975"/>
              <a:gd name="connsiteX5" fmla="*/ 2667832 w 10565673"/>
              <a:gd name="connsiteY5" fmla="*/ 0 h 1323975"/>
              <a:gd name="connsiteX6" fmla="*/ 3116874 w 10565673"/>
              <a:gd name="connsiteY6" fmla="*/ 0 h 1323975"/>
              <a:gd name="connsiteX7" fmla="*/ 3882885 w 10565673"/>
              <a:gd name="connsiteY7" fmla="*/ 0 h 1323975"/>
              <a:gd name="connsiteX8" fmla="*/ 4331926 w 10565673"/>
              <a:gd name="connsiteY8" fmla="*/ 0 h 1323975"/>
              <a:gd name="connsiteX9" fmla="*/ 5203594 w 10565673"/>
              <a:gd name="connsiteY9" fmla="*/ 0 h 1323975"/>
              <a:gd name="connsiteX10" fmla="*/ 5863949 w 10565673"/>
              <a:gd name="connsiteY10" fmla="*/ 0 h 1323975"/>
              <a:gd name="connsiteX11" fmla="*/ 6735617 w 10565673"/>
              <a:gd name="connsiteY11" fmla="*/ 0 h 1323975"/>
              <a:gd name="connsiteX12" fmla="*/ 7184658 w 10565673"/>
              <a:gd name="connsiteY12" fmla="*/ 0 h 1323975"/>
              <a:gd name="connsiteX13" fmla="*/ 7739355 w 10565673"/>
              <a:gd name="connsiteY13" fmla="*/ 0 h 1323975"/>
              <a:gd name="connsiteX14" fmla="*/ 8611023 w 10565673"/>
              <a:gd name="connsiteY14" fmla="*/ 0 h 1323975"/>
              <a:gd name="connsiteX15" fmla="*/ 9271378 w 10565673"/>
              <a:gd name="connsiteY15" fmla="*/ 0 h 1323975"/>
              <a:gd name="connsiteX16" fmla="*/ 9826076 w 10565673"/>
              <a:gd name="connsiteY16" fmla="*/ 0 h 1323975"/>
              <a:gd name="connsiteX17" fmla="*/ 10565673 w 10565673"/>
              <a:gd name="connsiteY17" fmla="*/ 0 h 1323975"/>
              <a:gd name="connsiteX18" fmla="*/ 10565673 w 10565673"/>
              <a:gd name="connsiteY18" fmla="*/ 661988 h 1323975"/>
              <a:gd name="connsiteX19" fmla="*/ 10565673 w 10565673"/>
              <a:gd name="connsiteY19" fmla="*/ 1323975 h 1323975"/>
              <a:gd name="connsiteX20" fmla="*/ 9799662 w 10565673"/>
              <a:gd name="connsiteY20" fmla="*/ 1323975 h 1323975"/>
              <a:gd name="connsiteX21" fmla="*/ 9350621 w 10565673"/>
              <a:gd name="connsiteY21" fmla="*/ 1323975 h 1323975"/>
              <a:gd name="connsiteX22" fmla="*/ 9007236 w 10565673"/>
              <a:gd name="connsiteY22" fmla="*/ 1323975 h 1323975"/>
              <a:gd name="connsiteX23" fmla="*/ 8663852 w 10565673"/>
              <a:gd name="connsiteY23" fmla="*/ 1323975 h 1323975"/>
              <a:gd name="connsiteX24" fmla="*/ 7897841 w 10565673"/>
              <a:gd name="connsiteY24" fmla="*/ 1323975 h 1323975"/>
              <a:gd name="connsiteX25" fmla="*/ 7343143 w 10565673"/>
              <a:gd name="connsiteY25" fmla="*/ 1323975 h 1323975"/>
              <a:gd name="connsiteX26" fmla="*/ 6471475 w 10565673"/>
              <a:gd name="connsiteY26" fmla="*/ 1323975 h 1323975"/>
              <a:gd name="connsiteX27" fmla="*/ 6128090 w 10565673"/>
              <a:gd name="connsiteY27" fmla="*/ 1323975 h 1323975"/>
              <a:gd name="connsiteX28" fmla="*/ 5679049 w 10565673"/>
              <a:gd name="connsiteY28" fmla="*/ 1323975 h 1323975"/>
              <a:gd name="connsiteX29" fmla="*/ 5124351 w 10565673"/>
              <a:gd name="connsiteY29" fmla="*/ 1323975 h 1323975"/>
              <a:gd name="connsiteX30" fmla="*/ 4463997 w 10565673"/>
              <a:gd name="connsiteY30" fmla="*/ 1323975 h 1323975"/>
              <a:gd name="connsiteX31" fmla="*/ 3592329 w 10565673"/>
              <a:gd name="connsiteY31" fmla="*/ 1323975 h 1323975"/>
              <a:gd name="connsiteX32" fmla="*/ 3037631 w 10565673"/>
              <a:gd name="connsiteY32" fmla="*/ 1323975 h 1323975"/>
              <a:gd name="connsiteX33" fmla="*/ 2377276 w 10565673"/>
              <a:gd name="connsiteY33" fmla="*/ 1323975 h 1323975"/>
              <a:gd name="connsiteX34" fmla="*/ 1716922 w 10565673"/>
              <a:gd name="connsiteY34" fmla="*/ 1323975 h 1323975"/>
              <a:gd name="connsiteX35" fmla="*/ 1267881 w 10565673"/>
              <a:gd name="connsiteY35" fmla="*/ 1323975 h 1323975"/>
              <a:gd name="connsiteX36" fmla="*/ 607526 w 10565673"/>
              <a:gd name="connsiteY36" fmla="*/ 1323975 h 1323975"/>
              <a:gd name="connsiteX37" fmla="*/ 0 w 10565673"/>
              <a:gd name="connsiteY37" fmla="*/ 1323975 h 1323975"/>
              <a:gd name="connsiteX38" fmla="*/ 0 w 10565673"/>
              <a:gd name="connsiteY38" fmla="*/ 635508 h 1323975"/>
              <a:gd name="connsiteX39" fmla="*/ 0 w 10565673"/>
              <a:gd name="connsiteY39"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65673" h="1323975" fill="none" extrusionOk="0">
                <a:moveTo>
                  <a:pt x="0" y="0"/>
                </a:moveTo>
                <a:cubicBezTo>
                  <a:pt x="299664" y="25105"/>
                  <a:pt x="583759" y="3207"/>
                  <a:pt x="871668" y="0"/>
                </a:cubicBezTo>
                <a:cubicBezTo>
                  <a:pt x="1159577" y="-3207"/>
                  <a:pt x="1388112" y="-20557"/>
                  <a:pt x="1532023" y="0"/>
                </a:cubicBezTo>
                <a:cubicBezTo>
                  <a:pt x="1675935" y="20557"/>
                  <a:pt x="1889013" y="3712"/>
                  <a:pt x="1981064" y="0"/>
                </a:cubicBezTo>
                <a:cubicBezTo>
                  <a:pt x="2073115" y="-3712"/>
                  <a:pt x="2162637" y="-726"/>
                  <a:pt x="2324448" y="0"/>
                </a:cubicBezTo>
                <a:cubicBezTo>
                  <a:pt x="2486259" y="726"/>
                  <a:pt x="2581019" y="10846"/>
                  <a:pt x="2667832" y="0"/>
                </a:cubicBezTo>
                <a:cubicBezTo>
                  <a:pt x="2754645" y="-10846"/>
                  <a:pt x="2980030" y="-15684"/>
                  <a:pt x="3116874" y="0"/>
                </a:cubicBezTo>
                <a:cubicBezTo>
                  <a:pt x="3253718" y="15684"/>
                  <a:pt x="3517486" y="10657"/>
                  <a:pt x="3882885" y="0"/>
                </a:cubicBezTo>
                <a:cubicBezTo>
                  <a:pt x="4248284" y="-10657"/>
                  <a:pt x="4124294" y="-3479"/>
                  <a:pt x="4331926" y="0"/>
                </a:cubicBezTo>
                <a:cubicBezTo>
                  <a:pt x="4539558" y="3479"/>
                  <a:pt x="4971925" y="19366"/>
                  <a:pt x="5203594" y="0"/>
                </a:cubicBezTo>
                <a:cubicBezTo>
                  <a:pt x="5435263" y="-19366"/>
                  <a:pt x="5586453" y="-28783"/>
                  <a:pt x="5863949" y="0"/>
                </a:cubicBezTo>
                <a:cubicBezTo>
                  <a:pt x="6141445" y="28783"/>
                  <a:pt x="6402083" y="20227"/>
                  <a:pt x="6735617" y="0"/>
                </a:cubicBezTo>
                <a:cubicBezTo>
                  <a:pt x="7069151" y="-20227"/>
                  <a:pt x="7051042" y="8553"/>
                  <a:pt x="7184658" y="0"/>
                </a:cubicBezTo>
                <a:cubicBezTo>
                  <a:pt x="7318274" y="-8553"/>
                  <a:pt x="7476170" y="27194"/>
                  <a:pt x="7739355" y="0"/>
                </a:cubicBezTo>
                <a:cubicBezTo>
                  <a:pt x="8002540" y="-27194"/>
                  <a:pt x="8400876" y="-4121"/>
                  <a:pt x="8611023" y="0"/>
                </a:cubicBezTo>
                <a:cubicBezTo>
                  <a:pt x="8821170" y="4121"/>
                  <a:pt x="8948821" y="-9434"/>
                  <a:pt x="9271378" y="0"/>
                </a:cubicBezTo>
                <a:cubicBezTo>
                  <a:pt x="9593935" y="9434"/>
                  <a:pt x="9642947" y="6049"/>
                  <a:pt x="9826076" y="0"/>
                </a:cubicBezTo>
                <a:cubicBezTo>
                  <a:pt x="10009205" y="-6049"/>
                  <a:pt x="10408831" y="-24437"/>
                  <a:pt x="10565673" y="0"/>
                </a:cubicBezTo>
                <a:cubicBezTo>
                  <a:pt x="10559376" y="168583"/>
                  <a:pt x="10573599" y="467988"/>
                  <a:pt x="10565673" y="661988"/>
                </a:cubicBezTo>
                <a:cubicBezTo>
                  <a:pt x="10557747" y="855988"/>
                  <a:pt x="10557470" y="1146548"/>
                  <a:pt x="10565673" y="1323975"/>
                </a:cubicBezTo>
                <a:cubicBezTo>
                  <a:pt x="10192750" y="1308824"/>
                  <a:pt x="9983239" y="1345592"/>
                  <a:pt x="9799662" y="1323975"/>
                </a:cubicBezTo>
                <a:cubicBezTo>
                  <a:pt x="9616085" y="1302358"/>
                  <a:pt x="9499090" y="1317941"/>
                  <a:pt x="9350621" y="1323975"/>
                </a:cubicBezTo>
                <a:cubicBezTo>
                  <a:pt x="9202152" y="1330009"/>
                  <a:pt x="9089205" y="1315185"/>
                  <a:pt x="9007236" y="1323975"/>
                </a:cubicBezTo>
                <a:cubicBezTo>
                  <a:pt x="8925268" y="1332765"/>
                  <a:pt x="8738987" y="1339596"/>
                  <a:pt x="8663852" y="1323975"/>
                </a:cubicBezTo>
                <a:cubicBezTo>
                  <a:pt x="8588717" y="1308354"/>
                  <a:pt x="8069236" y="1305359"/>
                  <a:pt x="7897841" y="1323975"/>
                </a:cubicBezTo>
                <a:cubicBezTo>
                  <a:pt x="7726446" y="1342591"/>
                  <a:pt x="7562968" y="1316321"/>
                  <a:pt x="7343143" y="1323975"/>
                </a:cubicBezTo>
                <a:cubicBezTo>
                  <a:pt x="7123318" y="1331629"/>
                  <a:pt x="6689009" y="1347272"/>
                  <a:pt x="6471475" y="1323975"/>
                </a:cubicBezTo>
                <a:cubicBezTo>
                  <a:pt x="6253941" y="1300678"/>
                  <a:pt x="6225993" y="1332613"/>
                  <a:pt x="6128090" y="1323975"/>
                </a:cubicBezTo>
                <a:cubicBezTo>
                  <a:pt x="6030187" y="1315337"/>
                  <a:pt x="5861014" y="1312251"/>
                  <a:pt x="5679049" y="1323975"/>
                </a:cubicBezTo>
                <a:cubicBezTo>
                  <a:pt x="5497084" y="1335699"/>
                  <a:pt x="5295556" y="1325085"/>
                  <a:pt x="5124351" y="1323975"/>
                </a:cubicBezTo>
                <a:cubicBezTo>
                  <a:pt x="4953146" y="1322865"/>
                  <a:pt x="4606494" y="1342495"/>
                  <a:pt x="4463997" y="1323975"/>
                </a:cubicBezTo>
                <a:cubicBezTo>
                  <a:pt x="4321500" y="1305455"/>
                  <a:pt x="3826998" y="1341859"/>
                  <a:pt x="3592329" y="1323975"/>
                </a:cubicBezTo>
                <a:cubicBezTo>
                  <a:pt x="3357660" y="1306091"/>
                  <a:pt x="3280443" y="1321937"/>
                  <a:pt x="3037631" y="1323975"/>
                </a:cubicBezTo>
                <a:cubicBezTo>
                  <a:pt x="2794819" y="1326013"/>
                  <a:pt x="2695586" y="1354032"/>
                  <a:pt x="2377276" y="1323975"/>
                </a:cubicBezTo>
                <a:cubicBezTo>
                  <a:pt x="2058967" y="1293918"/>
                  <a:pt x="1992640" y="1314391"/>
                  <a:pt x="1716922" y="1323975"/>
                </a:cubicBezTo>
                <a:cubicBezTo>
                  <a:pt x="1441204" y="1333559"/>
                  <a:pt x="1366859" y="1309615"/>
                  <a:pt x="1267881" y="1323975"/>
                </a:cubicBezTo>
                <a:cubicBezTo>
                  <a:pt x="1168903" y="1338335"/>
                  <a:pt x="790051" y="1308535"/>
                  <a:pt x="607526" y="1323975"/>
                </a:cubicBezTo>
                <a:cubicBezTo>
                  <a:pt x="425002" y="1339415"/>
                  <a:pt x="211449" y="1307162"/>
                  <a:pt x="0" y="1323975"/>
                </a:cubicBezTo>
                <a:cubicBezTo>
                  <a:pt x="15384" y="1180876"/>
                  <a:pt x="-10111" y="916432"/>
                  <a:pt x="0" y="635508"/>
                </a:cubicBezTo>
                <a:cubicBezTo>
                  <a:pt x="10111" y="354584"/>
                  <a:pt x="11087" y="187106"/>
                  <a:pt x="0" y="0"/>
                </a:cubicBezTo>
                <a:close/>
              </a:path>
              <a:path w="10565673" h="1323975" stroke="0" extrusionOk="0">
                <a:moveTo>
                  <a:pt x="0" y="0"/>
                </a:moveTo>
                <a:cubicBezTo>
                  <a:pt x="177076" y="-12658"/>
                  <a:pt x="520796" y="-12310"/>
                  <a:pt x="660355" y="0"/>
                </a:cubicBezTo>
                <a:cubicBezTo>
                  <a:pt x="799914" y="12310"/>
                  <a:pt x="846251" y="-8756"/>
                  <a:pt x="1003739" y="0"/>
                </a:cubicBezTo>
                <a:cubicBezTo>
                  <a:pt x="1161227" y="8756"/>
                  <a:pt x="1531666" y="-14319"/>
                  <a:pt x="1664093" y="0"/>
                </a:cubicBezTo>
                <a:cubicBezTo>
                  <a:pt x="1796520" y="14319"/>
                  <a:pt x="2034980" y="12623"/>
                  <a:pt x="2218791" y="0"/>
                </a:cubicBezTo>
                <a:cubicBezTo>
                  <a:pt x="2402602" y="-12623"/>
                  <a:pt x="2483826" y="-4194"/>
                  <a:pt x="2562176" y="0"/>
                </a:cubicBezTo>
                <a:cubicBezTo>
                  <a:pt x="2640526" y="4194"/>
                  <a:pt x="2882841" y="17492"/>
                  <a:pt x="3011217" y="0"/>
                </a:cubicBezTo>
                <a:cubicBezTo>
                  <a:pt x="3139593" y="-17492"/>
                  <a:pt x="3490889" y="-13584"/>
                  <a:pt x="3882885" y="0"/>
                </a:cubicBezTo>
                <a:cubicBezTo>
                  <a:pt x="4274881" y="13584"/>
                  <a:pt x="4056139" y="5006"/>
                  <a:pt x="4226269" y="0"/>
                </a:cubicBezTo>
                <a:cubicBezTo>
                  <a:pt x="4396399" y="-5006"/>
                  <a:pt x="4833770" y="-21747"/>
                  <a:pt x="5097937" y="0"/>
                </a:cubicBezTo>
                <a:cubicBezTo>
                  <a:pt x="5362104" y="21747"/>
                  <a:pt x="5490277" y="-15367"/>
                  <a:pt x="5652635" y="0"/>
                </a:cubicBezTo>
                <a:cubicBezTo>
                  <a:pt x="5814993" y="15367"/>
                  <a:pt x="5898581" y="11470"/>
                  <a:pt x="6101676" y="0"/>
                </a:cubicBezTo>
                <a:cubicBezTo>
                  <a:pt x="6304771" y="-11470"/>
                  <a:pt x="6434440" y="16278"/>
                  <a:pt x="6550717" y="0"/>
                </a:cubicBezTo>
                <a:cubicBezTo>
                  <a:pt x="6666994" y="-16278"/>
                  <a:pt x="6734370" y="-7273"/>
                  <a:pt x="6894102" y="0"/>
                </a:cubicBezTo>
                <a:cubicBezTo>
                  <a:pt x="7053835" y="7273"/>
                  <a:pt x="7322897" y="-23131"/>
                  <a:pt x="7554456" y="0"/>
                </a:cubicBezTo>
                <a:cubicBezTo>
                  <a:pt x="7786015" y="23131"/>
                  <a:pt x="8163693" y="10698"/>
                  <a:pt x="8320467" y="0"/>
                </a:cubicBezTo>
                <a:cubicBezTo>
                  <a:pt x="8477241" y="-10698"/>
                  <a:pt x="8735185" y="-1538"/>
                  <a:pt x="8980822" y="0"/>
                </a:cubicBezTo>
                <a:cubicBezTo>
                  <a:pt x="9226460" y="1538"/>
                  <a:pt x="9430936" y="31545"/>
                  <a:pt x="9852490" y="0"/>
                </a:cubicBezTo>
                <a:cubicBezTo>
                  <a:pt x="10274044" y="-31545"/>
                  <a:pt x="10416841" y="-287"/>
                  <a:pt x="10565673" y="0"/>
                </a:cubicBezTo>
                <a:cubicBezTo>
                  <a:pt x="10545870" y="180039"/>
                  <a:pt x="10549295" y="416936"/>
                  <a:pt x="10565673" y="635508"/>
                </a:cubicBezTo>
                <a:cubicBezTo>
                  <a:pt x="10582051" y="854080"/>
                  <a:pt x="10554834" y="1058187"/>
                  <a:pt x="10565673" y="1323975"/>
                </a:cubicBezTo>
                <a:cubicBezTo>
                  <a:pt x="10376696" y="1302911"/>
                  <a:pt x="10208291" y="1296802"/>
                  <a:pt x="9905318" y="1323975"/>
                </a:cubicBezTo>
                <a:cubicBezTo>
                  <a:pt x="9602346" y="1351148"/>
                  <a:pt x="9408256" y="1299254"/>
                  <a:pt x="9244964" y="1323975"/>
                </a:cubicBezTo>
                <a:cubicBezTo>
                  <a:pt x="9081672" y="1348696"/>
                  <a:pt x="8650544" y="1325033"/>
                  <a:pt x="8373296" y="1323975"/>
                </a:cubicBezTo>
                <a:cubicBezTo>
                  <a:pt x="8096048" y="1322917"/>
                  <a:pt x="7963268" y="1319620"/>
                  <a:pt x="7607285" y="1323975"/>
                </a:cubicBezTo>
                <a:cubicBezTo>
                  <a:pt x="7251302" y="1328330"/>
                  <a:pt x="7305545" y="1329726"/>
                  <a:pt x="7158243" y="1323975"/>
                </a:cubicBezTo>
                <a:cubicBezTo>
                  <a:pt x="7010941" y="1318224"/>
                  <a:pt x="6800290" y="1302371"/>
                  <a:pt x="6709202" y="1323975"/>
                </a:cubicBezTo>
                <a:cubicBezTo>
                  <a:pt x="6618114" y="1345579"/>
                  <a:pt x="6456365" y="1329462"/>
                  <a:pt x="6260161" y="1323975"/>
                </a:cubicBezTo>
                <a:cubicBezTo>
                  <a:pt x="6063957" y="1318488"/>
                  <a:pt x="5571254" y="1314170"/>
                  <a:pt x="5388493" y="1323975"/>
                </a:cubicBezTo>
                <a:cubicBezTo>
                  <a:pt x="5205732" y="1333780"/>
                  <a:pt x="5074059" y="1331073"/>
                  <a:pt x="4939452" y="1323975"/>
                </a:cubicBezTo>
                <a:cubicBezTo>
                  <a:pt x="4804845" y="1316877"/>
                  <a:pt x="4427918" y="1311133"/>
                  <a:pt x="4279098" y="1323975"/>
                </a:cubicBezTo>
                <a:cubicBezTo>
                  <a:pt x="4130278" y="1336817"/>
                  <a:pt x="3665073" y="1355468"/>
                  <a:pt x="3407430" y="1323975"/>
                </a:cubicBezTo>
                <a:cubicBezTo>
                  <a:pt x="3149787" y="1292482"/>
                  <a:pt x="2894581" y="1318866"/>
                  <a:pt x="2747075" y="1323975"/>
                </a:cubicBezTo>
                <a:cubicBezTo>
                  <a:pt x="2599569" y="1329084"/>
                  <a:pt x="2245972" y="1336177"/>
                  <a:pt x="1875407" y="1323975"/>
                </a:cubicBezTo>
                <a:cubicBezTo>
                  <a:pt x="1504842" y="1311773"/>
                  <a:pt x="1646476" y="1321921"/>
                  <a:pt x="1426366" y="1323975"/>
                </a:cubicBezTo>
                <a:cubicBezTo>
                  <a:pt x="1206256" y="1326029"/>
                  <a:pt x="931043" y="1346928"/>
                  <a:pt x="766011" y="1323975"/>
                </a:cubicBezTo>
                <a:cubicBezTo>
                  <a:pt x="600980" y="1301022"/>
                  <a:pt x="308844" y="1295791"/>
                  <a:pt x="0" y="1323975"/>
                </a:cubicBezTo>
                <a:cubicBezTo>
                  <a:pt x="-8535" y="1052431"/>
                  <a:pt x="30557" y="823772"/>
                  <a:pt x="0" y="688467"/>
                </a:cubicBezTo>
                <a:cubicBezTo>
                  <a:pt x="-30557" y="553162"/>
                  <a:pt x="-10262" y="208956"/>
                  <a:pt x="0" y="0"/>
                </a:cubicBezTo>
                <a:close/>
              </a:path>
            </a:pathLst>
          </a:custGeom>
          <a:ln w="28575">
            <a:solidFill>
              <a:srgbClr val="578B18"/>
            </a:solidFill>
            <a:extLst>
              <a:ext uri="{C807C97D-BFC1-408E-A445-0C87EB9F89A2}">
                <ask:lineSketchStyleProps xmlns:ask="http://schemas.microsoft.com/office/drawing/2018/sketchyshapes" sd="2017145503">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Giá trị của chữ số 7 trong số 10 275 104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C3636AC6-9EC9-4FFF-B7BC-3008DE45F711}"/>
              </a:ext>
            </a:extLst>
          </p:cNvPr>
          <p:cNvSpPr txBox="1">
            <a:spLocks noChangeArrowheads="1"/>
          </p:cNvSpPr>
          <p:nvPr/>
        </p:nvSpPr>
        <p:spPr bwMode="auto">
          <a:xfrm>
            <a:off x="1728651" y="2449513"/>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700 000</a:t>
            </a:r>
          </a:p>
        </p:txBody>
      </p:sp>
      <p:sp>
        <p:nvSpPr>
          <p:cNvPr id="11" name="Text Box 28">
            <a:extLst>
              <a:ext uri="{FF2B5EF4-FFF2-40B4-BE49-F238E27FC236}">
                <a16:creationId xmlns:a16="http://schemas.microsoft.com/office/drawing/2014/main" id="{C99669B8-69C3-4C8F-A065-86CCD1E134B9}"/>
              </a:ext>
            </a:extLst>
          </p:cNvPr>
          <p:cNvSpPr txBox="1">
            <a:spLocks noChangeArrowheads="1"/>
          </p:cNvSpPr>
          <p:nvPr/>
        </p:nvSpPr>
        <p:spPr bwMode="auto">
          <a:xfrm>
            <a:off x="6333310" y="3590925"/>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7</a:t>
            </a:r>
          </a:p>
        </p:txBody>
      </p:sp>
      <p:sp>
        <p:nvSpPr>
          <p:cNvPr id="12" name="Text Box 28">
            <a:extLst>
              <a:ext uri="{FF2B5EF4-FFF2-40B4-BE49-F238E27FC236}">
                <a16:creationId xmlns:a16="http://schemas.microsoft.com/office/drawing/2014/main" id="{94BFB8B1-3222-4661-9005-DCDFC622A7BF}"/>
              </a:ext>
            </a:extLst>
          </p:cNvPr>
          <p:cNvSpPr txBox="1">
            <a:spLocks noChangeArrowheads="1"/>
          </p:cNvSpPr>
          <p:nvPr/>
        </p:nvSpPr>
        <p:spPr bwMode="auto">
          <a:xfrm>
            <a:off x="1795327" y="3590926"/>
            <a:ext cx="3133725"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7 000</a:t>
            </a:r>
          </a:p>
        </p:txBody>
      </p:sp>
      <p:sp>
        <p:nvSpPr>
          <p:cNvPr id="13" name="Text Box 28">
            <a:extLst>
              <a:ext uri="{FF2B5EF4-FFF2-40B4-BE49-F238E27FC236}">
                <a16:creationId xmlns:a16="http://schemas.microsoft.com/office/drawing/2014/main" id="{893647A6-FFA6-4E62-9FB0-0D05479D483A}"/>
              </a:ext>
            </a:extLst>
          </p:cNvPr>
          <p:cNvSpPr txBox="1">
            <a:spLocks noChangeArrowheads="1"/>
          </p:cNvSpPr>
          <p:nvPr/>
        </p:nvSpPr>
        <p:spPr bwMode="auto">
          <a:xfrm>
            <a:off x="6333310" y="2430146"/>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70 000</a:t>
            </a:r>
          </a:p>
        </p:txBody>
      </p:sp>
      <p:pic>
        <p:nvPicPr>
          <p:cNvPr id="14" name="applause3">
            <a:hlinkClick r:id="" action="ppaction://media"/>
            <a:extLst>
              <a:ext uri="{FF2B5EF4-FFF2-40B4-BE49-F238E27FC236}">
                <a16:creationId xmlns:a16="http://schemas.microsoft.com/office/drawing/2014/main" id="{92A210C2-22FC-4920-8BD0-12B180F67EB8}"/>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9677401" y="6280151"/>
            <a:ext cx="487363" cy="487363"/>
          </a:xfrm>
          <a:prstGeom prst="rect">
            <a:avLst/>
          </a:prstGeom>
          <a:noFill/>
          <a:ln w="9525">
            <a:noFill/>
          </a:ln>
        </p:spPr>
      </p:pic>
    </p:spTree>
    <p:extLst>
      <p:ext uri="{BB962C8B-B14F-4D97-AF65-F5344CB8AC3E}">
        <p14:creationId xmlns:p14="http://schemas.microsoft.com/office/powerpoint/2010/main" val="3821181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881852" y="591543"/>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1590675" y="581025"/>
            <a:ext cx="1562100" cy="769441"/>
          </a:xfrm>
          <a:prstGeom prst="rect">
            <a:avLst/>
          </a:prstGeom>
          <a:noFill/>
        </p:spPr>
        <p:txBody>
          <a:bodyPr wrap="square" rtlCol="0">
            <a:spAutoFit/>
          </a:bodyPr>
          <a:lstStyle/>
          <a:p>
            <a:r>
              <a:rPr lang="en-US" sz="4400" dirty="0"/>
              <a:t>Đ, S?</a:t>
            </a:r>
          </a:p>
        </p:txBody>
      </p:sp>
      <p:sp>
        <p:nvSpPr>
          <p:cNvPr id="3" name="TextBox 2">
            <a:extLst>
              <a:ext uri="{FF2B5EF4-FFF2-40B4-BE49-F238E27FC236}">
                <a16:creationId xmlns:a16="http://schemas.microsoft.com/office/drawing/2014/main" id="{3D498B61-DB86-FB80-CF7F-428021C268AD}"/>
              </a:ext>
            </a:extLst>
          </p:cNvPr>
          <p:cNvSpPr txBox="1"/>
          <p:nvPr/>
        </p:nvSpPr>
        <p:spPr>
          <a:xfrm>
            <a:off x="1638300" y="1447800"/>
            <a:ext cx="6391275" cy="707886"/>
          </a:xfrm>
          <a:prstGeom prst="rect">
            <a:avLst/>
          </a:prstGeom>
          <a:noFill/>
        </p:spPr>
        <p:txBody>
          <a:bodyPr wrap="square" rtlCol="0">
            <a:spAutoFit/>
          </a:bodyPr>
          <a:lstStyle/>
          <a:p>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14 021 983 </a:t>
            </a:r>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99C2502-F08B-8A3B-7433-615F962BCE46}"/>
              </a:ext>
            </a:extLst>
          </p:cNvPr>
          <p:cNvGrpSpPr/>
          <p:nvPr/>
        </p:nvGrpSpPr>
        <p:grpSpPr>
          <a:xfrm>
            <a:off x="647700" y="2495550"/>
            <a:ext cx="11134725" cy="2403574"/>
            <a:chOff x="657225" y="2581275"/>
            <a:chExt cx="11134725" cy="2403574"/>
          </a:xfrm>
        </p:grpSpPr>
        <p:sp>
          <p:nvSpPr>
            <p:cNvPr id="7" name="TextBox 6">
              <a:extLst>
                <a:ext uri="{FF2B5EF4-FFF2-40B4-BE49-F238E27FC236}">
                  <a16:creationId xmlns:a16="http://schemas.microsoft.com/office/drawing/2014/main" id="{9742C908-2D34-F88E-0CBA-A10F49E92163}"/>
                </a:ext>
              </a:extLst>
            </p:cNvPr>
            <p:cNvSpPr txBox="1"/>
            <p:nvPr/>
          </p:nvSpPr>
          <p:spPr>
            <a:xfrm>
              <a:off x="657225" y="2676525"/>
              <a:ext cx="5124450" cy="2308324"/>
            </a:xfrm>
            <a:prstGeom prst="rect">
              <a:avLst/>
            </a:prstGeom>
            <a:noFill/>
          </p:spPr>
          <p:txBody>
            <a:bodyPr wrap="square" rtlCol="0">
              <a:spAutoFit/>
            </a:bodyPr>
            <a:lstStyle/>
            <a:p>
              <a:pPr marL="742950" indent="-742950" algn="just">
                <a:buAutoNum type="alphaLcParenR"/>
              </a:pP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thuộc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lớp</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0 ở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hàng</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chục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0061ADF-9E84-C722-6646-B33CF2F5C65C}"/>
                </a:ext>
              </a:extLst>
            </p:cNvPr>
            <p:cNvSpPr txBox="1"/>
            <p:nvPr/>
          </p:nvSpPr>
          <p:spPr>
            <a:xfrm>
              <a:off x="6667500" y="2581275"/>
              <a:ext cx="5124450" cy="2308324"/>
            </a:xfrm>
            <a:prstGeom prst="rect">
              <a:avLst/>
            </a:prstGeom>
            <a:noFill/>
          </p:spPr>
          <p:txBody>
            <a:bodyPr wrap="square" rtlCol="0">
              <a:spAutoFit/>
            </a:bodyPr>
            <a:lstStyle/>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Chữ số 9 thuộc lớp đơn vị. </a:t>
              </a:r>
            </a:p>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Chữ số 3 thuộc lớp nghìn. </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563EBAA6-25FE-8420-E963-749B7A606480}"/>
                </a:ext>
              </a:extLst>
            </p:cNvPr>
            <p:cNvSpPr/>
            <p:nvPr/>
          </p:nvSpPr>
          <p:spPr>
            <a:xfrm>
              <a:off x="2543175" y="3333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3" name="Rectangle: Rounded Corners 12">
              <a:extLst>
                <a:ext uri="{FF2B5EF4-FFF2-40B4-BE49-F238E27FC236}">
                  <a16:creationId xmlns:a16="http://schemas.microsoft.com/office/drawing/2014/main" id="{90A9D0F6-1D15-963F-E640-F43BED9E182D}"/>
                </a:ext>
              </a:extLst>
            </p:cNvPr>
            <p:cNvSpPr/>
            <p:nvPr/>
          </p:nvSpPr>
          <p:spPr>
            <a:xfrm>
              <a:off x="3105150" y="4476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1CB952B4-EE2E-A790-8C5B-3DDCE2EFE817}"/>
                </a:ext>
              </a:extLst>
            </p:cNvPr>
            <p:cNvSpPr/>
            <p:nvPr/>
          </p:nvSpPr>
          <p:spPr>
            <a:xfrm>
              <a:off x="8229600" y="3248025"/>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6" name="Rectangle: Rounded Corners 15">
              <a:extLst>
                <a:ext uri="{FF2B5EF4-FFF2-40B4-BE49-F238E27FC236}">
                  <a16:creationId xmlns:a16="http://schemas.microsoft.com/office/drawing/2014/main" id="{CB1FF4EB-FA88-7E41-F7FD-AE65FA869DE3}"/>
                </a:ext>
              </a:extLst>
            </p:cNvPr>
            <p:cNvSpPr/>
            <p:nvPr/>
          </p:nvSpPr>
          <p:spPr>
            <a:xfrm>
              <a:off x="8039100" y="438150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18" name="Rectangle: Rounded Corners 17">
            <a:extLst>
              <a:ext uri="{FF2B5EF4-FFF2-40B4-BE49-F238E27FC236}">
                <a16:creationId xmlns:a16="http://schemas.microsoft.com/office/drawing/2014/main" id="{F08D942A-F41A-664D-D75F-99AFABB712E7}"/>
              </a:ext>
            </a:extLst>
          </p:cNvPr>
          <p:cNvSpPr/>
          <p:nvPr/>
        </p:nvSpPr>
        <p:spPr>
          <a:xfrm>
            <a:off x="2533651" y="320992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9" name="Rectangle: Rounded Corners 18">
            <a:extLst>
              <a:ext uri="{FF2B5EF4-FFF2-40B4-BE49-F238E27FC236}">
                <a16:creationId xmlns:a16="http://schemas.microsoft.com/office/drawing/2014/main" id="{0EAB2F3B-1D31-C493-06BE-5B9F83D632E3}"/>
              </a:ext>
            </a:extLst>
          </p:cNvPr>
          <p:cNvSpPr/>
          <p:nvPr/>
        </p:nvSpPr>
        <p:spPr>
          <a:xfrm>
            <a:off x="3067051" y="43719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20" name="Rectangle: Rounded Corners 19">
            <a:extLst>
              <a:ext uri="{FF2B5EF4-FFF2-40B4-BE49-F238E27FC236}">
                <a16:creationId xmlns:a16="http://schemas.microsoft.com/office/drawing/2014/main" id="{CDB23415-058C-7646-0052-6054792B425F}"/>
              </a:ext>
            </a:extLst>
          </p:cNvPr>
          <p:cNvSpPr/>
          <p:nvPr/>
        </p:nvSpPr>
        <p:spPr>
          <a:xfrm>
            <a:off x="8229601" y="310515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21" name="Rectangle: Rounded Corners 20">
            <a:extLst>
              <a:ext uri="{FF2B5EF4-FFF2-40B4-BE49-F238E27FC236}">
                <a16:creationId xmlns:a16="http://schemas.microsoft.com/office/drawing/2014/main" id="{AB74ADEC-A147-BB40-D596-FEFC2A684F13}"/>
              </a:ext>
            </a:extLst>
          </p:cNvPr>
          <p:cNvSpPr/>
          <p:nvPr/>
        </p:nvSpPr>
        <p:spPr>
          <a:xfrm>
            <a:off x="8029576" y="42576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TotalTime>
  <Words>432</Words>
  <PresentationFormat>Widescreen</PresentationFormat>
  <Paragraphs>136</Paragraphs>
  <Slides>15</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Calibri Light</vt:lpstr>
      <vt:lpstr>Cambria</vt:lpstr>
      <vt:lpstr>Impact</vt:lpstr>
      <vt:lpstr>Tahoma</vt:lpstr>
      <vt:lpstr>Times New Roman</vt:lpstr>
      <vt:lpstr>UTM Azuki</vt:lpstr>
      <vt:lpstr>UTM Cookies</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2023-07-20T12:40:07Z</dcterms:created>
  <dcterms:modified xsi:type="dcterms:W3CDTF">2023-08-11T04:44:34Z</dcterms:modified>
</cp:coreProperties>
</file>