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4" r:id="rId2"/>
    <p:sldMasterId id="2147483737" r:id="rId3"/>
  </p:sldMasterIdLst>
  <p:notesMasterIdLst>
    <p:notesMasterId r:id="rId28"/>
  </p:notesMasterIdLst>
  <p:sldIdLst>
    <p:sldId id="277" r:id="rId4"/>
    <p:sldId id="274" r:id="rId5"/>
    <p:sldId id="276" r:id="rId6"/>
    <p:sldId id="271" r:id="rId7"/>
    <p:sldId id="278" r:id="rId8"/>
    <p:sldId id="279" r:id="rId9"/>
    <p:sldId id="281" r:id="rId10"/>
    <p:sldId id="280" r:id="rId11"/>
    <p:sldId id="288" r:id="rId12"/>
    <p:sldId id="282" r:id="rId13"/>
    <p:sldId id="264" r:id="rId14"/>
    <p:sldId id="270" r:id="rId15"/>
    <p:sldId id="290" r:id="rId16"/>
    <p:sldId id="286" r:id="rId17"/>
    <p:sldId id="298" r:id="rId18"/>
    <p:sldId id="304" r:id="rId19"/>
    <p:sldId id="307" r:id="rId20"/>
    <p:sldId id="306" r:id="rId21"/>
    <p:sldId id="301" r:id="rId22"/>
    <p:sldId id="308" r:id="rId23"/>
    <p:sldId id="310" r:id="rId24"/>
    <p:sldId id="309" r:id="rId25"/>
    <p:sldId id="312" r:id="rId26"/>
    <p:sldId id="311" r:id="rId27"/>
  </p:sldIdLst>
  <p:sldSz cx="11704638" cy="7864475"/>
  <p:notesSz cx="6858000" cy="9144000"/>
  <p:defaultTextStyle>
    <a:defPPr>
      <a:defRPr lang="en-US"/>
    </a:defPPr>
    <a:lvl1pPr marL="0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9072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8146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77218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36291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95363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54437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13509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72582" algn="l" defTabSz="111814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EC402D-AAC6-4F91-8BDE-1B44092602A3}">
          <p14:sldIdLst>
            <p14:sldId id="277"/>
            <p14:sldId id="274"/>
            <p14:sldId id="276"/>
            <p14:sldId id="271"/>
            <p14:sldId id="278"/>
            <p14:sldId id="279"/>
            <p14:sldId id="281"/>
            <p14:sldId id="280"/>
            <p14:sldId id="288"/>
            <p14:sldId id="282"/>
            <p14:sldId id="264"/>
            <p14:sldId id="270"/>
            <p14:sldId id="290"/>
          </p14:sldIdLst>
        </p14:section>
        <p14:section name="Untitled Section" id="{7725F518-5983-4DE9-B0D9-07D335C8A12B}">
          <p14:sldIdLst>
            <p14:sldId id="286"/>
            <p14:sldId id="298"/>
            <p14:sldId id="304"/>
            <p14:sldId id="307"/>
            <p14:sldId id="306"/>
            <p14:sldId id="301"/>
            <p14:sldId id="308"/>
            <p14:sldId id="310"/>
            <p14:sldId id="309"/>
            <p14:sldId id="312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3C5D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170" y="12"/>
      </p:cViewPr>
      <p:guideLst>
        <p:guide orient="horz" pos="2478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D1808-E4D4-44FE-B9F6-39EBB1489617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1143000"/>
            <a:ext cx="4594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8BAEA-7920-4EBB-87E2-1132F0358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2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77888" y="685800"/>
            <a:ext cx="51022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26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77888" y="685800"/>
            <a:ext cx="51022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36AF4-8A0E-4A45-B571-32A20BC8A0B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94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36AF4-8A0E-4A45-B571-32A20BC8A0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11181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07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36AF4-8A0E-4A45-B571-32A20BC8A0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11181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7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36AF4-8A0E-4A45-B571-32A20BC8A0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9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9" y="2443086"/>
            <a:ext cx="9948942" cy="16857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4456536"/>
            <a:ext cx="8193247" cy="20098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7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3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95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54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1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7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8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5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5864" y="314945"/>
            <a:ext cx="2633543" cy="671029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5232" y="314945"/>
            <a:ext cx="7705553" cy="67102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5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29886" y="-958526"/>
            <a:ext cx="12782330" cy="18079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283" y="6904969"/>
            <a:ext cx="2304386" cy="110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2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63080" y="1287080"/>
            <a:ext cx="8778479" cy="2738002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63080" y="4130671"/>
            <a:ext cx="8778479" cy="1898760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12" indent="0" algn="ctr">
              <a:buNone/>
              <a:defRPr sz="1920"/>
            </a:lvl2pPr>
            <a:lvl3pPr marL="877824" indent="0" algn="ctr">
              <a:buNone/>
              <a:defRPr sz="1728"/>
            </a:lvl3pPr>
            <a:lvl4pPr marL="1316736" indent="0" algn="ctr">
              <a:buNone/>
              <a:defRPr sz="1536"/>
            </a:lvl4pPr>
            <a:lvl5pPr marL="1755648" indent="0" algn="ctr">
              <a:buNone/>
              <a:defRPr sz="1536"/>
            </a:lvl5pPr>
            <a:lvl6pPr marL="2194560" indent="0" algn="ctr">
              <a:buNone/>
              <a:defRPr sz="1536"/>
            </a:lvl6pPr>
            <a:lvl7pPr marL="2633472" indent="0" algn="ctr">
              <a:buNone/>
              <a:defRPr sz="1536"/>
            </a:lvl7pPr>
            <a:lvl8pPr marL="3072384" indent="0" algn="ctr">
              <a:buNone/>
              <a:defRPr sz="1536"/>
            </a:lvl8pPr>
            <a:lvl9pPr marL="3511296" indent="0" algn="ctr">
              <a:buNone/>
              <a:defRPr sz="1536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1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8598" y="1960658"/>
            <a:ext cx="10095250" cy="3271403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8598" y="5263010"/>
            <a:ext cx="10095250" cy="1720353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1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2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3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64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5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47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38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29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8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4694" y="2093552"/>
            <a:ext cx="4974471" cy="49899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25473" y="2093552"/>
            <a:ext cx="4974471" cy="4989937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73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219" y="418711"/>
            <a:ext cx="10095250" cy="1520102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6219" y="1927889"/>
            <a:ext cx="4951610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6219" y="2872718"/>
            <a:ext cx="4951610" cy="422533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25473" y="1927889"/>
            <a:ext cx="4975996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25473" y="2872718"/>
            <a:ext cx="4975996" cy="422533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3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060" y="418711"/>
            <a:ext cx="10095250" cy="645307"/>
          </a:xfrm>
        </p:spPr>
        <p:txBody>
          <a:bodyPr>
            <a:normAutofit/>
          </a:bodyPr>
          <a:lstStyle>
            <a:lvl1pPr>
              <a:defRPr sz="2304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3004" cy="177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82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6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8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4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 marL="0" indent="0">
              <a:buNone/>
              <a:defRPr sz="3072"/>
            </a:lvl1pPr>
            <a:lvl2pPr marL="438912" indent="0">
              <a:buNone/>
              <a:defRPr sz="2688"/>
            </a:lvl2pPr>
            <a:lvl3pPr marL="877824" indent="0">
              <a:buNone/>
              <a:defRPr sz="2304"/>
            </a:lvl3pPr>
            <a:lvl4pPr marL="1316736" indent="0">
              <a:buNone/>
              <a:defRPr sz="1920"/>
            </a:lvl4pPr>
            <a:lvl5pPr marL="1755648" indent="0">
              <a:buNone/>
              <a:defRPr sz="1920"/>
            </a:lvl5pPr>
            <a:lvl6pPr marL="2194560" indent="0">
              <a:buNone/>
              <a:defRPr sz="1920"/>
            </a:lvl6pPr>
            <a:lvl7pPr marL="2633472" indent="0">
              <a:buNone/>
              <a:defRPr sz="1920"/>
            </a:lvl7pPr>
            <a:lvl8pPr marL="3072384" indent="0">
              <a:buNone/>
              <a:defRPr sz="1920"/>
            </a:lvl8pPr>
            <a:lvl9pPr marL="3511296" indent="0">
              <a:buNone/>
              <a:defRPr sz="192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07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10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76131" y="418710"/>
            <a:ext cx="2523813" cy="6664779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4694" y="418710"/>
            <a:ext cx="7425130" cy="6664779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4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533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486DFE-8C4C-470D-B384-1EF55835A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80" y="1287080"/>
            <a:ext cx="8778479" cy="2738002"/>
          </a:xfrm>
        </p:spPr>
        <p:txBody>
          <a:bodyPr anchor="b"/>
          <a:lstStyle>
            <a:lvl1pPr algn="ctr">
              <a:defRPr sz="57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0D349F-E20B-439B-9CCB-FD502C93C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80" y="4130671"/>
            <a:ext cx="8778479" cy="1898760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912" indent="0" algn="ctr">
              <a:buNone/>
              <a:defRPr sz="1920"/>
            </a:lvl2pPr>
            <a:lvl3pPr marL="877824" indent="0" algn="ctr">
              <a:buNone/>
              <a:defRPr sz="1728"/>
            </a:lvl3pPr>
            <a:lvl4pPr marL="1316736" indent="0" algn="ctr">
              <a:buNone/>
              <a:defRPr sz="1536"/>
            </a:lvl4pPr>
            <a:lvl5pPr marL="1755648" indent="0" algn="ctr">
              <a:buNone/>
              <a:defRPr sz="1536"/>
            </a:lvl5pPr>
            <a:lvl6pPr marL="2194560" indent="0" algn="ctr">
              <a:buNone/>
              <a:defRPr sz="1536"/>
            </a:lvl6pPr>
            <a:lvl7pPr marL="2633472" indent="0" algn="ctr">
              <a:buNone/>
              <a:defRPr sz="1536"/>
            </a:lvl7pPr>
            <a:lvl8pPr marL="3072384" indent="0" algn="ctr">
              <a:buNone/>
              <a:defRPr sz="1536"/>
            </a:lvl8pPr>
            <a:lvl9pPr marL="3511296" indent="0" algn="ctr">
              <a:buNone/>
              <a:defRPr sz="1536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3FD3AE-9501-49E2-B7A3-FF3A39D0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AB2FF6-F1AB-4920-9503-88206FCB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0123C1-D928-4C99-9A17-D28F10BF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74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2FE17-E8EC-4135-B364-5BF3D9B2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56DE8D-ED46-42F7-B663-44F8309B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20C2C1-3F75-4B1A-A514-2CF57277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F2A891-337C-4B41-8D9A-81770991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4588D6-255D-42EF-A48F-272409E7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52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CF5E4C-BE1F-4088-A3F7-2F5A0D57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98" y="1960658"/>
            <a:ext cx="10095250" cy="3271403"/>
          </a:xfrm>
        </p:spPr>
        <p:txBody>
          <a:bodyPr anchor="b"/>
          <a:lstStyle>
            <a:lvl1pPr>
              <a:defRPr sz="576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036523-8F63-4750-8B29-3532604ED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598" y="5263010"/>
            <a:ext cx="10095250" cy="1720353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912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82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73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64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56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472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38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1296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F357B8-C473-4F7A-9611-51B8B551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6992A-4BC4-4546-8E51-5FF3C300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6BDCE3-35CB-42D4-A012-DED234D9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93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8A196B-02B1-4361-8298-1F2DACC2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16FD9D-A741-4440-9A25-E3C4CCF00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94" y="2093552"/>
            <a:ext cx="4974471" cy="49899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ABCFF4-1A15-4036-8AE4-48C848B5B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5473" y="2093552"/>
            <a:ext cx="4974471" cy="49899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15CEA5-11AF-4F03-B2C3-A61E6E82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F323DD-8A23-4AA5-853F-D2494DC1A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2F8814-DF3F-413D-BC4E-706117E8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9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92C423-25E0-4D10-919A-078D6F17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9" y="418711"/>
            <a:ext cx="10095250" cy="15201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D3716B-5E00-4E94-A83D-B18DA9118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219" y="1927889"/>
            <a:ext cx="4951610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E2B733-10B3-4B18-B5CF-20F1B8840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219" y="2872718"/>
            <a:ext cx="4951610" cy="42253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3379A11-293C-4BAA-A351-401216958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5473" y="1927889"/>
            <a:ext cx="4975996" cy="944829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912" indent="0">
              <a:buNone/>
              <a:defRPr sz="1920" b="1"/>
            </a:lvl2pPr>
            <a:lvl3pPr marL="877824" indent="0">
              <a:buNone/>
              <a:defRPr sz="1728" b="1"/>
            </a:lvl3pPr>
            <a:lvl4pPr marL="1316736" indent="0">
              <a:buNone/>
              <a:defRPr sz="1536" b="1"/>
            </a:lvl4pPr>
            <a:lvl5pPr marL="1755648" indent="0">
              <a:buNone/>
              <a:defRPr sz="1536" b="1"/>
            </a:lvl5pPr>
            <a:lvl6pPr marL="2194560" indent="0">
              <a:buNone/>
              <a:defRPr sz="1536" b="1"/>
            </a:lvl6pPr>
            <a:lvl7pPr marL="2633472" indent="0">
              <a:buNone/>
              <a:defRPr sz="1536" b="1"/>
            </a:lvl7pPr>
            <a:lvl8pPr marL="3072384" indent="0">
              <a:buNone/>
              <a:defRPr sz="1536" b="1"/>
            </a:lvl8pPr>
            <a:lvl9pPr marL="3511296" indent="0">
              <a:buNone/>
              <a:defRPr sz="1536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9349449-DD20-4BCB-8F58-420F3B165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5473" y="2872718"/>
            <a:ext cx="4975996" cy="422533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D29793-5CF4-4155-9A3C-6F4D088D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D63F03-5C23-4760-AB79-378EEB3B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B89C1F4-CEDF-45D7-B779-06FED2FC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2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5053655"/>
            <a:ext cx="9948942" cy="1561972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3333301"/>
            <a:ext cx="9948942" cy="172035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907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8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772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362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953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544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135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725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56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5C4D1E-B385-4699-AA0B-C883F102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11F2207-F065-4580-A3B0-03BCCFAB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8FE3EE-BE4C-42D2-8FE2-45E271A8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297D39-25EE-4721-83FC-03498F5F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30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A6BA583-3922-47EB-80ED-0358B62C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4EBB8E-B0E5-46C5-B3EF-6841F304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50225C-085A-4D94-815D-4E47C487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33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5F893E-A5D1-48CF-93BC-D414A2C3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B0D0F4-185F-493A-B22D-7DEA3DEF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3A2CA6-7F00-470A-AD05-C57B7911A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242774-5D54-49C9-8112-37830F2C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7B09DA-7216-47C2-B4EF-3A079C99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778183-6FAC-490F-B049-ABFB66E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92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BABE60-F34F-48EA-96F1-092EC205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19" y="524298"/>
            <a:ext cx="3775050" cy="1835044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D97255-2EDE-4DF8-B955-16070E8A8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75996" y="1132339"/>
            <a:ext cx="5925473" cy="5588875"/>
          </a:xfrm>
        </p:spPr>
        <p:txBody>
          <a:bodyPr/>
          <a:lstStyle>
            <a:lvl1pPr marL="0" indent="0">
              <a:buNone/>
              <a:defRPr sz="3072"/>
            </a:lvl1pPr>
            <a:lvl2pPr marL="438912" indent="0">
              <a:buNone/>
              <a:defRPr sz="2688"/>
            </a:lvl2pPr>
            <a:lvl3pPr marL="877824" indent="0">
              <a:buNone/>
              <a:defRPr sz="2304"/>
            </a:lvl3pPr>
            <a:lvl4pPr marL="1316736" indent="0">
              <a:buNone/>
              <a:defRPr sz="1920"/>
            </a:lvl4pPr>
            <a:lvl5pPr marL="1755648" indent="0">
              <a:buNone/>
              <a:defRPr sz="1920"/>
            </a:lvl5pPr>
            <a:lvl6pPr marL="2194560" indent="0">
              <a:buNone/>
              <a:defRPr sz="1920"/>
            </a:lvl6pPr>
            <a:lvl7pPr marL="2633472" indent="0">
              <a:buNone/>
              <a:defRPr sz="1920"/>
            </a:lvl7pPr>
            <a:lvl8pPr marL="3072384" indent="0">
              <a:buNone/>
              <a:defRPr sz="1920"/>
            </a:lvl8pPr>
            <a:lvl9pPr marL="3511296" indent="0">
              <a:buNone/>
              <a:defRPr sz="192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523F77-7488-4739-A1EA-6B2F21919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219" y="2359342"/>
            <a:ext cx="3775050" cy="4370974"/>
          </a:xfrm>
        </p:spPr>
        <p:txBody>
          <a:bodyPr/>
          <a:lstStyle>
            <a:lvl1pPr marL="0" indent="0">
              <a:buNone/>
              <a:defRPr sz="1536"/>
            </a:lvl1pPr>
            <a:lvl2pPr marL="438912" indent="0">
              <a:buNone/>
              <a:defRPr sz="1344"/>
            </a:lvl2pPr>
            <a:lvl3pPr marL="877824" indent="0">
              <a:buNone/>
              <a:defRPr sz="1152"/>
            </a:lvl3pPr>
            <a:lvl4pPr marL="1316736" indent="0">
              <a:buNone/>
              <a:defRPr sz="960"/>
            </a:lvl4pPr>
            <a:lvl5pPr marL="1755648" indent="0">
              <a:buNone/>
              <a:defRPr sz="960"/>
            </a:lvl5pPr>
            <a:lvl6pPr marL="2194560" indent="0">
              <a:buNone/>
              <a:defRPr sz="960"/>
            </a:lvl6pPr>
            <a:lvl7pPr marL="2633472" indent="0">
              <a:buNone/>
              <a:defRPr sz="960"/>
            </a:lvl7pPr>
            <a:lvl8pPr marL="3072384" indent="0">
              <a:buNone/>
              <a:defRPr sz="960"/>
            </a:lvl8pPr>
            <a:lvl9pPr marL="3511296" indent="0">
              <a:buNone/>
              <a:defRPr sz="96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D1EF97-6733-4206-9004-991E37DD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DB9972-3905-4210-9A82-5EFC331F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E9468D-5C4F-4FF6-9847-E6D539B4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63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F0587-58CA-4525-8FAF-7169FEEB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26B30C-0464-4FD9-A8E7-5159AB6B8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5F0C8F-A1F7-49D6-8852-009E5687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502714-8A39-4640-A9A4-08B0269D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E4D21A-6560-49C4-B3DF-34E77D83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00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3BED08-3619-4F99-A6FE-C89513CD0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76131" y="418710"/>
            <a:ext cx="2523813" cy="66647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73D421-50BF-4F01-B7A3-D493F5838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4694" y="418710"/>
            <a:ext cx="7425130" cy="66647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7F1EC9-35B6-4A0D-9FC7-D2AFE583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3DB789-88CA-4AEA-B402-6F1D831F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254ABB-8232-47AB-9FDE-5EB81D90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9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901546" y="506823"/>
            <a:ext cx="4194162" cy="3536106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37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96621" y="4359350"/>
            <a:ext cx="4331603" cy="49514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32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796621" y="5028827"/>
            <a:ext cx="4331603" cy="26197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28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816264" y="5524885"/>
            <a:ext cx="4308635" cy="17624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382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232" y="1835046"/>
            <a:ext cx="5169549" cy="51901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9857" y="1835046"/>
            <a:ext cx="5169549" cy="519019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8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760405"/>
            <a:ext cx="5171581" cy="73365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9072" indent="0">
              <a:buNone/>
              <a:defRPr sz="2400" b="1"/>
            </a:lvl2pPr>
            <a:lvl3pPr marL="1118146" indent="0">
              <a:buNone/>
              <a:defRPr sz="2200" b="1"/>
            </a:lvl3pPr>
            <a:lvl4pPr marL="1677218" indent="0">
              <a:buNone/>
              <a:defRPr sz="2000" b="1"/>
            </a:lvl4pPr>
            <a:lvl5pPr marL="2236291" indent="0">
              <a:buNone/>
              <a:defRPr sz="2000" b="1"/>
            </a:lvl5pPr>
            <a:lvl6pPr marL="2795363" indent="0">
              <a:buNone/>
              <a:defRPr sz="2000" b="1"/>
            </a:lvl6pPr>
            <a:lvl7pPr marL="3354437" indent="0">
              <a:buNone/>
              <a:defRPr sz="2000" b="1"/>
            </a:lvl7pPr>
            <a:lvl8pPr marL="3913509" indent="0">
              <a:buNone/>
              <a:defRPr sz="2000" b="1"/>
            </a:lvl8pPr>
            <a:lvl9pPr marL="447258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494058"/>
            <a:ext cx="5171581" cy="453117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760405"/>
            <a:ext cx="5173613" cy="73365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9072" indent="0">
              <a:buNone/>
              <a:defRPr sz="2400" b="1"/>
            </a:lvl2pPr>
            <a:lvl3pPr marL="1118146" indent="0">
              <a:buNone/>
              <a:defRPr sz="2200" b="1"/>
            </a:lvl3pPr>
            <a:lvl4pPr marL="1677218" indent="0">
              <a:buNone/>
              <a:defRPr sz="2000" b="1"/>
            </a:lvl4pPr>
            <a:lvl5pPr marL="2236291" indent="0">
              <a:buNone/>
              <a:defRPr sz="2000" b="1"/>
            </a:lvl5pPr>
            <a:lvl6pPr marL="2795363" indent="0">
              <a:buNone/>
              <a:defRPr sz="2000" b="1"/>
            </a:lvl6pPr>
            <a:lvl7pPr marL="3354437" indent="0">
              <a:buNone/>
              <a:defRPr sz="2000" b="1"/>
            </a:lvl7pPr>
            <a:lvl8pPr marL="3913509" indent="0">
              <a:buNone/>
              <a:defRPr sz="2000" b="1"/>
            </a:lvl8pPr>
            <a:lvl9pPr marL="4472582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494058"/>
            <a:ext cx="5173613" cy="453117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4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4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313123"/>
            <a:ext cx="3850745" cy="133259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9" y="313124"/>
            <a:ext cx="6543218" cy="671211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645716"/>
            <a:ext cx="3850745" cy="5379520"/>
          </a:xfrm>
        </p:spPr>
        <p:txBody>
          <a:bodyPr/>
          <a:lstStyle>
            <a:lvl1pPr marL="0" indent="0">
              <a:buNone/>
              <a:defRPr sz="1700"/>
            </a:lvl1pPr>
            <a:lvl2pPr marL="559072" indent="0">
              <a:buNone/>
              <a:defRPr sz="1400"/>
            </a:lvl2pPr>
            <a:lvl3pPr marL="1118146" indent="0">
              <a:buNone/>
              <a:defRPr sz="1200"/>
            </a:lvl3pPr>
            <a:lvl4pPr marL="1677218" indent="0">
              <a:buNone/>
              <a:defRPr sz="1100"/>
            </a:lvl4pPr>
            <a:lvl5pPr marL="2236291" indent="0">
              <a:buNone/>
              <a:defRPr sz="1100"/>
            </a:lvl5pPr>
            <a:lvl6pPr marL="2795363" indent="0">
              <a:buNone/>
              <a:defRPr sz="1100"/>
            </a:lvl6pPr>
            <a:lvl7pPr marL="3354437" indent="0">
              <a:buNone/>
              <a:defRPr sz="1100"/>
            </a:lvl7pPr>
            <a:lvl8pPr marL="3913509" indent="0">
              <a:buNone/>
              <a:defRPr sz="1100"/>
            </a:lvl8pPr>
            <a:lvl9pPr marL="44725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2" y="5505133"/>
            <a:ext cx="7022783" cy="64991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2" y="702706"/>
            <a:ext cx="7022783" cy="4718685"/>
          </a:xfrm>
        </p:spPr>
        <p:txBody>
          <a:bodyPr/>
          <a:lstStyle>
            <a:lvl1pPr marL="0" indent="0">
              <a:buNone/>
              <a:defRPr sz="3900"/>
            </a:lvl1pPr>
            <a:lvl2pPr marL="559072" indent="0">
              <a:buNone/>
              <a:defRPr sz="3400"/>
            </a:lvl2pPr>
            <a:lvl3pPr marL="1118146" indent="0">
              <a:buNone/>
              <a:defRPr sz="2900"/>
            </a:lvl3pPr>
            <a:lvl4pPr marL="1677218" indent="0">
              <a:buNone/>
              <a:defRPr sz="2400"/>
            </a:lvl4pPr>
            <a:lvl5pPr marL="2236291" indent="0">
              <a:buNone/>
              <a:defRPr sz="2400"/>
            </a:lvl5pPr>
            <a:lvl6pPr marL="2795363" indent="0">
              <a:buNone/>
              <a:defRPr sz="2400"/>
            </a:lvl6pPr>
            <a:lvl7pPr marL="3354437" indent="0">
              <a:buNone/>
              <a:defRPr sz="2400"/>
            </a:lvl7pPr>
            <a:lvl8pPr marL="3913509" indent="0">
              <a:buNone/>
              <a:defRPr sz="2400"/>
            </a:lvl8pPr>
            <a:lvl9pPr marL="44725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2" y="6155045"/>
            <a:ext cx="7022783" cy="922983"/>
          </a:xfrm>
        </p:spPr>
        <p:txBody>
          <a:bodyPr/>
          <a:lstStyle>
            <a:lvl1pPr marL="0" indent="0">
              <a:buNone/>
              <a:defRPr sz="1700"/>
            </a:lvl1pPr>
            <a:lvl2pPr marL="559072" indent="0">
              <a:buNone/>
              <a:defRPr sz="1400"/>
            </a:lvl2pPr>
            <a:lvl3pPr marL="1118146" indent="0">
              <a:buNone/>
              <a:defRPr sz="1200"/>
            </a:lvl3pPr>
            <a:lvl4pPr marL="1677218" indent="0">
              <a:buNone/>
              <a:defRPr sz="1100"/>
            </a:lvl4pPr>
            <a:lvl5pPr marL="2236291" indent="0">
              <a:buNone/>
              <a:defRPr sz="1100"/>
            </a:lvl5pPr>
            <a:lvl6pPr marL="2795363" indent="0">
              <a:buNone/>
              <a:defRPr sz="1100"/>
            </a:lvl6pPr>
            <a:lvl7pPr marL="3354437" indent="0">
              <a:buNone/>
              <a:defRPr sz="1100"/>
            </a:lvl7pPr>
            <a:lvl8pPr marL="3913509" indent="0">
              <a:buNone/>
              <a:defRPr sz="1100"/>
            </a:lvl8pPr>
            <a:lvl9pPr marL="447258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7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314944"/>
            <a:ext cx="10534175" cy="1310746"/>
          </a:xfrm>
          <a:prstGeom prst="rect">
            <a:avLst/>
          </a:prstGeom>
        </p:spPr>
        <p:txBody>
          <a:bodyPr vert="horz" lIns="111815" tIns="55907" rIns="111815" bIns="559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835046"/>
            <a:ext cx="10534175" cy="5190190"/>
          </a:xfrm>
          <a:prstGeom prst="rect">
            <a:avLst/>
          </a:prstGeom>
        </p:spPr>
        <p:txBody>
          <a:bodyPr vert="horz" lIns="111815" tIns="55907" rIns="111815" bIns="559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7289204"/>
            <a:ext cx="2731082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088B-D2D1-4430-899B-E3A96A23ACB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7289204"/>
            <a:ext cx="3706469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7289204"/>
            <a:ext cx="2731082" cy="418710"/>
          </a:xfrm>
          <a:prstGeom prst="rect">
            <a:avLst/>
          </a:prstGeom>
        </p:spPr>
        <p:txBody>
          <a:bodyPr vert="horz" lIns="111815" tIns="55907" rIns="111815" bIns="559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5469-FB21-4FA2-A221-C4F768A4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1118146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9305" indent="-419305" algn="l" defTabSz="111814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8494" indent="-349420" algn="l" defTabSz="111814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97682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56755" indent="-279536" algn="l" defTabSz="111814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15827" indent="-279536" algn="l" defTabSz="111814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4901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3973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93046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2118" indent="-279536" algn="l" defTabSz="11181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9072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146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77218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291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5363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54437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3509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72582" algn="l" defTabSz="111814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04694" y="418711"/>
            <a:ext cx="10095250" cy="152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4694" y="2093552"/>
            <a:ext cx="10095250" cy="4989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04694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877824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77162" y="7289204"/>
            <a:ext cx="3950315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877824"/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66400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877824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81"/>
            <a:ext cx="11704639" cy="78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5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87782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19456" indent="-219456" algn="l" defTabSz="87782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5836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09728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3619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1975104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414016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84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47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29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1D324DB-04ED-4E55-8C15-FC6C2752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94" y="418711"/>
            <a:ext cx="10095250" cy="152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951696-B102-4C5A-B776-2C84DE9F2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94" y="2093552"/>
            <a:ext cx="10095250" cy="4989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96D264-E60F-44D2-A9C9-2D3703F39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4694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24"/>
            <a:fld id="{610F9972-FEE2-4A35-985D-647920DD1A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2023/7/1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608C35-A8BC-4E0C-83C8-FFF70B462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77162" y="7289204"/>
            <a:ext cx="3950315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42DD3C-34CD-4F43-AF43-340307058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6400" y="7289204"/>
            <a:ext cx="2633544" cy="418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7824"/>
            <a:fld id="{A2B7C418-D7A3-4F60-8D8E-D190BA8432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778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0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877824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56" indent="-219456" algn="l" defTabSz="877824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016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928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840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752" indent="-219456" algn="l" defTabSz="877824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82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73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560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472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384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296" algn="l" defTabSz="877824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F199C2-92E8-4CCE-9E10-D087D2EA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097"/>
            <a:ext cx="11704638" cy="65870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988A65-626F-4597-8697-0B0D4FFDD4B2}"/>
              </a:ext>
            </a:extLst>
          </p:cNvPr>
          <p:cNvSpPr txBox="1"/>
          <p:nvPr/>
        </p:nvSpPr>
        <p:spPr>
          <a:xfrm>
            <a:off x="2031193" y="2356164"/>
            <a:ext cx="6280660" cy="1388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4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7EA5F-ECDD-4BF7-8DD4-0BB0B44B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19" y="4389437"/>
            <a:ext cx="3353670" cy="33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99218" y="46037"/>
            <a:ext cx="11605420" cy="786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709317" y="4074319"/>
            <a:ext cx="1017911" cy="617283"/>
            <a:chOff x="4709317" y="4074319"/>
            <a:chExt cx="1017911" cy="617283"/>
          </a:xfrm>
        </p:grpSpPr>
        <p:sp>
          <p:nvSpPr>
            <p:cNvPr id="5" name="Left Brace 4"/>
            <p:cNvSpPr/>
            <p:nvPr/>
          </p:nvSpPr>
          <p:spPr>
            <a:xfrm flipH="1">
              <a:off x="4709317" y="4074319"/>
              <a:ext cx="419101" cy="617283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843" tIns="49922" rIns="99843" bIns="49922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66519" y="4147886"/>
              <a:ext cx="560709" cy="470151"/>
            </a:xfrm>
            <a:prstGeom prst="rect">
              <a:avLst/>
            </a:prstGeom>
            <a:noFill/>
          </p:spPr>
          <p:txBody>
            <a:bodyPr wrap="none" lIns="99843" tIns="49922" rIns="99843" bIns="49922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90319" y="4999037"/>
            <a:ext cx="846043" cy="470151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 flipH="1">
            <a:off x="4709318" y="4986128"/>
            <a:ext cx="419101" cy="617283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30367" y="5882485"/>
            <a:ext cx="1193171" cy="617283"/>
            <a:chOff x="4730367" y="5882485"/>
            <a:chExt cx="1193171" cy="617283"/>
          </a:xfrm>
        </p:grpSpPr>
        <p:sp>
          <p:nvSpPr>
            <p:cNvPr id="11" name="TextBox 10"/>
            <p:cNvSpPr txBox="1"/>
            <p:nvPr/>
          </p:nvSpPr>
          <p:spPr>
            <a:xfrm>
              <a:off x="5090319" y="5956052"/>
              <a:ext cx="833219" cy="470151"/>
            </a:xfrm>
            <a:prstGeom prst="rect">
              <a:avLst/>
            </a:prstGeom>
            <a:noFill/>
          </p:spPr>
          <p:txBody>
            <a:bodyPr wrap="none" lIns="99843" tIns="49922" rIns="99843" bIns="49922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Luận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eft Brace 13"/>
            <p:cNvSpPr/>
            <p:nvPr/>
          </p:nvSpPr>
          <p:spPr>
            <a:xfrm flipH="1">
              <a:off x="4730367" y="5882485"/>
              <a:ext cx="419101" cy="617283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843" tIns="49922" rIns="99843" bIns="49922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09319" y="6820154"/>
            <a:ext cx="1102868" cy="617283"/>
            <a:chOff x="4709319" y="6820154"/>
            <a:chExt cx="1102868" cy="617283"/>
          </a:xfrm>
        </p:grpSpPr>
        <p:sp>
          <p:nvSpPr>
            <p:cNvPr id="12" name="TextBox 11"/>
            <p:cNvSpPr txBox="1"/>
            <p:nvPr/>
          </p:nvSpPr>
          <p:spPr>
            <a:xfrm>
              <a:off x="5166519" y="6904037"/>
              <a:ext cx="645668" cy="470151"/>
            </a:xfrm>
            <a:prstGeom prst="rect">
              <a:avLst/>
            </a:prstGeom>
            <a:noFill/>
          </p:spPr>
          <p:txBody>
            <a:bodyPr wrap="none" lIns="99843" tIns="49922" rIns="99843" bIns="49922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 flipH="1">
              <a:off x="4709319" y="6820154"/>
              <a:ext cx="419101" cy="617283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9843" tIns="49922" rIns="99843" bIns="49922" spcCol="0"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0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0379" y="122237"/>
            <a:ext cx="4420740" cy="1116482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3719" y="1187047"/>
            <a:ext cx="7227598" cy="1424258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055" y="1379107"/>
            <a:ext cx="740245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1440279" y="1330108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255" y="2628261"/>
            <a:ext cx="1169850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613" y="3776925"/>
            <a:ext cx="1150614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937" y="5016759"/>
            <a:ext cx="868485" cy="65481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7143" y="2331679"/>
            <a:ext cx="5964432" cy="1424258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ọe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1440279" y="2590156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7143" y="3575388"/>
            <a:ext cx="5438647" cy="157814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rợp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ra.</a:t>
            </a:r>
            <a:endParaRPr lang="en-US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eft Brace 18"/>
          <p:cNvSpPr/>
          <p:nvPr/>
        </p:nvSpPr>
        <p:spPr>
          <a:xfrm>
            <a:off x="1500700" y="3741253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1416426" y="5016759"/>
            <a:ext cx="171131" cy="822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3330" y="4856345"/>
            <a:ext cx="6244957" cy="1578147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07900" y="2445230"/>
            <a:ext cx="2853175" cy="21189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689808" y="1167736"/>
            <a:ext cx="2889357" cy="866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671718" y="4952509"/>
            <a:ext cx="2860896" cy="9411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771575" y="1570037"/>
            <a:ext cx="671544" cy="217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7771575" y="5211068"/>
            <a:ext cx="671544" cy="217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 flipH="1">
            <a:off x="8030871" y="2665456"/>
            <a:ext cx="419101" cy="1898764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843" tIns="49922" rIns="99843" bIns="49922" spcCol="0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7" grpId="0" animBg="1"/>
      <p:bldP spid="18" grpId="0"/>
      <p:bldP spid="19" grpId="0" animBg="1"/>
      <p:bldP spid="20" grpId="0" animBg="1"/>
      <p:bldP spid="21" grpId="0"/>
      <p:bldP spid="23" grpId="0" animBg="1"/>
      <p:bldP spid="27" grpId="0" animBg="1"/>
      <p:bldP spid="28" grpId="0" animBg="1"/>
      <p:bldP spid="3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6919" y="427037"/>
            <a:ext cx="10315302" cy="1316536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r>
              <a:rPr lang="en-US" sz="7900" dirty="0">
                <a:gradFill>
                  <a:gsLst>
                    <a:gs pos="3000">
                      <a:srgbClr val="C00000"/>
                    </a:gs>
                    <a:gs pos="98000">
                      <a:srgbClr val="002060"/>
                    </a:gs>
                    <a:gs pos="86000">
                      <a:schemeClr val="accent4"/>
                    </a:gs>
                    <a:gs pos="69000">
                      <a:srgbClr val="03C5DF"/>
                    </a:gs>
                    <a:gs pos="53000">
                      <a:srgbClr val="00B050"/>
                    </a:gs>
                    <a:gs pos="37000">
                      <a:srgbClr val="FFFF00"/>
                    </a:gs>
                    <a:gs pos="21000">
                      <a:srgbClr val="FF00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II. TÌM HIỂU CHI TIẾT</a:t>
            </a:r>
          </a:p>
        </p:txBody>
      </p:sp>
      <p:pic>
        <p:nvPicPr>
          <p:cNvPr id="3" name="Picture 2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0" y="1951037"/>
            <a:ext cx="11704638" cy="59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90090" y="0"/>
            <a:ext cx="6121818" cy="719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1. Hai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091" y="719342"/>
            <a:ext cx="6191302" cy="9625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9843" tIns="49922" rIns="99843" bIns="49922" rtlCol="0">
            <a:sp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archives.org.vn:2001/files/ecm/source_files/2023/01/17/1-090455-170123-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1681935"/>
            <a:ext cx="9525000" cy="57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 Diagonal Corner Rectangle 12"/>
          <p:cNvSpPr/>
          <p:nvPr/>
        </p:nvSpPr>
        <p:spPr>
          <a:xfrm>
            <a:off x="1160136" y="6215208"/>
            <a:ext cx="9492784" cy="1219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0" tIns="45700" rIns="91400" bIns="45700" spcCol="0" rtlCol="0" anchor="ctr"/>
          <a:lstStyle/>
          <a:p>
            <a:pPr lvl="0"/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kì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pPr lvl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1897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4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7013" y="1295373"/>
            <a:ext cx="5476188" cy="7193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1. Hai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32" y="2177230"/>
            <a:ext cx="5502895" cy="962593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434" y="4148224"/>
            <a:ext cx="10951374" cy="1054926"/>
          </a:xfrm>
          <a:prstGeom prst="rect">
            <a:avLst/>
          </a:prstGeom>
          <a:noFill/>
        </p:spPr>
        <p:txBody>
          <a:bodyPr wrap="none" lIns="99843" tIns="49922" rIns="99843" bIns="49922" rtlCol="0">
            <a:spAutoFit/>
          </a:bodyPr>
          <a:lstStyle/>
          <a:p>
            <a:pPr lvl="0"/>
            <a:r>
              <a:rPr lang="en-US" sz="3100" dirty="0">
                <a:latin typeface="Times New Roman" pitchFamily="18" charset="0"/>
                <a:cs typeface="Times New Roman" pitchFamily="18" charset="0"/>
                <a:sym typeface="Wingdings"/>
              </a:rPr>
              <a:t>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082" y="5028574"/>
            <a:ext cx="11095693" cy="2009034"/>
          </a:xfrm>
          <a:prstGeom prst="rect">
            <a:avLst/>
          </a:prstGeom>
          <a:noFill/>
        </p:spPr>
        <p:txBody>
          <a:bodyPr wrap="square" lIns="99843" tIns="49922" rIns="99843" bIns="49922" rtlCol="0">
            <a:spAutoFit/>
          </a:bodyPr>
          <a:lstStyle/>
          <a:p>
            <a:pPr lvl="0"/>
            <a:r>
              <a:rPr lang="en-US" sz="3100" dirty="0">
                <a:latin typeface="Times New Roman" pitchFamily="18" charset="0"/>
                <a:cs typeface="Times New Roman" pitchFamily="18" charset="0"/>
                <a:sym typeface="Wingdings"/>
              </a:rPr>
              <a:t> 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nhốn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nháo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trọng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4434" y="6580686"/>
            <a:ext cx="6833881" cy="1358757"/>
          </a:xfrm>
          <a:prstGeom prst="rightArrow">
            <a:avLst>
              <a:gd name="adj1" fmla="val 80588"/>
              <a:gd name="adj2" fmla="val 523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archives.org.vn:2001/files/ecm/source_files/2023/01/17/1-090455-170123-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519" y="1247646"/>
            <a:ext cx="4709319" cy="27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347119" y="2636837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08411" y="3076759"/>
            <a:ext cx="553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9319" y="2636837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042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61519" y="0"/>
            <a:ext cx="5476188" cy="71934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2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Content Placeholder 6" descr="Leu_chong_di_th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91" y="3322637"/>
            <a:ext cx="3999329" cy="3886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 descr="ket-q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20" y="3322637"/>
            <a:ext cx="396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giam-kha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19" y="3322637"/>
            <a:ext cx="3352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80013" y="884237"/>
            <a:ext cx="8839200" cy="2255255"/>
          </a:xfrm>
          <a:prstGeom prst="rect">
            <a:avLst/>
          </a:prstGeom>
          <a:noFill/>
        </p:spPr>
        <p:txBody>
          <a:bodyPr wrap="square" lIns="99843" tIns="49922" rIns="99843" bIns="49922" rtlCol="0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ọe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9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803743-F7FE-4F45-9743-385F4C08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4" y="109268"/>
            <a:ext cx="2306984" cy="15694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378407-B708-4651-ABCC-40F74730A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" y="59964"/>
            <a:ext cx="1627668" cy="1381088"/>
          </a:xfrm>
          <a:prstGeom prst="rect">
            <a:avLst/>
          </a:prstGeom>
        </p:spPr>
      </p:pic>
      <p:sp>
        <p:nvSpPr>
          <p:cNvPr id="5" name="半闭框 4">
            <a:extLst>
              <a:ext uri="{FF2B5EF4-FFF2-40B4-BE49-F238E27FC236}">
                <a16:creationId xmlns:a16="http://schemas.microsoft.com/office/drawing/2014/main" id="{F33287DF-35F6-4471-B2DC-10C8CEB24DCD}"/>
              </a:ext>
            </a:extLst>
          </p:cNvPr>
          <p:cNvSpPr/>
          <p:nvPr/>
        </p:nvSpPr>
        <p:spPr>
          <a:xfrm rot="16200000">
            <a:off x="297246" y="4184469"/>
            <a:ext cx="3420373" cy="3755447"/>
          </a:xfrm>
          <a:prstGeom prst="halfFrame">
            <a:avLst>
              <a:gd name="adj1" fmla="val 1010"/>
              <a:gd name="adj2" fmla="val 12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12">
              <a:solidFill>
                <a:schemeClr val="tx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9C1ED8-CD5F-4F8D-BD31-C1A0C839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0"/>
          <a:stretch/>
        </p:blipFill>
        <p:spPr>
          <a:xfrm>
            <a:off x="5242719" y="4913980"/>
            <a:ext cx="5657243" cy="229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2519" y="59964"/>
            <a:ext cx="5201195" cy="679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1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47531"/>
              </p:ext>
            </p:extLst>
          </p:nvPr>
        </p:nvGraphicFramePr>
        <p:xfrm>
          <a:off x="1051719" y="655637"/>
          <a:ext cx="9067800" cy="3444240"/>
        </p:xfrm>
        <a:graphic>
          <a:graphicData uri="http://schemas.openxmlformats.org/drawingml/2006/table">
            <a:tbl>
              <a:tblPr firstRow="1" firstCol="1" bandRow="1"/>
              <a:tblGrid>
                <a:gridCol w="2145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9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ảnh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xét</a:t>
                      </a:r>
                      <a:endParaRPr lang="en-US" sz="2800" b="1" baseline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877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sứ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mụ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đầm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642519" y="4230716"/>
            <a:ext cx="517650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</a:t>
            </a:r>
            <a:r>
              <a:rPr kumimoji="0" lang="en-US" sz="384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2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97457"/>
              </p:ext>
            </p:extLst>
          </p:nvPr>
        </p:nvGraphicFramePr>
        <p:xfrm>
          <a:off x="1051718" y="5151437"/>
          <a:ext cx="9067801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4056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0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thuật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690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Sing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803743-F7FE-4F45-9743-385F4C08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4" y="109268"/>
            <a:ext cx="2306984" cy="15694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378407-B708-4651-ABCC-40F74730A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" y="59964"/>
            <a:ext cx="1627668" cy="1381088"/>
          </a:xfrm>
          <a:prstGeom prst="rect">
            <a:avLst/>
          </a:prstGeom>
        </p:spPr>
      </p:pic>
      <p:sp>
        <p:nvSpPr>
          <p:cNvPr id="5" name="半闭框 4">
            <a:extLst>
              <a:ext uri="{FF2B5EF4-FFF2-40B4-BE49-F238E27FC236}">
                <a16:creationId xmlns:a16="http://schemas.microsoft.com/office/drawing/2014/main" id="{F33287DF-35F6-4471-B2DC-10C8CEB24DCD}"/>
              </a:ext>
            </a:extLst>
          </p:cNvPr>
          <p:cNvSpPr/>
          <p:nvPr/>
        </p:nvSpPr>
        <p:spPr>
          <a:xfrm rot="16200000">
            <a:off x="297246" y="4184469"/>
            <a:ext cx="3420373" cy="3755447"/>
          </a:xfrm>
          <a:prstGeom prst="halfFrame">
            <a:avLst>
              <a:gd name="adj1" fmla="val 1010"/>
              <a:gd name="adj2" fmla="val 12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9C1ED8-CD5F-4F8D-BD31-C1A0C839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0"/>
          <a:stretch/>
        </p:blipFill>
        <p:spPr>
          <a:xfrm>
            <a:off x="5242719" y="4913980"/>
            <a:ext cx="5657243" cy="229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2519" y="59964"/>
            <a:ext cx="5201195" cy="679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1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62164" y="1678753"/>
          <a:ext cx="11420034" cy="3444240"/>
        </p:xfrm>
        <a:graphic>
          <a:graphicData uri="http://schemas.openxmlformats.org/drawingml/2006/table">
            <a:tbl>
              <a:tblPr firstRow="1" firstCol="1" bandRow="1"/>
              <a:tblGrid>
                <a:gridCol w="2206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1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ảnh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xét</a:t>
                      </a:r>
                      <a:endParaRPr lang="en-US" sz="2800" b="1" baseline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đeo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lọ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877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Dáng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vẻ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luộm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thuộm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nhếch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nhác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ậm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oẹ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thét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vi-VN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oai, nạt nộ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sứ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rước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Phô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mụ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đầm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váy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quét</a:t>
                      </a:r>
                      <a:r>
                        <a:rPr lang="en-US" sz="280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Lố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bịch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,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nhố</a:t>
                      </a:r>
                      <a:r>
                        <a:rPr lang="en-US" alt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US" alt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3" panose="05040102010807070707" pitchFamily="18" charset="2"/>
                        </a:rPr>
                        <a:t>nhăng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96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Sing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803743-F7FE-4F45-9743-385F4C08B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4" y="109268"/>
            <a:ext cx="2306984" cy="15694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C378407-B708-4651-ABCC-40F74730A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4" y="59964"/>
            <a:ext cx="1627668" cy="1381088"/>
          </a:xfrm>
          <a:prstGeom prst="rect">
            <a:avLst/>
          </a:prstGeom>
        </p:spPr>
      </p:pic>
      <p:sp>
        <p:nvSpPr>
          <p:cNvPr id="5" name="半闭框 4">
            <a:extLst>
              <a:ext uri="{FF2B5EF4-FFF2-40B4-BE49-F238E27FC236}">
                <a16:creationId xmlns:a16="http://schemas.microsoft.com/office/drawing/2014/main" id="{F33287DF-35F6-4471-B2DC-10C8CEB24DCD}"/>
              </a:ext>
            </a:extLst>
          </p:cNvPr>
          <p:cNvSpPr/>
          <p:nvPr/>
        </p:nvSpPr>
        <p:spPr>
          <a:xfrm rot="16200000">
            <a:off x="297246" y="4184469"/>
            <a:ext cx="3420373" cy="3755447"/>
          </a:xfrm>
          <a:prstGeom prst="halfFrame">
            <a:avLst>
              <a:gd name="adj1" fmla="val 1010"/>
              <a:gd name="adj2" fmla="val 12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49C1ED8-CD5F-4F8D-BD31-C1A0C839D5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30"/>
          <a:stretch/>
        </p:blipFill>
        <p:spPr>
          <a:xfrm>
            <a:off x="5242719" y="4913980"/>
            <a:ext cx="5657243" cy="22964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2519" y="59964"/>
            <a:ext cx="5215659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</a:t>
            </a:r>
            <a:r>
              <a:rPr kumimoji="0" lang="en-US" sz="384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2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2519" y="59964"/>
            <a:ext cx="5215659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877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4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PHIẾU HỌC TẬP SỐ </a:t>
            </a:r>
            <a:r>
              <a:rPr kumimoji="0" lang="en-US" sz="384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/>
                <a:cs typeface="Times New Roman" pitchFamily="18" charset="0"/>
              </a:rPr>
              <a:t>2</a:t>
            </a:r>
            <a:endParaRPr kumimoji="0" lang="en-US" sz="38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773369"/>
              </p:ext>
            </p:extLst>
          </p:nvPr>
        </p:nvGraphicFramePr>
        <p:xfrm>
          <a:off x="652085" y="811211"/>
          <a:ext cx="10893393" cy="4980123"/>
        </p:xfrm>
        <a:graphic>
          <a:graphicData uri="http://schemas.openxmlformats.org/drawingml/2006/table">
            <a:tbl>
              <a:tblPr firstRow="1" firstCol="1" bandRow="1"/>
              <a:tblGrid>
                <a:gridCol w="4873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6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Nghệ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thuật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dụng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9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lôi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ậm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oẹ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just">
                        <a:buFont typeface="Wingdings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lộn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xộn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ô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lvl="0" indent="0" algn="just">
                        <a:buFont typeface="Wingdings"/>
                        <a:buNone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 Qua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vong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thoái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Nho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877824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hái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mỉa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biếm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nhục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4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sz="28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3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b="0" i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lọng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váy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trời-đất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sứ-mụ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đầm</a:t>
                      </a:r>
                      <a:r>
                        <a:rPr lang="en-US" sz="2800" b="0" i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đến-ra</a:t>
                      </a:r>
                      <a:endParaRPr lang="en-US" sz="2800" b="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i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5839" marR="658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96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Sing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61519" y="193015"/>
            <a:ext cx="5476188" cy="7193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algn="ctr"/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1550077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2718" y="3398837"/>
            <a:ext cx="8915401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32718" y="5075237"/>
            <a:ext cx="8915401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93078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archives.org.vn:2001/files/ecm/source_files/2023/01/17/1-090455-170123-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4" y="313684"/>
            <a:ext cx="11414919" cy="712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FE8B8E5-E04D-4390-B037-3BEDA2552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19" y="1112837"/>
            <a:ext cx="6781800" cy="6553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3DF9589-A3EC-49CA-8E58-0F9A8220B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8" y="1043045"/>
            <a:ext cx="1627668" cy="1381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7724" y="2424133"/>
            <a:ext cx="57219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Giọng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lay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tầng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tri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bấy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20932" y="-62674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Ngoảnh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1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Sing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61519" y="193015"/>
            <a:ext cx="5476188" cy="7193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1550077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Ngoảnh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trông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2718" y="3398837"/>
            <a:ext cx="8915401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32718" y="5075237"/>
            <a:ext cx="8915401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05260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0" y="0"/>
            <a:ext cx="11704638" cy="68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8341" y="4364494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Trào</a:t>
            </a:r>
            <a:r>
              <a:rPr lang="en-US" dirty="0" smtClean="0"/>
              <a:t> </a:t>
            </a:r>
            <a:r>
              <a:rPr lang="en-US" dirty="0" err="1" smtClean="0"/>
              <a:t>phúng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9319" y="5952277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Trữ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3871119" y="3551238"/>
            <a:ext cx="5334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252119" y="5952277"/>
            <a:ext cx="280521" cy="4498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6827837"/>
            <a:ext cx="11666483" cy="103663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S</a:t>
            </a:r>
            <a:r>
              <a:rPr lang="en-US" sz="2800" dirty="0" err="1" smtClean="0">
                <a:solidFill>
                  <a:schemeClr val="tx1"/>
                </a:solidFill>
              </a:rPr>
              <a:t>ự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giữa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cảm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trào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phúng</a:t>
            </a:r>
            <a:r>
              <a:rPr lang="en-US" sz="2800" dirty="0">
                <a:solidFill>
                  <a:schemeClr val="tx1"/>
                </a:solidFill>
              </a:rPr>
              <a:t> (ở 6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đầu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tình</a:t>
            </a:r>
            <a:r>
              <a:rPr lang="en-US" sz="2800" dirty="0">
                <a:solidFill>
                  <a:schemeClr val="tx1"/>
                </a:solidFill>
              </a:rPr>
              <a:t> (ở 2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cuối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đã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giúp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461" r="970" b="5912"/>
          <a:stretch/>
        </p:blipFill>
        <p:spPr bwMode="auto">
          <a:xfrm>
            <a:off x="0" y="0"/>
            <a:ext cx="11704638" cy="54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0" y="5528551"/>
            <a:ext cx="11666483" cy="24422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hợp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giữa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phúng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giúp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342900" lvl="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Thể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tâm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tư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Xương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Đó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phúng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xót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xa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Bài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nỗi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xót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trước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thực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Tác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muốn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đánh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ý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tộc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con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Việt</a:t>
            </a:r>
            <a:r>
              <a:rPr lang="en-US" sz="2400" dirty="0">
                <a:solidFill>
                  <a:schemeClr val="tx1"/>
                </a:solidFill>
              </a:rPr>
              <a:t> Nam, </a:t>
            </a:r>
            <a:r>
              <a:rPr lang="en-US" sz="2400" dirty="0" err="1">
                <a:solidFill>
                  <a:schemeClr val="tx1"/>
                </a:solidFill>
              </a:rPr>
              <a:t>nhất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tài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nhiệm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năng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cứu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nước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cứu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đời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59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61519" y="193015"/>
            <a:ext cx="5476188" cy="7193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9843" tIns="49922" rIns="99843" bIns="49922" spcCol="0" rtlCol="0" anchor="ctr"/>
          <a:lstStyle/>
          <a:p>
            <a:pPr marL="0" marR="0" lvl="0" indent="0" algn="ctr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719" y="1550077"/>
            <a:ext cx="75296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ai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11181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Ngoảnh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cổ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trông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2718" y="3398837"/>
            <a:ext cx="8915401" cy="1295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</a:rPr>
              <a:t>Nêu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nghĩ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bản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về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lời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nhắn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gửi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2 </a:t>
            </a:r>
            <a:r>
              <a:rPr lang="en-US" sz="2800" dirty="0" err="1">
                <a:solidFill>
                  <a:schemeClr val="tx1"/>
                </a:solidFill>
              </a:rPr>
              <a:t>câu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thơ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trên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08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NĐ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9" y="122237"/>
            <a:ext cx="5772653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Đ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60" y="122237"/>
            <a:ext cx="5429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Đ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9" y="3989387"/>
            <a:ext cx="1124929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2242" y="3049446"/>
            <a:ext cx="9743672" cy="1316536"/>
          </a:xfrm>
          <a:prstGeom prst="rect">
            <a:avLst/>
          </a:prstGeom>
        </p:spPr>
        <p:txBody>
          <a:bodyPr wrap="none" lIns="99843" tIns="49922" rIns="99843" bIns="49922">
            <a:spAutoFit/>
          </a:bodyPr>
          <a:lstStyle/>
          <a:p>
            <a:r>
              <a:rPr lang="en-US" sz="79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79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17246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3783025" y="2651902"/>
            <a:ext cx="1484991" cy="4517117"/>
            <a:chOff x="2102024" y="-1714093"/>
            <a:chExt cx="1143795" cy="3479248"/>
          </a:xfrm>
        </p:grpSpPr>
        <p:grpSp>
          <p:nvGrpSpPr>
            <p:cNvPr id="65" name="组合 6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69" name="任意多边形 6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70" name="心形 6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四</a:t>
                </a: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67" name="任意多边形 6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68" name="十六角星 6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3737488" y="888787"/>
            <a:ext cx="1484991" cy="4517117"/>
            <a:chOff x="2102024" y="-1714093"/>
            <a:chExt cx="1143795" cy="3479248"/>
          </a:xfrm>
        </p:grpSpPr>
        <p:grpSp>
          <p:nvGrpSpPr>
            <p:cNvPr id="55" name="组合 5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59" name="任意多边形 5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ln>
                <a:solidFill>
                  <a:schemeClr val="accent4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60" name="心形 5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三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57" name="任意多边形 5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58" name="十六角星 5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715148" y="-721008"/>
            <a:ext cx="1484991" cy="4517117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二</a:t>
                </a: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496895" y="808037"/>
            <a:ext cx="6207743" cy="1707900"/>
            <a:chOff x="2110311" y="1130909"/>
            <a:chExt cx="9336142" cy="1946170"/>
          </a:xfrm>
        </p:grpSpPr>
        <p:sp>
          <p:nvSpPr>
            <p:cNvPr id="16" name="圆角矩形 1"/>
            <p:cNvSpPr/>
            <p:nvPr/>
          </p:nvSpPr>
          <p:spPr>
            <a:xfrm>
              <a:off x="2110311" y="1130909"/>
              <a:ext cx="9336139" cy="1185077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608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559558" y="1149244"/>
              <a:ext cx="8886895" cy="1927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072" kern="0" dirty="0" err="1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Trần</a:t>
              </a:r>
              <a:r>
                <a:rPr lang="en-US" altLang="zh-CN" sz="3072" kern="0" dirty="0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3072" kern="0" dirty="0" err="1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Tế</a:t>
              </a:r>
              <a:r>
                <a:rPr lang="en-US" altLang="zh-CN" sz="3072" kern="0" dirty="0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 </a:t>
              </a:r>
              <a:r>
                <a:rPr lang="en-US" altLang="zh-CN" sz="3072" kern="0" dirty="0" err="1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Xương</a:t>
              </a:r>
              <a:r>
                <a:rPr lang="en-US" altLang="zh-CN" sz="3072" kern="0" dirty="0" smtClean="0"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(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1870- 1907)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Tú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lvl="0">
                <a:lnSpc>
                  <a:spcPct val="130000"/>
                </a:lnSpc>
                <a:defRPr/>
              </a:pPr>
              <a:endParaRPr lang="zh-CN" altLang="en-US" sz="3072" kern="0" dirty="0"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44093" y="-2462640"/>
            <a:ext cx="1484994" cy="4517117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4608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一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16"/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608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496895" y="2484437"/>
            <a:ext cx="6207743" cy="1077219"/>
            <a:chOff x="2110311" y="1219592"/>
            <a:chExt cx="9336143" cy="1227499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67469"/>
              <a:ext cx="933614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738809" y="1219592"/>
              <a:ext cx="8707643" cy="1227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Xuyên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huyện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Mĩ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Lộc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tỉnh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496894" y="3856037"/>
            <a:ext cx="6430156" cy="1815881"/>
            <a:chOff x="2110311" y="1254041"/>
            <a:chExt cx="9670639" cy="1567394"/>
          </a:xfrm>
        </p:grpSpPr>
        <p:sp>
          <p:nvSpPr>
            <p:cNvPr id="62" name="圆角矩形 1"/>
            <p:cNvSpPr/>
            <p:nvPr/>
          </p:nvSpPr>
          <p:spPr>
            <a:xfrm>
              <a:off x="2110311" y="1329732"/>
              <a:ext cx="9189449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608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687291" y="1254041"/>
              <a:ext cx="9093659" cy="1567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8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Có hơn 100 bài thơ, chủ yếu là chữ Nôm</a:t>
              </a:r>
              <a:r>
                <a:rPr lang="it-IT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 </a:t>
              </a:r>
              <a:r>
                <a:rPr lang="it-IT" sz="2800" dirty="0">
                  <a:ln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Phong cách nổi bật: trữ tình và trào phúng.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405216" y="5617219"/>
            <a:ext cx="6396961" cy="1896418"/>
            <a:chOff x="1972432" y="1062626"/>
            <a:chExt cx="9620715" cy="2026950"/>
          </a:xfrm>
        </p:grpSpPr>
        <p:sp>
          <p:nvSpPr>
            <p:cNvPr id="72" name="圆角矩形 1"/>
            <p:cNvSpPr/>
            <p:nvPr/>
          </p:nvSpPr>
          <p:spPr>
            <a:xfrm>
              <a:off x="1972432" y="1189557"/>
              <a:ext cx="9327327" cy="169568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681017" y="1062626"/>
              <a:ext cx="8912130" cy="2026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it-IT" sz="2800" dirty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Là người cá tính, mạnh mẽ, không chịu gò bó trong khuôn phép</a:t>
              </a:r>
              <a:r>
                <a:rPr lang="it-IT" sz="2800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. Ông học giỏi nhưng chỉ đỗ tú tài</a:t>
              </a:r>
              <a:endParaRPr lang="it-IT" sz="2800" dirty="0">
                <a:ln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lvl="0">
                <a:lnSpc>
                  <a:spcPct val="130000"/>
                </a:lnSpc>
                <a:defRPr/>
              </a:pPr>
              <a:r>
                <a:rPr lang="en-US" altLang="zh-CN" sz="2800" kern="0" dirty="0" smtClean="0">
                  <a:solidFill>
                    <a:srgbClr val="002060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.</a:t>
              </a:r>
              <a:endParaRPr lang="zh-CN" altLang="en-US" sz="2800" kern="0" dirty="0">
                <a:solidFill>
                  <a:srgbClr val="002060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279" y="845965"/>
            <a:ext cx="3329719" cy="5778657"/>
            <a:chOff x="58279" y="845965"/>
            <a:chExt cx="3329719" cy="5778657"/>
          </a:xfrm>
        </p:grpSpPr>
        <p:sp>
          <p:nvSpPr>
            <p:cNvPr id="76" name="TextBox 75"/>
            <p:cNvSpPr txBox="1"/>
            <p:nvPr/>
          </p:nvSpPr>
          <p:spPr>
            <a:xfrm>
              <a:off x="58279" y="845965"/>
              <a:ext cx="2281387" cy="669700"/>
            </a:xfrm>
            <a:prstGeom prst="rect">
              <a:avLst/>
            </a:prstGeom>
            <a:noFill/>
          </p:spPr>
          <p:txBody>
            <a:bodyPr wrap="none" lIns="116995" tIns="58498" rIns="116995" bIns="58498" rtlCol="0">
              <a:spAutoFit/>
            </a:bodyPr>
            <a:lstStyle/>
            <a:p>
              <a:r>
                <a:rPr lang="en-US" sz="3584" b="1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584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584" b="1" dirty="0" err="1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584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584" b="1" dirty="0" err="1"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3584" b="1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584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0961" y="2308620"/>
              <a:ext cx="3297037" cy="4316002"/>
              <a:chOff x="90961" y="2308620"/>
              <a:chExt cx="3297037" cy="4316002"/>
            </a:xfrm>
          </p:grpSpPr>
          <p:pic>
            <p:nvPicPr>
              <p:cNvPr id="74" name="Picture 2" descr="HÃ¬nh áº£nh cÃ³ liÃªn quan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0961" y="2308620"/>
                <a:ext cx="3297037" cy="3803485"/>
              </a:xfrm>
              <a:prstGeom prst="rect">
                <a:avLst/>
              </a:prstGeom>
              <a:noFill/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677083" y="6142376"/>
                <a:ext cx="2128208" cy="482246"/>
              </a:xfrm>
              <a:prstGeom prst="rect">
                <a:avLst/>
              </a:prstGeom>
              <a:noFill/>
            </p:spPr>
            <p:txBody>
              <a:bodyPr wrap="none" lIns="111822" tIns="55911" rIns="111822" bIns="55911" rtlCol="0">
                <a:spAutoFit/>
              </a:bodyPr>
              <a:lstStyle/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Trần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Tế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Xương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05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à thơ Trần Tế Xương - Tiểu sử và sự nghiệp sáng tác văn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937"/>
            <a:ext cx="5087144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àn cảnh sáng tác của bài thơ thương vợ của Trần Tế X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7937"/>
            <a:ext cx="4800600" cy="65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Thơ Chúc Tết Của Tú Xương ❤️️ Tuyển Tập Những Bài Hay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Thơ Chúc Tết Của Tú Xương ❤️️ Tuyển Tập Những Bài Hay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ăn học Việt Nam: Vịnh khoa thi hương - Trần Tế Xương (Tú Xương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" y="-38046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94519" y="1185827"/>
            <a:ext cx="4222662" cy="58090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46" tIns="43891" rIns="87746" bIns="4389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b="1" dirty="0" err="1">
                <a:solidFill>
                  <a:srgbClr val="C00000"/>
                </a:solidFill>
                <a:cs typeface="Times New Roman" pitchFamily="18" charset="0"/>
              </a:rPr>
              <a:t>Hoàn</a:t>
            </a: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cs typeface="Times New Roman" pitchFamily="18" charset="0"/>
              </a:rPr>
              <a:t>cảnh</a:t>
            </a: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cs typeface="Times New Roman" pitchFamily="18" charset="0"/>
              </a:rPr>
              <a:t>sáng</a:t>
            </a: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cs typeface="Times New Roman" pitchFamily="18" charset="0"/>
              </a:rPr>
              <a:t>tác</a:t>
            </a:r>
            <a:r>
              <a:rPr lang="en-US" altLang="zh-CN" sz="2400" b="1" dirty="0">
                <a:solidFill>
                  <a:srgbClr val="C00000"/>
                </a:solidFill>
                <a:cs typeface="Times New Roman" pitchFamily="18" charset="0"/>
              </a:rPr>
              <a:t>: </a:t>
            </a:r>
            <a:endParaRPr lang="en-US" altLang="zh-CN" sz="2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400" dirty="0" smtClean="0">
                <a:cs typeface="Times New Roman" panose="02020603050405020304" pitchFamily="18" charset="0"/>
              </a:rPr>
              <a:t>Vào </a:t>
            </a:r>
            <a:r>
              <a:rPr lang="vi-VN" sz="2400" dirty="0">
                <a:cs typeface="Times New Roman" panose="02020603050405020304" pitchFamily="18" charset="0"/>
              </a:rPr>
              <a:t>khoa thi năm 1897 (năm Đinh Dậu), kì thi Hương ba năm diễn ra một lần vốn từ xưa đều được tổ chức ở Hà Nội, nay bị Pháp bãi bỏ và tổ chức chung cho thí sinh ở trường Nam Định thi cùng với thí sinh trường Hà Nội. Chứng kiến hiện thực đầy bát nháo, đau xót đó, Tú Xương đã sáng tác bài thơ này.</a:t>
            </a:r>
            <a:endParaRPr lang="zh-CN" altLang="en-US" sz="2400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3919" y="77989"/>
            <a:ext cx="3955435" cy="1063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6995" tIns="58498" rIns="116995" bIns="58498">
            <a:spAutoFit/>
          </a:bodyPr>
          <a:lstStyle/>
          <a:p>
            <a:pPr algn="just">
              <a:lnSpc>
                <a:spcPct val="150000"/>
              </a:lnSpc>
              <a:spcAft>
                <a:spcPts val="1024"/>
              </a:spcAft>
              <a:tabLst>
                <a:tab pos="115366" algn="l"/>
                <a:tab pos="230720" algn="l"/>
              </a:tabLst>
            </a:pPr>
            <a:r>
              <a:rPr lang="en-US" sz="4096" b="1" dirty="0">
                <a:latin typeface="Times New Roman"/>
                <a:ea typeface="Calibri"/>
                <a:cs typeface="Times New Roman"/>
              </a:rPr>
              <a:t>b. </a:t>
            </a:r>
            <a:r>
              <a:rPr lang="en-US" sz="4096" b="1" dirty="0" err="1">
                <a:latin typeface="Times New Roman"/>
                <a:ea typeface="Calibri"/>
                <a:cs typeface="Times New Roman"/>
              </a:rPr>
              <a:t>Tác</a:t>
            </a:r>
            <a:r>
              <a:rPr lang="en-US" sz="4096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096" b="1" dirty="0" err="1">
                <a:latin typeface="Times New Roman"/>
                <a:ea typeface="Calibri"/>
                <a:cs typeface="Times New Roman"/>
              </a:rPr>
              <a:t>phẩm</a:t>
            </a:r>
            <a:r>
              <a:rPr lang="en-US" sz="4096" b="1" dirty="0">
                <a:latin typeface="Times New Roman"/>
                <a:ea typeface="Calibri"/>
                <a:cs typeface="Times New Roman"/>
              </a:rPr>
              <a:t>:</a:t>
            </a:r>
            <a:endParaRPr lang="en-US" sz="4096" dirty="0">
              <a:ea typeface="Calibri"/>
              <a:cs typeface="Times New Roman"/>
            </a:endParaRPr>
          </a:p>
        </p:txBody>
      </p:sp>
      <p:sp>
        <p:nvSpPr>
          <p:cNvPr id="9" name="矩形 2"/>
          <p:cNvSpPr/>
          <p:nvPr/>
        </p:nvSpPr>
        <p:spPr>
          <a:xfrm>
            <a:off x="6157119" y="1141579"/>
            <a:ext cx="3925978" cy="45245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46" tIns="43891" rIns="87746" bIns="4389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Chủ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đề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 </a:t>
            </a:r>
          </a:p>
          <a:p>
            <a:pPr algn="just">
              <a:lnSpc>
                <a:spcPct val="130000"/>
              </a:lnSpc>
            </a:pPr>
            <a:r>
              <a:rPr lang="en-US" altLang="en-US" sz="2800" dirty="0" err="1" smtClean="0">
                <a:latin typeface="+mj-lt"/>
                <a:cs typeface="Times New Roman" panose="02020603050405020304" pitchFamily="18" charset="0"/>
              </a:rPr>
              <a:t>Phản</a:t>
            </a:r>
            <a:r>
              <a:rPr lang="en-US" alt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ánh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nhốn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nháo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ô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xã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phong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buổi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su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phẫn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uất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矩形 2"/>
          <p:cNvSpPr/>
          <p:nvPr/>
        </p:nvSpPr>
        <p:spPr>
          <a:xfrm>
            <a:off x="6157119" y="5831201"/>
            <a:ext cx="3925978" cy="12089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746" tIns="43891" rIns="87746" bIns="43891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Thể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thơ</a:t>
            </a:r>
            <a:r>
              <a:rPr lang="en-US" altLang="zh-CN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Thất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bát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cú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luật</a:t>
            </a:r>
            <a:endParaRPr lang="zh-CN" altLang="en-US" sz="2800" dirty="0">
              <a:solidFill>
                <a:srgbClr val="000000">
                  <a:lumMod val="75000"/>
                  <a:lumOff val="25000"/>
                </a:srgb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F199C2-92E8-4CCE-9E10-D087D2EA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097"/>
            <a:ext cx="11704638" cy="658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E7EA5F-ECDD-4BF7-8DD4-0BB0B44B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19" y="4922837"/>
            <a:ext cx="3353670" cy="33536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1588" y="-2225"/>
            <a:ext cx="10534175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68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loại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thất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bát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cú</a:t>
            </a:r>
            <a:endParaRPr lang="en-US" sz="32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5788" y="1029841"/>
            <a:ext cx="5389929" cy="4989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Số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thơ</a:t>
            </a:r>
            <a:endParaRPr lang="en-US" sz="2112" dirty="0"/>
          </a:p>
        </p:txBody>
      </p:sp>
      <p:sp>
        <p:nvSpPr>
          <p:cNvPr id="9" name="Rounded Rectangle 8"/>
          <p:cNvSpPr/>
          <p:nvPr/>
        </p:nvSpPr>
        <p:spPr>
          <a:xfrm>
            <a:off x="1038687" y="3459116"/>
            <a:ext cx="5347030" cy="6400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Vần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trong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thơ</a:t>
            </a:r>
            <a:endParaRPr lang="en-US" sz="2112" dirty="0"/>
          </a:p>
        </p:txBody>
      </p:sp>
      <p:sp>
        <p:nvSpPr>
          <p:cNvPr id="10" name="Rounded Rectangle 9"/>
          <p:cNvSpPr/>
          <p:nvPr/>
        </p:nvSpPr>
        <p:spPr>
          <a:xfrm>
            <a:off x="1021083" y="2143675"/>
            <a:ext cx="5364635" cy="5890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Số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tiếng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trong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từng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endParaRPr lang="en-US" sz="2112" dirty="0"/>
          </a:p>
        </p:txBody>
      </p:sp>
      <p:sp>
        <p:nvSpPr>
          <p:cNvPr id="11" name="Rounded Rectangle 10"/>
          <p:cNvSpPr/>
          <p:nvPr/>
        </p:nvSpPr>
        <p:spPr>
          <a:xfrm>
            <a:off x="1052510" y="4784762"/>
            <a:ext cx="5333207" cy="595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Nhịp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thơ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từng</a:t>
            </a:r>
            <a:r>
              <a:rPr lang="en-US" sz="384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3840" i="1" dirty="0" err="1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endParaRPr lang="en-US" sz="2112" dirty="0"/>
          </a:p>
        </p:txBody>
      </p:sp>
      <p:sp>
        <p:nvSpPr>
          <p:cNvPr id="12" name="Rounded Rectangle 11"/>
          <p:cNvSpPr/>
          <p:nvPr/>
        </p:nvSpPr>
        <p:spPr>
          <a:xfrm>
            <a:off x="6614320" y="1039234"/>
            <a:ext cx="3886200" cy="4989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8 </a:t>
            </a:r>
            <a:r>
              <a:rPr lang="en-US" sz="384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dòng</a:t>
            </a:r>
            <a:endParaRPr lang="en-US" sz="2112" dirty="0"/>
          </a:p>
        </p:txBody>
      </p:sp>
      <p:sp>
        <p:nvSpPr>
          <p:cNvPr id="13" name="Rounded Rectangle 12"/>
          <p:cNvSpPr/>
          <p:nvPr/>
        </p:nvSpPr>
        <p:spPr>
          <a:xfrm>
            <a:off x="6666390" y="2127313"/>
            <a:ext cx="3886200" cy="6054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7 </a:t>
            </a:r>
            <a:r>
              <a:rPr lang="en-US" sz="384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tiếng</a:t>
            </a:r>
            <a:endParaRPr lang="en-US" sz="2112" dirty="0"/>
          </a:p>
        </p:txBody>
      </p:sp>
      <p:sp>
        <p:nvSpPr>
          <p:cNvPr id="14" name="Rounded Rectangle 13"/>
          <p:cNvSpPr/>
          <p:nvPr/>
        </p:nvSpPr>
        <p:spPr>
          <a:xfrm>
            <a:off x="6647312" y="3459116"/>
            <a:ext cx="3853208" cy="64002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Vần</a:t>
            </a:r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 a</a:t>
            </a:r>
            <a:endParaRPr lang="en-US" sz="2112" dirty="0"/>
          </a:p>
        </p:txBody>
      </p:sp>
      <p:sp>
        <p:nvSpPr>
          <p:cNvPr id="15" name="Rounded Rectangle 14"/>
          <p:cNvSpPr/>
          <p:nvPr/>
        </p:nvSpPr>
        <p:spPr>
          <a:xfrm>
            <a:off x="6647312" y="4784761"/>
            <a:ext cx="3853208" cy="5952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0" i="1" dirty="0" smtClean="0">
                <a:solidFill>
                  <a:srgbClr val="000000"/>
                </a:solidFill>
                <a:latin typeface="Times New Roman"/>
                <a:ea typeface="Calibri"/>
              </a:rPr>
              <a:t>2/2/3; 4/3</a:t>
            </a:r>
            <a:endParaRPr lang="en-US" sz="2112" dirty="0"/>
          </a:p>
        </p:txBody>
      </p:sp>
    </p:spTree>
    <p:extLst>
      <p:ext uri="{BB962C8B-B14F-4D97-AF65-F5344CB8AC3E}">
        <p14:creationId xmlns:p14="http://schemas.microsoft.com/office/powerpoint/2010/main" val="294359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3. Phong cách ngôn ngữ báo chí tt">
  <a:themeElements>
    <a:clrScheme name="自定义 569">
      <a:dk1>
        <a:sysClr val="windowText" lastClr="000000"/>
      </a:dk1>
      <a:lt1>
        <a:sysClr val="window" lastClr="FFFFFF"/>
      </a:lt1>
      <a:dk2>
        <a:srgbClr val="E54919"/>
      </a:dk2>
      <a:lt2>
        <a:srgbClr val="E54919"/>
      </a:lt2>
      <a:accent1>
        <a:srgbClr val="E54919"/>
      </a:accent1>
      <a:accent2>
        <a:srgbClr val="F4501B"/>
      </a:accent2>
      <a:accent3>
        <a:srgbClr val="FF5622"/>
      </a:accent3>
      <a:accent4>
        <a:srgbClr val="FE7043"/>
      </a:accent4>
      <a:accent5>
        <a:srgbClr val="FD8A66"/>
      </a:accent5>
      <a:accent6>
        <a:srgbClr val="FFAA91"/>
      </a:accent6>
      <a:hlink>
        <a:srgbClr val="FF0000"/>
      </a:hlink>
      <a:folHlink>
        <a:srgbClr val="F4501B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2448</TotalTime>
  <Words>1057</Words>
  <PresentationFormat>Custom</PresentationFormat>
  <Paragraphs>132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微软雅黑</vt:lpstr>
      <vt:lpstr>宋体</vt:lpstr>
      <vt:lpstr>宋体</vt:lpstr>
      <vt:lpstr>Arial</vt:lpstr>
      <vt:lpstr>Calibri</vt:lpstr>
      <vt:lpstr>等线</vt:lpstr>
      <vt:lpstr>等线 Light</vt:lpstr>
      <vt:lpstr>Lato Hairline</vt:lpstr>
      <vt:lpstr>Lato Light</vt:lpstr>
      <vt:lpstr>Lato Regular</vt:lpstr>
      <vt:lpstr>Times New Roman</vt:lpstr>
      <vt:lpstr>Wingdings</vt:lpstr>
      <vt:lpstr>Wingdings 3</vt:lpstr>
      <vt:lpstr>华康方圆体W7(P)</vt:lpstr>
      <vt:lpstr>印品黑体</vt:lpstr>
      <vt:lpstr>Office Theme</vt:lpstr>
      <vt:lpstr>43. Phong cách ngôn ngữ báo chí tt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2019-08-28T14:13:28Z</dcterms:created>
  <dcterms:modified xsi:type="dcterms:W3CDTF">2023-07-01T09:35:11Z</dcterms:modified>
</cp:coreProperties>
</file>