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70" r:id="rId5"/>
    <p:sldId id="271" r:id="rId6"/>
    <p:sldId id="272" r:id="rId7"/>
    <p:sldId id="269" r:id="rId8"/>
    <p:sldId id="274" r:id="rId9"/>
    <p:sldId id="275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1" y="17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1195352" y="741706"/>
            <a:ext cx="9801295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Thiết bị bắn tốc độ để làm gì? Nó có vai trò gì trong giao thông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93509" y="788996"/>
            <a:ext cx="100203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-Thiết bị </a:t>
            </a: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bắn tốc độ 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dùng để kiểm tra tốc độ của các phương tiện    </a:t>
            </a:r>
          </a:p>
          <a:p>
            <a:pPr algn="just">
              <a:spcAft>
                <a:spcPts val="0"/>
              </a:spcAft>
            </a:pP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 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  tham gia giao thông.</a:t>
            </a:r>
          </a:p>
          <a:p>
            <a:pPr algn="just">
              <a:spcAft>
                <a:spcPts val="0"/>
              </a:spcAft>
            </a:pPr>
            <a:r>
              <a:rPr lang="en-US" sz="2800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- Là biện phát quan trọng để giảm bớt tai nạn giao thông đường bộ.</a:t>
            </a:r>
            <a:endParaRPr lang="en-US" sz="280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55" y="2173991"/>
            <a:ext cx="9956791" cy="424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1195352" y="1013172"/>
            <a:ext cx="9801295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Mô tả thiết bị bắn tốc độ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17" y="2110334"/>
            <a:ext cx="10040315" cy="351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68769" y="3968644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độ của ô tô là:  </a:t>
            </a:r>
          </a:p>
          <a:p>
            <a:pPr algn="just">
              <a:lnSpc>
                <a:spcPct val="107000"/>
              </a:lnSpc>
            </a:pPr>
            <a:endParaRPr lang="en-US" sz="280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800" i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Vì </a:t>
            </a:r>
            <a:r>
              <a:rPr lang="en-US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</a:t>
            </a:r>
            <a:r>
              <a:rPr lang="vi-VN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&lt; 60 km/h.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Nên ô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tô chưa vượt quá tốc độ cho phép.</a:t>
            </a:r>
            <a:r>
              <a:rPr lang="vi-VN" sz="20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endParaRPr lang="en-US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877" y="707954"/>
            <a:ext cx="11410245" cy="2494662"/>
          </a:xfrm>
          <a:prstGeom prst="rect">
            <a:avLst/>
          </a:prstGeom>
        </p:spPr>
      </p:pic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5096654" y="3391740"/>
            <a:ext cx="17730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540540"/>
              </p:ext>
            </p:extLst>
          </p:nvPr>
        </p:nvGraphicFramePr>
        <p:xfrm>
          <a:off x="4691918" y="3856434"/>
          <a:ext cx="4628961" cy="88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476500" imgH="419100" progId="Equation.DSMT4">
                  <p:embed/>
                </p:oleObj>
              </mc:Choice>
              <mc:Fallback>
                <p:oleObj name="Equation" r:id="rId5" imgW="24765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918" y="3856434"/>
                        <a:ext cx="4628961" cy="880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484595" y="3284846"/>
            <a:ext cx="3220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Bài giải</a:t>
            </a:r>
            <a:endParaRPr lang="en-US" sz="2800" b="1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6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1826957"/>
            <a:ext cx="9454462" cy="993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 smtClean="0"/>
              <a:t>9.1</a:t>
            </a:r>
            <a:r>
              <a:rPr lang="en-US" sz="2800" b="1"/>
              <a:t>.</a:t>
            </a:r>
            <a:r>
              <a:rPr lang="en-US" sz="2800"/>
              <a:t> Tại sao cách đo tốc độ trong phòng thí nghiệm không phải là cách đo trực  tiếp?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2" name="Rectangle 1"/>
          <p:cNvSpPr/>
          <p:nvPr/>
        </p:nvSpPr>
        <p:spPr>
          <a:xfrm>
            <a:off x="1368769" y="3538127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en-US" sz="2800" b="1" i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Trả lời:</a:t>
            </a: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Vì chỉ đo được trực tiếp các đại lượng quãng đường và thời gian, còn muốn biết tốc độ phải thông qua công thức liên hệ v = </a:t>
            </a:r>
            <a:r>
              <a:rPr lang="en-US" sz="2800" i="1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s/t</a:t>
            </a:r>
            <a:r>
              <a:rPr lang="en-US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 mới tính được. Nên cách đo đó gọi là cách đo gián tiếp.</a:t>
            </a:r>
            <a:endParaRPr lang="en-US" sz="280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84958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8909" y="1467197"/>
            <a:ext cx="9858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/>
              <a:t>9.2</a:t>
            </a:r>
            <a:r>
              <a:rPr lang="en-US" sz="2800" b="1"/>
              <a:t>.</a:t>
            </a:r>
            <a:r>
              <a:rPr lang="en-US" sz="2800"/>
              <a:t> Một bạn đo tốc độ đi học của mình bằng cách sau:</a:t>
            </a:r>
          </a:p>
          <a:p>
            <a:r>
              <a:rPr lang="en-US" sz="2800"/>
              <a:t>- Đếm bước đi từ nhà đến trường; </a:t>
            </a:r>
          </a:p>
          <a:p>
            <a:r>
              <a:rPr lang="en-US" sz="2800"/>
              <a:t>- Đo thời gian đi bằng đồng hồ bấm giây; </a:t>
            </a:r>
          </a:p>
          <a:p>
            <a:r>
              <a:rPr lang="en-US" sz="2800"/>
              <a:t>- Tính tốc độ bằng công thức: v =&gt; Biết số bước bạn đó đếm được là 1 212 bước, mỗi bước trung bình dài 0,5 m và thời gian đi là 10 min. Tính tốc độ đi của bạn đó</a:t>
            </a:r>
            <a:r>
              <a:rPr lang="en-US" sz="2800" smtClean="0"/>
              <a:t>.</a:t>
            </a:r>
            <a:endParaRPr lang="en-US" sz="2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158909" y="4482097"/>
            <a:ext cx="9858864" cy="1091282"/>
            <a:chOff x="1158909" y="4721937"/>
            <a:chExt cx="9858864" cy="1091282"/>
          </a:xfrm>
        </p:grpSpPr>
        <p:sp>
          <p:nvSpPr>
            <p:cNvPr id="15" name="Rectangle 14"/>
            <p:cNvSpPr/>
            <p:nvPr/>
          </p:nvSpPr>
          <p:spPr>
            <a:xfrm>
              <a:off x="1158909" y="4721937"/>
              <a:ext cx="985886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Trả lời: Quãng đường từ nhà đến trường là: </a:t>
              </a:r>
              <a:r>
                <a:rPr lang="en-US" sz="2800" i="1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s </a:t>
              </a:r>
              <a:r>
                <a:rPr lang="en-US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=</a:t>
              </a:r>
              <a:r>
                <a:rPr lang="vi-VN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1 </a:t>
              </a:r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212 . 0,5 = 606 (m)</a:t>
              </a:r>
            </a:p>
            <a:p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             Tốc độ của bạn là: v = </a:t>
              </a:r>
              <a:r>
                <a:rPr lang="en-US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                 </a:t>
              </a:r>
              <a:r>
                <a:rPr lang="vi-VN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60,6m/phút</a:t>
              </a:r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= 3,636km/h</a:t>
              </a: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2081395"/>
                </p:ext>
              </p:extLst>
            </p:nvPr>
          </p:nvGraphicFramePr>
          <p:xfrm>
            <a:off x="5532873" y="5109090"/>
            <a:ext cx="1195581" cy="7041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Equation" r:id="rId3" imgW="660113" imgH="393529" progId="Equation.DSMT4">
                    <p:embed/>
                  </p:oleObj>
                </mc:Choice>
                <mc:Fallback>
                  <p:oleObj name="Equation" r:id="rId3" imgW="660113" imgH="393529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2873" y="5109090"/>
                          <a:ext cx="1195581" cy="7041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624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84958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1" y="1548516"/>
            <a:ext cx="1010337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500"/>
              </a:spcAft>
            </a:pP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9.3. Camera của một thiết bị bắn tốc độ ghi được thời gian một ô tô chạy từ </a:t>
            </a:r>
            <a:r>
              <a:rPr lang="en-US" sz="2800" b="1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vạch mốc </a:t>
            </a: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 sang vạch mốc 2, cách nhau 10 m là 0,50 s. Hỏi ô tô có vượt quá tốc độ cho phép là 60 km/h không?</a:t>
            </a:r>
            <a:endParaRPr lang="en-US" sz="2800" b="1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68769" y="3429000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độ của ô tô là:   </a:t>
            </a:r>
          </a:p>
          <a:p>
            <a:pPr algn="just">
              <a:lnSpc>
                <a:spcPct val="107000"/>
              </a:lnSpc>
            </a:pPr>
            <a:endParaRPr lang="en-US" sz="280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800" i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Vì </a:t>
            </a:r>
            <a:r>
              <a:rPr lang="en-US" sz="2800" i="1" smtClean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 Light" panose="020F0302020204030204" pitchFamily="34" charset="0"/>
              </a:rPr>
              <a:t>v</a:t>
            </a:r>
            <a:r>
              <a:rPr lang="vi-VN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&gt;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60 km/h.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Nên ô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tô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vượt quá tốc độ cho phép.</a:t>
            </a:r>
            <a:r>
              <a:rPr lang="vi-VN" sz="20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endParaRPr lang="en-US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715" y="3277476"/>
            <a:ext cx="3567662" cy="90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2156740"/>
            <a:ext cx="9454462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Nêu được nguyên tắc đo tốc </a:t>
            </a:r>
            <a:r>
              <a:rPr lang="en-US" sz="2800"/>
              <a:t>bằng đồng hồ hiển thị số và cổng quang điện </a:t>
            </a:r>
            <a:endParaRPr lang="en-US" sz="2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</a:rPr>
              <a:t>Cách đo </a:t>
            </a:r>
            <a:r>
              <a:rPr lang="en-US" sz="2800" b="1">
                <a:latin typeface="+mj-lt"/>
              </a:rPr>
              <a:t>tốc độ bằng đồng hồ hiển thị số và cổng quang </a:t>
            </a:r>
            <a:r>
              <a:rPr lang="en-US" sz="2800" b="1" smtClean="0">
                <a:latin typeface="+mj-lt"/>
              </a:rPr>
              <a:t>điện có gì khác so với cách đo tốc độ mà em đã biết</a:t>
            </a:r>
            <a:r>
              <a:rPr lang="en-US" sz="2800" b="1" smtClean="0">
                <a:latin typeface="+mj-lt"/>
              </a:rPr>
              <a:t>?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Đọc phần “ Có thể em chưa biết” SGK/T52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Đọc trước bài 10. Đồ thi quãng đường – Thời gian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Chuẩn bị giấy ô li để thực hành.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9378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EA959886-6F00-4F95-97F9-F865AD6BE3D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264E4B3C-138C-43EA-8CE1-1ECF8AAEC2E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351CE782-87B6-45C9-A62F-CB368C787A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Bai 9. Do toc do - tiet 3</Template>
  <TotalTime>85</TotalTime>
  <Words>488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Tahoma</vt:lpstr>
      <vt:lpstr>Times New Roman</vt:lpstr>
      <vt:lpstr>Office Theme</vt:lpstr>
      <vt:lpstr>Custom Design</vt:lpstr>
      <vt:lpstr>1_Custom Design</vt:lpstr>
      <vt:lpstr>Equation</vt:lpstr>
      <vt:lpstr>PowerPoint Presentation</vt:lpstr>
      <vt:lpstr>III – Thiết bị bắn tốc độ</vt:lpstr>
      <vt:lpstr>III – Thiết bị bắn tốc độ</vt:lpstr>
      <vt:lpstr>III – Thiết bị bắn tốc độ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Thach</dc:creator>
  <cp:lastModifiedBy>Nguyen Van Thach</cp:lastModifiedBy>
  <cp:revision>13</cp:revision>
  <dcterms:created xsi:type="dcterms:W3CDTF">2022-07-18T04:44:12Z</dcterms:created>
  <dcterms:modified xsi:type="dcterms:W3CDTF">2022-07-18T06:22:14Z</dcterms:modified>
</cp:coreProperties>
</file>