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3" r:id="rId7"/>
    <p:sldId id="266" r:id="rId8"/>
    <p:sldId id="267" r:id="rId9"/>
    <p:sldId id="262" r:id="rId10"/>
    <p:sldId id="268" r:id="rId11"/>
    <p:sldId id="269" r:id="rId12"/>
    <p:sldId id="270" r:id="rId13"/>
    <p:sldId id="27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953295-76D8-4248-9145-2A578D29210E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4E98363-8777-46CA-BFE1-A069F494F98B}">
      <dgm:prSet phldrT="[Text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 w="38100"/>
      </dgm:spPr>
      <dgm:t>
        <a:bodyPr/>
        <a:lstStyle/>
        <a:p>
          <a:pPr algn="just"/>
          <a:r>
            <a:rPr lang="en-US" sz="2800" b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Ông</a:t>
          </a:r>
          <a:r>
            <a:rPr lang="en-US" sz="2800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Sáu</a:t>
          </a:r>
          <a:r>
            <a:rPr lang="en-US" sz="2800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xa</a:t>
          </a:r>
          <a:r>
            <a:rPr lang="en-US" sz="2800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nhà</a:t>
          </a:r>
          <a:r>
            <a:rPr lang="en-US" sz="2800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đi</a:t>
          </a:r>
          <a:r>
            <a:rPr lang="en-US" sz="2800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kháng</a:t>
          </a:r>
          <a:r>
            <a:rPr lang="en-US" sz="2800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chiến</a:t>
          </a:r>
          <a:r>
            <a:rPr lang="en-US" sz="2800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lúc</a:t>
          </a:r>
          <a:r>
            <a:rPr lang="en-US" sz="2800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bé</a:t>
          </a:r>
          <a:r>
            <a:rPr lang="en-US" sz="2800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Thu </a:t>
          </a:r>
          <a:r>
            <a:rPr lang="en-US" sz="2800" b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chưa</a:t>
          </a:r>
          <a:r>
            <a:rPr lang="en-US" sz="2800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đầy</a:t>
          </a:r>
          <a:r>
            <a:rPr lang="en-US" sz="2800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một</a:t>
          </a:r>
          <a:r>
            <a:rPr lang="en-US" sz="2800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tuổi</a:t>
          </a:r>
          <a:r>
            <a:rPr lang="en-US" sz="2800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en-US" sz="2800" b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Mãi</a:t>
          </a:r>
          <a:r>
            <a:rPr lang="en-US" sz="2800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đến</a:t>
          </a:r>
          <a:r>
            <a:rPr lang="en-US" sz="2800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khi</a:t>
          </a:r>
          <a:r>
            <a:rPr lang="en-US" sz="2800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con </a:t>
          </a:r>
          <a:r>
            <a:rPr lang="en-US" sz="2800" b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gái</a:t>
          </a:r>
          <a:r>
            <a:rPr lang="en-US" sz="2800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lên</a:t>
          </a:r>
          <a:r>
            <a:rPr lang="en-US" sz="2800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tám</a:t>
          </a:r>
          <a:r>
            <a:rPr lang="en-US" sz="2800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tuổi</a:t>
          </a:r>
          <a:r>
            <a:rPr lang="en-US" sz="2800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800" b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ông</a:t>
          </a:r>
          <a:r>
            <a:rPr lang="en-US" sz="2800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Sáu</a:t>
          </a:r>
          <a:r>
            <a:rPr lang="en-US" sz="2800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có</a:t>
          </a:r>
          <a:r>
            <a:rPr lang="en-US" sz="2800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dịp</a:t>
          </a:r>
          <a:r>
            <a:rPr lang="en-US" sz="2800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về</a:t>
          </a:r>
          <a:r>
            <a:rPr lang="en-US" sz="2800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thăm</a:t>
          </a:r>
          <a:r>
            <a:rPr lang="en-US" sz="2800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nhà</a:t>
          </a:r>
          <a:r>
            <a:rPr lang="en-US" sz="2800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800" b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thăm</a:t>
          </a:r>
          <a:r>
            <a:rPr lang="en-US" sz="2800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con. </a:t>
          </a:r>
          <a:r>
            <a:rPr lang="en-US" sz="2800" b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Bé</a:t>
          </a:r>
          <a:r>
            <a:rPr lang="en-US" sz="2800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Thu </a:t>
          </a:r>
          <a:r>
            <a:rPr lang="en-US" sz="2800" b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không</a:t>
          </a:r>
          <a:r>
            <a:rPr lang="en-US" sz="2800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nhận</a:t>
          </a:r>
          <a:r>
            <a:rPr lang="en-US" sz="2800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ra</a:t>
          </a:r>
          <a:r>
            <a:rPr lang="en-US" sz="2800" b="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cha </a:t>
          </a:r>
          <a:endParaRPr lang="en-US" sz="2800" b="0" dirty="0">
            <a:effectLst/>
          </a:endParaRPr>
        </a:p>
      </dgm:t>
    </dgm:pt>
    <dgm:pt modelId="{47B33700-3B42-46EB-806C-F64A5F9F562B}" type="parTrans" cxnId="{C7EAC0B7-2AA7-417F-BB36-1840033EA6DC}">
      <dgm:prSet/>
      <dgm:spPr/>
      <dgm:t>
        <a:bodyPr/>
        <a:lstStyle/>
        <a:p>
          <a:endParaRPr lang="en-US"/>
        </a:p>
      </dgm:t>
    </dgm:pt>
    <dgm:pt modelId="{3C1C2045-F8F1-49A3-B73D-07B4FE8A4331}" type="sibTrans" cxnId="{C7EAC0B7-2AA7-417F-BB36-1840033EA6DC}">
      <dgm:prSet/>
      <dgm:spPr>
        <a:solidFill>
          <a:srgbClr val="00B050"/>
        </a:solidFill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717CABB2-CA3E-4E55-828B-A294158E15CA}">
      <dgm:prSet phldrT="[Text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 w="38100"/>
      </dgm:spPr>
      <dgm:t>
        <a:bodyPr/>
        <a:lstStyle/>
        <a:p>
          <a:pPr algn="just"/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Được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bà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ngoại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giảng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giải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em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nhận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ra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cha,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tình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cha con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thức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dậy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mãnh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liệt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trong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em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thì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cũng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là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lúc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ông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Sáu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phải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lên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đường</a:t>
          </a:r>
          <a:endParaRPr lang="en-US" sz="2800" dirty="0">
            <a:solidFill>
              <a:schemeClr val="tx1"/>
            </a:solidFill>
          </a:endParaRPr>
        </a:p>
      </dgm:t>
    </dgm:pt>
    <dgm:pt modelId="{F0512879-3F42-41C9-89F5-D2A6FEE120ED}" type="parTrans" cxnId="{E717BC75-487A-4555-AA22-0D4892222D26}">
      <dgm:prSet/>
      <dgm:spPr/>
      <dgm:t>
        <a:bodyPr/>
        <a:lstStyle/>
        <a:p>
          <a:endParaRPr lang="en-US"/>
        </a:p>
      </dgm:t>
    </dgm:pt>
    <dgm:pt modelId="{CE7983C8-4860-4363-B4F2-05336362BFAC}" type="sibTrans" cxnId="{E717BC75-487A-4555-AA22-0D4892222D26}">
      <dgm:prSet/>
      <dgm:spPr/>
      <dgm:t>
        <a:bodyPr/>
        <a:lstStyle/>
        <a:p>
          <a:endParaRPr lang="en-US"/>
        </a:p>
      </dgm:t>
    </dgm:pt>
    <dgm:pt modelId="{5681C408-99FB-49DD-A248-35C7A0AFDC98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 w="38100">
          <a:solidFill>
            <a:schemeClr val="accent2">
              <a:lumMod val="75000"/>
            </a:schemeClr>
          </a:solidFill>
        </a:ln>
      </dgm:spPr>
      <dgm:t>
        <a:bodyPr/>
        <a:lstStyle/>
        <a:p>
          <a:pPr algn="just"/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Ở </a:t>
          </a:r>
          <a:r>
            <a:rPr lang="en-US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khu</a:t>
          </a:r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căn</a:t>
          </a:r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cứ</a:t>
          </a:r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ông</a:t>
          </a:r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Sáu</a:t>
          </a:r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dồn</a:t>
          </a:r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hết</a:t>
          </a:r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tình</a:t>
          </a:r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cảm</a:t>
          </a:r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yêu</a:t>
          </a:r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thương</a:t>
          </a:r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con </a:t>
          </a:r>
          <a:r>
            <a:rPr lang="en-US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gái</a:t>
          </a:r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bé</a:t>
          </a:r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bỏng</a:t>
          </a:r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của</a:t>
          </a:r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mình</a:t>
          </a:r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vào</a:t>
          </a:r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việc</a:t>
          </a:r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làm</a:t>
          </a:r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cây</a:t>
          </a:r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lược</a:t>
          </a:r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bằng</a:t>
          </a:r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ngà</a:t>
          </a:r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voi</a:t>
          </a:r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để</a:t>
          </a:r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tặng</a:t>
          </a:r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cho</a:t>
          </a:r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con</a:t>
          </a:r>
          <a:endParaRPr lang="en-US" sz="2800" dirty="0"/>
        </a:p>
      </dgm:t>
    </dgm:pt>
    <dgm:pt modelId="{9F19F0B8-D88D-4B6E-8008-B56C4E6F288E}" type="parTrans" cxnId="{738FCBA1-2550-4299-96DB-E23898F2C21C}">
      <dgm:prSet/>
      <dgm:spPr/>
      <dgm:t>
        <a:bodyPr/>
        <a:lstStyle/>
        <a:p>
          <a:endParaRPr lang="en-US"/>
        </a:p>
      </dgm:t>
    </dgm:pt>
    <dgm:pt modelId="{7B263EDB-C821-4C2D-9770-5BD86005461A}" type="sibTrans" cxnId="{738FCBA1-2550-4299-96DB-E23898F2C21C}">
      <dgm:prSet/>
      <dgm:spPr/>
      <dgm:t>
        <a:bodyPr/>
        <a:lstStyle/>
        <a:p>
          <a:endParaRPr lang="en-US"/>
        </a:p>
      </dgm:t>
    </dgm:pt>
    <dgm:pt modelId="{25E03413-F8D1-4D1F-9E78-34FD93F34BA7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 w="38100"/>
      </dgm:spPr>
      <dgm:t>
        <a:bodyPr/>
        <a:lstStyle/>
        <a:p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ông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Sáu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đã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bị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thương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rất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nặng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hi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sinh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Trước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lúc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ra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đi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ông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kịp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trao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cây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lược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cho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bác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Ba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nhờ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người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bạn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mang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về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cho</a:t>
          </a:r>
          <a:r>
            <a: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con</a:t>
          </a:r>
          <a:r>
            <a: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24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7655A6E-A1D0-4A34-987A-C6EF04698894}" type="parTrans" cxnId="{00C949BB-8F42-4334-B0EF-B4F6B59D8759}">
      <dgm:prSet/>
      <dgm:spPr/>
      <dgm:t>
        <a:bodyPr/>
        <a:lstStyle/>
        <a:p>
          <a:endParaRPr lang="en-US"/>
        </a:p>
      </dgm:t>
    </dgm:pt>
    <dgm:pt modelId="{5DD57094-1EAF-4068-AF73-BE77414D8AE6}" type="sibTrans" cxnId="{00C949BB-8F42-4334-B0EF-B4F6B59D8759}">
      <dgm:prSet/>
      <dgm:spPr/>
      <dgm:t>
        <a:bodyPr/>
        <a:lstStyle/>
        <a:p>
          <a:endParaRPr lang="en-US"/>
        </a:p>
      </dgm:t>
    </dgm:pt>
    <dgm:pt modelId="{030C3B21-98BF-4C9F-AD18-BF492C803287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d. </a:t>
          </a:r>
          <a:r>
            <a:rPr lang="en-US" b="1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Tóm</a:t>
          </a:r>
          <a:r>
            <a:rPr lang="en-US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b="1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tắt</a:t>
          </a:r>
          <a:endParaRPr lang="en-US" b="1" dirty="0" smtClean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0DF1F46-FAD8-4BE4-97B7-D3B6EEEFAB46}" type="parTrans" cxnId="{A8FB5416-C532-4D94-898E-D5F6D26F7E5B}">
      <dgm:prSet/>
      <dgm:spPr/>
      <dgm:t>
        <a:bodyPr/>
        <a:lstStyle/>
        <a:p>
          <a:endParaRPr lang="en-US"/>
        </a:p>
      </dgm:t>
    </dgm:pt>
    <dgm:pt modelId="{D5C81C12-84E1-4EBF-B757-65A21A75A95F}" type="sibTrans" cxnId="{A8FB5416-C532-4D94-898E-D5F6D26F7E5B}">
      <dgm:prSet/>
      <dgm:spPr/>
      <dgm:t>
        <a:bodyPr/>
        <a:lstStyle/>
        <a:p>
          <a:endParaRPr lang="en-US"/>
        </a:p>
      </dgm:t>
    </dgm:pt>
    <dgm:pt modelId="{94731E27-82CD-4BAD-AA38-6F3E11B51128}" type="pres">
      <dgm:prSet presAssocID="{78953295-76D8-4248-9145-2A578D29210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0277BD2-2856-4AB7-8A41-752ECC5AF3FD}" type="pres">
      <dgm:prSet presAssocID="{78953295-76D8-4248-9145-2A578D29210E}" presName="cycle" presStyleCnt="0"/>
      <dgm:spPr/>
    </dgm:pt>
    <dgm:pt modelId="{BE9A6DB1-F702-4335-A100-CA90DFF87361}" type="pres">
      <dgm:prSet presAssocID="{F4E98363-8777-46CA-BFE1-A069F494F98B}" presName="nodeFirstNode" presStyleLbl="node1" presStyleIdx="0" presStyleCnt="5" custScaleX="140036" custScaleY="140313" custRadScaleRad="81693" custRadScaleInc="5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60DFB9-19D7-464C-9905-6261DCB13650}" type="pres">
      <dgm:prSet presAssocID="{3C1C2045-F8F1-49A3-B73D-07B4FE8A4331}" presName="sibTransFirstNode" presStyleLbl="bgShp" presStyleIdx="0" presStyleCnt="1" custScaleX="133118" custLinFactNeighborX="8606" custLinFactNeighborY="2071"/>
      <dgm:spPr/>
      <dgm:t>
        <a:bodyPr/>
        <a:lstStyle/>
        <a:p>
          <a:endParaRPr lang="en-US"/>
        </a:p>
      </dgm:t>
    </dgm:pt>
    <dgm:pt modelId="{F25553C8-7F02-4E77-9170-8DF61E04DF2E}" type="pres">
      <dgm:prSet presAssocID="{717CABB2-CA3E-4E55-828B-A294158E15CA}" presName="nodeFollowingNodes" presStyleLbl="node1" presStyleIdx="1" presStyleCnt="5" custScaleX="125933" custScaleY="139762" custRadScaleRad="152132" custRadScaleInc="196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0DEC5E-26B2-4187-8114-B99151305386}" type="pres">
      <dgm:prSet presAssocID="{5681C408-99FB-49DD-A248-35C7A0AFDC98}" presName="nodeFollowingNodes" presStyleLbl="node1" presStyleIdx="2" presStyleCnt="5" custScaleX="138326" custScaleY="140548" custRadScaleRad="94289" custRadScaleInc="-70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DB13DD-2245-4A88-9927-67ABCC4B6E3B}" type="pres">
      <dgm:prSet presAssocID="{25E03413-F8D1-4D1F-9E78-34FD93F34BA7}" presName="nodeFollowingNodes" presStyleLbl="node1" presStyleIdx="3" presStyleCnt="5" custScaleX="137448" custScaleY="157933" custRadScaleRad="117233" custRadScaleInc="701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48352A-FEAB-400C-AD40-9C27867B7DE5}" type="pres">
      <dgm:prSet presAssocID="{030C3B21-98BF-4C9F-AD18-BF492C803287}" presName="nodeFollowingNodes" presStyleLbl="node1" presStyleIdx="4" presStyleCnt="5" custScaleX="85962" custScaleY="54419" custRadScaleRad="181306" custRadScaleInc="283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7EAC0B7-2AA7-417F-BB36-1840033EA6DC}" srcId="{78953295-76D8-4248-9145-2A578D29210E}" destId="{F4E98363-8777-46CA-BFE1-A069F494F98B}" srcOrd="0" destOrd="0" parTransId="{47B33700-3B42-46EB-806C-F64A5F9F562B}" sibTransId="{3C1C2045-F8F1-49A3-B73D-07B4FE8A4331}"/>
    <dgm:cxn modelId="{E717BC75-487A-4555-AA22-0D4892222D26}" srcId="{78953295-76D8-4248-9145-2A578D29210E}" destId="{717CABB2-CA3E-4E55-828B-A294158E15CA}" srcOrd="1" destOrd="0" parTransId="{F0512879-3F42-41C9-89F5-D2A6FEE120ED}" sibTransId="{CE7983C8-4860-4363-B4F2-05336362BFAC}"/>
    <dgm:cxn modelId="{15943D88-CCC1-4557-AB6F-6087E4C0F2F5}" type="presOf" srcId="{5681C408-99FB-49DD-A248-35C7A0AFDC98}" destId="{2A0DEC5E-26B2-4187-8114-B99151305386}" srcOrd="0" destOrd="0" presId="urn:microsoft.com/office/officeart/2005/8/layout/cycle3"/>
    <dgm:cxn modelId="{738FCBA1-2550-4299-96DB-E23898F2C21C}" srcId="{78953295-76D8-4248-9145-2A578D29210E}" destId="{5681C408-99FB-49DD-A248-35C7A0AFDC98}" srcOrd="2" destOrd="0" parTransId="{9F19F0B8-D88D-4B6E-8008-B56C4E6F288E}" sibTransId="{7B263EDB-C821-4C2D-9770-5BD86005461A}"/>
    <dgm:cxn modelId="{CADCA42F-8B6E-4F82-9461-6E4B618471F3}" type="presOf" srcId="{717CABB2-CA3E-4E55-828B-A294158E15CA}" destId="{F25553C8-7F02-4E77-9170-8DF61E04DF2E}" srcOrd="0" destOrd="0" presId="urn:microsoft.com/office/officeart/2005/8/layout/cycle3"/>
    <dgm:cxn modelId="{48B4D223-DC5B-4E4B-AD87-49C19E4451EB}" type="presOf" srcId="{78953295-76D8-4248-9145-2A578D29210E}" destId="{94731E27-82CD-4BAD-AA38-6F3E11B51128}" srcOrd="0" destOrd="0" presId="urn:microsoft.com/office/officeart/2005/8/layout/cycle3"/>
    <dgm:cxn modelId="{02ED60B5-F773-4948-BFB3-C7E1E906AE6C}" type="presOf" srcId="{F4E98363-8777-46CA-BFE1-A069F494F98B}" destId="{BE9A6DB1-F702-4335-A100-CA90DFF87361}" srcOrd="0" destOrd="0" presId="urn:microsoft.com/office/officeart/2005/8/layout/cycle3"/>
    <dgm:cxn modelId="{47590577-20C3-408F-89F1-73D00FED0EF7}" type="presOf" srcId="{3C1C2045-F8F1-49A3-B73D-07B4FE8A4331}" destId="{E260DFB9-19D7-464C-9905-6261DCB13650}" srcOrd="0" destOrd="0" presId="urn:microsoft.com/office/officeart/2005/8/layout/cycle3"/>
    <dgm:cxn modelId="{00C949BB-8F42-4334-B0EF-B4F6B59D8759}" srcId="{78953295-76D8-4248-9145-2A578D29210E}" destId="{25E03413-F8D1-4D1F-9E78-34FD93F34BA7}" srcOrd="3" destOrd="0" parTransId="{67655A6E-A1D0-4A34-987A-C6EF04698894}" sibTransId="{5DD57094-1EAF-4068-AF73-BE77414D8AE6}"/>
    <dgm:cxn modelId="{A8FB5416-C532-4D94-898E-D5F6D26F7E5B}" srcId="{78953295-76D8-4248-9145-2A578D29210E}" destId="{030C3B21-98BF-4C9F-AD18-BF492C803287}" srcOrd="4" destOrd="0" parTransId="{40DF1F46-FAD8-4BE4-97B7-D3B6EEEFAB46}" sibTransId="{D5C81C12-84E1-4EBF-B757-65A21A75A95F}"/>
    <dgm:cxn modelId="{BE3F2381-CCD8-4731-8F77-53AF3055712D}" type="presOf" srcId="{25E03413-F8D1-4D1F-9E78-34FD93F34BA7}" destId="{46DB13DD-2245-4A88-9927-67ABCC4B6E3B}" srcOrd="0" destOrd="0" presId="urn:microsoft.com/office/officeart/2005/8/layout/cycle3"/>
    <dgm:cxn modelId="{CD8E885D-EB48-46B4-A0F4-B1C5B910D2BB}" type="presOf" srcId="{030C3B21-98BF-4C9F-AD18-BF492C803287}" destId="{3A48352A-FEAB-400C-AD40-9C27867B7DE5}" srcOrd="0" destOrd="0" presId="urn:microsoft.com/office/officeart/2005/8/layout/cycle3"/>
    <dgm:cxn modelId="{245B09DB-FEBE-4054-8E85-AD535F19BCB8}" type="presParOf" srcId="{94731E27-82CD-4BAD-AA38-6F3E11B51128}" destId="{40277BD2-2856-4AB7-8A41-752ECC5AF3FD}" srcOrd="0" destOrd="0" presId="urn:microsoft.com/office/officeart/2005/8/layout/cycle3"/>
    <dgm:cxn modelId="{2096E365-ADC6-4ACD-85E6-443950FD8C12}" type="presParOf" srcId="{40277BD2-2856-4AB7-8A41-752ECC5AF3FD}" destId="{BE9A6DB1-F702-4335-A100-CA90DFF87361}" srcOrd="0" destOrd="0" presId="urn:microsoft.com/office/officeart/2005/8/layout/cycle3"/>
    <dgm:cxn modelId="{B356BB49-7216-4C90-AA2F-5A327861C982}" type="presParOf" srcId="{40277BD2-2856-4AB7-8A41-752ECC5AF3FD}" destId="{E260DFB9-19D7-464C-9905-6261DCB13650}" srcOrd="1" destOrd="0" presId="urn:microsoft.com/office/officeart/2005/8/layout/cycle3"/>
    <dgm:cxn modelId="{1930D464-1503-40DD-85B4-1F4A7F126C1D}" type="presParOf" srcId="{40277BD2-2856-4AB7-8A41-752ECC5AF3FD}" destId="{F25553C8-7F02-4E77-9170-8DF61E04DF2E}" srcOrd="2" destOrd="0" presId="urn:microsoft.com/office/officeart/2005/8/layout/cycle3"/>
    <dgm:cxn modelId="{DE95E640-EE80-46F2-8884-96C3F8001DE3}" type="presParOf" srcId="{40277BD2-2856-4AB7-8A41-752ECC5AF3FD}" destId="{2A0DEC5E-26B2-4187-8114-B99151305386}" srcOrd="3" destOrd="0" presId="urn:microsoft.com/office/officeart/2005/8/layout/cycle3"/>
    <dgm:cxn modelId="{AAD2B4D3-FAA0-4CB7-ABEC-B46B691B3DC8}" type="presParOf" srcId="{40277BD2-2856-4AB7-8A41-752ECC5AF3FD}" destId="{46DB13DD-2245-4A88-9927-67ABCC4B6E3B}" srcOrd="4" destOrd="0" presId="urn:microsoft.com/office/officeart/2005/8/layout/cycle3"/>
    <dgm:cxn modelId="{556C0434-44EF-49EE-9AC7-F0F08D1BE8BC}" type="presParOf" srcId="{40277BD2-2856-4AB7-8A41-752ECC5AF3FD}" destId="{3A48352A-FEAB-400C-AD40-9C27867B7DE5}" srcOrd="5" destOrd="0" presId="urn:microsoft.com/office/officeart/2005/8/layout/cycle3"/>
  </dgm:cxnLst>
  <dgm:bg/>
  <dgm:whole>
    <a:ln>
      <a:solidFill>
        <a:schemeClr val="accent2">
          <a:lumMod val="75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60DFB9-19D7-464C-9905-6261DCB13650}">
      <dsp:nvSpPr>
        <dsp:cNvPr id="0" name=""/>
        <dsp:cNvSpPr/>
      </dsp:nvSpPr>
      <dsp:spPr>
        <a:xfrm>
          <a:off x="1855314" y="-13052"/>
          <a:ext cx="9028249" cy="6782139"/>
        </a:xfrm>
        <a:prstGeom prst="circularArrow">
          <a:avLst>
            <a:gd name="adj1" fmla="val 5544"/>
            <a:gd name="adj2" fmla="val 330680"/>
            <a:gd name="adj3" fmla="val 12659066"/>
            <a:gd name="adj4" fmla="val 18109683"/>
            <a:gd name="adj5" fmla="val 5757"/>
          </a:avLst>
        </a:prstGeom>
        <a:solidFill>
          <a:srgbClr val="00B050"/>
        </a:solidFill>
        <a:ln>
          <a:solidFill>
            <a:srgbClr val="FF000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9A6DB1-F702-4335-A100-CA90DFF87361}">
      <dsp:nvSpPr>
        <dsp:cNvPr id="0" name=""/>
        <dsp:cNvSpPr/>
      </dsp:nvSpPr>
      <dsp:spPr>
        <a:xfrm>
          <a:off x="3509898" y="130745"/>
          <a:ext cx="4551738" cy="2280371"/>
        </a:xfrm>
        <a:prstGeom prst="roundRect">
          <a:avLst/>
        </a:prstGeom>
        <a:solidFill>
          <a:schemeClr val="lt1"/>
        </a:solidFill>
        <a:ln w="381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Ông</a:t>
          </a:r>
          <a:r>
            <a:rPr lang="en-US" sz="2800" b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Sáu</a:t>
          </a:r>
          <a:r>
            <a:rPr lang="en-US" sz="2800" b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xa</a:t>
          </a:r>
          <a:r>
            <a:rPr lang="en-US" sz="2800" b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nhà</a:t>
          </a:r>
          <a:r>
            <a:rPr lang="en-US" sz="2800" b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đi</a:t>
          </a:r>
          <a:r>
            <a:rPr lang="en-US" sz="2800" b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kháng</a:t>
          </a:r>
          <a:r>
            <a:rPr lang="en-US" sz="2800" b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chiến</a:t>
          </a:r>
          <a:r>
            <a:rPr lang="en-US" sz="2800" b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lúc</a:t>
          </a:r>
          <a:r>
            <a:rPr lang="en-US" sz="2800" b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bé</a:t>
          </a:r>
          <a:r>
            <a:rPr lang="en-US" sz="2800" b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Thu </a:t>
          </a:r>
          <a:r>
            <a:rPr lang="en-US" sz="2800" b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chưa</a:t>
          </a:r>
          <a:r>
            <a:rPr lang="en-US" sz="2800" b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đầy</a:t>
          </a:r>
          <a:r>
            <a:rPr lang="en-US" sz="2800" b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một</a:t>
          </a:r>
          <a:r>
            <a:rPr lang="en-US" sz="2800" b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tuổi</a:t>
          </a:r>
          <a:r>
            <a:rPr lang="en-US" sz="2800" b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en-US" sz="2800" b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Mãi</a:t>
          </a:r>
          <a:r>
            <a:rPr lang="en-US" sz="2800" b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đến</a:t>
          </a:r>
          <a:r>
            <a:rPr lang="en-US" sz="2800" b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khi</a:t>
          </a:r>
          <a:r>
            <a:rPr lang="en-US" sz="2800" b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con </a:t>
          </a:r>
          <a:r>
            <a:rPr lang="en-US" sz="2800" b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gái</a:t>
          </a:r>
          <a:r>
            <a:rPr lang="en-US" sz="2800" b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lên</a:t>
          </a:r>
          <a:r>
            <a:rPr lang="en-US" sz="2800" b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tám</a:t>
          </a:r>
          <a:r>
            <a:rPr lang="en-US" sz="2800" b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tuổi</a:t>
          </a:r>
          <a:r>
            <a:rPr lang="en-US" sz="2800" b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800" b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ông</a:t>
          </a:r>
          <a:r>
            <a:rPr lang="en-US" sz="2800" b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Sáu</a:t>
          </a:r>
          <a:r>
            <a:rPr lang="en-US" sz="2800" b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có</a:t>
          </a:r>
          <a:r>
            <a:rPr lang="en-US" sz="2800" b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dịp</a:t>
          </a:r>
          <a:r>
            <a:rPr lang="en-US" sz="2800" b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về</a:t>
          </a:r>
          <a:r>
            <a:rPr lang="en-US" sz="2800" b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thăm</a:t>
          </a:r>
          <a:r>
            <a:rPr lang="en-US" sz="2800" b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nhà</a:t>
          </a:r>
          <a:r>
            <a:rPr lang="en-US" sz="2800" b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800" b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thăm</a:t>
          </a:r>
          <a:r>
            <a:rPr lang="en-US" sz="2800" b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con. </a:t>
          </a:r>
          <a:r>
            <a:rPr lang="en-US" sz="2800" b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Bé</a:t>
          </a:r>
          <a:r>
            <a:rPr lang="en-US" sz="2800" b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Thu </a:t>
          </a:r>
          <a:r>
            <a:rPr lang="en-US" sz="2800" b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không</a:t>
          </a:r>
          <a:r>
            <a:rPr lang="en-US" sz="2800" b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nhận</a:t>
          </a:r>
          <a:r>
            <a:rPr lang="en-US" sz="2800" b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b="0" kern="1200" dirty="0" err="1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ra</a:t>
          </a:r>
          <a:r>
            <a:rPr lang="en-US" sz="2800" b="0" kern="1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cha </a:t>
          </a:r>
          <a:endParaRPr lang="en-US" sz="2800" b="0" kern="1200" dirty="0">
            <a:effectLst/>
          </a:endParaRPr>
        </a:p>
      </dsp:txBody>
      <dsp:txXfrm>
        <a:off x="3621217" y="242064"/>
        <a:ext cx="4329100" cy="2057733"/>
      </dsp:txXfrm>
    </dsp:sp>
    <dsp:sp modelId="{F25553C8-7F02-4E77-9170-8DF61E04DF2E}">
      <dsp:nvSpPr>
        <dsp:cNvPr id="0" name=""/>
        <dsp:cNvSpPr/>
      </dsp:nvSpPr>
      <dsp:spPr>
        <a:xfrm>
          <a:off x="8098665" y="2022294"/>
          <a:ext cx="4093334" cy="2271416"/>
        </a:xfrm>
        <a:prstGeom prst="roundRect">
          <a:avLst/>
        </a:prstGeom>
        <a:solidFill>
          <a:schemeClr val="lt1"/>
        </a:solidFill>
        <a:ln w="381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Được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bà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ngoại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giảng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giải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em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nhận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ra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cha,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tình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cha con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thức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dậy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mãnh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liệt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trong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em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thì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cũng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là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lúc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ông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Sáu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phải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lên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đường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8209546" y="2133175"/>
        <a:ext cx="3871572" cy="2049654"/>
      </dsp:txXfrm>
    </dsp:sp>
    <dsp:sp modelId="{2A0DEC5E-26B2-4187-8114-B99151305386}">
      <dsp:nvSpPr>
        <dsp:cNvPr id="0" name=""/>
        <dsp:cNvSpPr/>
      </dsp:nvSpPr>
      <dsp:spPr>
        <a:xfrm>
          <a:off x="5283933" y="4573809"/>
          <a:ext cx="4496156" cy="2284190"/>
        </a:xfrm>
        <a:prstGeom prst="roundRect">
          <a:avLst/>
        </a:prstGeom>
        <a:solidFill>
          <a:schemeClr val="lt1"/>
        </a:solidFill>
        <a:ln w="38100" cap="flat" cmpd="sng" algn="ctr">
          <a:solidFill>
            <a:schemeClr val="accent2">
              <a:lumMod val="75000"/>
            </a:schemeClr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just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Ở </a:t>
          </a:r>
          <a:r>
            <a:rPr lang="en-US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khu</a:t>
          </a:r>
          <a:r>
            <a:rPr lang="en-U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căn</a:t>
          </a:r>
          <a:r>
            <a:rPr lang="en-U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cứ</a:t>
          </a:r>
          <a:r>
            <a:rPr lang="en-U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ông</a:t>
          </a:r>
          <a:r>
            <a:rPr lang="en-U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Sáu</a:t>
          </a:r>
          <a:r>
            <a:rPr lang="en-U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dồn</a:t>
          </a:r>
          <a:r>
            <a:rPr lang="en-U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hết</a:t>
          </a:r>
          <a:r>
            <a:rPr lang="en-U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tình</a:t>
          </a:r>
          <a:r>
            <a:rPr lang="en-U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cảm</a:t>
          </a:r>
          <a:r>
            <a:rPr lang="en-U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yêu</a:t>
          </a:r>
          <a:r>
            <a:rPr lang="en-U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thương</a:t>
          </a:r>
          <a:r>
            <a:rPr lang="en-U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con </a:t>
          </a:r>
          <a:r>
            <a:rPr lang="en-US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gái</a:t>
          </a:r>
          <a:r>
            <a:rPr lang="en-U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bé</a:t>
          </a:r>
          <a:r>
            <a:rPr lang="en-U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bỏng</a:t>
          </a:r>
          <a:r>
            <a:rPr lang="en-U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của</a:t>
          </a:r>
          <a:r>
            <a:rPr lang="en-U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mình</a:t>
          </a:r>
          <a:r>
            <a:rPr lang="en-U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vào</a:t>
          </a:r>
          <a:r>
            <a:rPr lang="en-U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việc</a:t>
          </a:r>
          <a:r>
            <a:rPr lang="en-U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làm</a:t>
          </a:r>
          <a:r>
            <a:rPr lang="en-U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cây</a:t>
          </a:r>
          <a:r>
            <a:rPr lang="en-U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lược</a:t>
          </a:r>
          <a:r>
            <a:rPr lang="en-U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bằng</a:t>
          </a:r>
          <a:r>
            <a:rPr lang="en-U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ngà</a:t>
          </a:r>
          <a:r>
            <a:rPr lang="en-U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voi</a:t>
          </a:r>
          <a:r>
            <a:rPr lang="en-U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để</a:t>
          </a:r>
          <a:r>
            <a:rPr lang="en-U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tặng</a:t>
          </a:r>
          <a:r>
            <a:rPr lang="en-U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cho</a:t>
          </a:r>
          <a:r>
            <a:rPr lang="en-U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con</a:t>
          </a:r>
          <a:endParaRPr lang="en-US" sz="2800" kern="1200" dirty="0"/>
        </a:p>
      </dsp:txBody>
      <dsp:txXfrm>
        <a:off x="5395438" y="4685314"/>
        <a:ext cx="4273146" cy="2061180"/>
      </dsp:txXfrm>
    </dsp:sp>
    <dsp:sp modelId="{46DB13DD-2245-4A88-9927-67ABCC4B6E3B}">
      <dsp:nvSpPr>
        <dsp:cNvPr id="0" name=""/>
        <dsp:cNvSpPr/>
      </dsp:nvSpPr>
      <dsp:spPr>
        <a:xfrm>
          <a:off x="219554" y="3048805"/>
          <a:ext cx="4467618" cy="2566732"/>
        </a:xfrm>
        <a:prstGeom prst="roundRect">
          <a:avLst/>
        </a:prstGeom>
        <a:solidFill>
          <a:schemeClr val="lt1"/>
        </a:solidFill>
        <a:ln w="381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ông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Sáu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đã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bị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thương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rất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nặng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hi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sinh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Trước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lúc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ra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đi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ông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kịp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trao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cây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lược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cho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bác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Ba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nhờ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người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bạn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mang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về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8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cho</a:t>
          </a:r>
          <a:r>
            <a:rPr lang="en-US" sz="2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con</a:t>
          </a:r>
          <a:r>
            <a:rPr lang="en-US" sz="2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24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4852" y="3174103"/>
        <a:ext cx="4217022" cy="2316136"/>
      </dsp:txXfrm>
    </dsp:sp>
    <dsp:sp modelId="{3A48352A-FEAB-400C-AD40-9C27867B7DE5}">
      <dsp:nvSpPr>
        <dsp:cNvPr id="0" name=""/>
        <dsp:cNvSpPr/>
      </dsp:nvSpPr>
      <dsp:spPr>
        <a:xfrm>
          <a:off x="79513" y="182662"/>
          <a:ext cx="2794114" cy="884419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b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d. </a:t>
          </a:r>
          <a:r>
            <a:rPr lang="en-US" sz="3800" b="1" kern="1200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Tóm</a:t>
          </a:r>
          <a:r>
            <a:rPr lang="en-US" sz="3800" b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800" b="1" kern="1200" dirty="0" err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tắt</a:t>
          </a:r>
          <a:endParaRPr lang="en-US" sz="3800" b="1" kern="1200" dirty="0" smtClean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2687" y="225836"/>
        <a:ext cx="2707766" cy="7980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17D1B-10B1-49A9-8AB9-C6413277F14E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EC456-0EEB-487E-B01A-687C043A8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58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17D1B-10B1-49A9-8AB9-C6413277F14E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EC456-0EEB-487E-B01A-687C043A8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318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17D1B-10B1-49A9-8AB9-C6413277F14E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EC456-0EEB-487E-B01A-687C043A8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384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17D1B-10B1-49A9-8AB9-C6413277F14E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EC456-0EEB-487E-B01A-687C043A8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42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17D1B-10B1-49A9-8AB9-C6413277F14E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EC456-0EEB-487E-B01A-687C043A8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554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17D1B-10B1-49A9-8AB9-C6413277F14E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EC456-0EEB-487E-B01A-687C043A8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033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17D1B-10B1-49A9-8AB9-C6413277F14E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EC456-0EEB-487E-B01A-687C043A8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372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17D1B-10B1-49A9-8AB9-C6413277F14E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EC456-0EEB-487E-B01A-687C043A8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4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17D1B-10B1-49A9-8AB9-C6413277F14E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EC456-0EEB-487E-B01A-687C043A8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249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17D1B-10B1-49A9-8AB9-C6413277F14E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EC456-0EEB-487E-B01A-687C043A8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24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17D1B-10B1-49A9-8AB9-C6413277F14E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EC456-0EEB-487E-B01A-687C043A8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55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17D1B-10B1-49A9-8AB9-C6413277F14E}" type="datetimeFigureOut">
              <a:rPr lang="en-US" smtClean="0"/>
              <a:t>12/24/2020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EC456-0EEB-487E-B01A-687C043A8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828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808" y="0"/>
            <a:ext cx="12136192" cy="1655762"/>
          </a:xfrm>
        </p:spPr>
        <p:txBody>
          <a:bodyPr>
            <a:noAutofit/>
          </a:bodyPr>
          <a:lstStyle/>
          <a:p>
            <a:endParaRPr lang="en-US" sz="9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9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CHIẾC LƯỢC NGÀ</a:t>
            </a:r>
          </a:p>
          <a:p>
            <a:r>
              <a:rPr lang="en-US" sz="7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7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7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Quang</a:t>
            </a:r>
            <a:r>
              <a:rPr lang="en-US" sz="7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7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sz="7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65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12192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u="sng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Đề</a:t>
            </a:r>
            <a:r>
              <a:rPr lang="fr-FR" sz="2800" b="1" u="sng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b="1" u="sng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fr-FR" sz="2800" b="1" u="sng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1</a:t>
            </a:r>
            <a:r>
              <a:rPr lang="fr-FR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fr-FR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Cảm</a:t>
            </a:r>
            <a:r>
              <a:rPr lang="fr-FR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nhận</a:t>
            </a:r>
            <a:r>
              <a:rPr lang="fr-FR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fr-FR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nhân</a:t>
            </a:r>
            <a:r>
              <a:rPr lang="fr-FR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vật</a:t>
            </a:r>
            <a:r>
              <a:rPr lang="fr-FR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ông</a:t>
            </a:r>
            <a:r>
              <a:rPr lang="fr-FR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Sáu</a:t>
            </a:r>
            <a:r>
              <a:rPr lang="fr-FR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fr-FR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đoạn</a:t>
            </a:r>
            <a:r>
              <a:rPr lang="fr-FR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trích</a:t>
            </a:r>
            <a:r>
              <a:rPr lang="fr-FR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« </a:t>
            </a:r>
            <a:r>
              <a:rPr lang="fr-FR" sz="28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Chiếc</a:t>
            </a:r>
            <a:r>
              <a:rPr lang="fr-FR" sz="28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lược</a:t>
            </a:r>
            <a:r>
              <a:rPr lang="fr-FR" sz="28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ngà</a:t>
            </a:r>
            <a:r>
              <a:rPr lang="fr-FR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 » </a:t>
            </a:r>
            <a:r>
              <a:rPr lang="fr-FR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fr-FR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nhà</a:t>
            </a:r>
            <a:r>
              <a:rPr lang="fr-FR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văn</a:t>
            </a:r>
            <a:r>
              <a:rPr lang="fr-FR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Nguyễn</a:t>
            </a:r>
            <a:r>
              <a:rPr lang="fr-FR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Quang </a:t>
            </a:r>
            <a:r>
              <a:rPr lang="fr-FR" sz="28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Sáng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0" y="834366"/>
            <a:ext cx="12192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buAutoNum type="alphaUcPeriod"/>
            </a:pPr>
            <a:r>
              <a:rPr lang="fr-FR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Mở</a:t>
            </a:r>
            <a:r>
              <a:rPr lang="fr-FR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fr-FR" sz="2400" b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: </a:t>
            </a:r>
            <a:endParaRPr lang="fr-FR" sz="2400" b="1" u="sng" dirty="0" smtClean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buFontTx/>
              <a:buChar char="-"/>
            </a:pPr>
            <a:r>
              <a:rPr lang="fr-FR" sz="2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Giới</a:t>
            </a:r>
            <a:r>
              <a:rPr lang="fr-FR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thiệu</a:t>
            </a:r>
            <a:r>
              <a:rPr lang="fr-FR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fr-FR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</a:t>
            </a:r>
            <a:r>
              <a:rPr lang="fr-FR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Mĩ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kịch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đậm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xoay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ngờ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fr-FR" sz="2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Giới</a:t>
            </a:r>
            <a:r>
              <a:rPr lang="fr-FR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thiệu</a:t>
            </a:r>
            <a:r>
              <a:rPr lang="fr-FR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fr-FR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phẩm</a:t>
            </a:r>
            <a:r>
              <a:rPr lang="fr-FR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fr-FR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Truyện</a:t>
            </a:r>
            <a:r>
              <a:rPr lang="fr-FR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 </a:t>
            </a:r>
            <a:r>
              <a:rPr lang="fr-FR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Chiếc</a:t>
            </a:r>
            <a:r>
              <a:rPr lang="fr-FR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lược</a:t>
            </a:r>
            <a:r>
              <a:rPr lang="fr-FR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»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Nguyễn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Quang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Sáng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năm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1966,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tại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chiến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Nam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Bộ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kì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cuộc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kháng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chiến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chống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Mĩ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đang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diễn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ra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ác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liệt</a:t>
            </a:r>
            <a:r>
              <a:rPr lang="fr-FR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Tx/>
              <a:buChar char="-"/>
            </a:pPr>
            <a:r>
              <a:rPr lang="fr-FR" sz="2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Giới</a:t>
            </a:r>
            <a:r>
              <a:rPr lang="fr-FR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thiệu</a:t>
            </a:r>
            <a:r>
              <a:rPr lang="fr-FR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vấn</a:t>
            </a:r>
            <a:r>
              <a:rPr lang="fr-FR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fr-FR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nghị</a:t>
            </a:r>
            <a:r>
              <a:rPr lang="fr-FR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luận</a:t>
            </a:r>
            <a:r>
              <a:rPr lang="fr-FR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fr-FR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ruyện</a:t>
            </a:r>
            <a:r>
              <a:rPr lang="fr-FR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hoàn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cảnh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chiến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tranh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ác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liệt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nhưng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trung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cụ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đây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là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cảnh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ngộ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éo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le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chiến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tranh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Đặc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biệt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là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cảm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ông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Sáu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cán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bộ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mạng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đối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đứa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gái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nhỏ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Bé Thu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thật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sâu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sắc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cảm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6887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-95534"/>
            <a:ext cx="28250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B. </a:t>
            </a:r>
            <a:r>
              <a:rPr lang="fr-FR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Thân</a:t>
            </a:r>
            <a:r>
              <a:rPr lang="fr-FR" sz="2400" b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-2241" y="324661"/>
            <a:ext cx="12078269" cy="461665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1.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Luận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1: </a:t>
            </a:r>
            <a:r>
              <a:rPr lang="fr-FR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Gia </a:t>
            </a:r>
            <a:r>
              <a:rPr lang="fr-FR" sz="2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cảnh</a:t>
            </a:r>
            <a:r>
              <a:rPr lang="fr-FR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fr-FR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Ông</a:t>
            </a:r>
            <a:r>
              <a:rPr lang="fr-FR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Sáu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58020" y="777745"/>
            <a:ext cx="12018008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2.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Luận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2: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Diễn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biến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tâm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trạng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hành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ông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Sáu</a:t>
            </a:r>
            <a:endParaRPr lang="fr-FR" sz="2400" b="1" i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0466" y="1213880"/>
            <a:ext cx="1193556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a.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Tâm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trạng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Hành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ông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Sáu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ngày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ở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nhà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140466" y="1692250"/>
            <a:ext cx="11935562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fr-FR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b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Tâm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trạng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Hành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ông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Sáu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khi ở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chiến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khu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fr-FR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144454" y="2170620"/>
            <a:ext cx="12076028" cy="230832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=&gt;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ảnh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ông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Sáu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ảnh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chuyện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Chiếc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lược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là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ảnh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sâu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nặng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con.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Ông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Sáu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là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chịu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thiệt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thòi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nhưng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vô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cùng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lượng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tận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tuỵ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vì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yêu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thương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con,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bé Thu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suốt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đời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yêu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quý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hào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Chiếc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lược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dòng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chữ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mãi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mãi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là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kỉ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là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chứng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nỗi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đau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bi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kịch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đầy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máu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nước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mắt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ám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ảnh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bi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thương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lòng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ta.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Ông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Sáu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là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lính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anh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hùng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mở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đường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trước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nếm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trải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thử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thách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gian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khổ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hi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67202" y="5009780"/>
            <a:ext cx="11908826" cy="169277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fr-FR" sz="2400" b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</a:t>
            </a:r>
            <a:r>
              <a:rPr lang="fr-FR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fr-FR" sz="2400" b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chuyện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chiếc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lược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đọc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cảm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vì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thắm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thiết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đẹp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đẽ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Nhưng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cảm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hơn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nữa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còn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khiến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nghĩ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đau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thương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mất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mát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éo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le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phải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gánh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chịu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vì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cuộc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chiến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tranh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Ông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Sáu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hi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ngày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đen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tối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gian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khổ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Ngôi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ông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là “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ngôi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giữa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rừng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sâu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Nhưng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chỉ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 là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chết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32521" y="4573645"/>
            <a:ext cx="12059479" cy="40011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fr-FR" sz="2000" b="1" i="1" u="sng" dirty="0" err="1">
                <a:latin typeface="Times New Roman" panose="02020603050405020304" pitchFamily="18" charset="0"/>
                <a:ea typeface="Calibri" panose="020F0502020204030204" pitchFamily="34" charset="0"/>
              </a:rPr>
              <a:t>Luận</a:t>
            </a:r>
            <a:r>
              <a:rPr lang="fr-FR" sz="2000" b="1" i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000" b="1" i="1" u="sng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fr-FR" sz="2000" b="1" i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 3: </a:t>
            </a:r>
            <a:r>
              <a:rPr lang="fr-FR" sz="2000" b="1" i="1" u="sng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Đặc</a:t>
            </a:r>
            <a:r>
              <a:rPr lang="fr-FR" sz="2000" b="1" i="1" u="sng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000" b="1" i="1" u="sng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sắc</a:t>
            </a:r>
            <a:r>
              <a:rPr lang="fr-FR" sz="2000" b="1" i="1" u="sng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000" b="1" i="1" u="sng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nghệ</a:t>
            </a:r>
            <a:r>
              <a:rPr lang="fr-FR" sz="2000" b="1" i="1" u="sng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000" b="1" i="1" u="sng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thuật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43524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04633" y="95535"/>
            <a:ext cx="12141958" cy="907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lnSpc>
                <a:spcPct val="115000"/>
              </a:lnSpc>
              <a:spcAft>
                <a:spcPts val="600"/>
              </a:spcAft>
            </a:pPr>
            <a:r>
              <a:rPr lang="fr-FR" sz="2400" b="1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fr-FR" sz="24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b="1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fr-FR" sz="24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</a:t>
            </a:r>
            <a:r>
              <a:rPr lang="fr-FR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fr-FR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</a:t>
            </a:r>
            <a:r>
              <a:rPr lang="fr-FR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nghĩ</a:t>
            </a:r>
            <a:r>
              <a:rPr lang="fr-FR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fr-FR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fr-FR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fr-FR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fr-FR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fr-FR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fr-FR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bé Thu </a:t>
            </a:r>
            <a:r>
              <a:rPr lang="fr-FR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fr-FR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truyện</a:t>
            </a:r>
            <a:r>
              <a:rPr lang="fr-FR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ngắn</a:t>
            </a:r>
            <a:r>
              <a:rPr lang="fr-FR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: « </a:t>
            </a:r>
            <a:r>
              <a:rPr lang="fr-FR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Chiếc</a:t>
            </a:r>
            <a:r>
              <a:rPr lang="fr-FR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lược</a:t>
            </a:r>
            <a:r>
              <a:rPr lang="fr-FR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</a:t>
            </a:r>
            <a:r>
              <a:rPr lang="fr-FR" sz="24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fr-FR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fr-FR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fr-FR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nhà</a:t>
            </a:r>
            <a:r>
              <a:rPr lang="fr-FR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fr-FR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Nguyễn</a:t>
            </a:r>
            <a:r>
              <a:rPr lang="fr-FR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Quang </a:t>
            </a:r>
            <a:r>
              <a:rPr lang="fr-FR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Sáng</a:t>
            </a:r>
            <a:r>
              <a:rPr lang="fr-FR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296" y="1120845"/>
            <a:ext cx="12037325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buAutoNum type="alphaUcPeriod"/>
            </a:pPr>
            <a:r>
              <a:rPr lang="fr-FR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Mở</a:t>
            </a:r>
            <a:r>
              <a:rPr lang="fr-FR" sz="2400" b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fr-FR" sz="2400" b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: </a:t>
            </a:r>
          </a:p>
          <a:p>
            <a:pPr marL="457200" indent="-457200" algn="just">
              <a:buFontTx/>
              <a:buChar char="-"/>
            </a:pPr>
            <a:r>
              <a:rPr lang="fr-FR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Giới</a:t>
            </a:r>
            <a:r>
              <a:rPr lang="fr-FR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thiệu</a:t>
            </a:r>
            <a:r>
              <a:rPr lang="fr-FR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fr-FR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</a:t>
            </a:r>
            <a:r>
              <a:rPr lang="fr-FR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Mĩ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kịch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đậm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xoay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ngờ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fr-FR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Giới</a:t>
            </a:r>
            <a:r>
              <a:rPr lang="fr-FR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thiệu</a:t>
            </a:r>
            <a:r>
              <a:rPr lang="fr-FR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fr-FR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phẩm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Truyện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 </a:t>
            </a:r>
            <a:r>
              <a:rPr lang="fr-FR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Chiếc</a:t>
            </a:r>
            <a:r>
              <a:rPr lang="fr-FR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lược</a:t>
            </a:r>
            <a:r>
              <a:rPr lang="fr-FR" sz="2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»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Nguyễn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Quang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Sáng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năm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1966,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tại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chiến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Nam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Bộ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kì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cuộc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kháng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chiến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chống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Mĩ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đang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diễn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ra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ác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liệt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Tx/>
              <a:buChar char="-"/>
            </a:pPr>
            <a:r>
              <a:rPr lang="fr-FR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Giới</a:t>
            </a:r>
            <a:r>
              <a:rPr lang="fr-FR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thiệu</a:t>
            </a:r>
            <a:r>
              <a:rPr lang="fr-FR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vấn</a:t>
            </a:r>
            <a:r>
              <a:rPr lang="fr-FR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fr-FR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nghị</a:t>
            </a:r>
            <a:r>
              <a:rPr lang="fr-FR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luận</a:t>
            </a:r>
            <a:r>
              <a:rPr lang="fr-FR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tàn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khốc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cướp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hạnh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phúc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: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êm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ấm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….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Thu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 </a:t>
            </a:r>
            <a:r>
              <a:rPr lang="fr-F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fr-F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lược</a:t>
            </a:r>
            <a:r>
              <a:rPr lang="fr-F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»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Quang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là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bé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fr-FR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011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-95534"/>
            <a:ext cx="28250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B. </a:t>
            </a:r>
            <a:r>
              <a:rPr lang="fr-FR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Thân</a:t>
            </a:r>
            <a:r>
              <a:rPr lang="fr-FR" sz="2400" b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-2241" y="324661"/>
            <a:ext cx="12078269" cy="830997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1.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Luận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1: </a:t>
            </a:r>
            <a:r>
              <a:rPr lang="fr-FR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i="1" dirty="0"/>
              <a:t>.</a:t>
            </a:r>
            <a:r>
              <a:rPr lang="fr-F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fr-F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fr-F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fr-F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bé Thu</a:t>
            </a:r>
            <a:r>
              <a:rPr lang="fr-F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58020" y="777745"/>
            <a:ext cx="12018008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2.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Luận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2: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Diễn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biến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tâm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trạng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hành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fr-FR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Thu </a:t>
            </a:r>
          </a:p>
        </p:txBody>
      </p:sp>
      <p:sp>
        <p:nvSpPr>
          <p:cNvPr id="7" name="Rectangle 6"/>
          <p:cNvSpPr/>
          <p:nvPr/>
        </p:nvSpPr>
        <p:spPr>
          <a:xfrm>
            <a:off x="140466" y="1213880"/>
            <a:ext cx="11935562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a.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Tâm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trạng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Hành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bé Thu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trước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khi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nhận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ông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Sáu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là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ba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fr-FR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140466" y="1692250"/>
            <a:ext cx="11935562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fr-FR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b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Tâm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trạng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Hành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bé Thu khi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nhận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ông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Sáu</a:t>
            </a:r>
            <a:r>
              <a:rPr lang="fr-FR" sz="24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là </a:t>
            </a:r>
            <a:r>
              <a:rPr lang="fr-FR" sz="2400" b="1" i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ba</a:t>
            </a:r>
            <a:r>
              <a:rPr lang="fr-FR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7352" y="2153915"/>
            <a:ext cx="12076028" cy="83099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fr-FR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=&gt;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Thu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Thu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2400" i="1" u="sng" dirty="0" smtClean="0"/>
              <a:t>.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7352" y="5165229"/>
            <a:ext cx="11908826" cy="169277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fr-FR" sz="2400" b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</a:t>
            </a:r>
            <a:r>
              <a:rPr lang="fr-FR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fr-FR" sz="2400" b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chuyện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chiếc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lược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ngà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đọc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cảm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vì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thắm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thiết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đẹp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đẽ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Nhưng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cảm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động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hơn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nữa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còn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khiến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nghĩ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đau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thương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mất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mát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éo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le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phải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gánh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chịu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vì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cuộc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chiến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tranh</a:t>
            </a:r>
            <a:r>
              <a:rPr lang="fr-F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fr-FR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Vậy</a:t>
            </a:r>
            <a:r>
              <a:rPr lang="fr-F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nhưng</a:t>
            </a:r>
            <a:r>
              <a:rPr lang="fr-F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dù</a:t>
            </a:r>
            <a:r>
              <a:rPr lang="fr-F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fr-F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fr-F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nghịch</a:t>
            </a:r>
            <a:r>
              <a:rPr lang="fr-F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cảnh</a:t>
            </a:r>
            <a:r>
              <a:rPr lang="fr-F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</a:t>
            </a:r>
            <a:r>
              <a:rPr lang="fr-F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fr-F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mất</a:t>
            </a:r>
            <a:r>
              <a:rPr lang="fr-F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mát</a:t>
            </a:r>
            <a:r>
              <a:rPr lang="fr-F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đau</a:t>
            </a:r>
            <a:r>
              <a:rPr lang="fr-F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thương</a:t>
            </a:r>
            <a:r>
              <a:rPr lang="fr-F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fr-F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bất</a:t>
            </a:r>
            <a:r>
              <a:rPr lang="fr-F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kì</a:t>
            </a:r>
            <a:r>
              <a:rPr lang="fr-F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hoàn</a:t>
            </a:r>
            <a:r>
              <a:rPr lang="fr-F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cảnh</a:t>
            </a:r>
            <a:r>
              <a:rPr lang="fr-F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fr-F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thì</a:t>
            </a:r>
            <a:r>
              <a:rPr lang="fr-F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r>
              <a:rPr lang="fr-F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</a:t>
            </a:r>
            <a:r>
              <a:rPr lang="fr-F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 </a:t>
            </a:r>
            <a:r>
              <a:rPr lang="fr-FR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vẫn</a:t>
            </a:r>
            <a:r>
              <a:rPr lang="fr-F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bất</a:t>
            </a:r>
            <a:r>
              <a:rPr lang="fr-F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diệt</a:t>
            </a:r>
            <a:r>
              <a:rPr lang="fr-F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vẫn</a:t>
            </a:r>
            <a:r>
              <a:rPr lang="fr-F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sâu</a:t>
            </a:r>
            <a:r>
              <a:rPr lang="fr-F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sắc</a:t>
            </a:r>
            <a:r>
              <a:rPr lang="fr-F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vượt</a:t>
            </a:r>
            <a:r>
              <a:rPr lang="fr-F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lên</a:t>
            </a:r>
            <a:r>
              <a:rPr lang="fr-F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fr-F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tất</a:t>
            </a:r>
            <a:r>
              <a:rPr lang="fr-F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</a:t>
            </a:r>
            <a:r>
              <a:rPr lang="fr-F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hoàn</a:t>
            </a:r>
            <a:r>
              <a:rPr lang="fr-F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cảnh</a:t>
            </a:r>
            <a:r>
              <a:rPr lang="fr-F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67975" y="2992903"/>
            <a:ext cx="12059479" cy="2246769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fr-FR" sz="2000" b="1" i="1" u="sng" dirty="0" err="1">
                <a:latin typeface="Times New Roman" panose="02020603050405020304" pitchFamily="18" charset="0"/>
                <a:ea typeface="Calibri" panose="020F0502020204030204" pitchFamily="34" charset="0"/>
              </a:rPr>
              <a:t>Luận</a:t>
            </a:r>
            <a:r>
              <a:rPr lang="fr-FR" sz="2000" b="1" i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000" b="1" i="1" u="sng" dirty="0" err="1"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fr-FR" sz="2000" b="1" i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 3: </a:t>
            </a:r>
            <a:r>
              <a:rPr lang="fr-FR" sz="2000" b="1" i="1" u="sng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Đặc</a:t>
            </a:r>
            <a:r>
              <a:rPr lang="fr-FR" sz="2000" b="1" i="1" u="sng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000" b="1" i="1" u="sng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sắc</a:t>
            </a:r>
            <a:r>
              <a:rPr lang="fr-FR" sz="2000" b="1" i="1" u="sng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000" b="1" i="1" u="sng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nghệ</a:t>
            </a:r>
            <a:r>
              <a:rPr lang="fr-FR" sz="2000" b="1" i="1" u="sng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sz="2000" b="1" i="1" u="sng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thuật</a:t>
            </a:r>
            <a:endParaRPr lang="fr-FR" sz="2000" b="1" i="1" u="sng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Qua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Thu, ta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rứt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khoát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rạch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ròi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Ở Thu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cứng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cỏi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ương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ngạnh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Thu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ngây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Qua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Thu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tỏ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mến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trân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2132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52" y="0"/>
            <a:ext cx="12178048" cy="6761408"/>
          </a:xfrm>
        </p:spPr>
        <p:txBody>
          <a:bodyPr>
            <a:noAutofit/>
          </a:bodyPr>
          <a:lstStyle/>
          <a:p>
            <a:pPr marL="514350" indent="-514350" algn="just">
              <a:buAutoNum type="arabicPeriod"/>
            </a:pP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endParaRPr lang="en-US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( 1932 – 2014)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huyện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Chợ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Tx/>
              <a:buChar char="-"/>
            </a:pP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Mĩ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3200" dirty="0"/>
              <a:t>-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kịch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dã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đậm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xoay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huống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ngờ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Tx/>
              <a:buChar char="-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652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1999" cy="6176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lược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1966,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Mĩ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endParaRPr lang="en-US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gỡ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 con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: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tin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cậy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nhịp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dắt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buNone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1544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" y="0"/>
            <a:ext cx="1217676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Đặc sắc nội dung và nghệ thuật</a:t>
            </a:r>
          </a:p>
          <a:p>
            <a:pPr marL="0" indent="0">
              <a:buNone/>
            </a:pPr>
            <a:r>
              <a:rPr lang="nl-NL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 </a:t>
            </a:r>
            <a:r>
              <a:rPr lang="nl-NL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Nghệ thuật</a:t>
            </a:r>
            <a:r>
              <a:rPr lang="nl-NL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chặt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chẽ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huống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ngờ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Ngòi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khẩu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đậm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Tx/>
              <a:buChar char="-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cậy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nl-NL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Nội dung</a:t>
            </a:r>
            <a:r>
              <a:rPr lang="nl-N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 con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 con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Qua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khẳng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 con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bền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vững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tồn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nỗi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985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1276127798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19529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03032" y="1532586"/>
            <a:ext cx="2382592" cy="4211391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 </a:t>
            </a:r>
            <a:r>
              <a:rPr lang="en-U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lược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ngà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928056" y="25754"/>
            <a:ext cx="8165206" cy="1642058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spcAft>
                <a:spcPts val="1000"/>
              </a:spcAft>
            </a:pP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bé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Thu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chiếc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lược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ước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mơ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món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quà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đầu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cũng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kỉ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vật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cuối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cha.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Bởi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vậy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chiếc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lược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kỉ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vật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ảnh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cha.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031088" y="1841679"/>
            <a:ext cx="8062174" cy="162273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rgbClr val="FF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1000"/>
              </a:spcAft>
            </a:pP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ông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Sáu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chiếc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lược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ngà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không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chỉ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món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quà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ông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dành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tặng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con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mà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còn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bóng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cô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con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gái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yêu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quí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Bởi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vậy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chiếc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lược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ngà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tất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cả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tình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thương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nỗi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nhớ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ông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gửi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gắm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cô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con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gái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bé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bỏng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031088" y="3638281"/>
            <a:ext cx="8062173" cy="1500389"/>
          </a:xfrm>
          <a:prstGeom prst="roundRect">
            <a:avLst/>
          </a:prstGeom>
          <a:solidFill>
            <a:srgbClr val="00B05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1000"/>
              </a:spcAft>
            </a:pP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bác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Ba,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chiếc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lược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sự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trao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gửi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thiêng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liêng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giữa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cán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bộ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cách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mạng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đứa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con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gái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đồng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đội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đã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nằm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lại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nơi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chiến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trường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981064" y="5280339"/>
            <a:ext cx="8165207" cy="1577661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1000"/>
              </a:spcAft>
            </a:pP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cha con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ông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Sáu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chiếc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lược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biểu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tượng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thiêng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liêng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bất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diệt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cầu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nối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tình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cảm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sâu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nặng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cha con.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485624" y="1068946"/>
            <a:ext cx="1326522" cy="2099257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2485624" y="2781837"/>
            <a:ext cx="1442432" cy="386367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511383" y="3168203"/>
            <a:ext cx="1416673" cy="124925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485624" y="3168203"/>
            <a:ext cx="1442432" cy="284301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1097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82138" y="805218"/>
            <a:ext cx="1815152" cy="1337481"/>
          </a:xfrm>
          <a:prstGeom prst="roundRect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Thu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Straight Arrow Connector 5"/>
          <p:cNvCxnSpPr>
            <a:stCxn id="4" idx="3"/>
          </p:cNvCxnSpPr>
          <p:nvPr/>
        </p:nvCxnSpPr>
        <p:spPr>
          <a:xfrm>
            <a:off x="2197290" y="1473959"/>
            <a:ext cx="1269241" cy="1364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3548418" y="477673"/>
            <a:ext cx="3739486" cy="1678674"/>
          </a:xfrm>
          <a:prstGeom prst="roundRect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do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ctranh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lính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7287904" y="1303363"/>
            <a:ext cx="1269241" cy="1364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8557145" y="477673"/>
            <a:ext cx="3507476" cy="1678674"/>
          </a:xfrm>
          <a:prstGeom prst="roundRect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khát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khao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213781" y="1487606"/>
            <a:ext cx="258740" cy="266472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539086" y="4176216"/>
            <a:ext cx="3041177" cy="1678674"/>
          </a:xfrm>
          <a:prstGeom prst="roundRect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604151" y="3278873"/>
            <a:ext cx="718781" cy="162408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4358755" y="2702255"/>
            <a:ext cx="2587955" cy="1665029"/>
          </a:xfrm>
          <a:prstGeom prst="roundRect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3599030" y="4954137"/>
            <a:ext cx="590262" cy="46402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4219147" y="4902957"/>
            <a:ext cx="2168005" cy="1798094"/>
          </a:xfrm>
          <a:prstGeom prst="roundRect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946710" y="3428997"/>
            <a:ext cx="696037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ounded Rectangle 22"/>
          <p:cNvSpPr/>
          <p:nvPr/>
        </p:nvSpPr>
        <p:spPr>
          <a:xfrm>
            <a:off x="7642748" y="2369305"/>
            <a:ext cx="2887631" cy="1819135"/>
          </a:xfrm>
          <a:prstGeom prst="roundRect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ngạnh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gay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gắt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6387152" y="5754235"/>
            <a:ext cx="696037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ounded Rectangle 24"/>
          <p:cNvSpPr/>
          <p:nvPr/>
        </p:nvSpPr>
        <p:spPr>
          <a:xfrm>
            <a:off x="7110484" y="4653888"/>
            <a:ext cx="3193576" cy="2047164"/>
          </a:xfrm>
          <a:prstGeom prst="roundRect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Khóc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thét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Ba..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Ôm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Hôn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mặt,lên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tóc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hôn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vết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thẹo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ight Brace 26"/>
          <p:cNvSpPr/>
          <p:nvPr/>
        </p:nvSpPr>
        <p:spPr>
          <a:xfrm>
            <a:off x="10530378" y="3121076"/>
            <a:ext cx="497013" cy="2870292"/>
          </a:xfrm>
          <a:prstGeom prst="righ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11027392" y="3039190"/>
            <a:ext cx="1037229" cy="3050277"/>
          </a:xfrm>
          <a:prstGeom prst="roundRect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827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9" grpId="0" animBg="1"/>
      <p:bldP spid="12" grpId="0" animBg="1"/>
      <p:bldP spid="15" grpId="0" animBg="1"/>
      <p:bldP spid="19" grpId="0" animBg="1"/>
      <p:bldP spid="23" grpId="0" animBg="1"/>
      <p:bldP spid="25" grpId="0" animBg="1"/>
      <p:bldP spid="27" grpId="0" animBg="1"/>
      <p:bldP spid="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82138" y="805218"/>
            <a:ext cx="1815152" cy="1337481"/>
          </a:xfrm>
          <a:prstGeom prst="roundRect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Straight Arrow Connector 5"/>
          <p:cNvCxnSpPr>
            <a:stCxn id="4" idx="3"/>
          </p:cNvCxnSpPr>
          <p:nvPr/>
        </p:nvCxnSpPr>
        <p:spPr>
          <a:xfrm>
            <a:off x="2197290" y="1473959"/>
            <a:ext cx="1269241" cy="1364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3548418" y="122830"/>
            <a:ext cx="3739486" cy="2209228"/>
          </a:xfrm>
          <a:prstGeom prst="roundRect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qua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lính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8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7287904" y="1303363"/>
            <a:ext cx="1269241" cy="1364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8557145" y="0"/>
            <a:ext cx="3507476" cy="2156347"/>
          </a:xfrm>
          <a:prstGeom prst="roundRect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con,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khát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khao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213781" y="1487606"/>
            <a:ext cx="258740" cy="266472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539086" y="4176216"/>
            <a:ext cx="3041177" cy="1678674"/>
          </a:xfrm>
          <a:prstGeom prst="roundRect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604151" y="3428997"/>
            <a:ext cx="528286" cy="147396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4110539" y="2559091"/>
            <a:ext cx="2090940" cy="1665029"/>
          </a:xfrm>
          <a:prstGeom prst="roundRect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3599030" y="4954137"/>
            <a:ext cx="377019" cy="81872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4029075" y="4954137"/>
            <a:ext cx="2168005" cy="1798094"/>
          </a:xfrm>
          <a:prstGeom prst="roundRect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217974" y="3300763"/>
            <a:ext cx="517196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ounded Rectangle 22"/>
          <p:cNvSpPr/>
          <p:nvPr/>
        </p:nvSpPr>
        <p:spPr>
          <a:xfrm>
            <a:off x="6707867" y="2391196"/>
            <a:ext cx="3923739" cy="1819135"/>
          </a:xfrm>
          <a:prstGeom prst="roundRect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buFontTx/>
              <a:buChar char="-"/>
            </a:pP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Khát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khao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mỏi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buồn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dù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bù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đắp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con,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khước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nóng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giận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ân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hận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mừng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6197080" y="5820768"/>
            <a:ext cx="510787" cy="3241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ounded Rectangle 24"/>
          <p:cNvSpPr/>
          <p:nvPr/>
        </p:nvSpPr>
        <p:spPr>
          <a:xfrm>
            <a:off x="6707867" y="4564328"/>
            <a:ext cx="4029514" cy="2047164"/>
          </a:xfrm>
          <a:prstGeom prst="roundRect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Háo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hức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tặng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lược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mỏi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tận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quà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</a:t>
            </a:r>
          </a:p>
          <a:p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quà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ight Brace 26"/>
          <p:cNvSpPr/>
          <p:nvPr/>
        </p:nvSpPr>
        <p:spPr>
          <a:xfrm>
            <a:off x="10673110" y="2982892"/>
            <a:ext cx="497013" cy="2870292"/>
          </a:xfrm>
          <a:prstGeom prst="righ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11121499" y="3039189"/>
            <a:ext cx="1037229" cy="3050277"/>
          </a:xfrm>
          <a:prstGeom prst="roundRect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116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9" grpId="0" animBg="1"/>
      <p:bldP spid="12" grpId="0" animBg="1"/>
      <p:bldP spid="15" grpId="0" animBg="1"/>
      <p:bldP spid="19" grpId="0" animBg="1"/>
      <p:bldP spid="23" grpId="0" animBg="1"/>
      <p:bldP spid="25" grpId="0" animBg="1"/>
      <p:bldP spid="27" grpId="0" animBg="1"/>
      <p:bldP spid="2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103031"/>
            <a:ext cx="12192000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30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1: Cho </a:t>
            </a:r>
            <a:r>
              <a:rPr lang="en-US" sz="30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sz="30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trích</a:t>
            </a:r>
            <a:r>
              <a:rPr lang="en-US" sz="30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:</a:t>
            </a:r>
            <a:endParaRPr lang="en-US" sz="3000" b="1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“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bé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thấy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quá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nó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chớp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mắt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nhìn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tôi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muốn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hỏi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ai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nó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bỗng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tái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rồi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vụt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chạy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kêu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thét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lên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“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!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”.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Còn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anh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anh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đứng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sững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nhìn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theo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con,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nỗi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đau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đớn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khiến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anh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sầm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trông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thật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đáng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thương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tay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buông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thõng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xuống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bị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gãy</a:t>
            </a:r>
            <a:r>
              <a:rPr lang="en-US" sz="3000" dirty="0">
                <a:solidFill>
                  <a:srgbClr val="1C1E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.” (</a:t>
            </a:r>
            <a:r>
              <a:rPr lang="en-US" sz="3000" dirty="0" err="1">
                <a:solidFill>
                  <a:srgbClr val="1C1E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3000" dirty="0">
                <a:solidFill>
                  <a:srgbClr val="1C1E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văn9, </a:t>
            </a:r>
            <a:r>
              <a:rPr lang="en-US" sz="3000" dirty="0" err="1">
                <a:solidFill>
                  <a:srgbClr val="1C1E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3000" dirty="0">
                <a:solidFill>
                  <a:srgbClr val="1C1E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1, NXB </a:t>
            </a:r>
            <a:r>
              <a:rPr lang="en-US" sz="3000" dirty="0" err="1">
                <a:solidFill>
                  <a:srgbClr val="1C1E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Giáo</a:t>
            </a:r>
            <a:r>
              <a:rPr lang="en-US" sz="3000" dirty="0">
                <a:solidFill>
                  <a:srgbClr val="1C1E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1C1E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dục</a:t>
            </a:r>
            <a:r>
              <a:rPr lang="en-US" sz="3000" dirty="0">
                <a:solidFill>
                  <a:srgbClr val="1C1E2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2009, tr.196)</a:t>
            </a:r>
            <a:endParaRPr lang="en-US" sz="3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30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3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1: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rút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phẩm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ai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?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Kể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tên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kể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chuyện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nhắc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tới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trích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30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3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2: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Xác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phần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khởi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“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Còn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anh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anh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đứng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sững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nhìn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theo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con,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nỗi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đau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đớn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khiến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anh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sầm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trông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thật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đáng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thương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tay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buông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thõng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xuống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bị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gãy</a:t>
            </a:r>
            <a:r>
              <a:rPr lang="en-US" sz="3000" i="1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</a:t>
            </a:r>
            <a:endParaRPr lang="en-US" sz="3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30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3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3: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Lẽ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cuộc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gặp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tám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xa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sẽ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ngập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tràn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niềm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vui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hạnh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phúc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nhưng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chuyện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cuộc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gặp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ấy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khiến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anh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đau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đớn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Vì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sao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vậy</a:t>
            </a:r>
            <a:r>
              <a:rPr lang="en-US" sz="3000" dirty="0" smtClean="0">
                <a:solidFill>
                  <a:srgbClr val="1C1E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3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30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3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4: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Phân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tích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giá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trị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phép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tu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từ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so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sánh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sử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dụng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đoạn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trích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3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576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616</TotalTime>
  <Words>1636</Words>
  <Application>Microsoft Office PowerPoint</Application>
  <PresentationFormat>Widescreen</PresentationFormat>
  <Paragraphs>100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PC</cp:lastModifiedBy>
  <cp:revision>24</cp:revision>
  <dcterms:created xsi:type="dcterms:W3CDTF">2020-07-08T08:39:09Z</dcterms:created>
  <dcterms:modified xsi:type="dcterms:W3CDTF">2020-12-24T09:10:37Z</dcterms:modified>
</cp:coreProperties>
</file>