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17"/>
  </p:notesMasterIdLst>
  <p:sldIdLst>
    <p:sldId id="257" r:id="rId2"/>
    <p:sldId id="334" r:id="rId3"/>
    <p:sldId id="266" r:id="rId4"/>
    <p:sldId id="335" r:id="rId5"/>
    <p:sldId id="336" r:id="rId6"/>
    <p:sldId id="267" r:id="rId7"/>
    <p:sldId id="337" r:id="rId8"/>
    <p:sldId id="338" r:id="rId9"/>
    <p:sldId id="339" r:id="rId10"/>
    <p:sldId id="276" r:id="rId11"/>
    <p:sldId id="274" r:id="rId12"/>
    <p:sldId id="340" r:id="rId13"/>
    <p:sldId id="341" r:id="rId14"/>
    <p:sldId id="342" r:id="rId15"/>
    <p:sldId id="27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8422B8-7AD1-4683-AC87-9F6F4F07F5FA}"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4BB7A-D451-491B-8CCC-4C4EEB40EC94}" type="slidenum">
              <a:rPr lang="en-US" smtClean="0"/>
              <a:t>‹#›</a:t>
            </a:fld>
            <a:endParaRPr lang="en-US"/>
          </a:p>
        </p:txBody>
      </p:sp>
    </p:spTree>
    <p:extLst>
      <p:ext uri="{BB962C8B-B14F-4D97-AF65-F5344CB8AC3E}">
        <p14:creationId xmlns:p14="http://schemas.microsoft.com/office/powerpoint/2010/main" val="418460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9830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9664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FBA9F-CF61-4E9C-87CD-AB0072051FB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68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7367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FD1AC1-E1E1-46A1-9F0C-F8F253A6936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4E2E949D-A517-4578-9DAB-F9E04A3B3E0F}"/>
              </a:ext>
            </a:extLst>
          </p:cNvPr>
          <p:cNvSpPr>
            <a:spLocks noGrp="1"/>
          </p:cNvSpPr>
          <p:nvPr>
            <p:ph type="body" orient="vert" idx="1"/>
          </p:nvPr>
        </p:nvSpPr>
        <p:spPr>
          <a:xfrm>
            <a:off x="838200" y="1825625"/>
            <a:ext cx="10515600" cy="43513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7C6C901F-E2D5-410B-8142-341A28BAFEB9}"/>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AD3BA70A-6611-466E-94BA-5548B6C9755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200B061A-70D3-4D29-903F-6234358BE2BE}"/>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04446877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20C473B-421E-44DD-A73A-C876C89A5904}"/>
              </a:ext>
            </a:extLst>
          </p:cNvPr>
          <p:cNvSpPr>
            <a:spLocks noGrp="1"/>
          </p:cNvSpPr>
          <p:nvPr>
            <p:ph type="title" orient="vert"/>
          </p:nvPr>
        </p:nvSpPr>
        <p:spPr>
          <a:xfrm>
            <a:off x="8724900" y="365125"/>
            <a:ext cx="2628900" cy="5811838"/>
          </a:xfrm>
          <a:prstGeom prst="rect">
            <a:avLst/>
          </a:prstGeom>
        </p:spPr>
        <p:txBody>
          <a:bodyPr vert="eaVert"/>
          <a:lstStyle>
            <a:lvl1pPr>
              <a:defRPr>
                <a:latin typeface="汉仪润圆-65W" panose="00020600040101010101"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A250054B-CBBC-4659-980B-C7626B377FA2}"/>
              </a:ext>
            </a:extLst>
          </p:cNvPr>
          <p:cNvSpPr>
            <a:spLocks noGrp="1"/>
          </p:cNvSpPr>
          <p:nvPr>
            <p:ph type="body" orient="vert" idx="1"/>
          </p:nvPr>
        </p:nvSpPr>
        <p:spPr>
          <a:xfrm>
            <a:off x="838200" y="365125"/>
            <a:ext cx="7734300" cy="5811838"/>
          </a:xfrm>
          <a:prstGeom prst="rect">
            <a:avLst/>
          </a:prstGeom>
        </p:spPr>
        <p:txBody>
          <a:bodyPr vert="eaVert"/>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44663CF6-C057-44A3-98A4-1561EE4A0A5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024F5477-95A3-430A-8B02-E2E613B5D7CB}"/>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EA1E2F62-26C8-4FDF-8DC7-CFCC4C8B6E16}"/>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8772681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61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2023/10/15</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240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2023/10/15</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63283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F7D9ED4D-CFC4-4836-93DE-5A3E0C021F68}" type="datetimeFigureOut">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2023/10/15</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marL="0" marR="0" lvl="0" indent="0" algn="l" defTabSz="913256" rtl="0" eaLnBrk="1" fontAlgn="auto" latinLnBrk="0" hangingPunct="1">
              <a:lnSpc>
                <a:spcPct val="100000"/>
              </a:lnSpc>
              <a:spcBef>
                <a:spcPts val="0"/>
              </a:spcBef>
              <a:spcAft>
                <a:spcPts val="0"/>
              </a:spcAft>
              <a:buClrTx/>
              <a:buSzTx/>
              <a:buFontTx/>
              <a:buNone/>
              <a:tabLst/>
              <a:defRPr/>
            </a:pPr>
            <a:fld id="{3C68EB9A-3794-40D5-BD96-AB4AD446DDC2}" type="slidenum">
              <a:rPr kumimoji="0" lang="zh-CN" altLang="en-US" sz="1799"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l" defTabSz="913256" rtl="0" eaLnBrk="1" fontAlgn="auto" latinLnBrk="0" hangingPunct="1">
                <a:lnSpc>
                  <a:spcPct val="100000"/>
                </a:lnSpc>
                <a:spcBef>
                  <a:spcPts val="0"/>
                </a:spcBef>
                <a:spcAft>
                  <a:spcPts val="0"/>
                </a:spcAft>
                <a:buClrTx/>
                <a:buSzTx/>
                <a:buFontTx/>
                <a:buNone/>
                <a:tabLst/>
                <a:defRPr/>
              </a:pPr>
              <a:t>‹#›</a:t>
            </a:fld>
            <a:endParaRPr kumimoji="0" lang="zh-CN" altLang="en-US" sz="1799"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937521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61570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10/15/2023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Tree>
    <p:extLst>
      <p:ext uri="{BB962C8B-B14F-4D97-AF65-F5344CB8AC3E}">
        <p14:creationId xmlns:p14="http://schemas.microsoft.com/office/powerpoint/2010/main" val="38812911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8011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2A88EC42-CE99-452F-93DC-89BC85A257A9}" type="datetimeFigureOut">
              <a:rPr lang="en-US" smtClean="0"/>
              <a:t>10/15/2023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8842BA3-88F8-4157-B546-B097313A0728}" type="slidenum">
              <a:rPr lang="en-US" smtClean="0"/>
              <a:t>‹#›</a:t>
            </a:fld>
            <a:endParaRPr lang="en-US"/>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373C8E8-2AFA-4E27-BBD0-B93C7BA4E47D}" type="datetimeFigureOut">
              <a:rPr lang="en-US" smtClean="0"/>
              <a:pPr/>
              <a:t>10/15/2023</a:t>
            </a:fld>
            <a:endParaRPr lang="en-US"/>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E6BF59-1982-4B61-884C-5A727BE5BC68}" type="slidenum">
              <a:rPr lang="en-US" smtClean="0"/>
              <a:pPr/>
              <a:t>‹#›</a:t>
            </a:fld>
            <a:endParaRPr lang="en-US"/>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15606416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417647-EE01-4446-BAA7-83336301658D}"/>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E3967774-3BFF-4173-85AD-F5D71D71D9BA}"/>
              </a:ext>
            </a:extLst>
          </p:cNvPr>
          <p:cNvSpPr>
            <a:spLocks noGrp="1"/>
          </p:cNvSpPr>
          <p:nvPr>
            <p:ph idx="1"/>
          </p:nvPr>
        </p:nvSpPr>
        <p:spPr>
          <a:xfrm>
            <a:off x="838200" y="1825625"/>
            <a:ext cx="10515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CF45905-7969-4354-B836-039BCCD92383}"/>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649DE830-376F-464B-8C1A-03C3FEC1878E}"/>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707B1709-A091-4C28-92EA-3F85970B7EFB}"/>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5370062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22802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20333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151161414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2811332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685416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6904391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004763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7386560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389794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02494322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5CDAB-FBF4-4EAA-AED5-C55BF4AA03D5}"/>
              </a:ext>
            </a:extLst>
          </p:cNvPr>
          <p:cNvSpPr>
            <a:spLocks noGrp="1"/>
          </p:cNvSpPr>
          <p:nvPr>
            <p:ph type="title"/>
          </p:nvPr>
        </p:nvSpPr>
        <p:spPr>
          <a:xfrm>
            <a:off x="831850" y="1709738"/>
            <a:ext cx="10515600" cy="2852737"/>
          </a:xfrm>
          <a:prstGeom prst="rect">
            <a:avLst/>
          </a:prstGeom>
        </p:spPr>
        <p:txBody>
          <a:bodyPr anchor="b"/>
          <a:lstStyle>
            <a:lvl1pPr>
              <a:defRPr sz="6000">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D1BC463C-1E4B-4638-8D9F-1014DB1678F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汉仪润圆-65W" panose="00020600040101010101"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F0D89D7-40FE-44DC-8987-0B504750B32E}"/>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页脚占位符 4">
            <a:extLst>
              <a:ext uri="{FF2B5EF4-FFF2-40B4-BE49-F238E27FC236}">
                <a16:creationId xmlns:a16="http://schemas.microsoft.com/office/drawing/2014/main" id="{D7DA1EF6-B5CF-464D-A03F-0F2478095D2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灯片编号占位符 5">
            <a:extLst>
              <a:ext uri="{FF2B5EF4-FFF2-40B4-BE49-F238E27FC236}">
                <a16:creationId xmlns:a16="http://schemas.microsoft.com/office/drawing/2014/main" id="{51800FE7-B7DC-4A99-9393-69D23F98E45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9313137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685182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1157950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7469331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8720308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5197371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088516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00538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6446578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6679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619537"/>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39BF0-F827-4E8B-B940-8CD1D838D891}"/>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5FD950AE-DA1E-45E6-A961-1378C4A9D277}"/>
              </a:ext>
            </a:extLst>
          </p:cNvPr>
          <p:cNvSpPr>
            <a:spLocks noGrp="1"/>
          </p:cNvSpPr>
          <p:nvPr>
            <p:ph sz="half" idx="1"/>
          </p:nvPr>
        </p:nvSpPr>
        <p:spPr>
          <a:xfrm>
            <a:off x="838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5AD6AE50-0373-4548-944F-89B4139EE1AA}"/>
              </a:ext>
            </a:extLst>
          </p:cNvPr>
          <p:cNvSpPr>
            <a:spLocks noGrp="1"/>
          </p:cNvSpPr>
          <p:nvPr>
            <p:ph sz="half" idx="2"/>
          </p:nvPr>
        </p:nvSpPr>
        <p:spPr>
          <a:xfrm>
            <a:off x="6172200" y="1825625"/>
            <a:ext cx="5181600" cy="435133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3BB5B669-DFA6-434B-B6E3-A2F65BD017EA}"/>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75156D82-A0AB-4408-8C0E-CB3BB36AB1E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0946DD33-4D4E-4739-BD37-A76AD20844F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90649954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673062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1171040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142803202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095632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350301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1694DD7-6B64-4CC4-90C8-B68D5252348B}"/>
              </a:ext>
            </a:extLst>
          </p:cNvPr>
          <p:cNvSpPr>
            <a:spLocks noGrp="1"/>
          </p:cNvSpPr>
          <p:nvPr>
            <p:ph type="title"/>
          </p:nvPr>
        </p:nvSpPr>
        <p:spPr>
          <a:xfrm>
            <a:off x="839788"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7236E106-475A-4450-96A0-5E8B5739B33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B56AB2DC-8364-4DE7-866D-2C57480C87B6}"/>
              </a:ext>
            </a:extLst>
          </p:cNvPr>
          <p:cNvSpPr>
            <a:spLocks noGrp="1"/>
          </p:cNvSpPr>
          <p:nvPr>
            <p:ph sz="half" idx="2"/>
          </p:nvPr>
        </p:nvSpPr>
        <p:spPr>
          <a:xfrm>
            <a:off x="839788" y="2505075"/>
            <a:ext cx="5157787"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2E424009-2AF8-47DD-A800-AFE78B5CAB1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汉仪润圆-65W" panose="00020600040101010101"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7A231C06-AC02-4766-8271-F3BCED0A155D}"/>
              </a:ext>
            </a:extLst>
          </p:cNvPr>
          <p:cNvSpPr>
            <a:spLocks noGrp="1"/>
          </p:cNvSpPr>
          <p:nvPr>
            <p:ph sz="quarter" idx="4"/>
          </p:nvPr>
        </p:nvSpPr>
        <p:spPr>
          <a:xfrm>
            <a:off x="6172200" y="2505075"/>
            <a:ext cx="5183188" cy="3684588"/>
          </a:xfrm>
          <a:prstGeom prst="rect">
            <a:avLst/>
          </a:prstGeom>
        </p:spPr>
        <p:txBody>
          <a:bodyPr/>
          <a:lstStyle>
            <a:lvl1pPr>
              <a:defRPr>
                <a:latin typeface="汉仪润圆-65W" panose="00020600040101010101" pitchFamily="18" charset="-122"/>
              </a:defRPr>
            </a:lvl1pPr>
            <a:lvl2pPr>
              <a:defRPr>
                <a:latin typeface="汉仪润圆-65W" panose="00020600040101010101" pitchFamily="18" charset="-122"/>
              </a:defRPr>
            </a:lvl2pPr>
            <a:lvl3pPr>
              <a:defRPr>
                <a:latin typeface="汉仪润圆-65W" panose="00020600040101010101" pitchFamily="18" charset="-122"/>
              </a:defRPr>
            </a:lvl3pPr>
            <a:lvl4pPr>
              <a:defRPr>
                <a:latin typeface="汉仪润圆-65W" panose="00020600040101010101" pitchFamily="18" charset="-122"/>
              </a:defRPr>
            </a:lvl4pPr>
            <a:lvl5pPr>
              <a:defRPr>
                <a:latin typeface="汉仪润圆-65W" panose="00020600040101010101"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DD4AEE86-A472-4C63-BC70-C409FC7C5B4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8" name="页脚占位符 7">
            <a:extLst>
              <a:ext uri="{FF2B5EF4-FFF2-40B4-BE49-F238E27FC236}">
                <a16:creationId xmlns:a16="http://schemas.microsoft.com/office/drawing/2014/main" id="{779019E6-ECB0-465C-A2EA-F18F6B563F87}"/>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9" name="灯片编号占位符 8">
            <a:extLst>
              <a:ext uri="{FF2B5EF4-FFF2-40B4-BE49-F238E27FC236}">
                <a16:creationId xmlns:a16="http://schemas.microsoft.com/office/drawing/2014/main" id="{7DAACB4C-AB3E-460F-819F-82DD5A2424E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5138660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CE663C-AE46-4725-B5E2-0221E63BAE65}"/>
              </a:ext>
            </a:extLst>
          </p:cNvPr>
          <p:cNvSpPr>
            <a:spLocks noGrp="1"/>
          </p:cNvSpPr>
          <p:nvPr>
            <p:ph type="title"/>
          </p:nvPr>
        </p:nvSpPr>
        <p:spPr>
          <a:xfrm>
            <a:off x="838200" y="365125"/>
            <a:ext cx="10515600" cy="1325563"/>
          </a:xfrm>
          <a:prstGeom prst="rect">
            <a:avLst/>
          </a:prstGeom>
        </p:spPr>
        <p:txBody>
          <a:bodyPr/>
          <a:lstStyle>
            <a:lvl1pPr>
              <a:defRPr>
                <a:latin typeface="汉仪润圆-65W" panose="00020600040101010101"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87023481-BEF4-4554-A102-3B857BDE570F}"/>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页脚占位符 3">
            <a:extLst>
              <a:ext uri="{FF2B5EF4-FFF2-40B4-BE49-F238E27FC236}">
                <a16:creationId xmlns:a16="http://schemas.microsoft.com/office/drawing/2014/main" id="{305D77A6-0E1C-44B7-BD49-5C8BF2E57EB6}"/>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5" name="灯片编号占位符 4">
            <a:extLst>
              <a:ext uri="{FF2B5EF4-FFF2-40B4-BE49-F238E27FC236}">
                <a16:creationId xmlns:a16="http://schemas.microsoft.com/office/drawing/2014/main" id="{508377DA-194B-48CB-B68E-D2E1F5AF2FB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3105161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192988-23BA-44B4-9D88-5DCCC2F3878D}"/>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3" name="页脚占位符 2">
            <a:extLst>
              <a:ext uri="{FF2B5EF4-FFF2-40B4-BE49-F238E27FC236}">
                <a16:creationId xmlns:a16="http://schemas.microsoft.com/office/drawing/2014/main" id="{5BE1A062-4D86-4AE2-A237-80470F7395A0}"/>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4" name="灯片编号占位符 3">
            <a:extLst>
              <a:ext uri="{FF2B5EF4-FFF2-40B4-BE49-F238E27FC236}">
                <a16:creationId xmlns:a16="http://schemas.microsoft.com/office/drawing/2014/main" id="{3E5E99BB-AF39-44FB-A1D2-3F3574219123}"/>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114638962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D35C9D-F050-4DB0-92E2-BE4CDCD009AD}"/>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79804DD-5BEC-4531-ABD9-444F0D2A8E85}"/>
              </a:ext>
            </a:extLst>
          </p:cNvPr>
          <p:cNvSpPr>
            <a:spLocks noGrp="1"/>
          </p:cNvSpPr>
          <p:nvPr>
            <p:ph idx="1"/>
          </p:nvPr>
        </p:nvSpPr>
        <p:spPr>
          <a:xfrm>
            <a:off x="5183188" y="987425"/>
            <a:ext cx="6172200" cy="4873625"/>
          </a:xfrm>
          <a:prstGeom prst="rect">
            <a:avLst/>
          </a:prstGeom>
        </p:spPr>
        <p:txBody>
          <a:bodyPr/>
          <a:lstStyle>
            <a:lvl1pPr>
              <a:defRPr sz="3200">
                <a:latin typeface="汉仪润圆-65W" panose="00020600040101010101" pitchFamily="18" charset="-122"/>
              </a:defRPr>
            </a:lvl1pPr>
            <a:lvl2pPr>
              <a:defRPr sz="2800">
                <a:latin typeface="汉仪润圆-65W" panose="00020600040101010101" pitchFamily="18" charset="-122"/>
              </a:defRPr>
            </a:lvl2pPr>
            <a:lvl3pPr>
              <a:defRPr sz="2400">
                <a:latin typeface="汉仪润圆-65W" panose="00020600040101010101" pitchFamily="18" charset="-122"/>
              </a:defRPr>
            </a:lvl3pPr>
            <a:lvl4pPr>
              <a:defRPr sz="2000">
                <a:latin typeface="汉仪润圆-65W" panose="00020600040101010101" pitchFamily="18" charset="-122"/>
              </a:defRPr>
            </a:lvl4pPr>
            <a:lvl5pPr>
              <a:defRPr sz="2000">
                <a:latin typeface="汉仪润圆-65W" panose="00020600040101010101"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FA0439DE-2E79-4984-832C-B87FA3BCCB9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E7042D77-71C2-416B-8817-95772A42B304}"/>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6098FCDE-B30C-4940-A5E7-D41C59BA2413}"/>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8F8613B7-9E0C-47C5-9B57-4B36E8DAFDC4}"/>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4279542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D39CFB-9CC6-443C-8BE0-7F8765C8D8DA}"/>
              </a:ext>
            </a:extLst>
          </p:cNvPr>
          <p:cNvSpPr>
            <a:spLocks noGrp="1"/>
          </p:cNvSpPr>
          <p:nvPr>
            <p:ph type="title"/>
          </p:nvPr>
        </p:nvSpPr>
        <p:spPr>
          <a:xfrm>
            <a:off x="839788" y="457200"/>
            <a:ext cx="3932237" cy="1600200"/>
          </a:xfrm>
          <a:prstGeom prst="rect">
            <a:avLst/>
          </a:prstGeom>
        </p:spPr>
        <p:txBody>
          <a:bodyPr anchor="b"/>
          <a:lstStyle>
            <a:lvl1pPr>
              <a:defRPr sz="3200">
                <a:latin typeface="汉仪润圆-65W" panose="00020600040101010101"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65BBE96B-7D74-48BC-9F49-C5D35792B59B}"/>
              </a:ext>
            </a:extLst>
          </p:cNvPr>
          <p:cNvSpPr>
            <a:spLocks noGrp="1"/>
          </p:cNvSpPr>
          <p:nvPr>
            <p:ph type="pic" idx="1"/>
          </p:nvPr>
        </p:nvSpPr>
        <p:spPr>
          <a:xfrm>
            <a:off x="5183188" y="987425"/>
            <a:ext cx="6172200" cy="4873625"/>
          </a:xfrm>
          <a:prstGeom prst="rect">
            <a:avLst/>
          </a:prstGeom>
        </p:spPr>
        <p:txBody>
          <a:bodyPr/>
          <a:lstStyle>
            <a:lvl1pPr marL="0" indent="0">
              <a:buNone/>
              <a:defRPr sz="3200">
                <a:latin typeface="汉仪润圆-65W" panose="00020600040101010101"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C7C54B76-C4B1-4B6F-BFE9-AFA93371FC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atin typeface="汉仪润圆-65W" panose="00020600040101010101"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6473BD73-FDAA-4757-86E6-ACD965E5B16B}"/>
              </a:ext>
            </a:extLst>
          </p:cNvPr>
          <p:cNvSpPr>
            <a:spLocks noGrp="1"/>
          </p:cNvSpPr>
          <p:nvPr>
            <p:ph type="dt" sz="half" idx="10"/>
          </p:nvPr>
        </p:nvSpPr>
        <p:spPr>
          <a:xfrm>
            <a:off x="8382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1A0BAEC-A70E-436E-92C6-3ECF094493EF}" type="datetimeFigureOut">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2023/10/15</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6" name="页脚占位符 5">
            <a:extLst>
              <a:ext uri="{FF2B5EF4-FFF2-40B4-BE49-F238E27FC236}">
                <a16:creationId xmlns:a16="http://schemas.microsoft.com/office/drawing/2014/main" id="{889CB0BD-D9F8-486B-AD85-9DFBA9E9A03D}"/>
              </a:ext>
            </a:extLst>
          </p:cNvPr>
          <p:cNvSpPr>
            <a:spLocks noGrp="1"/>
          </p:cNvSpPr>
          <p:nvPr>
            <p:ph type="ftr" sz="quarter" idx="11"/>
          </p:nvPr>
        </p:nvSpPr>
        <p:spPr>
          <a:xfrm>
            <a:off x="4038600" y="6356350"/>
            <a:ext cx="41148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
        <p:nvSpPr>
          <p:cNvPr id="7" name="灯片编号占位符 6">
            <a:extLst>
              <a:ext uri="{FF2B5EF4-FFF2-40B4-BE49-F238E27FC236}">
                <a16:creationId xmlns:a16="http://schemas.microsoft.com/office/drawing/2014/main" id="{F26534DC-8ADB-4580-BB5E-AE2C3EB8FA7D}"/>
              </a:ext>
            </a:extLst>
          </p:cNvPr>
          <p:cNvSpPr>
            <a:spLocks noGrp="1"/>
          </p:cNvSpPr>
          <p:nvPr>
            <p:ph type="sldNum" sz="quarter" idx="12"/>
          </p:nvPr>
        </p:nvSpPr>
        <p:spPr>
          <a:xfrm>
            <a:off x="8610600" y="6356350"/>
            <a:ext cx="2743200" cy="365125"/>
          </a:xfrm>
          <a:prstGeom prst="rect">
            <a:avLst/>
          </a:prstGeom>
        </p:spPr>
        <p:txBody>
          <a:bodyPr/>
          <a:lstStyle>
            <a:lvl1pPr>
              <a:defRPr>
                <a:latin typeface="汉仪润圆-65W" panose="00020600040101010101" pitchFamily="18"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745BC63-D829-4A71-B2F4-3CC30B2DF020}" type="slidenum">
              <a:rPr kumimoji="0" lang="zh-CN" altLang="en-US" sz="1800" b="0" i="0" u="none" strike="noStrike" kern="1200" cap="none" spc="0" normalizeH="0" baseline="0" noProof="0" smtClean="0">
                <a:ln>
                  <a:noFill/>
                </a:ln>
                <a:solidFill>
                  <a:prstClr val="black"/>
                </a:solidFill>
                <a:effectLst/>
                <a:uLnTx/>
                <a:uFillTx/>
                <a:latin typeface="汉仪润圆-65W" panose="00020600040101010101" pitchFamily="18" charset="-122"/>
                <a:ea typeface="印品灵秀体"/>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汉仪润圆-65W" panose="00020600040101010101" pitchFamily="18" charset="-122"/>
              <a:ea typeface="印品灵秀体"/>
              <a:cs typeface="+mn-cs"/>
            </a:endParaRPr>
          </a:p>
        </p:txBody>
      </p:sp>
    </p:spTree>
    <p:extLst>
      <p:ext uri="{BB962C8B-B14F-4D97-AF65-F5344CB8AC3E}">
        <p14:creationId xmlns:p14="http://schemas.microsoft.com/office/powerpoint/2010/main" val="26763875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4B99F"/>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5237D0B-CCBD-1A4F-A995-FA09982F8F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5" name="矩形 4"/>
          <p:cNvSpPr/>
          <p:nvPr userDrawn="1"/>
        </p:nvSpPr>
        <p:spPr>
          <a:xfrm>
            <a:off x="0" y="429895"/>
            <a:ext cx="12192000" cy="59982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60号-檀宋" panose="00000500000000000000" pitchFamily="2" charset="-122"/>
              <a:ea typeface="字魂27号-布丁体" panose="00000500000000000000" pitchFamily="2" charset="-122"/>
              <a:cs typeface="+mn-cs"/>
              <a:sym typeface="字魂160号-檀宋" panose="00000500000000000000" pitchFamily="2" charset="-122"/>
            </a:endParaRPr>
          </a:p>
        </p:txBody>
      </p:sp>
    </p:spTree>
    <p:extLst>
      <p:ext uri="{BB962C8B-B14F-4D97-AF65-F5344CB8AC3E}">
        <p14:creationId xmlns:p14="http://schemas.microsoft.com/office/powerpoint/2010/main" val="69972686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58" r:id="rId20"/>
    <p:sldLayoutId id="2147483732" r:id="rId21"/>
    <p:sldLayoutId id="2147483734" r:id="rId22"/>
    <p:sldLayoutId id="2147483735" r:id="rId23"/>
    <p:sldLayoutId id="2147483736"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15:clr>
            <a:srgbClr val="F26B43"/>
          </p15:clr>
        </p15:guide>
        <p15:guide id="3" orient="horz" pos="4088">
          <p15:clr>
            <a:srgbClr val="F26B43"/>
          </p15:clr>
        </p15:guide>
        <p15:guide id="4" orient="horz" pos="482">
          <p15:clr>
            <a:srgbClr val="F26B43"/>
          </p15:clr>
        </p15:guide>
        <p15:guide id="5" pos="3840">
          <p15:clr>
            <a:srgbClr val="F26B43"/>
          </p15:clr>
        </p15:guide>
        <p15:guide id="6" pos="7680">
          <p15:clr>
            <a:srgbClr val="F26B43"/>
          </p15:clr>
        </p15:guide>
        <p15:guide id="7" pos="7242">
          <p15:clr>
            <a:srgbClr val="F26B43"/>
          </p15:clr>
        </p15:guide>
        <p15:guide id="8" pos="438">
          <p15:clr>
            <a:srgbClr val="F26B43"/>
          </p15:clr>
        </p15:guide>
        <p15:guide id="9" orient="horz">
          <p15:clr>
            <a:srgbClr val="F26B43"/>
          </p15:clr>
        </p15:guide>
        <p15:guide id="10" orient="horz" pos="432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6.emf"/><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emf"/><Relationship Id="rId11" Type="http://schemas.openxmlformats.org/officeDocument/2006/relationships/image" Target="../media/image10.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29.emf"/><Relationship Id="rId5" Type="http://schemas.openxmlformats.org/officeDocument/2006/relationships/image" Target="../media/image28.emf"/><Relationship Id="rId10" Type="http://schemas.openxmlformats.org/officeDocument/2006/relationships/image" Target="../media/image33.png"/><Relationship Id="rId4" Type="http://schemas.openxmlformats.org/officeDocument/2006/relationships/image" Target="../media/image27.emf"/><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42.sv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925886" y="3878268"/>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00535" y="3854578"/>
            <a:ext cx="959013" cy="1851668"/>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8805" y="1272999"/>
            <a:ext cx="6106456" cy="2513986"/>
          </a:xfrm>
          <a:prstGeom prst="rect">
            <a:avLst/>
          </a:prstGeom>
        </p:spPr>
      </p:pic>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608175"/>
            <a:ext cx="6739542" cy="3216060"/>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libri"/>
              <a:ea typeface="微软雅黑"/>
              <a:cs typeface="+mn-cs"/>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57700" y="1047750"/>
            <a:ext cx="6343650" cy="2554545"/>
          </a:xfrm>
          <a:prstGeom prst="rect">
            <a:avLst/>
          </a:prstGeom>
          <a:noFill/>
        </p:spPr>
        <p:txBody>
          <a:bodyPr wrap="square" rtlCol="0">
            <a:spAutoFit/>
          </a:bodyPr>
          <a:lstStyle/>
          <a:p>
            <a:pPr lvl="0" algn="just"/>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3.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Trao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đổi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với</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bạn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về</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những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kiến</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thức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hoặc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phát</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minh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khoa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học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trong</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sách</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báo</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mà</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em</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đã</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đọc</a:t>
            </a:r>
            <a:r>
              <a:rPr lang="en-US" sz="40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sp>
        <p:nvSpPr>
          <p:cNvPr id="2" name="文本框 13">
            <a:extLst>
              <a:ext uri="{FF2B5EF4-FFF2-40B4-BE49-F238E27FC236}">
                <a16:creationId xmlns:a16="http://schemas.microsoft.com/office/drawing/2014/main" id="{19F9946F-5818-33C9-270E-438BFB55A1F0}"/>
              </a:ext>
            </a:extLst>
          </p:cNvPr>
          <p:cNvSpPr txBox="1"/>
          <p:nvPr/>
        </p:nvSpPr>
        <p:spPr>
          <a:xfrm>
            <a:off x="6416254" y="3969805"/>
            <a:ext cx="5464733" cy="2062103"/>
          </a:xfrm>
          <a:prstGeom prst="rect">
            <a:avLst/>
          </a:prstGeom>
          <a:noFill/>
        </p:spPr>
        <p:txBody>
          <a:bodyPr wrap="square" rtlCol="0">
            <a:spAutoFit/>
          </a:bodyPr>
          <a:lstStyle/>
          <a:p>
            <a:pPr lvl="0" algn="just">
              <a:defRPr/>
            </a:pP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Các thành viên </a:t>
            </a:r>
            <a:r>
              <a:rPr lang="en-US" altLang="zh-CN" sz="3200" b="1" dirty="0" err="1">
                <a:solidFill>
                  <a:srgbClr val="002060"/>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 </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nêu câu hỏi để hiểu rõ hơn sách báo bạn đã đọc hoặc hiểu rõ hơn những thông tin bạn chia sẻ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 name="文本框 14">
            <a:extLst>
              <a:ext uri="{FF2B5EF4-FFF2-40B4-BE49-F238E27FC236}">
                <a16:creationId xmlns:a16="http://schemas.microsoft.com/office/drawing/2014/main" id="{F1D70C41-A8AD-D8D6-23D8-03DA6BFBC20A}"/>
              </a:ext>
            </a:extLst>
          </p:cNvPr>
          <p:cNvSpPr txBox="1"/>
          <p:nvPr/>
        </p:nvSpPr>
        <p:spPr>
          <a:xfrm>
            <a:off x="6273794" y="1029066"/>
            <a:ext cx="5302808" cy="2554545"/>
          </a:xfrm>
          <a:prstGeom prst="rect">
            <a:avLst/>
          </a:prstGeom>
          <a:noFill/>
        </p:spPr>
        <p:txBody>
          <a:bodyPr wrap="square" rtlCol="0">
            <a:spAutoFit/>
          </a:bodyPr>
          <a:lstStyle/>
          <a:p>
            <a:pPr algn="just"/>
            <a:r>
              <a:rPr lang="vi-VN" sz="3200" b="1">
                <a:solidFill>
                  <a:srgbClr val="002060"/>
                </a:solidFill>
                <a:latin typeface="Calibri" panose="020F0502020204030204" pitchFamily="34" charset="0"/>
                <a:cs typeface="Calibri" panose="020F0502020204030204" pitchFamily="34" charset="0"/>
              </a:rPr>
              <a:t>Từng em chia sẻ, phát biểu ý kiến: những kiến thức hoặc phát minh khoa học được nói tới; những thông tin thú vị, bổ ích đối với bản thân;…</a:t>
            </a:r>
            <a:endParaRPr lang="en-US" sz="3200" b="1" dirty="0">
              <a:solidFill>
                <a:srgbClr val="002060"/>
              </a:solidFill>
              <a:latin typeface="Calibri" panose="020F0502020204030204" pitchFamily="34" charset="0"/>
              <a:cs typeface="Calibri" panose="020F0502020204030204" pitchFamily="34" charset="0"/>
            </a:endParaRPr>
          </a:p>
        </p:txBody>
      </p:sp>
      <p:pic>
        <p:nvPicPr>
          <p:cNvPr id="4" name="Picture 2" descr="Cat Cartoon clipart - Cat, Emoticon, Illustration, transparent clip art">
            <a:extLst>
              <a:ext uri="{FF2B5EF4-FFF2-40B4-BE49-F238E27FC236}">
                <a16:creationId xmlns:a16="http://schemas.microsoft.com/office/drawing/2014/main" id="{C9703872-0A60-C61E-25D2-F75EDF4085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6246" y="88455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t Cartoon clipart - Cat, Emoticon, Illustration, transparent clip art">
            <a:extLst>
              <a:ext uri="{FF2B5EF4-FFF2-40B4-BE49-F238E27FC236}">
                <a16:creationId xmlns:a16="http://schemas.microsoft.com/office/drawing/2014/main" id="{210D2696-D218-F0D6-4615-8AF7C5A325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706" y="38214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614C57-8045-A31E-73DC-360EEC1155C2}"/>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21524721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250"/>
                                        <p:tgtEl>
                                          <p:spTgt spid="3"/>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250" fill="hold"/>
                                        <p:tgtEl>
                                          <p:spTgt spid="8"/>
                                        </p:tgtEl>
                                        <p:attrNameLst>
                                          <p:attrName>ppt_w</p:attrName>
                                        </p:attrNameLst>
                                      </p:cBhvr>
                                      <p:tavLst>
                                        <p:tav tm="0">
                                          <p:val>
                                            <p:fltVal val="0"/>
                                          </p:val>
                                        </p:tav>
                                        <p:tav tm="100000">
                                          <p:val>
                                            <p:strVal val="#ppt_w"/>
                                          </p:val>
                                        </p:tav>
                                      </p:tavLst>
                                    </p:anim>
                                    <p:anim calcmode="lin" valueType="num">
                                      <p:cBhvr>
                                        <p:cTn id="19" dur="250" fill="hold"/>
                                        <p:tgtEl>
                                          <p:spTgt spid="8"/>
                                        </p:tgtEl>
                                        <p:attrNameLst>
                                          <p:attrName>ppt_h</p:attrName>
                                        </p:attrNameLst>
                                      </p:cBhvr>
                                      <p:tavLst>
                                        <p:tav tm="0">
                                          <p:val>
                                            <p:fltVal val="0"/>
                                          </p:val>
                                        </p:tav>
                                        <p:tav tm="100000">
                                          <p:val>
                                            <p:strVal val="#ppt_h"/>
                                          </p:val>
                                        </p:tav>
                                      </p:tavLst>
                                    </p:anim>
                                    <p:anim calcmode="lin" valueType="num">
                                      <p:cBhvr>
                                        <p:cTn id="20" dur="250" fill="hold"/>
                                        <p:tgtEl>
                                          <p:spTgt spid="8"/>
                                        </p:tgtEl>
                                        <p:attrNameLst>
                                          <p:attrName>style.rotation</p:attrName>
                                        </p:attrNameLst>
                                      </p:cBhvr>
                                      <p:tavLst>
                                        <p:tav tm="0">
                                          <p:val>
                                            <p:fltVal val="360"/>
                                          </p:val>
                                        </p:tav>
                                        <p:tav tm="100000">
                                          <p:val>
                                            <p:fltVal val="0"/>
                                          </p:val>
                                        </p:tav>
                                      </p:tavLst>
                                    </p:anim>
                                    <p:animEffect transition="in" filter="fade">
                                      <p:cBhvr>
                                        <p:cTn id="21" dur="250"/>
                                        <p:tgtEl>
                                          <p:spTgt spid="8"/>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4"/>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9034A02E-5A98-D193-1C5C-F97DD16E4EA4}"/>
              </a:ext>
            </a:extLst>
          </p:cNvPr>
          <p:cNvPicPr>
            <a:picLocks noChangeAspect="1"/>
          </p:cNvPicPr>
          <p:nvPr/>
        </p:nvPicPr>
        <p:blipFill>
          <a:blip r:embed="rId5"/>
          <a:stretch>
            <a:fillRect/>
          </a:stretch>
        </p:blipFill>
        <p:spPr>
          <a:xfrm>
            <a:off x="3037096" y="2019902"/>
            <a:ext cx="5432007" cy="3694496"/>
          </a:xfrm>
          <a:prstGeom prst="rect">
            <a:avLst/>
          </a:prstGeom>
        </p:spPr>
      </p:pic>
    </p:spTree>
    <p:extLst>
      <p:ext uri="{BB962C8B-B14F-4D97-AF65-F5344CB8AC3E}">
        <p14:creationId xmlns:p14="http://schemas.microsoft.com/office/powerpoint/2010/main" val="4130008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grpSp>
        <p:nvGrpSpPr>
          <p:cNvPr id="5" name="Group 4">
            <a:extLst>
              <a:ext uri="{FF2B5EF4-FFF2-40B4-BE49-F238E27FC236}">
                <a16:creationId xmlns:a16="http://schemas.microsoft.com/office/drawing/2014/main" id="{CE29F81C-E2C2-3670-9FD1-282B2B5980F1}"/>
              </a:ext>
            </a:extLst>
          </p:cNvPr>
          <p:cNvGrpSpPr/>
          <p:nvPr/>
        </p:nvGrpSpPr>
        <p:grpSpPr>
          <a:xfrm>
            <a:off x="4476750" y="524793"/>
            <a:ext cx="6962775" cy="4990182"/>
            <a:chOff x="6328276" y="280496"/>
            <a:chExt cx="5731495" cy="3818608"/>
          </a:xfrm>
        </p:grpSpPr>
        <p:pic>
          <p:nvPicPr>
            <p:cNvPr id="6" name="Picture 5">
              <a:extLst>
                <a:ext uri="{FF2B5EF4-FFF2-40B4-BE49-F238E27FC236}">
                  <a16:creationId xmlns:a16="http://schemas.microsoft.com/office/drawing/2014/main" id="{351ADDF2-E5DD-3194-0E0A-06A85E22C7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28276" y="280496"/>
              <a:ext cx="5731495" cy="3818608"/>
            </a:xfrm>
            <a:prstGeom prst="rect">
              <a:avLst/>
            </a:prstGeom>
          </p:spPr>
        </p:pic>
        <p:sp>
          <p:nvSpPr>
            <p:cNvPr id="7" name="TextBox 6">
              <a:extLst>
                <a:ext uri="{FF2B5EF4-FFF2-40B4-BE49-F238E27FC236}">
                  <a16:creationId xmlns:a16="http://schemas.microsoft.com/office/drawing/2014/main" id="{A1D22702-C8FD-667B-3066-55DEDCB5308C}"/>
                </a:ext>
              </a:extLst>
            </p:cNvPr>
            <p:cNvSpPr txBox="1"/>
            <p:nvPr/>
          </p:nvSpPr>
          <p:spPr>
            <a:xfrm>
              <a:off x="6721539" y="788303"/>
              <a:ext cx="5186860" cy="1766385"/>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VỀ NHÀ:</a:t>
              </a:r>
            </a:p>
            <a:p>
              <a:pPr marL="0" marR="0" lvl="0" indent="0" algn="ctr" defTabSz="914400" rtl="0" eaLnBrk="1" fontAlgn="auto" latinLnBrk="0" hangingPunct="1">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Chia s</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ẻ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thông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tin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bổ</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sách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báo</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bạn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đọc</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15F8CF19-FFB5-6910-B868-C0A7358F390F}"/>
              </a:ext>
            </a:extLst>
          </p:cNvPr>
          <p:cNvGrpSpPr/>
          <p:nvPr/>
        </p:nvGrpSpPr>
        <p:grpSpPr>
          <a:xfrm>
            <a:off x="801855" y="2914650"/>
            <a:ext cx="4313070" cy="3602486"/>
            <a:chOff x="163680" y="2817206"/>
            <a:chExt cx="5024721" cy="4347630"/>
          </a:xfrm>
        </p:grpSpPr>
        <p:pic>
          <p:nvPicPr>
            <p:cNvPr id="12" name="Picture 11">
              <a:extLst>
                <a:ext uri="{FF2B5EF4-FFF2-40B4-BE49-F238E27FC236}">
                  <a16:creationId xmlns:a16="http://schemas.microsoft.com/office/drawing/2014/main" id="{278E39AE-38CA-3242-BDC1-E0FB5ECE065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3" name="Picture 16">
              <a:extLst>
                <a:ext uri="{FF2B5EF4-FFF2-40B4-BE49-F238E27FC236}">
                  <a16:creationId xmlns:a16="http://schemas.microsoft.com/office/drawing/2014/main" id="{96FFC52C-76E2-23DA-5E17-9C8C4F4F379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538009" y="4123547"/>
              <a:ext cx="911195" cy="572720"/>
            </a:xfrm>
            <a:prstGeom prst="rect">
              <a:avLst/>
            </a:prstGeom>
          </p:spPr>
        </p:pic>
        <p:pic>
          <p:nvPicPr>
            <p:cNvPr id="14" name="Picture 16">
              <a:extLst>
                <a:ext uri="{FF2B5EF4-FFF2-40B4-BE49-F238E27FC236}">
                  <a16:creationId xmlns:a16="http://schemas.microsoft.com/office/drawing/2014/main" id="{C25291CD-57B3-6973-282A-93E8A53DAE2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6560726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1" y="-8914"/>
            <a:ext cx="12195833" cy="2566799"/>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870212"/>
              <a:gd name="connsiteX1" fmla="*/ 7864126 w 7864126"/>
              <a:gd name="connsiteY1" fmla="*/ 0 h 4870212"/>
              <a:gd name="connsiteX2" fmla="*/ 7864126 w 7864126"/>
              <a:gd name="connsiteY2" fmla="*/ 3420679 h 4870212"/>
              <a:gd name="connsiteX3" fmla="*/ 356651 w 7864126"/>
              <a:gd name="connsiteY3" fmla="*/ 4870212 h 4870212"/>
              <a:gd name="connsiteX4" fmla="*/ 0 w 7864126"/>
              <a:gd name="connsiteY4" fmla="*/ 10209 h 4870212"/>
              <a:gd name="connsiteX0" fmla="*/ 0 w 7864126"/>
              <a:gd name="connsiteY0" fmla="*/ 10209 h 3420679"/>
              <a:gd name="connsiteX1" fmla="*/ 7864126 w 7864126"/>
              <a:gd name="connsiteY1" fmla="*/ 0 h 3420679"/>
              <a:gd name="connsiteX2" fmla="*/ 7864126 w 7864126"/>
              <a:gd name="connsiteY2" fmla="*/ 3420679 h 3420679"/>
              <a:gd name="connsiteX3" fmla="*/ 497081 w 7864126"/>
              <a:gd name="connsiteY3" fmla="*/ 2730998 h 3420679"/>
              <a:gd name="connsiteX4" fmla="*/ 0 w 7864126"/>
              <a:gd name="connsiteY4" fmla="*/ 10209 h 3420679"/>
              <a:gd name="connsiteX0" fmla="*/ 0 w 7864126"/>
              <a:gd name="connsiteY0" fmla="*/ 10209 h 5084511"/>
              <a:gd name="connsiteX1" fmla="*/ 7864126 w 7864126"/>
              <a:gd name="connsiteY1" fmla="*/ 0 h 5084511"/>
              <a:gd name="connsiteX2" fmla="*/ 7854764 w 7864126"/>
              <a:gd name="connsiteY2" fmla="*/ 5084511 h 5084511"/>
              <a:gd name="connsiteX3" fmla="*/ 497081 w 7864126"/>
              <a:gd name="connsiteY3" fmla="*/ 2730998 h 5084511"/>
              <a:gd name="connsiteX4" fmla="*/ 0 w 7864126"/>
              <a:gd name="connsiteY4" fmla="*/ 10209 h 5084511"/>
              <a:gd name="connsiteX0" fmla="*/ 0 w 7865026"/>
              <a:gd name="connsiteY0" fmla="*/ 10209 h 5137330"/>
              <a:gd name="connsiteX1" fmla="*/ 7864126 w 7865026"/>
              <a:gd name="connsiteY1" fmla="*/ 0 h 5137330"/>
              <a:gd name="connsiteX2" fmla="*/ 7864126 w 7865026"/>
              <a:gd name="connsiteY2" fmla="*/ 5137330 h 5137330"/>
              <a:gd name="connsiteX3" fmla="*/ 497081 w 7865026"/>
              <a:gd name="connsiteY3" fmla="*/ 2730998 h 5137330"/>
              <a:gd name="connsiteX4" fmla="*/ 0 w 7865026"/>
              <a:gd name="connsiteY4" fmla="*/ 10209 h 5137330"/>
              <a:gd name="connsiteX0" fmla="*/ 0 w 7883121"/>
              <a:gd name="connsiteY0" fmla="*/ 10209 h 5163741"/>
              <a:gd name="connsiteX1" fmla="*/ 7864126 w 7883121"/>
              <a:gd name="connsiteY1" fmla="*/ 0 h 5163741"/>
              <a:gd name="connsiteX2" fmla="*/ 7882851 w 7883121"/>
              <a:gd name="connsiteY2" fmla="*/ 5163741 h 5163741"/>
              <a:gd name="connsiteX3" fmla="*/ 497081 w 7883121"/>
              <a:gd name="connsiteY3" fmla="*/ 2730998 h 5163741"/>
              <a:gd name="connsiteX4" fmla="*/ 0 w 7883121"/>
              <a:gd name="connsiteY4" fmla="*/ 10209 h 5163741"/>
              <a:gd name="connsiteX0" fmla="*/ 0 w 7866598"/>
              <a:gd name="connsiteY0" fmla="*/ 10209 h 5163741"/>
              <a:gd name="connsiteX1" fmla="*/ 7864126 w 7866598"/>
              <a:gd name="connsiteY1" fmla="*/ 0 h 5163741"/>
              <a:gd name="connsiteX2" fmla="*/ 7865860 w 7866598"/>
              <a:gd name="connsiteY2" fmla="*/ 5163741 h 5163741"/>
              <a:gd name="connsiteX3" fmla="*/ 497081 w 7866598"/>
              <a:gd name="connsiteY3" fmla="*/ 2730998 h 5163741"/>
              <a:gd name="connsiteX4" fmla="*/ 0 w 7866598"/>
              <a:gd name="connsiteY4" fmla="*/ 10209 h 5163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6598" h="5163741">
                <a:moveTo>
                  <a:pt x="0" y="10209"/>
                </a:moveTo>
                <a:lnTo>
                  <a:pt x="7864126" y="0"/>
                </a:lnTo>
                <a:cubicBezTo>
                  <a:pt x="7861005" y="1694837"/>
                  <a:pt x="7868981" y="3468904"/>
                  <a:pt x="7865860" y="5163741"/>
                </a:cubicBezTo>
                <a:lnTo>
                  <a:pt x="497081" y="2730998"/>
                </a:lnTo>
                <a:lnTo>
                  <a:pt x="0" y="10209"/>
                </a:lnTo>
                <a:close/>
              </a:path>
            </a:pathLst>
          </a:custGeom>
          <a:solidFill>
            <a:srgbClr val="FFC00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1840" y="5384800"/>
            <a:ext cx="12191821" cy="1494971"/>
          </a:xfrm>
          <a:custGeom>
            <a:avLst/>
            <a:gdLst>
              <a:gd name="connsiteX0" fmla="*/ 0 w 6096000"/>
              <a:gd name="connsiteY0" fmla="*/ 1484786 h 1484786"/>
              <a:gd name="connsiteX1" fmla="*/ 0 w 6096000"/>
              <a:gd name="connsiteY1" fmla="*/ 0 h 1484786"/>
              <a:gd name="connsiteX2" fmla="*/ 6096000 w 6096000"/>
              <a:gd name="connsiteY2" fmla="*/ 1484786 h 1484786"/>
              <a:gd name="connsiteX3" fmla="*/ 0 w 6096000"/>
              <a:gd name="connsiteY3" fmla="*/ 1484786 h 1484786"/>
              <a:gd name="connsiteX0" fmla="*/ 6110516 w 12206516"/>
              <a:gd name="connsiteY0" fmla="*/ 2082802 h 2082802"/>
              <a:gd name="connsiteX1" fmla="*/ 2 w 12206516"/>
              <a:gd name="connsiteY1" fmla="*/ 0 h 2082802"/>
              <a:gd name="connsiteX2" fmla="*/ 6110516 w 12206516"/>
              <a:gd name="connsiteY2" fmla="*/ 598016 h 2082802"/>
              <a:gd name="connsiteX3" fmla="*/ 12206516 w 12206516"/>
              <a:gd name="connsiteY3" fmla="*/ 2082802 h 2082802"/>
              <a:gd name="connsiteX4" fmla="*/ 6110516 w 12206516"/>
              <a:gd name="connsiteY4" fmla="*/ 2082802 h 2082802"/>
              <a:gd name="connsiteX0" fmla="*/ 6761696 w 12857696"/>
              <a:gd name="connsiteY0" fmla="*/ 2082802 h 2165856"/>
              <a:gd name="connsiteX1" fmla="*/ 651182 w 12857696"/>
              <a:gd name="connsiteY1" fmla="*/ 2046514 h 2165856"/>
              <a:gd name="connsiteX2" fmla="*/ 651182 w 12857696"/>
              <a:gd name="connsiteY2" fmla="*/ 0 h 2165856"/>
              <a:gd name="connsiteX3" fmla="*/ 6761696 w 12857696"/>
              <a:gd name="connsiteY3" fmla="*/ 598016 h 2165856"/>
              <a:gd name="connsiteX4" fmla="*/ 12857696 w 12857696"/>
              <a:gd name="connsiteY4" fmla="*/ 2082802 h 2165856"/>
              <a:gd name="connsiteX5" fmla="*/ 6761696 w 12857696"/>
              <a:gd name="connsiteY5" fmla="*/ 2082802 h 2165856"/>
              <a:gd name="connsiteX0" fmla="*/ 6423916 w 12519916"/>
              <a:gd name="connsiteY0" fmla="*/ 2082802 h 2165856"/>
              <a:gd name="connsiteX1" fmla="*/ 313402 w 12519916"/>
              <a:gd name="connsiteY1" fmla="*/ 2046514 h 2165856"/>
              <a:gd name="connsiteX2" fmla="*/ 313402 w 12519916"/>
              <a:gd name="connsiteY2" fmla="*/ 0 h 2165856"/>
              <a:gd name="connsiteX3" fmla="*/ 6423916 w 12519916"/>
              <a:gd name="connsiteY3" fmla="*/ 598016 h 2165856"/>
              <a:gd name="connsiteX4" fmla="*/ 12519916 w 12519916"/>
              <a:gd name="connsiteY4" fmla="*/ 2082802 h 2165856"/>
              <a:gd name="connsiteX5" fmla="*/ 6423916 w 12519916"/>
              <a:gd name="connsiteY5" fmla="*/ 2082802 h 2165856"/>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423916 w 12519916"/>
              <a:gd name="connsiteY0" fmla="*/ 2082802 h 2082802"/>
              <a:gd name="connsiteX1" fmla="*/ 313402 w 12519916"/>
              <a:gd name="connsiteY1" fmla="*/ 2046514 h 2082802"/>
              <a:gd name="connsiteX2" fmla="*/ 313402 w 12519916"/>
              <a:gd name="connsiteY2" fmla="*/ 0 h 2082802"/>
              <a:gd name="connsiteX3" fmla="*/ 6423916 w 12519916"/>
              <a:gd name="connsiteY3" fmla="*/ 598016 h 2082802"/>
              <a:gd name="connsiteX4" fmla="*/ 12519916 w 12519916"/>
              <a:gd name="connsiteY4" fmla="*/ 2082802 h 2082802"/>
              <a:gd name="connsiteX5" fmla="*/ 6423916 w 12519916"/>
              <a:gd name="connsiteY5" fmla="*/ 2082802 h 2082802"/>
              <a:gd name="connsiteX0" fmla="*/ 6120751 w 12216751"/>
              <a:gd name="connsiteY0" fmla="*/ 2082802 h 2082802"/>
              <a:gd name="connsiteX1" fmla="*/ 10237 w 12216751"/>
              <a:gd name="connsiteY1" fmla="*/ 2046514 h 2082802"/>
              <a:gd name="connsiteX2" fmla="*/ 10237 w 12216751"/>
              <a:gd name="connsiteY2" fmla="*/ 0 h 2082802"/>
              <a:gd name="connsiteX3" fmla="*/ 6120751 w 12216751"/>
              <a:gd name="connsiteY3" fmla="*/ 598016 h 2082802"/>
              <a:gd name="connsiteX4" fmla="*/ 12216751 w 12216751"/>
              <a:gd name="connsiteY4" fmla="*/ 2082802 h 2082802"/>
              <a:gd name="connsiteX5" fmla="*/ 6120751 w 12216751"/>
              <a:gd name="connsiteY5" fmla="*/ 2082802 h 2082802"/>
              <a:gd name="connsiteX0" fmla="*/ 6116131 w 12212131"/>
              <a:gd name="connsiteY0" fmla="*/ 2082802 h 2104571"/>
              <a:gd name="connsiteX1" fmla="*/ 34646 w 12212131"/>
              <a:gd name="connsiteY1" fmla="*/ 2104571 h 2104571"/>
              <a:gd name="connsiteX2" fmla="*/ 5617 w 12212131"/>
              <a:gd name="connsiteY2" fmla="*/ 0 h 2104571"/>
              <a:gd name="connsiteX3" fmla="*/ 6116131 w 12212131"/>
              <a:gd name="connsiteY3" fmla="*/ 598016 h 2104571"/>
              <a:gd name="connsiteX4" fmla="*/ 12212131 w 12212131"/>
              <a:gd name="connsiteY4" fmla="*/ 2082802 h 2104571"/>
              <a:gd name="connsiteX5" fmla="*/ 6116131 w 12212131"/>
              <a:gd name="connsiteY5" fmla="*/ 2082802 h 2104571"/>
              <a:gd name="connsiteX0" fmla="*/ 6119790 w 12215790"/>
              <a:gd name="connsiteY0" fmla="*/ 2082802 h 2104571"/>
              <a:gd name="connsiteX1" fmla="*/ 38305 w 12215790"/>
              <a:gd name="connsiteY1" fmla="*/ 2104571 h 2104571"/>
              <a:gd name="connsiteX2" fmla="*/ 9276 w 12215790"/>
              <a:gd name="connsiteY2" fmla="*/ 0 h 2104571"/>
              <a:gd name="connsiteX3" fmla="*/ 6119790 w 12215790"/>
              <a:gd name="connsiteY3" fmla="*/ 598016 h 2104571"/>
              <a:gd name="connsiteX4" fmla="*/ 12215790 w 12215790"/>
              <a:gd name="connsiteY4" fmla="*/ 2082802 h 2104571"/>
              <a:gd name="connsiteX5" fmla="*/ 6119790 w 1221579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598016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109360 w 12205360"/>
              <a:gd name="connsiteY3" fmla="*/ 438359 h 2104571"/>
              <a:gd name="connsiteX4" fmla="*/ 12205360 w 12205360"/>
              <a:gd name="connsiteY4" fmla="*/ 2082802 h 2104571"/>
              <a:gd name="connsiteX5" fmla="*/ 6109360 w 12205360"/>
              <a:gd name="connsiteY5" fmla="*/ 2082802 h 2104571"/>
              <a:gd name="connsiteX0" fmla="*/ 6109360 w 12205360"/>
              <a:gd name="connsiteY0" fmla="*/ 2082802 h 2104571"/>
              <a:gd name="connsiteX1" fmla="*/ 27875 w 12205360"/>
              <a:gd name="connsiteY1" fmla="*/ 2104571 h 2104571"/>
              <a:gd name="connsiteX2" fmla="*/ 13361 w 12205360"/>
              <a:gd name="connsiteY2" fmla="*/ 0 h 2104571"/>
              <a:gd name="connsiteX3" fmla="*/ 6094846 w 12205360"/>
              <a:gd name="connsiteY3" fmla="*/ 743159 h 2104571"/>
              <a:gd name="connsiteX4" fmla="*/ 12205360 w 12205360"/>
              <a:gd name="connsiteY4" fmla="*/ 2082802 h 2104571"/>
              <a:gd name="connsiteX5" fmla="*/ 6109360 w 12205360"/>
              <a:gd name="connsiteY5" fmla="*/ 2082802 h 2104571"/>
              <a:gd name="connsiteX0" fmla="*/ 6109360 w 12205360"/>
              <a:gd name="connsiteY0" fmla="*/ 1473202 h 1494971"/>
              <a:gd name="connsiteX1" fmla="*/ 27875 w 12205360"/>
              <a:gd name="connsiteY1" fmla="*/ 1494971 h 1494971"/>
              <a:gd name="connsiteX2" fmla="*/ 13361 w 12205360"/>
              <a:gd name="connsiteY2" fmla="*/ 0 h 1494971"/>
              <a:gd name="connsiteX3" fmla="*/ 6094846 w 12205360"/>
              <a:gd name="connsiteY3" fmla="*/ 133559 h 1494971"/>
              <a:gd name="connsiteX4" fmla="*/ 12205360 w 12205360"/>
              <a:gd name="connsiteY4" fmla="*/ 1473202 h 1494971"/>
              <a:gd name="connsiteX5" fmla="*/ 6109360 w 12205360"/>
              <a:gd name="connsiteY5" fmla="*/ 1473202 h 1494971"/>
              <a:gd name="connsiteX0" fmla="*/ 6098118 w 12194118"/>
              <a:gd name="connsiteY0" fmla="*/ 1473202 h 1494971"/>
              <a:gd name="connsiteX1" fmla="*/ 16633 w 12194118"/>
              <a:gd name="connsiteY1" fmla="*/ 1494971 h 1494971"/>
              <a:gd name="connsiteX2" fmla="*/ 2119 w 12194118"/>
              <a:gd name="connsiteY2" fmla="*/ 0 h 1494971"/>
              <a:gd name="connsiteX3" fmla="*/ 6083604 w 12194118"/>
              <a:gd name="connsiteY3" fmla="*/ 133559 h 1494971"/>
              <a:gd name="connsiteX4" fmla="*/ 12194118 w 12194118"/>
              <a:gd name="connsiteY4" fmla="*/ 1473202 h 1494971"/>
              <a:gd name="connsiteX5" fmla="*/ 6098118 w 12194118"/>
              <a:gd name="connsiteY5" fmla="*/ 1473202 h 1494971"/>
              <a:gd name="connsiteX0" fmla="*/ 6091514 w 12187514"/>
              <a:gd name="connsiteY0" fmla="*/ 1473202 h 1494971"/>
              <a:gd name="connsiteX1" fmla="*/ 10029 w 12187514"/>
              <a:gd name="connsiteY1" fmla="*/ 1494971 h 1494971"/>
              <a:gd name="connsiteX2" fmla="*/ 24544 w 12187514"/>
              <a:gd name="connsiteY2" fmla="*/ 0 h 1494971"/>
              <a:gd name="connsiteX3" fmla="*/ 6077000 w 12187514"/>
              <a:gd name="connsiteY3" fmla="*/ 133559 h 1494971"/>
              <a:gd name="connsiteX4" fmla="*/ 12187514 w 12187514"/>
              <a:gd name="connsiteY4" fmla="*/ 1473202 h 1494971"/>
              <a:gd name="connsiteX5" fmla="*/ 6091514 w 12187514"/>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3202 h 1494971"/>
              <a:gd name="connsiteX5" fmla="*/ 6093982 w 12189982"/>
              <a:gd name="connsiteY5" fmla="*/ 1473202 h 1494971"/>
              <a:gd name="connsiteX0" fmla="*/ 6093982 w 12189982"/>
              <a:gd name="connsiteY0" fmla="*/ 1473202 h 1494971"/>
              <a:gd name="connsiteX1" fmla="*/ 12497 w 12189982"/>
              <a:gd name="connsiteY1" fmla="*/ 1494971 h 1494971"/>
              <a:gd name="connsiteX2" fmla="*/ 12497 w 12189982"/>
              <a:gd name="connsiteY2" fmla="*/ 0 h 1494971"/>
              <a:gd name="connsiteX3" fmla="*/ 6079468 w 12189982"/>
              <a:gd name="connsiteY3" fmla="*/ 133559 h 1494971"/>
              <a:gd name="connsiteX4" fmla="*/ 12189982 w 12189982"/>
              <a:gd name="connsiteY4" fmla="*/ 1479508 h 1494971"/>
              <a:gd name="connsiteX5" fmla="*/ 6093982 w 12189982"/>
              <a:gd name="connsiteY5" fmla="*/ 1473202 h 1494971"/>
              <a:gd name="connsiteX0" fmla="*/ 6093982 w 12199441"/>
              <a:gd name="connsiteY0" fmla="*/ 1473202 h 1494971"/>
              <a:gd name="connsiteX1" fmla="*/ 12497 w 12199441"/>
              <a:gd name="connsiteY1" fmla="*/ 1494971 h 1494971"/>
              <a:gd name="connsiteX2" fmla="*/ 12497 w 12199441"/>
              <a:gd name="connsiteY2" fmla="*/ 0 h 1494971"/>
              <a:gd name="connsiteX3" fmla="*/ 6079468 w 12199441"/>
              <a:gd name="connsiteY3" fmla="*/ 133559 h 1494971"/>
              <a:gd name="connsiteX4" fmla="*/ 12199441 w 12199441"/>
              <a:gd name="connsiteY4" fmla="*/ 1482661 h 1494971"/>
              <a:gd name="connsiteX5" fmla="*/ 6093982 w 12199441"/>
              <a:gd name="connsiteY5" fmla="*/ 1473202 h 1494971"/>
              <a:gd name="connsiteX0" fmla="*/ 6093982 w 12188011"/>
              <a:gd name="connsiteY0" fmla="*/ 1473202 h 1494971"/>
              <a:gd name="connsiteX1" fmla="*/ 12497 w 12188011"/>
              <a:gd name="connsiteY1" fmla="*/ 1494971 h 1494971"/>
              <a:gd name="connsiteX2" fmla="*/ 12497 w 12188011"/>
              <a:gd name="connsiteY2" fmla="*/ 0 h 1494971"/>
              <a:gd name="connsiteX3" fmla="*/ 6079468 w 12188011"/>
              <a:gd name="connsiteY3" fmla="*/ 133559 h 1494971"/>
              <a:gd name="connsiteX4" fmla="*/ 12188011 w 12188011"/>
              <a:gd name="connsiteY4" fmla="*/ 1471231 h 1494971"/>
              <a:gd name="connsiteX5" fmla="*/ 6093982 w 12188011"/>
              <a:gd name="connsiteY5" fmla="*/ 1473202 h 1494971"/>
              <a:gd name="connsiteX0" fmla="*/ 6093982 w 12191821"/>
              <a:gd name="connsiteY0" fmla="*/ 1473202 h 1494971"/>
              <a:gd name="connsiteX1" fmla="*/ 12497 w 12191821"/>
              <a:gd name="connsiteY1" fmla="*/ 1494971 h 1494971"/>
              <a:gd name="connsiteX2" fmla="*/ 12497 w 12191821"/>
              <a:gd name="connsiteY2" fmla="*/ 0 h 1494971"/>
              <a:gd name="connsiteX3" fmla="*/ 6079468 w 12191821"/>
              <a:gd name="connsiteY3" fmla="*/ 133559 h 1494971"/>
              <a:gd name="connsiteX4" fmla="*/ 12191821 w 12191821"/>
              <a:gd name="connsiteY4" fmla="*/ 1475041 h 1494971"/>
              <a:gd name="connsiteX5" fmla="*/ 6093982 w 12191821"/>
              <a:gd name="connsiteY5" fmla="*/ 1473202 h 1494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821" h="1494971">
                <a:moveTo>
                  <a:pt x="6093982" y="1473202"/>
                </a:moveTo>
                <a:lnTo>
                  <a:pt x="12497" y="1494971"/>
                </a:lnTo>
                <a:cubicBezTo>
                  <a:pt x="-18951" y="-608391"/>
                  <a:pt x="19754" y="2046025"/>
                  <a:pt x="12497" y="0"/>
                </a:cubicBezTo>
                <a:lnTo>
                  <a:pt x="6079468" y="133559"/>
                </a:lnTo>
                <a:lnTo>
                  <a:pt x="12191821" y="1475041"/>
                </a:lnTo>
                <a:lnTo>
                  <a:pt x="6093982" y="1473202"/>
                </a:lnTo>
                <a:close/>
              </a:path>
            </a:pathLst>
          </a:custGeom>
          <a:solidFill>
            <a:schemeClr val="accent6">
              <a:lumMod val="75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a:blipFill>
            <a:blip r:embed="rId2"/>
            <a:stretch>
              <a:fillRect/>
            </a:stretch>
          </a:blip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426" y="3413427"/>
            <a:ext cx="5807517" cy="2519140"/>
          </a:xfrm>
          <a:prstGeom prst="rect">
            <a:avLst/>
          </a:prstGeom>
        </p:spPr>
      </p:pic>
    </p:spTree>
    <p:extLst>
      <p:ext uri="{BB962C8B-B14F-4D97-AF65-F5344CB8AC3E}">
        <p14:creationId xmlns:p14="http://schemas.microsoft.com/office/powerpoint/2010/main" val="237877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4"/>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3" name="Picture 2">
            <a:extLst>
              <a:ext uri="{FF2B5EF4-FFF2-40B4-BE49-F238E27FC236}">
                <a16:creationId xmlns:a16="http://schemas.microsoft.com/office/drawing/2014/main" id="{1AD58744-3662-4EEA-9CCA-59900F3EC3BE}"/>
              </a:ext>
            </a:extLst>
          </p:cNvPr>
          <p:cNvPicPr>
            <a:picLocks noChangeAspect="1"/>
          </p:cNvPicPr>
          <p:nvPr/>
        </p:nvPicPr>
        <p:blipFill>
          <a:blip r:embed="rId5"/>
          <a:stretch>
            <a:fillRect/>
          </a:stretch>
        </p:blipFill>
        <p:spPr>
          <a:xfrm>
            <a:off x="2792448" y="2926030"/>
            <a:ext cx="6492803" cy="1158340"/>
          </a:xfrm>
          <a:prstGeom prst="rect">
            <a:avLst/>
          </a:prstGeom>
        </p:spPr>
      </p:pic>
    </p:spTree>
    <p:extLst>
      <p:ext uri="{BB962C8B-B14F-4D97-AF65-F5344CB8AC3E}">
        <p14:creationId xmlns:p14="http://schemas.microsoft.com/office/powerpoint/2010/main" val="3454986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1.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các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khoa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học</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541050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9121" y="2276893"/>
            <a:ext cx="7052879" cy="4581107"/>
          </a:xfrm>
          <a:prstGeom prst="rect">
            <a:avLst/>
          </a:prstGeom>
        </p:spPr>
      </p:pic>
      <p:pic>
        <p:nvPicPr>
          <p:cNvPr id="3" name="图片 7">
            <a:extLst>
              <a:ext uri="{FF2B5EF4-FFF2-40B4-BE49-F238E27FC236}">
                <a16:creationId xmlns:a16="http://schemas.microsoft.com/office/drawing/2014/main" id="{76418130-7223-4F5D-BCAF-2FB39AA550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027" y="1936083"/>
            <a:ext cx="4048249" cy="5262725"/>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4885" y="-107295"/>
            <a:ext cx="9433651" cy="2743201"/>
          </a:xfrm>
          <a:prstGeom prst="rect">
            <a:avLst/>
          </a:prstGeom>
        </p:spPr>
      </p:pic>
      <p:sp>
        <p:nvSpPr>
          <p:cNvPr id="5" name="TextBox 4"/>
          <p:cNvSpPr txBox="1"/>
          <p:nvPr/>
        </p:nvSpPr>
        <p:spPr>
          <a:xfrm>
            <a:off x="2516875" y="762405"/>
            <a:ext cx="8512644" cy="1569660"/>
          </a:xfrm>
          <a:prstGeom prst="rect">
            <a:avLst/>
          </a:prstGeom>
          <a:noFill/>
        </p:spPr>
        <p:txBody>
          <a:bodyPr wrap="square" rtlCol="0">
            <a:spAutoFit/>
          </a:bodyPr>
          <a:lstStyle/>
          <a:p>
            <a:pPr lvl="0" algn="ct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2.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Kể</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tên</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những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thành</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tựu</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của</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công</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nghệ</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mà</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em</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 </a:t>
            </a:r>
            <a:r>
              <a:rPr lang="en-US" sz="4800" dirty="0" err="1">
                <a:solidFill>
                  <a:sysClr val="windowText" lastClr="000000"/>
                </a:solidFill>
                <a:latin typeface="Calibri" panose="020F0502020204030204" pitchFamily="34" charset="0"/>
                <a:ea typeface="Cambria" panose="02040503050406030204" pitchFamily="18" charset="0"/>
                <a:cs typeface="Calibri" panose="020F0502020204030204" pitchFamily="34" charset="0"/>
              </a:rPr>
              <a:t>biết</a:t>
            </a:r>
            <a:r>
              <a:rPr lang="en-US" sz="4800" dirty="0">
                <a:solidFill>
                  <a:sysClr val="windowText" lastClr="000000"/>
                </a:solidFill>
                <a:latin typeface="Calibri" panose="020F0502020204030204" pitchFamily="34" charset="0"/>
                <a:ea typeface="Cambria" panose="02040503050406030204" pitchFamily="18" charset="0"/>
                <a:cs typeface="Calibri" panose="020F0502020204030204" pitchFamily="34" charset="0"/>
              </a:rPr>
              <a:t>.</a:t>
            </a:r>
            <a:endParaRPr kumimoji="0" lang="en-US" sz="4800" b="0" i="0" u="none" strike="noStrike" kern="1200" cap="none" spc="0" normalizeH="0" baseline="0" noProof="0" dirty="0">
              <a:ln>
                <a:noFill/>
              </a:ln>
              <a:solidFill>
                <a:sysClr val="windowText" lastClr="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762174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EAB9332-4B98-4B06-B3B0-34B215F21D39}"/>
              </a:ext>
            </a:extLst>
          </p:cNvPr>
          <p:cNvPicPr>
            <a:picLocks noChangeAspect="1"/>
          </p:cNvPicPr>
          <p:nvPr/>
        </p:nvPicPr>
        <p:blipFill>
          <a:blip r:embed="rId4"/>
          <a:stretch>
            <a:fillRect/>
          </a:stretch>
        </p:blipFill>
        <p:spPr>
          <a:xfrm>
            <a:off x="372548" y="350733"/>
            <a:ext cx="11446905" cy="6361247"/>
          </a:xfrm>
          <a:prstGeom prst="rect">
            <a:avLst/>
          </a:prstGeom>
          <a:effectLst>
            <a:outerShdw blurRad="25400" algn="ctr" rotWithShape="0">
              <a:prstClr val="black">
                <a:alpha val="69000"/>
              </a:prstClr>
            </a:outerShdw>
          </a:effectLst>
        </p:spPr>
      </p:pic>
      <p:pic>
        <p:nvPicPr>
          <p:cNvPr id="4" name="Picture 3">
            <a:extLst>
              <a:ext uri="{FF2B5EF4-FFF2-40B4-BE49-F238E27FC236}">
                <a16:creationId xmlns:a16="http://schemas.microsoft.com/office/drawing/2014/main" id="{961E1AAB-0151-D62D-27E8-33B9E34C24D0}"/>
              </a:ext>
            </a:extLst>
          </p:cNvPr>
          <p:cNvPicPr>
            <a:picLocks noChangeAspect="1"/>
          </p:cNvPicPr>
          <p:nvPr/>
        </p:nvPicPr>
        <p:blipFill>
          <a:blip r:embed="rId5"/>
          <a:stretch>
            <a:fillRect/>
          </a:stretch>
        </p:blipFill>
        <p:spPr>
          <a:xfrm>
            <a:off x="3184534" y="1753202"/>
            <a:ext cx="5651482" cy="3694496"/>
          </a:xfrm>
          <a:prstGeom prst="rect">
            <a:avLst/>
          </a:prstGeom>
        </p:spPr>
      </p:pic>
    </p:spTree>
    <p:extLst>
      <p:ext uri="{BB962C8B-B14F-4D97-AF65-F5344CB8AC3E}">
        <p14:creationId xmlns:p14="http://schemas.microsoft.com/office/powerpoint/2010/main" val="3416941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vi-VN" sz="3600" dirty="0">
                <a:solidFill>
                  <a:srgbClr val="002060"/>
                </a:solidFill>
                <a:latin typeface="Calibri" panose="020F0502020204030204" pitchFamily="34" charset="0"/>
                <a:cs typeface="Calibri" panose="020F0502020204030204" pitchFamily="34" charset="0"/>
              </a:rPr>
              <a:t>1</a:t>
            </a:r>
            <a:r>
              <a:rPr lang="en-US" sz="3600" dirty="0">
                <a:solidFill>
                  <a:srgbClr val="002060"/>
                </a:solidFill>
                <a:latin typeface="Calibri" panose="020F0502020204030204" pitchFamily="34" charset="0"/>
                <a:cs typeface="Calibri" panose="020F0502020204030204" pitchFamily="34" charset="0"/>
              </a:rPr>
              <a:t>. </a:t>
            </a:r>
            <a:r>
              <a:rPr lang="vi-VN" sz="3600" dirty="0">
                <a:solidFill>
                  <a:srgbClr val="002060"/>
                </a:solidFill>
                <a:latin typeface="Calibri" panose="020F0502020204030204" pitchFamily="34" charset="0"/>
                <a:cs typeface="Calibri" panose="020F0502020204030204" pitchFamily="34" charset="0"/>
              </a:rPr>
              <a:t>Đọc sách báo viết về các thông tin khoa học và công nghệ</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943100"/>
            <a:ext cx="6810374" cy="3108543"/>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Arial" panose="020B0604020202020204" pitchFamily="34" charset="0"/>
              </a:rPr>
              <a:t>Mười vạn câu hỏi vì sao là bộ sách gồm 12 tập, chứa đựng một khối lượng kiến thức khoa học đồ sộ, thuộc hầu hết các lĩnh vực khoa học tự nhiên và khoa học xã hội, được trình bày một cách dễ hiểu, sinh động.</a:t>
            </a:r>
            <a:br>
              <a:rPr lang="vi-VN" sz="2800" b="1" dirty="0">
                <a:solidFill>
                  <a:srgbClr val="002060"/>
                </a:solidFill>
              </a:rPr>
            </a:br>
            <a:endParaRPr lang="en-US" sz="2800" b="1" dirty="0">
              <a:solidFill>
                <a:srgbClr val="002060"/>
              </a:solidFill>
            </a:endParaRPr>
          </a:p>
        </p:txBody>
      </p:sp>
      <p:pic>
        <p:nvPicPr>
          <p:cNvPr id="1026" name="Picture 2" descr="Mười vạn câu hỏi vì sao , Đức Thành , sách thiếu nhi minh thắng , NXB Mỹ  Thuật">
            <a:extLst>
              <a:ext uri="{FF2B5EF4-FFF2-40B4-BE49-F238E27FC236}">
                <a16:creationId xmlns:a16="http://schemas.microsoft.com/office/drawing/2014/main" id="{DECCA1AE-DD4A-9714-ABFC-623B9FA8B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39516"/>
            <a:ext cx="3932238" cy="4751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4171951" y="1895475"/>
            <a:ext cx="6810374" cy="2677656"/>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truyện tranh Tìm hiểu về các phát minh kể về những phát minh đầy vui nhộn, giúp các em có thêm hiểu biết về khoa học, biết trân trọng các phẩm chất đáng quý của những người làm công tác nghiên cứu khoa học.</a:t>
            </a:r>
          </a:p>
        </p:txBody>
      </p:sp>
      <p:pic>
        <p:nvPicPr>
          <p:cNvPr id="2050" name="Picture 2" descr="Lớp học vui nhộn - Tìm hiểu về các phát minh Tân Việt Books">
            <a:extLst>
              <a:ext uri="{FF2B5EF4-FFF2-40B4-BE49-F238E27FC236}">
                <a16:creationId xmlns:a16="http://schemas.microsoft.com/office/drawing/2014/main" id="{69531C76-0E5D-15E1-6FAE-F6974E92D9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6" y="1432222"/>
            <a:ext cx="3124200" cy="4570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593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3" name="TextBox 2">
            <a:extLst>
              <a:ext uri="{FF2B5EF4-FFF2-40B4-BE49-F238E27FC236}">
                <a16:creationId xmlns:a16="http://schemas.microsoft.com/office/drawing/2014/main" id="{57048535-92DA-B984-AC5D-98B268CDBE5C}"/>
              </a:ext>
            </a:extLst>
          </p:cNvPr>
          <p:cNvSpPr txBox="1"/>
          <p:nvPr/>
        </p:nvSpPr>
        <p:spPr>
          <a:xfrm>
            <a:off x="5505449" y="1943100"/>
            <a:ext cx="5981701" cy="2246769"/>
          </a:xfrm>
          <a:prstGeom prst="rect">
            <a:avLst/>
          </a:prstGeom>
          <a:noFill/>
        </p:spPr>
        <p:txBody>
          <a:bodyPr wrap="square" rtlCol="0">
            <a:spAutoFit/>
          </a:bodyPr>
          <a:lstStyle/>
          <a:p>
            <a:pPr lvl="0" algn="just">
              <a:spcAft>
                <a:spcPts val="500"/>
              </a:spcAft>
            </a:pPr>
            <a:r>
              <a:rPr lang="vi-VN" sz="2800" b="1" dirty="0">
                <a:solidFill>
                  <a:srgbClr val="002060"/>
                </a:solidFill>
                <a:latin typeface="Arial" panose="020B0604020202020204" pitchFamily="34" charset="0"/>
              </a:rPr>
              <a:t>Cuốn sách Một trăm phát minh làm nên lịch sử cung cấp những thông tin thú vị về sự ra đời của các loại dụng cụ và thiết bị hữu dụng như bóng điện, ti vi, ô tô,...</a:t>
            </a:r>
            <a:endPar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微软雅黑"/>
              <a:cs typeface="+mn-cs"/>
            </a:endParaRPr>
          </a:p>
        </p:txBody>
      </p:sp>
      <p:pic>
        <p:nvPicPr>
          <p:cNvPr id="3074" name="Picture 2" descr="100 phát minh làm nên lịch sử – Nhà xuất bản Kim Đồng">
            <a:extLst>
              <a:ext uri="{FF2B5EF4-FFF2-40B4-BE49-F238E27FC236}">
                <a16:creationId xmlns:a16="http://schemas.microsoft.com/office/drawing/2014/main" id="{528E36DB-3544-D730-5B0A-E900007312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238" y="552450"/>
            <a:ext cx="431482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34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323850" y="356135"/>
            <a:ext cx="11734800" cy="6344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rPr>
              <a:t>2.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Viết</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phiếu</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đọc</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sách</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theo</a:t>
            </a:r>
            <a:r>
              <a:rPr kumimoji="0" lang="en-US" sz="36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sym typeface="Odibee Sans"/>
              </a:rPr>
              <a:t> </a:t>
            </a:r>
            <a:r>
              <a:rPr kumimoji="0" lang="en-US" sz="3600" b="0" i="0" u="none" strike="noStrike" kern="1200" cap="none" spc="0" normalizeH="0" noProof="0" dirty="0" err="1">
                <a:ln>
                  <a:noFill/>
                </a:ln>
                <a:solidFill>
                  <a:srgbClr val="002060"/>
                </a:solidFill>
                <a:effectLst/>
                <a:uLnTx/>
                <a:uFillTx/>
                <a:latin typeface="Calibri" panose="020F0502020204030204" pitchFamily="34" charset="0"/>
                <a:cs typeface="Calibri" panose="020F0502020204030204" pitchFamily="34" charset="0"/>
                <a:sym typeface="Odibee Sans"/>
              </a:rPr>
              <a:t>mẫu</a:t>
            </a:r>
            <a:endParaRPr kumimoji="0" lang="vi-VN"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5" name="Picture 4">
            <a:extLst>
              <a:ext uri="{FF2B5EF4-FFF2-40B4-BE49-F238E27FC236}">
                <a16:creationId xmlns:a16="http://schemas.microsoft.com/office/drawing/2014/main" id="{3738CFFB-BD9E-92A0-9E91-B6B707540E47}"/>
              </a:ext>
            </a:extLst>
          </p:cNvPr>
          <p:cNvPicPr>
            <a:picLocks noChangeAspect="1"/>
          </p:cNvPicPr>
          <p:nvPr/>
        </p:nvPicPr>
        <p:blipFill>
          <a:blip r:embed="rId2"/>
          <a:stretch>
            <a:fillRect/>
          </a:stretch>
        </p:blipFill>
        <p:spPr>
          <a:xfrm>
            <a:off x="4286250" y="1020831"/>
            <a:ext cx="3969544" cy="5522843"/>
          </a:xfrm>
          <a:prstGeom prst="rect">
            <a:avLst/>
          </a:prstGeom>
        </p:spPr>
      </p:pic>
      <p:sp>
        <p:nvSpPr>
          <p:cNvPr id="6" name="TextBox 5">
            <a:extLst>
              <a:ext uri="{FF2B5EF4-FFF2-40B4-BE49-F238E27FC236}">
                <a16:creationId xmlns:a16="http://schemas.microsoft.com/office/drawing/2014/main" id="{645FCF97-2F6D-6784-9D43-6F23F9D6C0E7}"/>
              </a:ext>
            </a:extLst>
          </p:cNvPr>
          <p:cNvSpPr txBox="1"/>
          <p:nvPr/>
        </p:nvSpPr>
        <p:spPr>
          <a:xfrm>
            <a:off x="476250" y="2028825"/>
            <a:ext cx="2352675" cy="923330"/>
          </a:xfrm>
          <a:prstGeom prst="rect">
            <a:avLst/>
          </a:prstGeom>
          <a:noFill/>
        </p:spPr>
        <p:txBody>
          <a:bodyPr wrap="square" rtlCol="0">
            <a:spAutoFit/>
          </a:bodyPr>
          <a:lstStyle/>
          <a:p>
            <a:pPr algn="just"/>
            <a:r>
              <a:rPr lang="en-US" dirty="0" err="1">
                <a:solidFill>
                  <a:srgbClr val="002060"/>
                </a:solidFill>
                <a:latin typeface="Cambria" panose="02040503050406030204" pitchFamily="18" charset="0"/>
                <a:ea typeface="Cambria" panose="02040503050406030204" pitchFamily="18" charset="0"/>
              </a:rPr>
              <a:t>Thầy</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cô</a:t>
            </a:r>
            <a:r>
              <a:rPr lang="en-US" dirty="0">
                <a:solidFill>
                  <a:srgbClr val="002060"/>
                </a:solidFill>
                <a:latin typeface="Cambria" panose="02040503050406030204" pitchFamily="18" charset="0"/>
                <a:ea typeface="Cambria" panose="02040503050406030204" pitchFamily="18" charset="0"/>
              </a:rPr>
              <a:t> in </a:t>
            </a:r>
            <a:r>
              <a:rPr lang="en-US" dirty="0" err="1">
                <a:solidFill>
                  <a:srgbClr val="002060"/>
                </a:solidFill>
                <a:latin typeface="Cambria" panose="02040503050406030204" pitchFamily="18" charset="0"/>
                <a:ea typeface="Cambria" panose="02040503050406030204" pitchFamily="18" charset="0"/>
              </a:rPr>
              <a:t>mẫu</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phiếu</a:t>
            </a:r>
            <a:r>
              <a:rPr lang="en-US" dirty="0">
                <a:solidFill>
                  <a:srgbClr val="002060"/>
                </a:solidFill>
                <a:latin typeface="Cambria" panose="02040503050406030204" pitchFamily="18" charset="0"/>
                <a:ea typeface="Cambria" panose="02040503050406030204" pitchFamily="18" charset="0"/>
              </a:rPr>
              <a:t> pdf </a:t>
            </a:r>
            <a:r>
              <a:rPr lang="en-US" dirty="0" err="1">
                <a:solidFill>
                  <a:srgbClr val="002060"/>
                </a:solidFill>
                <a:latin typeface="Cambria" panose="02040503050406030204" pitchFamily="18" charset="0"/>
                <a:ea typeface="Cambria" panose="02040503050406030204" pitchFamily="18" charset="0"/>
              </a:rPr>
              <a:t>em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đính</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kèm</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ra</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cho</a:t>
            </a:r>
            <a:r>
              <a:rPr 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pitchFamily="18" charset="0"/>
                <a:ea typeface="Cambria" panose="02040503050406030204" pitchFamily="18" charset="0"/>
              </a:rPr>
              <a:t>hs</a:t>
            </a:r>
            <a:endParaRPr lang="en-US"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254045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自定义 6">
      <a:dk1>
        <a:sysClr val="windowText" lastClr="000000"/>
      </a:dk1>
      <a:lt1>
        <a:sysClr val="window" lastClr="FFFFFF"/>
      </a:lt1>
      <a:dk2>
        <a:srgbClr val="44546A"/>
      </a:dk2>
      <a:lt2>
        <a:srgbClr val="E7E6E6"/>
      </a:lt2>
      <a:accent1>
        <a:srgbClr val="89CB97"/>
      </a:accent1>
      <a:accent2>
        <a:srgbClr val="69BFE2"/>
      </a:accent2>
      <a:accent3>
        <a:srgbClr val="F6B650"/>
      </a:accent3>
      <a:accent4>
        <a:srgbClr val="FFF687"/>
      </a:accent4>
      <a:accent5>
        <a:srgbClr val="F9ADB1"/>
      </a:accent5>
      <a:accent6>
        <a:srgbClr val="279F62"/>
      </a:accent6>
      <a:hlink>
        <a:srgbClr val="0563C1"/>
      </a:hlink>
      <a:folHlink>
        <a:srgbClr val="954F72"/>
      </a:folHlink>
    </a:clrScheme>
    <a:fontScheme name="自定义 2">
      <a:majorFont>
        <a:latin typeface="字体视界-细黑体手写字体"/>
        <a:ea typeface="036-上首金牛体"/>
        <a:cs typeface=""/>
      </a:majorFont>
      <a:minorFont>
        <a:latin typeface="字体视界-细黑体手写字体"/>
        <a:ea typeface="印品灵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123</TotalTime>
  <Words>316</Words>
  <PresentationFormat>Widescreen</PresentationFormat>
  <Paragraphs>17</Paragraphs>
  <Slides>15</Slides>
  <Notes>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等线</vt:lpstr>
      <vt:lpstr>微软雅黑</vt:lpstr>
      <vt:lpstr>Arial</vt:lpstr>
      <vt:lpstr>Calibri</vt:lpstr>
      <vt:lpstr>Cambria</vt:lpstr>
      <vt:lpstr>Odibee Sans</vt:lpstr>
      <vt:lpstr>字体视界-细黑体手写字体</vt:lpstr>
      <vt:lpstr>字魂160号-檀宋</vt:lpstr>
      <vt:lpstr>汉仪润圆-65W</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2023-08-30T01:33:06Z</dcterms:created>
  <dcterms:modified xsi:type="dcterms:W3CDTF">2023-10-15T09:14:38Z</dcterms:modified>
</cp:coreProperties>
</file>