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5" r:id="rId3"/>
    <p:sldId id="264" r:id="rId4"/>
    <p:sldId id="263" r:id="rId5"/>
    <p:sldId id="258" r:id="rId6"/>
    <p:sldId id="286" r:id="rId7"/>
    <p:sldId id="288" r:id="rId8"/>
    <p:sldId id="285" r:id="rId9"/>
    <p:sldId id="284" r:id="rId10"/>
    <p:sldId id="283" r:id="rId11"/>
    <p:sldId id="282" r:id="rId12"/>
    <p:sldId id="289" r:id="rId13"/>
    <p:sldId id="290" r:id="rId14"/>
    <p:sldId id="291" r:id="rId15"/>
    <p:sldId id="281" r:id="rId16"/>
    <p:sldId id="280" r:id="rId17"/>
    <p:sldId id="293" r:id="rId18"/>
    <p:sldId id="279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EB38E1-3E0F-4826-8209-2D7A9C96DD44}">
          <p14:sldIdLst>
            <p14:sldId id="257"/>
          </p14:sldIdLst>
        </p14:section>
        <p14:section name="Khởi động" id="{1FD668D7-48E1-4D59-80AD-F80043CD6B26}">
          <p14:sldIdLst>
            <p14:sldId id="265"/>
            <p14:sldId id="264"/>
            <p14:sldId id="263"/>
            <p14:sldId id="258"/>
          </p14:sldIdLst>
        </p14:section>
        <p14:section name="Hình thành kiến thức" id="{7193BFA0-36B5-457F-9A36-2D66F6E07D7B}">
          <p14:sldIdLst>
            <p14:sldId id="286"/>
            <p14:sldId id="288"/>
            <p14:sldId id="285"/>
          </p14:sldIdLst>
        </p14:section>
        <p14:section name="Luyện tập" id="{B1270CCB-2EB6-458F-A561-FACF6B991226}">
          <p14:sldIdLst>
            <p14:sldId id="284"/>
            <p14:sldId id="283"/>
            <p14:sldId id="282"/>
            <p14:sldId id="289"/>
            <p14:sldId id="290"/>
            <p14:sldId id="291"/>
          </p14:sldIdLst>
        </p14:section>
        <p14:section name="Hđ vận dụng" id="{56758F80-B413-497B-A93C-FB335C3C5616}">
          <p14:sldIdLst>
            <p14:sldId id="281"/>
            <p14:sldId id="280"/>
            <p14:sldId id="293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4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292-E240-4710-8AB1-5383F63B134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C07C-EFE9-4B6E-A474-F83A26CE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F27C09E-E77A-49CB-BA3A-862DA502435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467F4CD-BC9E-41C8-90AF-715D93934E53}" type="slidenum">
              <a:rPr lang="en-US" altLang="en-US" sz="1200">
                <a:latin typeface=".VnTime" pitchFamily="34" charset="0"/>
              </a:rPr>
              <a:pPr algn="r"/>
              <a:t>1</a:t>
            </a:fld>
            <a:endParaRPr lang="en-US" altLang="en-US" sz="1200">
              <a:latin typeface=".VnTime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8EE4EB-4410-490F-B90C-2432BB21A9CE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A91-C70E-40E4-BDB3-73C599F09D24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slgg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4572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32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762000" y="2400300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33400" y="857250"/>
            <a:ext cx="5562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CHÀO MỪNG CÁC EM ĐẾN VỚI TIẾT HỌC HÔM NAY</a:t>
            </a:r>
          </a:p>
          <a:p>
            <a:pPr algn="ctr" eaLnBrk="1" hangingPunct="1"/>
            <a:endParaRPr lang="en-US" altLang="en-US" sz="3600" b="1" dirty="0">
              <a:solidFill>
                <a:srgbClr val="1408F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2298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705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71600" y="285750"/>
            <a:ext cx="5562600" cy="18288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57175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hóm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hỉnh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94335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     Nam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719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481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50"/>
            <a:ext cx="5233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33375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30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-21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4350"/>
            <a:ext cx="7924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1</a:t>
            </a: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3.2.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sử dụng số nguyên âm dể diễn tả lại ý nghĩa của các câu sau đây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Độ sâu trung bình của vịnh Thái Lan khoảng 45m và độ sâu lớn nhất là 80m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25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 dưới 0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sâu 700m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85800" y="514350"/>
            <a:ext cx="8001000" cy="4343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971550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Độ cao trung bình của vịnh Thái Lan là -45m và độ cao thấp nhất là -80m.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-25</a:t>
            </a:r>
            <a:r>
              <a:rPr lang="nl-NL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cao -700m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3350"/>
            <a:ext cx="5867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 2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+160 000…”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-4 000 000…”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496"/>
            <a:ext cx="24790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1143000" y="895350"/>
            <a:ext cx="6934200" cy="29718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+160 000”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160 000.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-4 000 000…”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4 000 000.</a:t>
            </a: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381250" y="742950"/>
            <a:ext cx="4114800" cy="609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33086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Ôn tập lại kiến thức về số nguyên, cách đọc số nguyên âm,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Đọc trước phần 2: Thứ tự trong tập hợp số nguyên.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Làm bài tập 3.1; 3.2/SBT/48.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ACC774-BE95-B6D0-7FD9-0E9096E5FB87}"/>
              </a:ext>
            </a:extLst>
          </p:cNvPr>
          <p:cNvSpPr txBox="1"/>
          <p:nvPr/>
        </p:nvSpPr>
        <p:spPr>
          <a:xfrm>
            <a:off x="2286000" y="1553366"/>
            <a:ext cx="6019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1408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220.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ẩn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hữu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" y="-1143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838200" y="16201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" name="Flowchart: Decision 44"/>
          <p:cNvSpPr/>
          <p:nvPr/>
        </p:nvSpPr>
        <p:spPr>
          <a:xfrm>
            <a:off x="2670638" y="171450"/>
            <a:ext cx="4107873" cy="74295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1371952" y="1657350"/>
            <a:ext cx="5867049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36780" y="2136296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1371950" y="2129987"/>
            <a:ext cx="70862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14.Phép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8200" y="36775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805607" y="26479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805607" y="31813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371952" y="2647950"/>
            <a:ext cx="44954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15.Quy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950" y="1028700"/>
            <a:ext cx="709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0" name="Flowchart: Alternate Process 59"/>
          <p:cNvSpPr/>
          <p:nvPr/>
        </p:nvSpPr>
        <p:spPr>
          <a:xfrm>
            <a:off x="1371950" y="3181350"/>
            <a:ext cx="60956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1399661" y="3707031"/>
            <a:ext cx="6857650" cy="7846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47" grpId="0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42950" y="2647950"/>
            <a:ext cx="7258050" cy="20002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3.2,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hay 10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“-”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676400" y="2714625"/>
            <a:ext cx="7086600" cy="169545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3.2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2819400" cy="2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588"/>
            <a:ext cx="357533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621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13: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123950"/>
            <a:ext cx="539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III: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990600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HĐ1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3069" y="971550"/>
            <a:ext cx="765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3”.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 3.1, H3.2?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925657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621" y="1905803"/>
            <a:ext cx="4570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“-”,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3.3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85950"/>
            <a:ext cx="2314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2443734"/>
            <a:ext cx="8641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990600" y="1428750"/>
            <a:ext cx="7552563" cy="25146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tự nhiên (khác 0) 1; 2; 3; 4 ...còn được gọi là các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-1; -2; -3; ...gọi là các số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Tập hợp số nguyên kí hiệu là Z, gồm các số nguyên âm, số 0,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7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6908" y="1200150"/>
            <a:ext cx="7353301" cy="3200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718" y="928122"/>
            <a:ext cx="65956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Chú ý:</a:t>
            </a: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Số 0 không là số nguyên dương cũng không là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Đôi khi ta còn viết thêm dấu “+” ngay trước một số nguyên dương. Chẳng hạn số 6 còn viết là +6.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1000" y="361950"/>
            <a:ext cx="2362200" cy="5334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825" y="895350"/>
            <a:ext cx="8117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960</Words>
  <Application>Microsoft Office PowerPoint</Application>
  <PresentationFormat>On-screen Show (16:9)</PresentationFormat>
  <Paragraphs>70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.VnTime</vt:lpstr>
      <vt:lpstr>Arial</vt:lpstr>
      <vt:lpstr>Calibri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3.1. Mỗi nhiệt kế sau chỉ bao nhiêu độ 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2021-08-19T01:43:04Z</dcterms:created>
  <dcterms:modified xsi:type="dcterms:W3CDTF">2023-10-11T18:14:24Z</dcterms:modified>
</cp:coreProperties>
</file>